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20-Dec-15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9842" y="1972574"/>
            <a:ext cx="10364336" cy="1158176"/>
          </a:xfrm>
        </p:spPr>
        <p:txBody>
          <a:bodyPr>
            <a:normAutofit/>
          </a:bodyPr>
          <a:lstStyle/>
          <a:p>
            <a:r>
              <a:rPr lang="pt-BR" sz="2500" dirty="0" smtClean="0"/>
              <a:t>TRABALHO FINAL DA DISCIPLINA DE DESENVOLVIMENTO DE APLICAÇÕES MÓVEIS</a:t>
            </a:r>
            <a:endParaRPr lang="en-US" sz="2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8" y="3892750"/>
            <a:ext cx="6987645" cy="1388534"/>
          </a:xfrm>
        </p:spPr>
        <p:txBody>
          <a:bodyPr>
            <a:normAutofit/>
          </a:bodyPr>
          <a:lstStyle/>
          <a:p>
            <a:r>
              <a:rPr lang="pt-BR" sz="2500" dirty="0" smtClean="0"/>
              <a:t>Aluno: Iago Rayner Moura</a:t>
            </a:r>
          </a:p>
          <a:p>
            <a:r>
              <a:rPr lang="pt-BR" sz="2500" dirty="0" smtClean="0"/>
              <a:t>Professor: Artur Mol</a:t>
            </a:r>
            <a:endParaRPr lang="en-US" sz="25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38687" y="514551"/>
            <a:ext cx="10364336" cy="26161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319842" y="484758"/>
            <a:ext cx="10364336" cy="11581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500" dirty="0" smtClean="0"/>
              <a:t>PUC </a:t>
            </a:r>
            <a:r>
              <a:rPr lang="pt-BR" sz="2500" dirty="0" smtClean="0"/>
              <a:t>MINAS</a:t>
            </a:r>
          </a:p>
          <a:p>
            <a:r>
              <a:rPr lang="pt-BR" sz="2500" dirty="0" smtClean="0"/>
              <a:t>PÓS </a:t>
            </a:r>
            <a:r>
              <a:rPr lang="pt-BR" sz="2500" dirty="0" smtClean="0"/>
              <a:t>GRADUAÇÃO EM ARQUITETURA DE SISTEMAS DISTRIBUÍDOS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542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337661" y="176842"/>
            <a:ext cx="10018713" cy="72893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CONTATO FÁCIL – Listando Contatos Cadastrados</a:t>
            </a:r>
            <a:endParaRPr lang="en-US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484313" y="1492369"/>
            <a:ext cx="6124186" cy="4071667"/>
          </a:xfrm>
        </p:spPr>
        <p:txBody>
          <a:bodyPr>
            <a:normAutofit/>
          </a:bodyPr>
          <a:lstStyle/>
          <a:p>
            <a:r>
              <a:rPr lang="pt-BR" dirty="0" smtClean="0"/>
              <a:t>Para visualizar os contatos cadastrados, basta clicar em “LISTAR EXISTENTES” na tela de Cadastro, ao fazer isto o sistema será direcionado à tela de Listagem de Contatos.</a:t>
            </a:r>
          </a:p>
          <a:p>
            <a:endParaRPr lang="en-US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267" y="905773"/>
            <a:ext cx="3697533" cy="580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4915" y="1746849"/>
            <a:ext cx="10018713" cy="2782019"/>
          </a:xfrm>
        </p:spPr>
        <p:txBody>
          <a:bodyPr>
            <a:noAutofit/>
          </a:bodyPr>
          <a:lstStyle/>
          <a:p>
            <a:r>
              <a:rPr lang="pt-BR" dirty="0" smtClean="0"/>
              <a:t>NOME DO APLICATIVO: CONTATO FÁCIL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DESENVOLVEDOR: IAGO RAYNER MOURA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5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CONTATO FÁCIL - Apresentação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1" y="2330569"/>
            <a:ext cx="10018713" cy="3124201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O aplicativo CONTATO FÁCIL foi desenvolvido para usuários do Sistema Operacional </a:t>
            </a:r>
            <a:r>
              <a:rPr lang="pt-BR" dirty="0" err="1" smtClean="0"/>
              <a:t>Android</a:t>
            </a:r>
            <a:r>
              <a:rPr lang="pt-BR" dirty="0" smtClean="0"/>
              <a:t> como uma nova opção para o armazenamento de contatos, possuindo controle de acesso (autenticação), simplicidade de operação  e um bom desempenho.</a:t>
            </a:r>
          </a:p>
          <a:p>
            <a:endParaRPr lang="pt-BR" dirty="0"/>
          </a:p>
          <a:p>
            <a:r>
              <a:rPr lang="pt-BR" dirty="0" smtClean="0"/>
              <a:t>O sistema permite a criação de usuários e autenticação dos mesmos.</a:t>
            </a:r>
          </a:p>
          <a:p>
            <a:r>
              <a:rPr lang="pt-BR" dirty="0" smtClean="0"/>
              <a:t>Ao </a:t>
            </a:r>
            <a:r>
              <a:rPr lang="pt-BR" dirty="0" err="1" smtClean="0"/>
              <a:t>logar</a:t>
            </a:r>
            <a:r>
              <a:rPr lang="pt-BR" dirty="0" smtClean="0"/>
              <a:t>, o usuário é direcionado a tela de cadastro de contatos, onde é possível incluir um novo contato ou listar todos os existentes.</a:t>
            </a:r>
          </a:p>
          <a:p>
            <a:r>
              <a:rPr lang="pt-BR" dirty="0" smtClean="0"/>
              <a:t>Para incluir um novo contato, o usuário deve fornecer “nome”, “telefone” e “e-mail” e clicar em “ADICIONAR”.</a:t>
            </a:r>
          </a:p>
          <a:p>
            <a:r>
              <a:rPr lang="pt-BR" dirty="0" smtClean="0"/>
              <a:t>Para listar os contatos existentes, basta clicar em “LISTAR EXISTENTES”.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CONTATO FÁCIL – </a:t>
            </a:r>
            <a:r>
              <a:rPr lang="pt-BR" dirty="0" err="1" smtClean="0"/>
              <a:t>Apps</a:t>
            </a:r>
            <a:r>
              <a:rPr lang="pt-BR" dirty="0" smtClean="0"/>
              <a:t> Similares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Existem alguns </a:t>
            </a:r>
            <a:r>
              <a:rPr lang="pt-BR" dirty="0" err="1" smtClean="0"/>
              <a:t>apps</a:t>
            </a:r>
            <a:r>
              <a:rPr lang="pt-BR" dirty="0" smtClean="0"/>
              <a:t> similares para </a:t>
            </a:r>
            <a:r>
              <a:rPr lang="pt-BR" dirty="0" err="1" smtClean="0"/>
              <a:t>Android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Abaixo alguns dos principais: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err="1" smtClean="0"/>
              <a:t>Contacts</a:t>
            </a:r>
            <a:r>
              <a:rPr lang="pt-BR" dirty="0" smtClean="0"/>
              <a:t>+ - Google</a:t>
            </a:r>
          </a:p>
          <a:p>
            <a:r>
              <a:rPr lang="pt-BR" dirty="0" err="1" smtClean="0"/>
              <a:t>True</a:t>
            </a:r>
            <a:r>
              <a:rPr lang="pt-BR" dirty="0" smtClean="0"/>
              <a:t> </a:t>
            </a:r>
            <a:r>
              <a:rPr lang="pt-BR" dirty="0" err="1"/>
              <a:t>Contacts</a:t>
            </a:r>
            <a:r>
              <a:rPr lang="pt-BR" dirty="0"/>
              <a:t> </a:t>
            </a:r>
            <a:r>
              <a:rPr lang="pt-BR" dirty="0" smtClean="0"/>
              <a:t>– </a:t>
            </a:r>
            <a:r>
              <a:rPr lang="pt-BR" dirty="0" err="1" smtClean="0"/>
              <a:t>Ondrej</a:t>
            </a:r>
            <a:r>
              <a:rPr lang="pt-BR" dirty="0" smtClean="0"/>
              <a:t> </a:t>
            </a:r>
            <a:r>
              <a:rPr lang="pt-BR" dirty="0" err="1" smtClean="0"/>
              <a:t>Psencik</a:t>
            </a:r>
            <a:endParaRPr lang="pt-BR" dirty="0" smtClean="0"/>
          </a:p>
          <a:p>
            <a:r>
              <a:rPr lang="en-US" dirty="0"/>
              <a:t>Simpler </a:t>
            </a:r>
            <a:r>
              <a:rPr lang="en-US" dirty="0" err="1"/>
              <a:t>Contatos</a:t>
            </a:r>
            <a:r>
              <a:rPr lang="en-US" dirty="0"/>
              <a:t> &amp; </a:t>
            </a:r>
            <a:r>
              <a:rPr lang="en-US" dirty="0" err="1" smtClean="0"/>
              <a:t>Discador</a:t>
            </a:r>
            <a:r>
              <a:rPr lang="en-US" dirty="0" smtClean="0"/>
              <a:t> - </a:t>
            </a:r>
            <a:r>
              <a:rPr lang="en-US" dirty="0" err="1" smtClean="0"/>
              <a:t>SimplerApps</a:t>
            </a:r>
            <a:endParaRPr lang="en-US" dirty="0"/>
          </a:p>
          <a:p>
            <a:r>
              <a:rPr lang="en-US" dirty="0" smtClean="0"/>
              <a:t>Salve </a:t>
            </a:r>
            <a:r>
              <a:rPr lang="en-US" dirty="0" err="1" smtClean="0"/>
              <a:t>contatos</a:t>
            </a:r>
            <a:r>
              <a:rPr lang="en-US" dirty="0" smtClean="0"/>
              <a:t> - </a:t>
            </a:r>
            <a:r>
              <a:rPr lang="en-US" dirty="0" err="1" smtClean="0"/>
              <a:t>RamSoft</a:t>
            </a:r>
            <a:r>
              <a:rPr lang="en-US" b="1" dirty="0"/>
              <a:t>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3027" y="685800"/>
            <a:ext cx="11110822" cy="1752599"/>
          </a:xfrm>
        </p:spPr>
        <p:txBody>
          <a:bodyPr/>
          <a:lstStyle/>
          <a:p>
            <a:r>
              <a:rPr lang="pt-BR" dirty="0" smtClean="0"/>
              <a:t>CONTATO FÁCIL – Recursos Utilizados pelo </a:t>
            </a:r>
            <a:r>
              <a:rPr lang="pt-BR" dirty="0" err="1" smtClean="0"/>
              <a:t>Android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sistema não exige recursos especiais e funciona off-line.</a:t>
            </a:r>
          </a:p>
          <a:p>
            <a:r>
              <a:rPr lang="pt-BR" dirty="0" smtClean="0"/>
              <a:t>O único recurso utilizado pelo sistema é o Banco de Dados </a:t>
            </a:r>
            <a:r>
              <a:rPr lang="pt-BR" dirty="0" err="1" smtClean="0"/>
              <a:t>SQLite</a:t>
            </a:r>
            <a:r>
              <a:rPr lang="pt-BR" dirty="0" smtClean="0"/>
              <a:t>, </a:t>
            </a:r>
            <a:r>
              <a:rPr lang="pt-BR" smtClean="0"/>
              <a:t>para persistir os </a:t>
            </a:r>
            <a:r>
              <a:rPr lang="pt-BR" dirty="0" smtClean="0"/>
              <a:t>dados.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7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661" y="176842"/>
            <a:ext cx="10018713" cy="728931"/>
          </a:xfrm>
        </p:spPr>
        <p:txBody>
          <a:bodyPr/>
          <a:lstStyle/>
          <a:p>
            <a:r>
              <a:rPr lang="pt-BR" dirty="0" smtClean="0"/>
              <a:t>CONTATO FÁCIL - </a:t>
            </a:r>
            <a:r>
              <a:rPr lang="pt-BR" dirty="0" err="1" smtClean="0"/>
              <a:t>Login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3" y="1492369"/>
            <a:ext cx="6124186" cy="4071667"/>
          </a:xfrm>
        </p:spPr>
        <p:txBody>
          <a:bodyPr/>
          <a:lstStyle/>
          <a:p>
            <a:r>
              <a:rPr lang="pt-BR" dirty="0" smtClean="0"/>
              <a:t>Para ter acesso ao sistema é necessário possuir um usuário cadastrado na base e digitar as credenciais corretamente (usuário e senha).</a:t>
            </a:r>
          </a:p>
          <a:p>
            <a:endParaRPr lang="en-US" dirty="0" smtClean="0"/>
          </a:p>
          <a:p>
            <a:r>
              <a:rPr lang="pt-BR" dirty="0" smtClean="0"/>
              <a:t>Caso o usuário digitado não exista no Banco de Dados ou as credenciais estejam incorretas, a mensagem ao lado é exibida: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13" y="905773"/>
            <a:ext cx="3648973" cy="582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337661" y="176842"/>
            <a:ext cx="10018713" cy="72893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CONTATO FÁCIL – Criando novo usuário</a:t>
            </a:r>
            <a:endParaRPr lang="en-US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84313" y="1492369"/>
            <a:ext cx="6124186" cy="407166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Para criar um novo usuário para o sistema, basta digitar o nome de usuário desejado e uma senha e clicar em “Cadastrar”.</a:t>
            </a:r>
          </a:p>
          <a:p>
            <a:endParaRPr lang="en-US" dirty="0" smtClean="0"/>
          </a:p>
          <a:p>
            <a:r>
              <a:rPr lang="pt-BR" dirty="0" smtClean="0"/>
              <a:t>Se tudo ocorrer corretamente, será exibida uma mensagem informando que o novo usuário foi cadastrado com sucesso.</a:t>
            </a:r>
          </a:p>
          <a:p>
            <a:endParaRPr lang="pt-BR" dirty="0"/>
          </a:p>
          <a:p>
            <a:r>
              <a:rPr lang="pt-BR" dirty="0" smtClean="0"/>
              <a:t>A partir deste momento o usuário passa a poder </a:t>
            </a:r>
            <a:r>
              <a:rPr lang="pt-BR" dirty="0" err="1" smtClean="0"/>
              <a:t>logar</a:t>
            </a:r>
            <a:r>
              <a:rPr lang="pt-BR" dirty="0" smtClean="0"/>
              <a:t> no sistema.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419" y="836762"/>
            <a:ext cx="3823102" cy="602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337661" y="176842"/>
            <a:ext cx="10018713" cy="728931"/>
          </a:xfrm>
        </p:spPr>
        <p:txBody>
          <a:bodyPr/>
          <a:lstStyle/>
          <a:p>
            <a:r>
              <a:rPr lang="pt-BR" dirty="0" smtClean="0"/>
              <a:t>CONTATO FÁCIL – Cadastrando contatos</a:t>
            </a:r>
            <a:endParaRPr lang="en-US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527445" y="905773"/>
            <a:ext cx="4088351" cy="5417389"/>
          </a:xfrm>
        </p:spPr>
        <p:txBody>
          <a:bodyPr/>
          <a:lstStyle/>
          <a:p>
            <a:r>
              <a:rPr lang="pt-BR" dirty="0" smtClean="0"/>
              <a:t>Assim que o usuário do sistema for autenticado na tela de </a:t>
            </a:r>
            <a:r>
              <a:rPr lang="pt-BR" dirty="0" err="1" smtClean="0"/>
              <a:t>login</a:t>
            </a:r>
            <a:r>
              <a:rPr lang="pt-BR" dirty="0" smtClean="0"/>
              <a:t>, o sistema o levará para a tela de Cadastro, onde será possível inserir novos contatos, preenchendo as informações solicitadas e clicando em “ADICIONAR”.</a:t>
            </a:r>
          </a:p>
          <a:p>
            <a:r>
              <a:rPr lang="pt-BR" dirty="0" smtClean="0"/>
              <a:t>O sistema exibirá uma mensagem informando o sucesso no cadastro do novo contato.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133" y="1285336"/>
            <a:ext cx="3352584" cy="530524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585" y="1285336"/>
            <a:ext cx="3349889" cy="530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337661" y="176842"/>
            <a:ext cx="10018713" cy="728931"/>
          </a:xfrm>
        </p:spPr>
        <p:txBody>
          <a:bodyPr/>
          <a:lstStyle/>
          <a:p>
            <a:r>
              <a:rPr lang="pt-BR" dirty="0" smtClean="0"/>
              <a:t>CONTATO FÁCIL – Cadastrando contatos</a:t>
            </a:r>
            <a:endParaRPr lang="en-US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337661" y="1561381"/>
            <a:ext cx="2544226" cy="3045124"/>
          </a:xfrm>
        </p:spPr>
        <p:txBody>
          <a:bodyPr/>
          <a:lstStyle/>
          <a:p>
            <a:r>
              <a:rPr lang="pt-BR" dirty="0" smtClean="0"/>
              <a:t>Outros contatos cadastrados: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240" y="992037"/>
            <a:ext cx="3631553" cy="57710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702" y="986305"/>
            <a:ext cx="3636619" cy="577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47</TotalTime>
  <Words>442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Paralaxe</vt:lpstr>
      <vt:lpstr>TRABALHO FINAL DA DISCIPLINA DE DESENVOLVIMENTO DE APLICAÇÕES MÓVEIS</vt:lpstr>
      <vt:lpstr>NOME DO APLICATIVO: CONTATO FÁCIL  DESENVOLVEDOR: IAGO RAYNER MOURA</vt:lpstr>
      <vt:lpstr>CONTATO FÁCIL - Apresentação</vt:lpstr>
      <vt:lpstr>CONTATO FÁCIL – Apps Similares</vt:lpstr>
      <vt:lpstr>CONTATO FÁCIL – Recursos Utilizados pelo Android</vt:lpstr>
      <vt:lpstr>CONTATO FÁCIL - Login</vt:lpstr>
      <vt:lpstr>Apresentação do PowerPoint</vt:lpstr>
      <vt:lpstr>CONTATO FÁCIL – Cadastrando contatos</vt:lpstr>
      <vt:lpstr>CONTATO FÁCIL – Cadastrando contatos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FINAL DA DISCIPLINA DE DESENVOLVIMENTO DE APLICAÇÕES MÓVEIS</dc:title>
  <dc:creator>Iago Rayner Moura</dc:creator>
  <cp:lastModifiedBy>Iago Rayner Moura</cp:lastModifiedBy>
  <cp:revision>8</cp:revision>
  <dcterms:created xsi:type="dcterms:W3CDTF">2015-12-20T20:18:40Z</dcterms:created>
  <dcterms:modified xsi:type="dcterms:W3CDTF">2015-12-21T01:22:13Z</dcterms:modified>
</cp:coreProperties>
</file>