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0399950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4"/>
    <p:restoredTop sz="94720"/>
  </p:normalViewPr>
  <p:slideViewPr>
    <p:cSldViewPr snapToGrid="0" snapToObjects="1">
      <p:cViewPr varScale="1">
        <p:scale>
          <a:sx n="27" d="100"/>
          <a:sy n="27" d="100"/>
        </p:scale>
        <p:origin x="4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6480867"/>
            <a:ext cx="42839958" cy="13786732"/>
          </a:xfrm>
        </p:spPr>
        <p:txBody>
          <a:bodyPr anchor="b"/>
          <a:lstStyle>
            <a:lvl1pPr algn="ctr">
              <a:defRPr sz="330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20799268"/>
            <a:ext cx="37799963" cy="9560876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95" indent="0" algn="ctr">
              <a:buNone/>
              <a:defRPr sz="11024"/>
            </a:lvl2pPr>
            <a:lvl3pPr marL="5039990" indent="0" algn="ctr">
              <a:buNone/>
              <a:defRPr sz="9921"/>
            </a:lvl3pPr>
            <a:lvl4pPr marL="7559985" indent="0" algn="ctr">
              <a:buNone/>
              <a:defRPr sz="8819"/>
            </a:lvl4pPr>
            <a:lvl5pPr marL="10079980" indent="0" algn="ctr">
              <a:buNone/>
              <a:defRPr sz="8819"/>
            </a:lvl5pPr>
            <a:lvl6pPr marL="12599975" indent="0" algn="ctr">
              <a:buNone/>
              <a:defRPr sz="8819"/>
            </a:lvl6pPr>
            <a:lvl7pPr marL="15119970" indent="0" algn="ctr">
              <a:buNone/>
              <a:defRPr sz="8819"/>
            </a:lvl7pPr>
            <a:lvl8pPr marL="17639965" indent="0" algn="ctr">
              <a:buNone/>
              <a:defRPr sz="8819"/>
            </a:lvl8pPr>
            <a:lvl9pPr marL="20159960" indent="0" algn="ctr">
              <a:buNone/>
              <a:defRPr sz="881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34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0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2108343"/>
            <a:ext cx="10867489" cy="335593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2108343"/>
            <a:ext cx="31972468" cy="335593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28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3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9872559"/>
            <a:ext cx="43469957" cy="16472575"/>
          </a:xfrm>
        </p:spPr>
        <p:txBody>
          <a:bodyPr anchor="b"/>
          <a:lstStyle>
            <a:lvl1pPr>
              <a:defRPr sz="330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6500971"/>
            <a:ext cx="43469957" cy="8662538"/>
          </a:xfrm>
        </p:spPr>
        <p:txBody>
          <a:bodyPr/>
          <a:lstStyle>
            <a:lvl1pPr marL="0" indent="0">
              <a:buNone/>
              <a:defRPr sz="13228">
                <a:solidFill>
                  <a:schemeClr val="tx1"/>
                </a:solidFill>
              </a:defRPr>
            </a:lvl1pPr>
            <a:lvl2pPr marL="2519995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99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98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4pPr>
            <a:lvl5pPr marL="1007998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5pPr>
            <a:lvl6pPr marL="1259997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6pPr>
            <a:lvl7pPr marL="1511997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7pPr>
            <a:lvl8pPr marL="1763996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8pPr>
            <a:lvl9pPr marL="2015996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9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10541716"/>
            <a:ext cx="21419979" cy="251259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10541716"/>
            <a:ext cx="21419979" cy="251259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3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108352"/>
            <a:ext cx="43469957" cy="76542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9707549"/>
            <a:ext cx="21321538" cy="475752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4465069"/>
            <a:ext cx="21321538" cy="212759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9707549"/>
            <a:ext cx="21426543" cy="475752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4465069"/>
            <a:ext cx="21426543" cy="212759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3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0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34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640012"/>
            <a:ext cx="16255296" cy="9240044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701703"/>
            <a:ext cx="25514975" cy="28141800"/>
          </a:xfrm>
        </p:spPr>
        <p:txBody>
          <a:bodyPr/>
          <a:lstStyle>
            <a:lvl1pPr>
              <a:defRPr sz="17638"/>
            </a:lvl1pPr>
            <a:lvl2pPr>
              <a:defRPr sz="15433"/>
            </a:lvl2pPr>
            <a:lvl3pPr>
              <a:defRPr sz="13228"/>
            </a:lvl3pPr>
            <a:lvl4pPr>
              <a:defRPr sz="11024"/>
            </a:lvl4pPr>
            <a:lvl5pPr>
              <a:defRPr sz="11024"/>
            </a:lvl5pPr>
            <a:lvl6pPr>
              <a:defRPr sz="11024"/>
            </a:lvl6pPr>
            <a:lvl7pPr>
              <a:defRPr sz="11024"/>
            </a:lvl7pPr>
            <a:lvl8pPr>
              <a:defRPr sz="11024"/>
            </a:lvl8pPr>
            <a:lvl9pPr>
              <a:defRPr sz="110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1880056"/>
            <a:ext cx="16255296" cy="22009274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0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640012"/>
            <a:ext cx="16255296" cy="9240044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701703"/>
            <a:ext cx="25514975" cy="28141800"/>
          </a:xfrm>
        </p:spPr>
        <p:txBody>
          <a:bodyPr anchor="t"/>
          <a:lstStyle>
            <a:lvl1pPr marL="0" indent="0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1880056"/>
            <a:ext cx="16255296" cy="22009274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50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2108352"/>
            <a:ext cx="43469957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10541716"/>
            <a:ext cx="43469957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6703516"/>
            <a:ext cx="11339989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593D-299E-864D-BFC8-CF13BB73A468}" type="datetimeFigureOut">
              <a:rPr lang="es-ES" smtClean="0"/>
              <a:t>4/4/22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6703516"/>
            <a:ext cx="17009983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6703516"/>
            <a:ext cx="11339989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EDE3-C993-7A45-A8BE-4E6746F1FD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4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39990" rtl="0" eaLnBrk="1" latinLnBrk="0" hangingPunct="1">
        <a:lnSpc>
          <a:spcPct val="90000"/>
        </a:lnSpc>
        <a:spcBef>
          <a:spcPct val="0"/>
        </a:spcBef>
        <a:buNone/>
        <a:defRPr sz="24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997" indent="-1259997" algn="l" defTabSz="5039990" rtl="0" eaLnBrk="1" latinLnBrk="0" hangingPunct="1">
        <a:lnSpc>
          <a:spcPct val="90000"/>
        </a:lnSpc>
        <a:spcBef>
          <a:spcPts val="5512"/>
        </a:spcBef>
        <a:buFont typeface="Arial" panose="020B0604020202020204" pitchFamily="34" charset="0"/>
        <a:buChar char="•"/>
        <a:defRPr sz="15433" kern="1200">
          <a:solidFill>
            <a:schemeClr val="tx1"/>
          </a:solidFill>
          <a:latin typeface="+mn-lt"/>
          <a:ea typeface="+mn-ea"/>
          <a:cs typeface="+mn-cs"/>
        </a:defRPr>
      </a:lvl1pPr>
      <a:lvl2pPr marL="377999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2pPr>
      <a:lvl3pPr marL="629998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3pPr>
      <a:lvl4pPr marL="881998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133997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385997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637996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889996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141995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9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98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98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97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97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96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96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410428-DB8D-6744-BF06-3AF3894F7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77"/>
          <a:stretch/>
        </p:blipFill>
        <p:spPr>
          <a:xfrm>
            <a:off x="0" y="0"/>
            <a:ext cx="50399950" cy="351739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20499F-8B2F-BB42-A76E-5429CC88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9071" y="36221617"/>
            <a:ext cx="6210300" cy="2133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978FE3-899B-CC47-9B08-FE2B7757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0135" y="36221616"/>
            <a:ext cx="4944233" cy="21336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60E9A0-1517-4E46-9C24-8D9D06871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172" y="36030109"/>
            <a:ext cx="7763305" cy="3145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E60230-8C51-9F46-B70A-0BCA02455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0180" y="36028652"/>
            <a:ext cx="6374398" cy="31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9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Caeiro Rodriguez</dc:creator>
  <cp:lastModifiedBy>Microsoft Office User</cp:lastModifiedBy>
  <cp:revision>5</cp:revision>
  <dcterms:created xsi:type="dcterms:W3CDTF">2022-01-28T12:08:09Z</dcterms:created>
  <dcterms:modified xsi:type="dcterms:W3CDTF">2022-04-04T08:16:14Z</dcterms:modified>
</cp:coreProperties>
</file>