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5" r:id="rId4"/>
    <p:sldId id="258" r:id="rId5"/>
    <p:sldId id="257" r:id="rId6"/>
    <p:sldId id="259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7E4F7-8B4D-4815-AB14-78CDAB0DC258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F18C-3A98-4CAE-84EA-FE07D0425A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8E19D-D20F-42FD-840E-182BCAB6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E1D77-E91B-4D43-82C0-6105EF8F9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C1B73-9C4B-4092-8A9D-33B94406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653D7C-0BCD-422D-B8D0-C20FA83C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06182-DC45-4DB3-8B1E-99773775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06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A3AB-FCCE-4228-8C80-EED844E6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514F00-7765-462C-A7DB-47E8280C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00084-34F3-4F00-A7DE-9C596312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0A614-1E8C-4D9B-985A-86DFC091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6A886-653D-4D04-BE2B-CBA3E62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32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709768-1CB7-4E28-9682-1988549E9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E32763-D413-4773-A37B-88EFDE5C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8BBA8-966C-4AF1-AFBB-08D770DF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50147-58E1-4274-BC4E-20E4C244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38578-CE6E-4936-9416-8C04C378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6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46971-38C9-4FA9-B85A-4C2E0B9E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69E7C-AD2F-4074-8E7B-A532BAFA5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5F28A-2F20-4D18-979F-FF8CC644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532BE-BEBE-4391-A8F0-98AEC7D3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367527-19D4-4A8A-9625-70B10E0B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EF2C-017F-45BF-9796-92F1516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864059-382C-43DD-92D6-3426F4E5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16BB9-0328-46D9-902E-B3E12E94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0FBBF-E2BA-4FA5-8DC6-88F2A56E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8BF236-70EA-4D62-8E53-16B8A0B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92EB9-2137-46D6-BC30-25AFC25D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E002F-3B7E-4B9A-8F9C-BD92A10E0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AD0E81-0FD9-41EC-A86E-D12568771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84F5C0-13E7-4A72-9CA5-FDCC6BC1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09F3EB-96D5-48F7-BEA9-E6AF9C8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FC7DA4-CD98-470E-9BAC-37A164F6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5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C37F8-3537-4C0F-96C0-E1BD92DF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C72DB-504A-403C-9D79-4A994F43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E8BB38-D7ED-4164-8C90-237B29E9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313E6D-F60A-4D72-884C-BDBBBDF51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A0407D-F849-47E3-9109-0409EF2F7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597266-717E-4101-AF02-E90E8EC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5A2A8C-09F7-4F71-9B3A-74010234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346ABF-2D4C-4105-B96C-1DE07F93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3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12DDE-1869-4CD1-9181-F7CCB6CE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A99BD8-8B09-4954-9573-9FB54D9E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A71E23-568A-46A7-B4D1-FFE9CB5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A24F6A-0032-4086-8ABA-5D3D6968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9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5ED3E0-7D00-4E14-B846-E689FD2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102533-B1F4-48F3-B884-EB5D2A8F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595E66-1296-485B-8A99-97BD13A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7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99A2E-E91C-4ACF-9329-C5D60D3D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77D1F-CEA3-42C3-B2C1-5DCAE435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B89DD5-C4BD-4477-9E81-169DEDECF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77C57-C726-419B-83D9-1DBC9C6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713D4D-61A4-4748-B1AB-F07B5B7C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52FD9-6DA0-43C1-94C0-935436B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7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9B5C-9CD1-41FA-936D-FF4DA45D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BEFAED-259B-4AB7-B9D6-4DD79F201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35FA8E-91BC-4795-A0B7-D9EC9015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DEF28C-8968-442B-A71E-4AF89D28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C498A0-08FB-4071-8BA5-9DAE99B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CF41C-2F13-4366-AD8F-03D5A76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FF756E-2305-4660-AD9C-6BD59262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9B1D5-426E-47AC-AE7B-7B6E6E2B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B40B0-ACE7-4A0C-B8DF-67CB1EC01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0011-CF6A-43F5-8418-E8153091928A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17656-A953-412C-BF6B-4BBAD0481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3E22C-0893-4778-9CEF-B6B327DF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C7A0-47BA-4D81-83D4-44A57E0091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hyperlink" Target="http://deploraball.com/regional-events/b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5B0151E-4447-4E68-BD49-3657411662D8}"/>
              </a:ext>
            </a:extLst>
          </p:cNvPr>
          <p:cNvCxnSpPr>
            <a:cxnSpLocks/>
          </p:cNvCxnSpPr>
          <p:nvPr/>
        </p:nvCxnSpPr>
        <p:spPr>
          <a:xfrm>
            <a:off x="0" y="6701425"/>
            <a:ext cx="12192000" cy="0"/>
          </a:xfrm>
          <a:prstGeom prst="line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3E02A222-0020-4A75-B7B2-85A4D101E917}"/>
              </a:ext>
            </a:extLst>
          </p:cNvPr>
          <p:cNvSpPr/>
          <p:nvPr/>
        </p:nvSpPr>
        <p:spPr>
          <a:xfrm>
            <a:off x="3947786" y="1499994"/>
            <a:ext cx="4296427" cy="385801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95ECEBD-1C38-4D54-B03C-42156ACEB071}"/>
              </a:ext>
            </a:extLst>
          </p:cNvPr>
          <p:cNvCxnSpPr>
            <a:cxnSpLocks/>
          </p:cNvCxnSpPr>
          <p:nvPr/>
        </p:nvCxnSpPr>
        <p:spPr>
          <a:xfrm>
            <a:off x="6295869" y="5358006"/>
            <a:ext cx="1948344" cy="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A0CFCA-7C28-4602-AA77-3DB261BFC430}"/>
              </a:ext>
            </a:extLst>
          </p:cNvPr>
          <p:cNvCxnSpPr/>
          <p:nvPr/>
        </p:nvCxnSpPr>
        <p:spPr>
          <a:xfrm>
            <a:off x="3246329" y="1499994"/>
            <a:ext cx="2281824" cy="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3051F8-0ED7-4768-8663-DD7E0618A6BB}"/>
              </a:ext>
            </a:extLst>
          </p:cNvPr>
          <p:cNvSpPr txBox="1"/>
          <p:nvPr/>
        </p:nvSpPr>
        <p:spPr>
          <a:xfrm>
            <a:off x="4249975" y="2418453"/>
            <a:ext cx="369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300" dirty="0">
                <a:solidFill>
                  <a:srgbClr val="ED7D31"/>
                </a:solidFill>
                <a:latin typeface="Bahnschrift Light" panose="020B0502040204020203" pitchFamily="34" charset="0"/>
              </a:rPr>
              <a:t>E-TASK</a:t>
            </a:r>
            <a:endParaRPr lang="pt-BR" sz="3600" spc="300" dirty="0">
              <a:solidFill>
                <a:srgbClr val="ED7D3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49B80A-38E4-44B2-81EB-B92B5E6974BD}"/>
              </a:ext>
            </a:extLst>
          </p:cNvPr>
          <p:cNvSpPr txBox="1"/>
          <p:nvPr/>
        </p:nvSpPr>
        <p:spPr>
          <a:xfrm>
            <a:off x="3947787" y="3429000"/>
            <a:ext cx="44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pc="600" dirty="0">
                <a:solidFill>
                  <a:schemeClr val="bg1">
                    <a:lumMod val="50000"/>
                  </a:schemeClr>
                </a:solidFill>
                <a:latin typeface="Bahnschrift Light" panose="020B0502040204020203" pitchFamily="34" charset="0"/>
              </a:rPr>
              <a:t>DE GAMER PARA GAMER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DE80D8D6-0605-49D5-AC59-848E48CAB5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80329" y="3181611"/>
            <a:ext cx="6701425" cy="338202"/>
          </a:xfrm>
          <a:prstGeom prst="bentConnector3">
            <a:avLst>
              <a:gd name="adj1" fmla="val 841"/>
            </a:avLst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14E606AE-6179-447D-9969-CF55CF3C32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2968" y="3172682"/>
            <a:ext cx="6701425" cy="338202"/>
          </a:xfrm>
          <a:prstGeom prst="bentConnector3">
            <a:avLst>
              <a:gd name="adj1" fmla="val 3115"/>
            </a:avLst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repeatCount="indefinite" fill="remove" grpId="2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repeatCount="indefinite" fill="remove" grpId="3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xit" presetSubtype="0" repeatCount="indefinite" fill="remove" grpId="4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repeatCount="indefinite" fill="remove" grpId="5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xit" presetSubtype="0" repeatCount="indefinite" fill="remove" grpId="6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repeatCount="indefinite" fill="remove" grpId="7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298B7-0DA4-4553-9160-3E5242D262A9}"/>
              </a:ext>
            </a:extLst>
          </p:cNvPr>
          <p:cNvSpPr/>
          <p:nvPr/>
        </p:nvSpPr>
        <p:spPr>
          <a:xfrm>
            <a:off x="2844800" y="1499994"/>
            <a:ext cx="6642100" cy="3858012"/>
          </a:xfrm>
          <a:prstGeom prst="rect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3877795-6D14-401F-822B-A281BB4F598A}"/>
              </a:ext>
            </a:extLst>
          </p:cNvPr>
          <p:cNvCxnSpPr>
            <a:cxnSpLocks/>
          </p:cNvCxnSpPr>
          <p:nvPr/>
        </p:nvCxnSpPr>
        <p:spPr>
          <a:xfrm>
            <a:off x="2844800" y="2794000"/>
            <a:ext cx="0" cy="91440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ADDDC71-FED9-4AD1-ADA7-ED400F60548A}"/>
              </a:ext>
            </a:extLst>
          </p:cNvPr>
          <p:cNvCxnSpPr>
            <a:cxnSpLocks/>
          </p:cNvCxnSpPr>
          <p:nvPr/>
        </p:nvCxnSpPr>
        <p:spPr>
          <a:xfrm>
            <a:off x="9486900" y="2925762"/>
            <a:ext cx="0" cy="91440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88EFCE0-59BC-410B-BA2E-3ACAB75F7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23" y="3017837"/>
            <a:ext cx="8621953" cy="8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repeatCount="indefinite" fill="remove" grpId="1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repeatCount="indefinite" fill="remove" grpId="2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xit" presetSubtype="0" repeatCount="indefinite" fill="remove" grpId="3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repeatCount="indefinite" fill="remove" grpId="4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10" presetClass="exit" presetSubtype="0" repeatCount="indefinite" fill="remove" grpId="5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0" presetClass="entr" presetSubtype="0" repeatCount="indefinite" fill="remove" grpId="6" nodeType="afterEffect">
                                  <p:stCondLst>
                                    <p:cond delay="1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D3AF032-DFFE-4EB8-BFC3-700F5751735E}"/>
              </a:ext>
            </a:extLst>
          </p:cNvPr>
          <p:cNvSpPr/>
          <p:nvPr/>
        </p:nvSpPr>
        <p:spPr>
          <a:xfrm>
            <a:off x="8629651" y="1076918"/>
            <a:ext cx="1384296" cy="4864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3CB943-5FB6-4261-A606-BA2CED5F7AD1}"/>
              </a:ext>
            </a:extLst>
          </p:cNvPr>
          <p:cNvSpPr/>
          <p:nvPr/>
        </p:nvSpPr>
        <p:spPr>
          <a:xfrm>
            <a:off x="9321799" y="0"/>
            <a:ext cx="28702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9AE8FC-36D2-4FF7-BFD2-70DFE83ABEE6}"/>
              </a:ext>
            </a:extLst>
          </p:cNvPr>
          <p:cNvSpPr txBox="1"/>
          <p:nvPr/>
        </p:nvSpPr>
        <p:spPr>
          <a:xfrm>
            <a:off x="152400" y="232320"/>
            <a:ext cx="4279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Bahnschrift Light" panose="020B0502040204020203" pitchFamily="34" charset="0"/>
              </a:rPr>
              <a:t>Quem somos </a:t>
            </a:r>
            <a:r>
              <a:rPr lang="pt-BR" sz="4400" dirty="0">
                <a:solidFill>
                  <a:srgbClr val="ED7D31"/>
                </a:solidFill>
                <a:latin typeface="Bahnschrift Light" panose="020B0502040204020203" pitchFamily="34" charset="0"/>
              </a:rPr>
              <a:t>?</a:t>
            </a:r>
            <a:endParaRPr lang="pt-BR" dirty="0">
              <a:solidFill>
                <a:srgbClr val="ED7D3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42A2CC-8673-45DE-8890-587B81E009DB}"/>
              </a:ext>
            </a:extLst>
          </p:cNvPr>
          <p:cNvSpPr txBox="1"/>
          <p:nvPr/>
        </p:nvSpPr>
        <p:spPr>
          <a:xfrm>
            <a:off x="1187515" y="2088003"/>
            <a:ext cx="5943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Baseado nisso a </a:t>
            </a: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E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 err="1">
                <a:solidFill>
                  <a:srgbClr val="ED7D31"/>
                </a:solidFill>
                <a:latin typeface="Bahnschrift Light" panose="020B0502040204020203" pitchFamily="34" charset="0"/>
              </a:rPr>
              <a:t>Task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viu uma oportunidade de inovar o mercado gamer trazendo inovações que trarão uma facilidade imensa para nós gamers e streamer’s.</a:t>
            </a:r>
            <a:endParaRPr lang="pt-BR" sz="4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DF0CD6F-32F8-413C-B3D2-E5D72018AB1B}"/>
              </a:ext>
            </a:extLst>
          </p:cNvPr>
          <p:cNvCxnSpPr>
            <a:cxnSpLocks/>
          </p:cNvCxnSpPr>
          <p:nvPr/>
        </p:nvCxnSpPr>
        <p:spPr>
          <a:xfrm>
            <a:off x="774767" y="1794705"/>
            <a:ext cx="635634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5894918-896C-42ED-BEDD-A5CB4CB6EA71}"/>
              </a:ext>
            </a:extLst>
          </p:cNvPr>
          <p:cNvCxnSpPr>
            <a:cxnSpLocks/>
          </p:cNvCxnSpPr>
          <p:nvPr/>
        </p:nvCxnSpPr>
        <p:spPr>
          <a:xfrm>
            <a:off x="774767" y="4647219"/>
            <a:ext cx="635634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Uma imagem contendo camisa, quarto, desenho&#10;&#10;Descrição gerada automaticamente">
            <a:extLst>
              <a:ext uri="{FF2B5EF4-FFF2-40B4-BE49-F238E27FC236}">
                <a16:creationId xmlns:a16="http://schemas.microsoft.com/office/drawing/2014/main" id="{FB0AA644-F369-424B-8A02-A0CD5D75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1" y="1794705"/>
            <a:ext cx="2969450" cy="296945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328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DF0CD6F-32F8-413C-B3D2-E5D72018AB1B}"/>
              </a:ext>
            </a:extLst>
          </p:cNvPr>
          <p:cNvCxnSpPr>
            <a:cxnSpLocks/>
          </p:cNvCxnSpPr>
          <p:nvPr/>
        </p:nvCxnSpPr>
        <p:spPr>
          <a:xfrm>
            <a:off x="619087" y="2297861"/>
            <a:ext cx="108168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5894918-896C-42ED-BEDD-A5CB4CB6EA71}"/>
              </a:ext>
            </a:extLst>
          </p:cNvPr>
          <p:cNvCxnSpPr>
            <a:cxnSpLocks/>
          </p:cNvCxnSpPr>
          <p:nvPr/>
        </p:nvCxnSpPr>
        <p:spPr>
          <a:xfrm>
            <a:off x="619087" y="4595751"/>
            <a:ext cx="108168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706679-15E7-4A0D-9538-688F5D4A33BF}"/>
              </a:ext>
            </a:extLst>
          </p:cNvPr>
          <p:cNvSpPr/>
          <p:nvPr/>
        </p:nvSpPr>
        <p:spPr>
          <a:xfrm>
            <a:off x="756062" y="2931239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Bruna Garcia</a:t>
            </a:r>
            <a:endParaRPr lang="pt-BR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25" name="Imagem 2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3AF79387-0066-4E31-A330-2B5AB31A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2" y="3767493"/>
            <a:ext cx="2438400" cy="2438400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72F85BE0-DCF3-436D-919A-BABD5DF4FDC5}"/>
              </a:ext>
            </a:extLst>
          </p:cNvPr>
          <p:cNvSpPr/>
          <p:nvPr/>
        </p:nvSpPr>
        <p:spPr>
          <a:xfrm>
            <a:off x="4527601" y="2976787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Iago Roani</a:t>
            </a:r>
            <a:endParaRPr lang="pt-BR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16CDA64-0CC3-45AC-BEA8-CAD0A350AAC3}"/>
              </a:ext>
            </a:extLst>
          </p:cNvPr>
          <p:cNvSpPr/>
          <p:nvPr/>
        </p:nvSpPr>
        <p:spPr>
          <a:xfrm>
            <a:off x="756062" y="6205893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Matheus Candido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C41790B-D100-4F9F-B824-4052B11E6A39}"/>
              </a:ext>
            </a:extLst>
          </p:cNvPr>
          <p:cNvSpPr/>
          <p:nvPr/>
        </p:nvSpPr>
        <p:spPr>
          <a:xfrm>
            <a:off x="8324602" y="2976787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Leonardo Packer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9982F3E-02E4-4D5F-BCEE-48518788D0FB}"/>
              </a:ext>
            </a:extLst>
          </p:cNvPr>
          <p:cNvSpPr/>
          <p:nvPr/>
        </p:nvSpPr>
        <p:spPr>
          <a:xfrm>
            <a:off x="8312726" y="6205892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Bahnschrift Light" panose="020B0502040204020203" pitchFamily="34" charset="0"/>
              </a:rPr>
              <a:t>Wellynton Souza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6666400-3FFE-4A68-9E8D-6EF17742D1A8}"/>
              </a:ext>
            </a:extLst>
          </p:cNvPr>
          <p:cNvSpPr/>
          <p:nvPr/>
        </p:nvSpPr>
        <p:spPr>
          <a:xfrm>
            <a:off x="4528456" y="6205891"/>
            <a:ext cx="2438400" cy="497755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Bahnschrift Light" panose="020B0502040204020203" pitchFamily="34" charset="0"/>
              </a:rPr>
              <a:t>Pedro Lopes</a:t>
            </a:r>
            <a:endParaRPr lang="pt-BR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32" name="Imagem 31" descr="Uma imagem contendo brinquedo, boneca, comida&#10;&#10;Descrição gerada automaticamente">
            <a:extLst>
              <a:ext uri="{FF2B5EF4-FFF2-40B4-BE49-F238E27FC236}">
                <a16:creationId xmlns:a16="http://schemas.microsoft.com/office/drawing/2014/main" id="{B908551A-94A2-4AE5-8432-9A8120795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60" y="547210"/>
            <a:ext cx="2386942" cy="2386942"/>
          </a:xfrm>
          <a:prstGeom prst="rect">
            <a:avLst/>
          </a:prstGeom>
        </p:spPr>
      </p:pic>
      <p:pic>
        <p:nvPicPr>
          <p:cNvPr id="34" name="Imagem 33" descr="Uma imagem contendo lego&#10;&#10;Descrição gerada automaticamente">
            <a:extLst>
              <a:ext uri="{FF2B5EF4-FFF2-40B4-BE49-F238E27FC236}">
                <a16:creationId xmlns:a16="http://schemas.microsoft.com/office/drawing/2014/main" id="{AFD562A3-68D1-4C35-B9A9-A35956598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33" y="3767492"/>
            <a:ext cx="2438399" cy="2438399"/>
          </a:xfrm>
          <a:prstGeom prst="rect">
            <a:avLst/>
          </a:prstGeom>
        </p:spPr>
      </p:pic>
      <p:pic>
        <p:nvPicPr>
          <p:cNvPr id="36" name="Imagem 3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E8076360-DC76-4BE3-A771-82ED46780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1" y="573015"/>
            <a:ext cx="2438400" cy="2438400"/>
          </a:xfrm>
          <a:prstGeom prst="rect">
            <a:avLst/>
          </a:prstGeom>
        </p:spPr>
      </p:pic>
      <p:pic>
        <p:nvPicPr>
          <p:cNvPr id="38" name="Imagem 37" descr="Uma imagem contendo camisa&#10;&#10;Descrição gerada automaticamente">
            <a:extLst>
              <a:ext uri="{FF2B5EF4-FFF2-40B4-BE49-F238E27FC236}">
                <a16:creationId xmlns:a16="http://schemas.microsoft.com/office/drawing/2014/main" id="{C6133E52-A07E-489D-BB89-0FD262C5F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02" y="557212"/>
            <a:ext cx="2438400" cy="2438400"/>
          </a:xfrm>
          <a:prstGeom prst="rect">
            <a:avLst/>
          </a:prstGeom>
        </p:spPr>
      </p:pic>
      <p:pic>
        <p:nvPicPr>
          <p:cNvPr id="42" name="Imagem 4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2D422E63-1043-43CB-853A-E983AB870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3" y="3821862"/>
            <a:ext cx="2384029" cy="23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4F32447-7607-44EC-8D1B-7564C2B8F293}"/>
              </a:ext>
            </a:extLst>
          </p:cNvPr>
          <p:cNvSpPr/>
          <p:nvPr/>
        </p:nvSpPr>
        <p:spPr>
          <a:xfrm>
            <a:off x="9321799" y="0"/>
            <a:ext cx="28702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07E6A2-731A-4534-A022-539979B9EB0A}"/>
              </a:ext>
            </a:extLst>
          </p:cNvPr>
          <p:cNvSpPr txBox="1"/>
          <p:nvPr/>
        </p:nvSpPr>
        <p:spPr>
          <a:xfrm>
            <a:off x="101430" y="528708"/>
            <a:ext cx="238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 Light" panose="020B0502040204020203" pitchFamily="34" charset="0"/>
              </a:rPr>
              <a:t>Taskun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AFC6B4E-4986-4172-85FB-0FDDCFF5C3FB}"/>
              </a:ext>
            </a:extLst>
          </p:cNvPr>
          <p:cNvCxnSpPr>
            <a:cxnSpLocks/>
          </p:cNvCxnSpPr>
          <p:nvPr/>
        </p:nvCxnSpPr>
        <p:spPr>
          <a:xfrm>
            <a:off x="0" y="1297683"/>
            <a:ext cx="425450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D603B37-4C28-4E2F-84D1-CCC1D3DD569A}"/>
              </a:ext>
            </a:extLst>
          </p:cNvPr>
          <p:cNvSpPr/>
          <p:nvPr/>
        </p:nvSpPr>
        <p:spPr>
          <a:xfrm>
            <a:off x="7937502" y="996950"/>
            <a:ext cx="1384296" cy="4864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2C5D72-0B60-4A05-945F-EEC757F6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599" y="882651"/>
            <a:ext cx="4978399" cy="49783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BBD9391-6CAC-4718-A75A-E2DBCDE80708}"/>
              </a:ext>
            </a:extLst>
          </p:cNvPr>
          <p:cNvSpPr txBox="1"/>
          <p:nvPr/>
        </p:nvSpPr>
        <p:spPr>
          <a:xfrm>
            <a:off x="266700" y="1423542"/>
            <a:ext cx="657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O que é ?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497CEE-6974-452E-A2FB-F0D179755392}"/>
              </a:ext>
            </a:extLst>
          </p:cNvPr>
          <p:cNvSpPr txBox="1"/>
          <p:nvPr/>
        </p:nvSpPr>
        <p:spPr>
          <a:xfrm>
            <a:off x="304802" y="2633691"/>
            <a:ext cx="6642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Taskun é um gerenciador de tarefas que dá ao usuário total monitoramento de seu computador.</a:t>
            </a:r>
          </a:p>
          <a:p>
            <a:pPr lvl="1"/>
            <a:endParaRPr lang="pt-BR" sz="22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Trazendo a possibilidade de monitorar localmente seu computador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45984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4F32447-7607-44EC-8D1B-7564C2B8F293}"/>
              </a:ext>
            </a:extLst>
          </p:cNvPr>
          <p:cNvSpPr/>
          <p:nvPr/>
        </p:nvSpPr>
        <p:spPr>
          <a:xfrm>
            <a:off x="9321799" y="0"/>
            <a:ext cx="28702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07E6A2-731A-4534-A022-539979B9EB0A}"/>
              </a:ext>
            </a:extLst>
          </p:cNvPr>
          <p:cNvSpPr txBox="1"/>
          <p:nvPr/>
        </p:nvSpPr>
        <p:spPr>
          <a:xfrm>
            <a:off x="167017" y="651352"/>
            <a:ext cx="712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Bahnschrift Light" panose="020B0502040204020203" pitchFamily="34" charset="0"/>
              </a:rPr>
              <a:t>O motivo pelo desenvolvimento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D603B37-4C28-4E2F-84D1-CCC1D3DD569A}"/>
              </a:ext>
            </a:extLst>
          </p:cNvPr>
          <p:cNvSpPr/>
          <p:nvPr/>
        </p:nvSpPr>
        <p:spPr>
          <a:xfrm>
            <a:off x="9296398" y="1004882"/>
            <a:ext cx="1097703" cy="48641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AFC6B4E-4986-4172-85FB-0FDDCFF5C3FB}"/>
              </a:ext>
            </a:extLst>
          </p:cNvPr>
          <p:cNvCxnSpPr>
            <a:cxnSpLocks/>
          </p:cNvCxnSpPr>
          <p:nvPr/>
        </p:nvCxnSpPr>
        <p:spPr>
          <a:xfrm>
            <a:off x="0" y="1297683"/>
            <a:ext cx="425450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esqui, atletismo&#10;&#10;Descrição gerada automaticamente">
            <a:extLst>
              <a:ext uri="{FF2B5EF4-FFF2-40B4-BE49-F238E27FC236}">
                <a16:creationId xmlns:a16="http://schemas.microsoft.com/office/drawing/2014/main" id="{4546A87E-A18D-4CD1-8CD5-F1A01A34B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50" b="83500" l="7050" r="33750">
                        <a14:foregroundMark x1="21450" y1="21250" x2="22450" y2="22850"/>
                        <a14:foregroundMark x1="7650" y1="45900" x2="7050" y2="36850"/>
                        <a14:foregroundMark x1="31900" y1="44700" x2="33232" y2="38690"/>
                        <a14:foregroundMark x1="15950" y1="80500" x2="18950" y2="80500"/>
                        <a14:foregroundMark x1="16850" y1="82300" x2="19700" y2="82150"/>
                        <a14:foregroundMark x1="21650" y1="80500" x2="23212" y2="83104"/>
                        <a14:backgroundMark x1="33100" y1="36250" x2="34900" y2="40400"/>
                        <a14:backgroundMark x1="26600" y1="43950" x2="26600" y2="43950"/>
                        <a14:backgroundMark x1="27950" y1="52000" x2="27000" y2="50450"/>
                        <a14:backgroundMark x1="19550" y1="80550" x2="20950" y2="82100"/>
                        <a14:backgroundMark x1="23600" y1="84550" x2="22000" y2="83400"/>
                        <a14:backgroundMark x1="21450" y1="82200" x2="21450" y2="82200"/>
                        <a14:backgroundMark x1="23250" y1="83550" x2="23250" y2="83550"/>
                        <a14:backgroundMark x1="23300" y1="83750" x2="22150" y2="83350"/>
                        <a14:backgroundMark x1="23100" y1="83800" x2="23100" y2="83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6" t="16318" r="65518" b="12668"/>
          <a:stretch/>
        </p:blipFill>
        <p:spPr>
          <a:xfrm>
            <a:off x="8517029" y="1681492"/>
            <a:ext cx="1422180" cy="344384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171AB6E5-27AC-46C9-8DDA-BDAFD29BB039}"/>
              </a:ext>
            </a:extLst>
          </p:cNvPr>
          <p:cNvSpPr/>
          <p:nvPr/>
        </p:nvSpPr>
        <p:spPr>
          <a:xfrm>
            <a:off x="167017" y="1562100"/>
            <a:ext cx="7618083" cy="204786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 descr="Mulher com cabelo loiro&#10;&#10;Descrição gerada automaticamente">
            <a:extLst>
              <a:ext uri="{FF2B5EF4-FFF2-40B4-BE49-F238E27FC236}">
                <a16:creationId xmlns:a16="http://schemas.microsoft.com/office/drawing/2014/main" id="{193C9D9E-4796-4AD0-AC02-F31E3BC66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6" y="1562099"/>
            <a:ext cx="2381250" cy="204787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ED3DBF-18CE-45C9-9F70-FBFB2958C3DF}"/>
              </a:ext>
            </a:extLst>
          </p:cNvPr>
          <p:cNvSpPr txBox="1"/>
          <p:nvPr/>
        </p:nvSpPr>
        <p:spPr>
          <a:xfrm>
            <a:off x="2641600" y="1713181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Lara_Flowers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6D5543-5FBC-41F1-8C58-59B3215A8831}"/>
              </a:ext>
            </a:extLst>
          </p:cNvPr>
          <p:cNvSpPr txBox="1"/>
          <p:nvPr/>
        </p:nvSpPr>
        <p:spPr>
          <a:xfrm>
            <a:off x="2895602" y="2121924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São Paulo, SP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1B4E545-A36B-4C70-8657-84E61A681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85834" y="2180341"/>
            <a:ext cx="190941" cy="19094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6F5F7378-6AC2-439D-B660-D0E163FD8328}"/>
              </a:ext>
            </a:extLst>
          </p:cNvPr>
          <p:cNvSpPr txBox="1"/>
          <p:nvPr/>
        </p:nvSpPr>
        <p:spPr>
          <a:xfrm>
            <a:off x="2614829" y="2638562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Gamer, Cosplayer e Streamer</a:t>
            </a:r>
          </a:p>
          <a:p>
            <a:r>
              <a:rPr lang="pt-BR" sz="1400" dirty="0">
                <a:solidFill>
                  <a:schemeClr val="bg1"/>
                </a:solidFill>
                <a:latin typeface="Bahnschrift Light" panose="020B0502040204020203" pitchFamily="34" charset="0"/>
              </a:rPr>
              <a:t>19 anos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56B22DB-873C-441C-B0F7-63A9968B4444}"/>
              </a:ext>
            </a:extLst>
          </p:cNvPr>
          <p:cNvSpPr txBox="1"/>
          <p:nvPr/>
        </p:nvSpPr>
        <p:spPr>
          <a:xfrm>
            <a:off x="6099064" y="1808578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NÍVEL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61AC3D5-91EF-4A2B-96B8-DCF9ECFA83E3}"/>
              </a:ext>
            </a:extLst>
          </p:cNvPr>
          <p:cNvSpPr/>
          <p:nvPr/>
        </p:nvSpPr>
        <p:spPr>
          <a:xfrm>
            <a:off x="7003832" y="1713181"/>
            <a:ext cx="634999" cy="560119"/>
          </a:xfrm>
          <a:prstGeom prst="ellipse">
            <a:avLst/>
          </a:prstGeom>
          <a:solidFill>
            <a:srgbClr val="11111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90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1C56B2-8F08-4263-894F-8C89CD9F131E}"/>
              </a:ext>
            </a:extLst>
          </p:cNvPr>
          <p:cNvSpPr/>
          <p:nvPr/>
        </p:nvSpPr>
        <p:spPr>
          <a:xfrm>
            <a:off x="6769100" y="2519778"/>
            <a:ext cx="869731" cy="76078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 descr="Uma imagem contendo abajur&#10;&#10;Descrição gerada automaticamente">
            <a:extLst>
              <a:ext uri="{FF2B5EF4-FFF2-40B4-BE49-F238E27FC236}">
                <a16:creationId xmlns:a16="http://schemas.microsoft.com/office/drawing/2014/main" id="{43B0F977-CF55-4282-9B45-86D9E182E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63" y="2551406"/>
            <a:ext cx="665399" cy="665399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AEFEFBE2-249F-4954-9FCA-B3255E6149C8}"/>
              </a:ext>
            </a:extLst>
          </p:cNvPr>
          <p:cNvSpPr/>
          <p:nvPr/>
        </p:nvSpPr>
        <p:spPr>
          <a:xfrm>
            <a:off x="1263651" y="3874383"/>
            <a:ext cx="6350000" cy="2501900"/>
          </a:xfrm>
          <a:prstGeom prst="rect">
            <a:avLst/>
          </a:prstGeom>
          <a:solidFill>
            <a:srgbClr val="11111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F6D0542-46F0-49A5-9D32-E7F4C37CBE21}"/>
              </a:ext>
            </a:extLst>
          </p:cNvPr>
          <p:cNvCxnSpPr>
            <a:cxnSpLocks/>
          </p:cNvCxnSpPr>
          <p:nvPr/>
        </p:nvCxnSpPr>
        <p:spPr>
          <a:xfrm>
            <a:off x="1263651" y="3874383"/>
            <a:ext cx="0" cy="621417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502D1D6-D3E1-494C-AA3A-4F685907B56A}"/>
              </a:ext>
            </a:extLst>
          </p:cNvPr>
          <p:cNvCxnSpPr>
            <a:cxnSpLocks/>
          </p:cNvCxnSpPr>
          <p:nvPr/>
        </p:nvCxnSpPr>
        <p:spPr>
          <a:xfrm flipH="1" flipV="1">
            <a:off x="1263653" y="3874376"/>
            <a:ext cx="1422181" cy="7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38C4310-F2E9-471C-B0E4-4D030BFE06A3}"/>
              </a:ext>
            </a:extLst>
          </p:cNvPr>
          <p:cNvCxnSpPr>
            <a:cxnSpLocks/>
          </p:cNvCxnSpPr>
          <p:nvPr/>
        </p:nvCxnSpPr>
        <p:spPr>
          <a:xfrm>
            <a:off x="7613651" y="5683684"/>
            <a:ext cx="0" cy="856374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CB3F1C4-97FF-4079-9F7B-860876115136}"/>
              </a:ext>
            </a:extLst>
          </p:cNvPr>
          <p:cNvCxnSpPr>
            <a:cxnSpLocks/>
          </p:cNvCxnSpPr>
          <p:nvPr/>
        </p:nvCxnSpPr>
        <p:spPr>
          <a:xfrm flipH="1">
            <a:off x="6664214" y="6376276"/>
            <a:ext cx="1092200" cy="0"/>
          </a:xfrm>
          <a:prstGeom prst="line">
            <a:avLst/>
          </a:prstGeom>
          <a:ln>
            <a:solidFill>
              <a:srgbClr val="11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0E2BAB4-4B7B-4469-B348-411194042B0F}"/>
              </a:ext>
            </a:extLst>
          </p:cNvPr>
          <p:cNvSpPr txBox="1"/>
          <p:nvPr/>
        </p:nvSpPr>
        <p:spPr>
          <a:xfrm>
            <a:off x="862343" y="3631093"/>
            <a:ext cx="990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ED7D3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“</a:t>
            </a:r>
            <a:endParaRPr lang="pt-BR" sz="4000" dirty="0">
              <a:solidFill>
                <a:srgbClr val="ED7D3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541AAE7-08A6-4F9E-8B52-B1CC5CEF75C4}"/>
              </a:ext>
            </a:extLst>
          </p:cNvPr>
          <p:cNvSpPr txBox="1"/>
          <p:nvPr/>
        </p:nvSpPr>
        <p:spPr>
          <a:xfrm rot="10800000">
            <a:off x="6882551" y="5532703"/>
            <a:ext cx="990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ED7D3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“</a:t>
            </a:r>
            <a:endParaRPr lang="pt-BR" sz="4000" dirty="0">
              <a:solidFill>
                <a:srgbClr val="ED7D3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964E566-DFEE-49C4-830E-76A03A2FCC32}"/>
              </a:ext>
            </a:extLst>
          </p:cNvPr>
          <p:cNvSpPr txBox="1"/>
          <p:nvPr/>
        </p:nvSpPr>
        <p:spPr>
          <a:xfrm>
            <a:off x="1751341" y="4015703"/>
            <a:ext cx="55384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Light" panose="020B0502040204020203" pitchFamily="34" charset="0"/>
              </a:rPr>
              <a:t>Dores:</a:t>
            </a:r>
          </a:p>
          <a:p>
            <a:r>
              <a:rPr lang="pt-BR" dirty="0">
                <a:solidFill>
                  <a:schemeClr val="bg1"/>
                </a:solidFill>
                <a:latin typeface="Bahnschrift SemiLight" panose="020B0502040204020203" pitchFamily="34" charset="0"/>
              </a:rPr>
              <a:t> Falta de monitoramento do seu computador quando resolve fazer live</a:t>
            </a:r>
          </a:p>
          <a:p>
            <a:endParaRPr lang="pt-BR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Requisição:</a:t>
            </a:r>
          </a:p>
          <a:p>
            <a:r>
              <a:rPr lang="pt-BR" sz="16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 Gostaria de um sistema que fizesse o monitoramento do meu computador quando vou fazer stream e me enviasse alertas</a:t>
            </a:r>
            <a:endParaRPr lang="pt-BR" sz="12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endParaRPr lang="pt-BR" sz="16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36F159A5-2175-4664-8D8C-0EBF59D57C3A}"/>
              </a:ext>
            </a:extLst>
          </p:cNvPr>
          <p:cNvSpPr txBox="1"/>
          <p:nvPr/>
        </p:nvSpPr>
        <p:spPr>
          <a:xfrm>
            <a:off x="1772500" y="4097582"/>
            <a:ext cx="5431465" cy="2123658"/>
          </a:xfrm>
          <a:prstGeom prst="rect">
            <a:avLst/>
          </a:prstGeom>
          <a:solidFill>
            <a:srgbClr val="11111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Fiz uma aquisição recente de um jogo que lançou e resolvi fazer uma “Stream”, porém o jogo travou todo meu computador e eu perdi muitos assinantes da minha “Stream” fiquei super triste. Estava muito ansiosa para este jogo.</a:t>
            </a:r>
          </a:p>
        </p:txBody>
      </p:sp>
    </p:spTree>
    <p:extLst>
      <p:ext uri="{BB962C8B-B14F-4D97-AF65-F5344CB8AC3E}">
        <p14:creationId xmlns:p14="http://schemas.microsoft.com/office/powerpoint/2010/main" val="24815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772DD1C-A382-42B6-8661-9B8FE92B4F75}"/>
              </a:ext>
            </a:extLst>
          </p:cNvPr>
          <p:cNvSpPr txBox="1"/>
          <p:nvPr/>
        </p:nvSpPr>
        <p:spPr>
          <a:xfrm>
            <a:off x="1943100" y="1319"/>
            <a:ext cx="8394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Como iremos resolver este problema ?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4516BD4-3919-43D3-90B9-048BF239EEFB}"/>
              </a:ext>
            </a:extLst>
          </p:cNvPr>
          <p:cNvCxnSpPr>
            <a:cxnSpLocks/>
          </p:cNvCxnSpPr>
          <p:nvPr/>
        </p:nvCxnSpPr>
        <p:spPr>
          <a:xfrm>
            <a:off x="4667250" y="586094"/>
            <a:ext cx="285750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3140BE5-D5DF-4652-86A1-AF9B7918697E}"/>
              </a:ext>
            </a:extLst>
          </p:cNvPr>
          <p:cNvSpPr/>
          <p:nvPr/>
        </p:nvSpPr>
        <p:spPr>
          <a:xfrm>
            <a:off x="0" y="1038764"/>
            <a:ext cx="3886200" cy="299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51F1D1-5AE6-4E60-BEEC-AB0F5386654E}"/>
              </a:ext>
            </a:extLst>
          </p:cNvPr>
          <p:cNvSpPr/>
          <p:nvPr/>
        </p:nvSpPr>
        <p:spPr>
          <a:xfrm>
            <a:off x="3886200" y="1038764"/>
            <a:ext cx="4152900" cy="2999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56B5080-CA1A-408A-9F79-FBFB2F14791C}"/>
              </a:ext>
            </a:extLst>
          </p:cNvPr>
          <p:cNvSpPr/>
          <p:nvPr/>
        </p:nvSpPr>
        <p:spPr>
          <a:xfrm>
            <a:off x="8039100" y="1038763"/>
            <a:ext cx="4152900" cy="2999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AAF0E180-8E70-4A83-96C7-5DD9C651521E}"/>
              </a:ext>
            </a:extLst>
          </p:cNvPr>
          <p:cNvSpPr/>
          <p:nvPr/>
        </p:nvSpPr>
        <p:spPr>
          <a:xfrm>
            <a:off x="4652022" y="3288057"/>
            <a:ext cx="2709296" cy="452665"/>
          </a:xfrm>
          <a:prstGeom prst="roundRect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9579A6A-DF95-46EA-B957-00C7045FCEFE}"/>
              </a:ext>
            </a:extLst>
          </p:cNvPr>
          <p:cNvSpPr/>
          <p:nvPr/>
        </p:nvSpPr>
        <p:spPr>
          <a:xfrm>
            <a:off x="0" y="3740727"/>
            <a:ext cx="3886200" cy="291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AE3F87C-DB4C-481A-A552-CDE4A5CAE1A3}"/>
              </a:ext>
            </a:extLst>
          </p:cNvPr>
          <p:cNvSpPr/>
          <p:nvPr/>
        </p:nvSpPr>
        <p:spPr>
          <a:xfrm>
            <a:off x="3886200" y="3784440"/>
            <a:ext cx="4152900" cy="287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2399588-D6E6-4B0F-B0D7-AE0D2FDCEB8E}"/>
              </a:ext>
            </a:extLst>
          </p:cNvPr>
          <p:cNvSpPr/>
          <p:nvPr/>
        </p:nvSpPr>
        <p:spPr>
          <a:xfrm>
            <a:off x="8039100" y="3740727"/>
            <a:ext cx="4152900" cy="2914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DCD1CF0-414D-47FA-A0B4-CB4C61632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r="55195" b="54556"/>
          <a:stretch/>
        </p:blipFill>
        <p:spPr>
          <a:xfrm>
            <a:off x="0" y="1038764"/>
            <a:ext cx="3886200" cy="2701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C43F7ABD-6734-490C-B112-1AB8E1802E98}"/>
              </a:ext>
            </a:extLst>
          </p:cNvPr>
          <p:cNvSpPr/>
          <p:nvPr/>
        </p:nvSpPr>
        <p:spPr>
          <a:xfrm>
            <a:off x="4019550" y="4193389"/>
            <a:ext cx="3886200" cy="198178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áfico 22" descr="Pausar">
            <a:extLst>
              <a:ext uri="{FF2B5EF4-FFF2-40B4-BE49-F238E27FC236}">
                <a16:creationId xmlns:a16="http://schemas.microsoft.com/office/drawing/2014/main" id="{28BA43B6-1C73-4353-B026-D7B02EAB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140991" y="4115564"/>
            <a:ext cx="345166" cy="500816"/>
          </a:xfrm>
          <a:prstGeom prst="rect">
            <a:avLst/>
          </a:prstGeom>
        </p:spPr>
      </p:pic>
      <p:pic>
        <p:nvPicPr>
          <p:cNvPr id="24" name="Gráfico 23" descr="Pausar">
            <a:extLst>
              <a:ext uri="{FF2B5EF4-FFF2-40B4-BE49-F238E27FC236}">
                <a16:creationId xmlns:a16="http://schemas.microsoft.com/office/drawing/2014/main" id="{D1919D05-7778-440D-91C0-1BC824112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719" r="50000"/>
          <a:stretch/>
        </p:blipFill>
        <p:spPr>
          <a:xfrm rot="5400000" flipV="1">
            <a:off x="4234715" y="4337735"/>
            <a:ext cx="225896" cy="456391"/>
          </a:xfrm>
          <a:prstGeom prst="rect">
            <a:avLst/>
          </a:prstGeom>
        </p:spPr>
      </p:pic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5AD51D89-643E-4FA5-99FD-35736ADAA69E}"/>
              </a:ext>
            </a:extLst>
          </p:cNvPr>
          <p:cNvSpPr/>
          <p:nvPr/>
        </p:nvSpPr>
        <p:spPr>
          <a:xfrm>
            <a:off x="4652022" y="4452982"/>
            <a:ext cx="823546" cy="6296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 descr="Aviso">
            <a:extLst>
              <a:ext uri="{FF2B5EF4-FFF2-40B4-BE49-F238E27FC236}">
                <a16:creationId xmlns:a16="http://schemas.microsoft.com/office/drawing/2014/main" id="{223C1A31-3C71-40C6-982D-3E1E5201A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5025" y="4331640"/>
            <a:ext cx="926706" cy="87233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1852AE7-9A78-4148-9CD2-23BB87DCDAA2}"/>
              </a:ext>
            </a:extLst>
          </p:cNvPr>
          <p:cNvSpPr txBox="1"/>
          <p:nvPr/>
        </p:nvSpPr>
        <p:spPr>
          <a:xfrm>
            <a:off x="5618406" y="4538555"/>
            <a:ext cx="1973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ahnschrift Light" panose="020B0502040204020203" pitchFamily="34" charset="0"/>
              </a:rPr>
              <a:t> </a:t>
            </a:r>
            <a:r>
              <a:rPr lang="pt-BR" sz="2400" b="1" dirty="0">
                <a:latin typeface="Bahnschrift Light" panose="020B0502040204020203" pitchFamily="34" charset="0"/>
              </a:rPr>
              <a:t>Atenção !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497BB9-A350-4BE5-81A2-A191DDA4AC6A}"/>
              </a:ext>
            </a:extLst>
          </p:cNvPr>
          <p:cNvSpPr txBox="1"/>
          <p:nvPr/>
        </p:nvSpPr>
        <p:spPr>
          <a:xfrm>
            <a:off x="4999512" y="5403273"/>
            <a:ext cx="197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CPU </a:t>
            </a:r>
            <a:r>
              <a:rPr lang="pt-BR" dirty="0"/>
              <a:t>: 80%</a:t>
            </a:r>
          </a:p>
          <a:p>
            <a:pPr algn="just"/>
            <a:r>
              <a:rPr lang="pt-BR" b="1" dirty="0"/>
              <a:t>Memória</a:t>
            </a:r>
            <a:r>
              <a:rPr lang="pt-BR" dirty="0"/>
              <a:t>: 2.24GB</a:t>
            </a:r>
          </a:p>
        </p:txBody>
      </p:sp>
      <p:pic>
        <p:nvPicPr>
          <p:cNvPr id="31" name="Imagem 3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CCCDD20-36DB-4BB1-8E4B-1C7E409279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10561"/>
          <a:stretch/>
        </p:blipFill>
        <p:spPr>
          <a:xfrm>
            <a:off x="999542" y="1519239"/>
            <a:ext cx="2142464" cy="17333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Imagem 3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D2740FD-64CD-4184-8974-F75249EC0C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16" y="995047"/>
            <a:ext cx="2293010" cy="2293010"/>
          </a:xfrm>
          <a:prstGeom prst="rect">
            <a:avLst/>
          </a:prstGeom>
        </p:spPr>
      </p:pic>
      <p:pic>
        <p:nvPicPr>
          <p:cNvPr id="44" name="Imagem 4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14A713B2-4A3D-496C-93F9-B578BBF361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99" y="3343944"/>
            <a:ext cx="325835" cy="325835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2E385FCF-C069-4031-9933-E973478A61CE}"/>
              </a:ext>
            </a:extLst>
          </p:cNvPr>
          <p:cNvSpPr txBox="1"/>
          <p:nvPr/>
        </p:nvSpPr>
        <p:spPr>
          <a:xfrm>
            <a:off x="5196933" y="3319267"/>
            <a:ext cx="18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Monitorar</a:t>
            </a:r>
          </a:p>
        </p:txBody>
      </p:sp>
      <p:pic>
        <p:nvPicPr>
          <p:cNvPr id="48" name="Imagem 47" descr="Uma imagem contendo relógio&#10;&#10;Descrição gerada automaticamente">
            <a:extLst>
              <a:ext uri="{FF2B5EF4-FFF2-40B4-BE49-F238E27FC236}">
                <a16:creationId xmlns:a16="http://schemas.microsoft.com/office/drawing/2014/main" id="{1B93F1E9-A40E-4D76-A60C-137727EAD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57" y="1149877"/>
            <a:ext cx="847474" cy="847474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E892495A-5306-44FC-912B-0EC0824C54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43" y="1997351"/>
            <a:ext cx="784788" cy="784788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7C779B20-A694-421A-83BB-5E3EBDD9A8AC}"/>
              </a:ext>
            </a:extLst>
          </p:cNvPr>
          <p:cNvSpPr txBox="1"/>
          <p:nvPr/>
        </p:nvSpPr>
        <p:spPr>
          <a:xfrm>
            <a:off x="9381506" y="1339874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300" dirty="0">
                <a:latin typeface="Bahnschrift SemiLight" panose="020B0502040204020203" pitchFamily="34" charset="0"/>
              </a:rPr>
              <a:t>STREAM</a:t>
            </a:r>
            <a:endParaRPr lang="pt-BR" b="1" spc="300" dirty="0">
              <a:latin typeface="Bahnschrift SemiLight" panose="020B0502040204020203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77A21D8-3C0F-4351-868A-BE349E1FB0AC}"/>
              </a:ext>
            </a:extLst>
          </p:cNvPr>
          <p:cNvSpPr txBox="1"/>
          <p:nvPr/>
        </p:nvSpPr>
        <p:spPr>
          <a:xfrm>
            <a:off x="9381506" y="2154070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300" dirty="0">
                <a:latin typeface="Bahnschrift SemiLight" panose="020B0502040204020203" pitchFamily="34" charset="0"/>
              </a:rPr>
              <a:t>VÍDEO</a:t>
            </a:r>
            <a:endParaRPr lang="pt-BR" b="1" spc="300" dirty="0">
              <a:latin typeface="Bahnschrift SemiLight" panose="020B0502040204020203" pitchFamily="34" charset="0"/>
            </a:endParaRPr>
          </a:p>
        </p:txBody>
      </p:sp>
      <p:pic>
        <p:nvPicPr>
          <p:cNvPr id="54" name="Imagem 5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87FE454E-4AB4-448B-81B3-BE78324A2A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278" y="3044645"/>
            <a:ext cx="549244" cy="549244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A6D7BA5E-6C96-4F2A-9428-C38813A7A841}"/>
              </a:ext>
            </a:extLst>
          </p:cNvPr>
          <p:cNvSpPr txBox="1"/>
          <p:nvPr/>
        </p:nvSpPr>
        <p:spPr>
          <a:xfrm>
            <a:off x="9316522" y="3112658"/>
            <a:ext cx="2042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spc="300" dirty="0">
                <a:latin typeface="Bahnschrift SemiLight" panose="020B0502040204020203" pitchFamily="34" charset="0"/>
              </a:rPr>
              <a:t>COMEÇAR</a:t>
            </a:r>
            <a:endParaRPr lang="pt-BR" b="1" spc="300" dirty="0">
              <a:latin typeface="Bahnschrift SemiLight" panose="020B0502040204020203" pitchFamily="34" charset="0"/>
            </a:endParaRP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DF11A163-A5F2-4BE9-AC55-501C70C40FB7}"/>
              </a:ext>
            </a:extLst>
          </p:cNvPr>
          <p:cNvSpPr/>
          <p:nvPr/>
        </p:nvSpPr>
        <p:spPr>
          <a:xfrm>
            <a:off x="8716882" y="2968266"/>
            <a:ext cx="2475576" cy="701513"/>
          </a:xfrm>
          <a:prstGeom prst="roundRect">
            <a:avLst>
              <a:gd name="adj" fmla="val 33595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Imagem 58" descr="Uma imagem contendo brinquedo, desenho&#10;&#10;Descrição gerada automaticamente">
            <a:extLst>
              <a:ext uri="{FF2B5EF4-FFF2-40B4-BE49-F238E27FC236}">
                <a16:creationId xmlns:a16="http://schemas.microsoft.com/office/drawing/2014/main" id="{8EBD403D-057B-4053-92AD-D0642457E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" y="3939037"/>
            <a:ext cx="2465431" cy="2465431"/>
          </a:xfrm>
          <a:prstGeom prst="rect">
            <a:avLst/>
          </a:prstGeom>
        </p:spPr>
      </p:pic>
      <p:pic>
        <p:nvPicPr>
          <p:cNvPr id="61" name="Imagem 60" descr="Uma imagem contendo preto, mulher, homem, branco&#10;&#10;Descrição gerada automaticamente">
            <a:extLst>
              <a:ext uri="{FF2B5EF4-FFF2-40B4-BE49-F238E27FC236}">
                <a16:creationId xmlns:a16="http://schemas.microsoft.com/office/drawing/2014/main" id="{1A9545DE-C957-4B05-916F-5500E62D31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50" y="5726438"/>
            <a:ext cx="1119800" cy="936862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05276D9-EDEB-44A0-B216-E72A5464FB03}"/>
              </a:ext>
            </a:extLst>
          </p:cNvPr>
          <p:cNvCxnSpPr>
            <a:cxnSpLocks/>
          </p:cNvCxnSpPr>
          <p:nvPr/>
        </p:nvCxnSpPr>
        <p:spPr>
          <a:xfrm flipV="1">
            <a:off x="3465924" y="5726438"/>
            <a:ext cx="286926" cy="264185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m 7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C6689CA5-E69F-42FE-A29B-2296EA3208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43" y="4447743"/>
            <a:ext cx="1247983" cy="1247983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CCD90F-1919-47BE-B4B3-D922EE66536A}"/>
              </a:ext>
            </a:extLst>
          </p:cNvPr>
          <p:cNvSpPr txBox="1"/>
          <p:nvPr/>
        </p:nvSpPr>
        <p:spPr>
          <a:xfrm>
            <a:off x="8293419" y="4032531"/>
            <a:ext cx="1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hnschrift SemiLight" panose="020B0502040204020203" pitchFamily="34" charset="0"/>
              </a:rPr>
              <a:t>APP : 1</a:t>
            </a:r>
          </a:p>
        </p:txBody>
      </p:sp>
      <p:pic>
        <p:nvPicPr>
          <p:cNvPr id="74" name="Imagem 7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364E37D-5323-4144-8764-8FAFE15334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187" y="4457444"/>
            <a:ext cx="1247983" cy="1247983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177F732C-1911-4E7E-95DE-A25F058094D9}"/>
              </a:ext>
            </a:extLst>
          </p:cNvPr>
          <p:cNvSpPr txBox="1"/>
          <p:nvPr/>
        </p:nvSpPr>
        <p:spPr>
          <a:xfrm>
            <a:off x="10247363" y="4042232"/>
            <a:ext cx="149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Bahnschrift SemiLight" panose="020B0502040204020203" pitchFamily="34" charset="0"/>
              </a:rPr>
              <a:t>APP : 2</a:t>
            </a:r>
          </a:p>
        </p:txBody>
      </p:sp>
    </p:spTree>
    <p:extLst>
      <p:ext uri="{BB962C8B-B14F-4D97-AF65-F5344CB8AC3E}">
        <p14:creationId xmlns:p14="http://schemas.microsoft.com/office/powerpoint/2010/main" val="396297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261585A-F3C2-43C1-B88D-698FD3DA8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luxograma: Atraso 11">
            <a:extLst>
              <a:ext uri="{FF2B5EF4-FFF2-40B4-BE49-F238E27FC236}">
                <a16:creationId xmlns:a16="http://schemas.microsoft.com/office/drawing/2014/main" id="{4EECDDF2-3CD8-45A5-86B5-25876C10BA4B}"/>
              </a:ext>
            </a:extLst>
          </p:cNvPr>
          <p:cNvSpPr/>
          <p:nvPr/>
        </p:nvSpPr>
        <p:spPr>
          <a:xfrm flipH="1">
            <a:off x="10260280" y="4441371"/>
            <a:ext cx="1828799" cy="736272"/>
          </a:xfrm>
          <a:prstGeom prst="flowChartDelay">
            <a:avLst/>
          </a:prstGeom>
          <a:solidFill>
            <a:srgbClr val="ED7D3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14D302-0CD0-41E0-9EDA-D765EF8552ED}"/>
              </a:ext>
            </a:extLst>
          </p:cNvPr>
          <p:cNvSpPr txBox="1"/>
          <p:nvPr/>
        </p:nvSpPr>
        <p:spPr>
          <a:xfrm>
            <a:off x="10525496" y="4547897"/>
            <a:ext cx="161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CANVAS</a:t>
            </a:r>
            <a:endParaRPr lang="pt-BR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C9A7887-DAFA-4EB4-8B6F-8544911A2CE6}"/>
              </a:ext>
            </a:extLst>
          </p:cNvPr>
          <p:cNvSpPr txBox="1"/>
          <p:nvPr/>
        </p:nvSpPr>
        <p:spPr>
          <a:xfrm>
            <a:off x="7124700" y="0"/>
            <a:ext cx="477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Nosso diagrama de banco de dados.</a:t>
            </a:r>
            <a:endParaRPr lang="pt-BR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653E08C-207C-46F5-A587-A675812F992B}"/>
              </a:ext>
            </a:extLst>
          </p:cNvPr>
          <p:cNvCxnSpPr/>
          <p:nvPr/>
        </p:nvCxnSpPr>
        <p:spPr>
          <a:xfrm>
            <a:off x="7886700" y="679172"/>
            <a:ext cx="430530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5A7ED709-8BA6-4D5E-A0A5-283EEABB9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8" y="1453348"/>
            <a:ext cx="11663532" cy="5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84B0CAD-68AA-4525-9A50-3F1A20474249}"/>
              </a:ext>
            </a:extLst>
          </p:cNvPr>
          <p:cNvSpPr/>
          <p:nvPr/>
        </p:nvSpPr>
        <p:spPr>
          <a:xfrm>
            <a:off x="1898653" y="1093781"/>
            <a:ext cx="1384296" cy="500322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C23D36-208E-4E2F-A008-C5DA0E9A9805}"/>
              </a:ext>
            </a:extLst>
          </p:cNvPr>
          <p:cNvSpPr/>
          <p:nvPr/>
        </p:nvSpPr>
        <p:spPr>
          <a:xfrm>
            <a:off x="1" y="0"/>
            <a:ext cx="24003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computador&#10;&#10;Descrição gerada automaticamente">
            <a:extLst>
              <a:ext uri="{FF2B5EF4-FFF2-40B4-BE49-F238E27FC236}">
                <a16:creationId xmlns:a16="http://schemas.microsoft.com/office/drawing/2014/main" id="{2362D1B3-20FB-4860-B22E-AD2A60A09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9250" y1="29450" x2="69250" y2="29450"/>
                        <a14:foregroundMark x1="50200" y1="75350" x2="47950" y2="69050"/>
                        <a14:foregroundMark x1="23510" y1="71779" x2="25350" y2="69650"/>
                        <a14:foregroundMark x1="23191" y1="72148" x2="23330" y2="71987"/>
                        <a14:foregroundMark x1="32200" y1="40000" x2="32200" y2="40000"/>
                        <a14:foregroundMark x1="20200" y1="50950" x2="29050" y2="51850"/>
                        <a14:backgroundMark x1="12200" y1="42050" x2="19750" y2="37750"/>
                        <a14:backgroundMark x1="19750" y1="37750" x2="22950" y2="32050"/>
                        <a14:backgroundMark x1="15750" y1="45950" x2="35950" y2="22100"/>
                        <a14:backgroundMark x1="35950" y1="22100" x2="50250" y2="13750"/>
                        <a14:backgroundMark x1="50250" y1="13750" x2="63350" y2="11850"/>
                        <a14:backgroundMark x1="63350" y1="11850" x2="65950" y2="11850"/>
                        <a14:backgroundMark x1="81650" y1="14050" x2="88900" y2="23100"/>
                        <a14:backgroundMark x1="88900" y1="23100" x2="88450" y2="34650"/>
                        <a14:backgroundMark x1="88450" y1="34650" x2="74150" y2="57900"/>
                        <a14:backgroundMark x1="74150" y1="57900" x2="72200" y2="71100"/>
                        <a14:backgroundMark x1="9250" y1="72050" x2="15950" y2="64400"/>
                        <a14:backgroundMark x1="15950" y1="64400" x2="24700" y2="61100"/>
                        <a14:backgroundMark x1="24700" y1="61100" x2="31950" y2="61100"/>
                        <a14:backgroundMark x1="31950" y1="61100" x2="33700" y2="60550"/>
                        <a14:backgroundMark x1="30550" y1="79050" x2="32200" y2="72400"/>
                        <a14:backgroundMark x1="23350" y1="72050" x2="26100" y2="75950"/>
                        <a14:backgroundMark x1="69250" y1="52950" x2="68150" y2="41650"/>
                        <a14:backgroundMark x1="23900" y1="74250" x2="23150" y2="70550"/>
                        <a14:backgroundMark x1="77200" y1="78900" x2="77200" y2="78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679172"/>
            <a:ext cx="4864100" cy="48641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3F1F06-8D94-4DFB-8D44-DEF04CEC393D}"/>
              </a:ext>
            </a:extLst>
          </p:cNvPr>
          <p:cNvSpPr txBox="1"/>
          <p:nvPr/>
        </p:nvSpPr>
        <p:spPr>
          <a:xfrm>
            <a:off x="7175500" y="0"/>
            <a:ext cx="477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Nosso diferenciais</a:t>
            </a:r>
            <a:endParaRPr lang="pt-BR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374F77E-B375-4EB3-9C5C-6D0ED70E2768}"/>
              </a:ext>
            </a:extLst>
          </p:cNvPr>
          <p:cNvCxnSpPr/>
          <p:nvPr/>
        </p:nvCxnSpPr>
        <p:spPr>
          <a:xfrm>
            <a:off x="7886700" y="679172"/>
            <a:ext cx="4305300" cy="0"/>
          </a:xfrm>
          <a:prstGeom prst="line">
            <a:avLst/>
          </a:prstGeom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6EC369-A58D-41BB-AA6E-B5D721634BC2}"/>
              </a:ext>
            </a:extLst>
          </p:cNvPr>
          <p:cNvSpPr txBox="1"/>
          <p:nvPr/>
        </p:nvSpPr>
        <p:spPr>
          <a:xfrm>
            <a:off x="4787901" y="1093782"/>
            <a:ext cx="6718300" cy="50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Software leve de alto desempenho.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Plataforma automatizada com robôs.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Suporte 24h por discord.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Newsletter com as melhores promoções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 para seu computador.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Comparativo inteligente de jogos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Monitoramento remoto do desempenho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  do seu computador.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ED7D31"/>
                </a:solidFill>
                <a:latin typeface="Bahnschrift Light" panose="020B0502040204020203" pitchFamily="34" charset="0"/>
              </a:rPr>
              <a:t>-</a:t>
            </a:r>
            <a:r>
              <a:rPr lang="pt-BR" sz="2400" dirty="0">
                <a:solidFill>
                  <a:schemeClr val="bg1"/>
                </a:solidFill>
                <a:latin typeface="Bahnschrift Light" panose="020B0502040204020203" pitchFamily="34" charset="0"/>
              </a:rPr>
              <a:t>Suporte Linux</a:t>
            </a:r>
            <a:endParaRPr lang="pt-BR" sz="2400" dirty="0">
              <a:solidFill>
                <a:srgbClr val="ED7D3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20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 Light</vt:lpstr>
      <vt:lpstr>Bahnschrift Light SemiCondensed</vt:lpstr>
      <vt:lpstr>Bahnschrift SemiLight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Silva</dc:creator>
  <cp:lastModifiedBy>Matheus Silva</cp:lastModifiedBy>
  <cp:revision>39</cp:revision>
  <dcterms:created xsi:type="dcterms:W3CDTF">2020-03-07T20:09:23Z</dcterms:created>
  <dcterms:modified xsi:type="dcterms:W3CDTF">2020-03-13T01:09:18Z</dcterms:modified>
</cp:coreProperties>
</file>