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5"/>
  </p:notesMasterIdLst>
  <p:sldIdLst>
    <p:sldId id="256" r:id="rId2"/>
    <p:sldId id="257" r:id="rId3"/>
    <p:sldId id="258" r:id="rId4"/>
    <p:sldId id="260" r:id="rId5"/>
    <p:sldId id="262" r:id="rId6"/>
    <p:sldId id="266" r:id="rId7"/>
    <p:sldId id="264" r:id="rId8"/>
    <p:sldId id="268" r:id="rId9"/>
    <p:sldId id="276" r:id="rId10"/>
    <p:sldId id="269" r:id="rId11"/>
    <p:sldId id="270" r:id="rId12"/>
    <p:sldId id="271" r:id="rId13"/>
    <p:sldId id="278" r:id="rId14"/>
  </p:sldIdLst>
  <p:sldSz cx="9144000" cy="5143500" type="screen16x9"/>
  <p:notesSz cx="6858000" cy="9144000"/>
  <p:embeddedFontLst>
    <p:embeddedFont>
      <p:font typeface="Rubik" panose="020B0604020202020204" charset="-79"/>
      <p:regular r:id="rId16"/>
      <p:bold r:id="rId17"/>
      <p:italic r:id="rId18"/>
      <p:boldItalic r:id="rId19"/>
    </p:embeddedFont>
    <p:embeddedFont>
      <p:font typeface="Chewy"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7C495B-BFD2-4C44-B674-32EF83A9E094}">
  <a:tblStyle styleId="{AE7C495B-BFD2-4C44-B674-32EF83A9E09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93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243349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2"/>
        <p:cNvGrpSpPr/>
        <p:nvPr/>
      </p:nvGrpSpPr>
      <p:grpSpPr>
        <a:xfrm>
          <a:off x="0" y="0"/>
          <a:ext cx="0" cy="0"/>
          <a:chOff x="0" y="0"/>
          <a:chExt cx="0" cy="0"/>
        </a:xfrm>
      </p:grpSpPr>
      <p:sp>
        <p:nvSpPr>
          <p:cNvPr id="2933" name="Google Shape;2933;g962c8e87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4" name="Google Shape;2934;g962c8e87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7486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4"/>
        <p:cNvGrpSpPr/>
        <p:nvPr/>
      </p:nvGrpSpPr>
      <p:grpSpPr>
        <a:xfrm>
          <a:off x="0" y="0"/>
          <a:ext cx="0" cy="0"/>
          <a:chOff x="0" y="0"/>
          <a:chExt cx="0" cy="0"/>
        </a:xfrm>
      </p:grpSpPr>
      <p:sp>
        <p:nvSpPr>
          <p:cNvPr id="3965" name="Google Shape;3965;gf2cf36f564_0_37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6" name="Google Shape;3966;gf2cf36f564_0_37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2285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1"/>
        <p:cNvGrpSpPr/>
        <p:nvPr/>
      </p:nvGrpSpPr>
      <p:grpSpPr>
        <a:xfrm>
          <a:off x="0" y="0"/>
          <a:ext cx="0" cy="0"/>
          <a:chOff x="0" y="0"/>
          <a:chExt cx="0" cy="0"/>
        </a:xfrm>
      </p:grpSpPr>
      <p:sp>
        <p:nvSpPr>
          <p:cNvPr id="3982" name="Google Shape;3982;gf2cf36f564_0_60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3" name="Google Shape;3983;gf2cf36f564_0_60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628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0"/>
        <p:cNvGrpSpPr/>
        <p:nvPr/>
      </p:nvGrpSpPr>
      <p:grpSpPr>
        <a:xfrm>
          <a:off x="0" y="0"/>
          <a:ext cx="0" cy="0"/>
          <a:chOff x="0" y="0"/>
          <a:chExt cx="0" cy="0"/>
        </a:xfrm>
      </p:grpSpPr>
      <p:sp>
        <p:nvSpPr>
          <p:cNvPr id="3991" name="Google Shape;3991;gf2cf36f564_0_1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2" name="Google Shape;3992;gf2cf36f564_0_1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610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4"/>
        <p:cNvGrpSpPr/>
        <p:nvPr/>
      </p:nvGrpSpPr>
      <p:grpSpPr>
        <a:xfrm>
          <a:off x="0" y="0"/>
          <a:ext cx="0" cy="0"/>
          <a:chOff x="0" y="0"/>
          <a:chExt cx="0" cy="0"/>
        </a:xfrm>
      </p:grpSpPr>
      <p:sp>
        <p:nvSpPr>
          <p:cNvPr id="4195" name="Google Shape;4195;gf2eab5d8db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6" name="Google Shape;4196;gf2eab5d8db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8479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4"/>
        <p:cNvGrpSpPr/>
        <p:nvPr/>
      </p:nvGrpSpPr>
      <p:grpSpPr>
        <a:xfrm>
          <a:off x="0" y="0"/>
          <a:ext cx="0" cy="0"/>
          <a:chOff x="0" y="0"/>
          <a:chExt cx="0" cy="0"/>
        </a:xfrm>
      </p:grpSpPr>
      <p:sp>
        <p:nvSpPr>
          <p:cNvPr id="3015" name="Google Shape;3015;gecf61e2da4_0_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6" name="Google Shape;3016;gecf61e2da4_0_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0313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1"/>
        <p:cNvGrpSpPr/>
        <p:nvPr/>
      </p:nvGrpSpPr>
      <p:grpSpPr>
        <a:xfrm>
          <a:off x="0" y="0"/>
          <a:ext cx="0" cy="0"/>
          <a:chOff x="0" y="0"/>
          <a:chExt cx="0" cy="0"/>
        </a:xfrm>
      </p:grpSpPr>
      <p:sp>
        <p:nvSpPr>
          <p:cNvPr id="3022" name="Google Shape;3022;gecf61e2da4_0_19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3" name="Google Shape;3023;gecf61e2da4_0_19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4346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3"/>
        <p:cNvGrpSpPr/>
        <p:nvPr/>
      </p:nvGrpSpPr>
      <p:grpSpPr>
        <a:xfrm>
          <a:off x="0" y="0"/>
          <a:ext cx="0" cy="0"/>
          <a:chOff x="0" y="0"/>
          <a:chExt cx="0" cy="0"/>
        </a:xfrm>
      </p:grpSpPr>
      <p:sp>
        <p:nvSpPr>
          <p:cNvPr id="3144" name="Google Shape;3144;ged0da2b08c_0_2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5" name="Google Shape;3145;ged0da2b08c_0_2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99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4"/>
        <p:cNvGrpSpPr/>
        <p:nvPr/>
      </p:nvGrpSpPr>
      <p:grpSpPr>
        <a:xfrm>
          <a:off x="0" y="0"/>
          <a:ext cx="0" cy="0"/>
          <a:chOff x="0" y="0"/>
          <a:chExt cx="0" cy="0"/>
        </a:xfrm>
      </p:grpSpPr>
      <p:sp>
        <p:nvSpPr>
          <p:cNvPr id="3265" name="Google Shape;3265;gecf61e2da4_0_58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6" name="Google Shape;3266;gecf61e2da4_0_58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0987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6"/>
        <p:cNvGrpSpPr/>
        <p:nvPr/>
      </p:nvGrpSpPr>
      <p:grpSpPr>
        <a:xfrm>
          <a:off x="0" y="0"/>
          <a:ext cx="0" cy="0"/>
          <a:chOff x="0" y="0"/>
          <a:chExt cx="0" cy="0"/>
        </a:xfrm>
      </p:grpSpPr>
      <p:sp>
        <p:nvSpPr>
          <p:cNvPr id="3727" name="Google Shape;3727;gf2cf36f564_0_33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8" name="Google Shape;3728;gf2cf36f564_0_33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2618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5"/>
        <p:cNvGrpSpPr/>
        <p:nvPr/>
      </p:nvGrpSpPr>
      <p:grpSpPr>
        <a:xfrm>
          <a:off x="0" y="0"/>
          <a:ext cx="0" cy="0"/>
          <a:chOff x="0" y="0"/>
          <a:chExt cx="0" cy="0"/>
        </a:xfrm>
      </p:grpSpPr>
      <p:sp>
        <p:nvSpPr>
          <p:cNvPr id="3386" name="Google Shape;3386;gecf61e2da4_0_4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7" name="Google Shape;3387;gecf61e2da4_0_4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492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5"/>
        <p:cNvGrpSpPr/>
        <p:nvPr/>
      </p:nvGrpSpPr>
      <p:grpSpPr>
        <a:xfrm>
          <a:off x="0" y="0"/>
          <a:ext cx="0" cy="0"/>
          <a:chOff x="0" y="0"/>
          <a:chExt cx="0" cy="0"/>
        </a:xfrm>
      </p:grpSpPr>
      <p:sp>
        <p:nvSpPr>
          <p:cNvPr id="3956" name="Google Shape;3956;gf2cf36f564_0_36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7" name="Google Shape;3957;gf2cf36f564_0_36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3825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8"/>
        <p:cNvGrpSpPr/>
        <p:nvPr/>
      </p:nvGrpSpPr>
      <p:grpSpPr>
        <a:xfrm>
          <a:off x="0" y="0"/>
          <a:ext cx="0" cy="0"/>
          <a:chOff x="0" y="0"/>
          <a:chExt cx="0" cy="0"/>
        </a:xfrm>
      </p:grpSpPr>
      <p:sp>
        <p:nvSpPr>
          <p:cNvPr id="4079" name="Google Shape;4079;gf2cf36f564_0_448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0" name="Google Shape;4080;gf2cf36f564_0_44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6641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46675" y="1108850"/>
            <a:ext cx="4720800" cy="2386800"/>
          </a:xfrm>
          <a:prstGeom prst="rect">
            <a:avLst/>
          </a:prstGeom>
        </p:spPr>
        <p:txBody>
          <a:bodyPr spcFirstLastPara="1" wrap="square" lIns="91425" tIns="91425" rIns="91425" bIns="91425" anchor="b" anchorCtr="0">
            <a:noAutofit/>
          </a:bodyPr>
          <a:lstStyle>
            <a:lvl1pPr lvl="0" algn="l">
              <a:spcBef>
                <a:spcPts val="0"/>
              </a:spcBef>
              <a:spcAft>
                <a:spcPts val="0"/>
              </a:spcAft>
              <a:buClr>
                <a:schemeClr val="lt1"/>
              </a:buClr>
              <a:buSzPts val="5200"/>
              <a:buNone/>
              <a:defRPr sz="5200">
                <a:solidFill>
                  <a:schemeClr val="lt1"/>
                </a:solidFill>
              </a:defRPr>
            </a:lvl1pPr>
            <a:lvl2pPr lvl="1" algn="l">
              <a:spcBef>
                <a:spcPts val="0"/>
              </a:spcBef>
              <a:spcAft>
                <a:spcPts val="0"/>
              </a:spcAft>
              <a:buClr>
                <a:schemeClr val="lt1"/>
              </a:buClr>
              <a:buSzPts val="5200"/>
              <a:buNone/>
              <a:defRPr sz="5200">
                <a:solidFill>
                  <a:schemeClr val="lt1"/>
                </a:solidFill>
              </a:defRPr>
            </a:lvl2pPr>
            <a:lvl3pPr lvl="2" algn="l">
              <a:spcBef>
                <a:spcPts val="0"/>
              </a:spcBef>
              <a:spcAft>
                <a:spcPts val="0"/>
              </a:spcAft>
              <a:buClr>
                <a:schemeClr val="lt1"/>
              </a:buClr>
              <a:buSzPts val="5200"/>
              <a:buNone/>
              <a:defRPr sz="5200">
                <a:solidFill>
                  <a:schemeClr val="lt1"/>
                </a:solidFill>
              </a:defRPr>
            </a:lvl3pPr>
            <a:lvl4pPr lvl="3" algn="l">
              <a:spcBef>
                <a:spcPts val="0"/>
              </a:spcBef>
              <a:spcAft>
                <a:spcPts val="0"/>
              </a:spcAft>
              <a:buClr>
                <a:schemeClr val="lt1"/>
              </a:buClr>
              <a:buSzPts val="5200"/>
              <a:buNone/>
              <a:defRPr sz="5200">
                <a:solidFill>
                  <a:schemeClr val="lt1"/>
                </a:solidFill>
              </a:defRPr>
            </a:lvl4pPr>
            <a:lvl5pPr lvl="4" algn="l">
              <a:spcBef>
                <a:spcPts val="0"/>
              </a:spcBef>
              <a:spcAft>
                <a:spcPts val="0"/>
              </a:spcAft>
              <a:buClr>
                <a:schemeClr val="lt1"/>
              </a:buClr>
              <a:buSzPts val="5200"/>
              <a:buNone/>
              <a:defRPr sz="5200">
                <a:solidFill>
                  <a:schemeClr val="lt1"/>
                </a:solidFill>
              </a:defRPr>
            </a:lvl5pPr>
            <a:lvl6pPr lvl="5" algn="l">
              <a:spcBef>
                <a:spcPts val="0"/>
              </a:spcBef>
              <a:spcAft>
                <a:spcPts val="0"/>
              </a:spcAft>
              <a:buClr>
                <a:schemeClr val="lt1"/>
              </a:buClr>
              <a:buSzPts val="5200"/>
              <a:buNone/>
              <a:defRPr sz="5200">
                <a:solidFill>
                  <a:schemeClr val="lt1"/>
                </a:solidFill>
              </a:defRPr>
            </a:lvl6pPr>
            <a:lvl7pPr lvl="6" algn="l">
              <a:spcBef>
                <a:spcPts val="0"/>
              </a:spcBef>
              <a:spcAft>
                <a:spcPts val="0"/>
              </a:spcAft>
              <a:buClr>
                <a:schemeClr val="lt1"/>
              </a:buClr>
              <a:buSzPts val="5200"/>
              <a:buNone/>
              <a:defRPr sz="5200">
                <a:solidFill>
                  <a:schemeClr val="lt1"/>
                </a:solidFill>
              </a:defRPr>
            </a:lvl7pPr>
            <a:lvl8pPr lvl="7" algn="l">
              <a:spcBef>
                <a:spcPts val="0"/>
              </a:spcBef>
              <a:spcAft>
                <a:spcPts val="0"/>
              </a:spcAft>
              <a:buClr>
                <a:schemeClr val="lt1"/>
              </a:buClr>
              <a:buSzPts val="5200"/>
              <a:buNone/>
              <a:defRPr sz="5200">
                <a:solidFill>
                  <a:schemeClr val="lt1"/>
                </a:solidFill>
              </a:defRPr>
            </a:lvl8pPr>
            <a:lvl9pPr lvl="8" algn="l">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646675" y="3691650"/>
            <a:ext cx="4720800" cy="373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50"/>
              <a:buNone/>
              <a:defRPr sz="1850">
                <a:solidFill>
                  <a:schemeClr val="lt1"/>
                </a:solidFill>
              </a:defRPr>
            </a:lvl1pPr>
            <a:lvl2pPr lvl="1">
              <a:lnSpc>
                <a:spcPct val="100000"/>
              </a:lnSpc>
              <a:spcBef>
                <a:spcPts val="0"/>
              </a:spcBef>
              <a:spcAft>
                <a:spcPts val="0"/>
              </a:spcAft>
              <a:buClr>
                <a:schemeClr val="lt1"/>
              </a:buClr>
              <a:buSzPts val="1850"/>
              <a:buNone/>
              <a:defRPr sz="1850">
                <a:solidFill>
                  <a:schemeClr val="lt1"/>
                </a:solidFill>
              </a:defRPr>
            </a:lvl2pPr>
            <a:lvl3pPr lvl="2">
              <a:lnSpc>
                <a:spcPct val="100000"/>
              </a:lnSpc>
              <a:spcBef>
                <a:spcPts val="0"/>
              </a:spcBef>
              <a:spcAft>
                <a:spcPts val="0"/>
              </a:spcAft>
              <a:buClr>
                <a:schemeClr val="lt1"/>
              </a:buClr>
              <a:buSzPts val="1850"/>
              <a:buNone/>
              <a:defRPr sz="1850">
                <a:solidFill>
                  <a:schemeClr val="lt1"/>
                </a:solidFill>
              </a:defRPr>
            </a:lvl3pPr>
            <a:lvl4pPr lvl="3">
              <a:lnSpc>
                <a:spcPct val="100000"/>
              </a:lnSpc>
              <a:spcBef>
                <a:spcPts val="0"/>
              </a:spcBef>
              <a:spcAft>
                <a:spcPts val="0"/>
              </a:spcAft>
              <a:buClr>
                <a:schemeClr val="lt1"/>
              </a:buClr>
              <a:buSzPts val="1850"/>
              <a:buNone/>
              <a:defRPr sz="1850">
                <a:solidFill>
                  <a:schemeClr val="lt1"/>
                </a:solidFill>
              </a:defRPr>
            </a:lvl4pPr>
            <a:lvl5pPr lvl="4">
              <a:lnSpc>
                <a:spcPct val="100000"/>
              </a:lnSpc>
              <a:spcBef>
                <a:spcPts val="0"/>
              </a:spcBef>
              <a:spcAft>
                <a:spcPts val="0"/>
              </a:spcAft>
              <a:buClr>
                <a:schemeClr val="lt1"/>
              </a:buClr>
              <a:buSzPts val="1850"/>
              <a:buNone/>
              <a:defRPr sz="1850">
                <a:solidFill>
                  <a:schemeClr val="lt1"/>
                </a:solidFill>
              </a:defRPr>
            </a:lvl5pPr>
            <a:lvl6pPr lvl="5">
              <a:lnSpc>
                <a:spcPct val="100000"/>
              </a:lnSpc>
              <a:spcBef>
                <a:spcPts val="0"/>
              </a:spcBef>
              <a:spcAft>
                <a:spcPts val="0"/>
              </a:spcAft>
              <a:buClr>
                <a:schemeClr val="lt1"/>
              </a:buClr>
              <a:buSzPts val="1850"/>
              <a:buNone/>
              <a:defRPr sz="1850">
                <a:solidFill>
                  <a:schemeClr val="lt1"/>
                </a:solidFill>
              </a:defRPr>
            </a:lvl6pPr>
            <a:lvl7pPr lvl="6">
              <a:lnSpc>
                <a:spcPct val="100000"/>
              </a:lnSpc>
              <a:spcBef>
                <a:spcPts val="0"/>
              </a:spcBef>
              <a:spcAft>
                <a:spcPts val="0"/>
              </a:spcAft>
              <a:buClr>
                <a:schemeClr val="lt1"/>
              </a:buClr>
              <a:buSzPts val="1850"/>
              <a:buNone/>
              <a:defRPr sz="1850">
                <a:solidFill>
                  <a:schemeClr val="lt1"/>
                </a:solidFill>
              </a:defRPr>
            </a:lvl7pPr>
            <a:lvl8pPr lvl="7">
              <a:lnSpc>
                <a:spcPct val="100000"/>
              </a:lnSpc>
              <a:spcBef>
                <a:spcPts val="0"/>
              </a:spcBef>
              <a:spcAft>
                <a:spcPts val="0"/>
              </a:spcAft>
              <a:buClr>
                <a:schemeClr val="lt1"/>
              </a:buClr>
              <a:buSzPts val="1850"/>
              <a:buNone/>
              <a:defRPr sz="1850">
                <a:solidFill>
                  <a:schemeClr val="lt1"/>
                </a:solidFill>
              </a:defRPr>
            </a:lvl8pPr>
            <a:lvl9pPr lvl="8">
              <a:lnSpc>
                <a:spcPct val="100000"/>
              </a:lnSpc>
              <a:spcBef>
                <a:spcPts val="0"/>
              </a:spcBef>
              <a:spcAft>
                <a:spcPts val="0"/>
              </a:spcAft>
              <a:buClr>
                <a:schemeClr val="lt1"/>
              </a:buClr>
              <a:buSzPts val="1850"/>
              <a:buNone/>
              <a:defRPr sz="1850">
                <a:solidFill>
                  <a:schemeClr val="lt1"/>
                </a:solidFill>
              </a:defRPr>
            </a:lvl9pPr>
          </a:lstStyle>
          <a:p>
            <a:endParaRPr/>
          </a:p>
        </p:txBody>
      </p:sp>
      <p:sp>
        <p:nvSpPr>
          <p:cNvPr id="11" name="Google Shape;11;p2"/>
          <p:cNvSpPr/>
          <p:nvPr/>
        </p:nvSpPr>
        <p:spPr>
          <a:xfrm>
            <a:off x="-1389600" y="4352550"/>
            <a:ext cx="5588840" cy="3829706"/>
          </a:xfrm>
          <a:custGeom>
            <a:avLst/>
            <a:gdLst/>
            <a:ahLst/>
            <a:cxnLst/>
            <a:rect l="l" t="t" r="r" b="b"/>
            <a:pathLst>
              <a:path w="32607" h="22344" extrusionOk="0">
                <a:moveTo>
                  <a:pt x="6711" y="0"/>
                </a:moveTo>
                <a:cubicBezTo>
                  <a:pt x="6287" y="0"/>
                  <a:pt x="5862" y="58"/>
                  <a:pt x="5438" y="193"/>
                </a:cubicBezTo>
                <a:cubicBezTo>
                  <a:pt x="3442" y="824"/>
                  <a:pt x="2322" y="2902"/>
                  <a:pt x="1426" y="4796"/>
                </a:cubicBezTo>
                <a:cubicBezTo>
                  <a:pt x="856" y="5997"/>
                  <a:pt x="1" y="7667"/>
                  <a:pt x="876" y="8889"/>
                </a:cubicBezTo>
                <a:cubicBezTo>
                  <a:pt x="1793" y="10192"/>
                  <a:pt x="4115" y="11231"/>
                  <a:pt x="5642" y="11455"/>
                </a:cubicBezTo>
                <a:cubicBezTo>
                  <a:pt x="5956" y="11501"/>
                  <a:pt x="6270" y="11521"/>
                  <a:pt x="6583" y="11521"/>
                </a:cubicBezTo>
                <a:cubicBezTo>
                  <a:pt x="8082" y="11521"/>
                  <a:pt x="9581" y="11074"/>
                  <a:pt x="11080" y="10905"/>
                </a:cubicBezTo>
                <a:cubicBezTo>
                  <a:pt x="11385" y="10871"/>
                  <a:pt x="11699" y="10852"/>
                  <a:pt x="12016" y="10852"/>
                </a:cubicBezTo>
                <a:cubicBezTo>
                  <a:pt x="13579" y="10852"/>
                  <a:pt x="15192" y="11308"/>
                  <a:pt x="15988" y="12596"/>
                </a:cubicBezTo>
                <a:cubicBezTo>
                  <a:pt x="17128" y="14388"/>
                  <a:pt x="16110" y="16791"/>
                  <a:pt x="16680" y="18848"/>
                </a:cubicBezTo>
                <a:cubicBezTo>
                  <a:pt x="17271" y="21056"/>
                  <a:pt x="19673" y="22344"/>
                  <a:pt x="22011" y="22344"/>
                </a:cubicBezTo>
                <a:cubicBezTo>
                  <a:pt x="22411" y="22344"/>
                  <a:pt x="22810" y="22306"/>
                  <a:pt x="23197" y="22228"/>
                </a:cubicBezTo>
                <a:cubicBezTo>
                  <a:pt x="25824" y="21699"/>
                  <a:pt x="27983" y="19785"/>
                  <a:pt x="29775" y="17768"/>
                </a:cubicBezTo>
                <a:cubicBezTo>
                  <a:pt x="31242" y="16119"/>
                  <a:pt x="32606" y="14103"/>
                  <a:pt x="32443" y="11903"/>
                </a:cubicBezTo>
                <a:cubicBezTo>
                  <a:pt x="32301" y="10315"/>
                  <a:pt x="31364" y="8909"/>
                  <a:pt x="30284" y="7749"/>
                </a:cubicBezTo>
                <a:cubicBezTo>
                  <a:pt x="27678" y="4918"/>
                  <a:pt x="24052" y="3085"/>
                  <a:pt x="20224" y="2678"/>
                </a:cubicBezTo>
                <a:cubicBezTo>
                  <a:pt x="17821" y="2413"/>
                  <a:pt x="15316" y="2698"/>
                  <a:pt x="12994" y="2005"/>
                </a:cubicBezTo>
                <a:cubicBezTo>
                  <a:pt x="10879" y="1396"/>
                  <a:pt x="8793" y="0"/>
                  <a:pt x="67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275450" y="-989779"/>
            <a:ext cx="5275920" cy="1899858"/>
          </a:xfrm>
          <a:custGeom>
            <a:avLst/>
            <a:gdLst/>
            <a:ahLst/>
            <a:cxnLst/>
            <a:rect l="l" t="t" r="r" b="b"/>
            <a:pathLst>
              <a:path w="55293" h="19911" extrusionOk="0">
                <a:moveTo>
                  <a:pt x="52991" y="0"/>
                </a:moveTo>
                <a:cubicBezTo>
                  <a:pt x="49489" y="652"/>
                  <a:pt x="46637" y="3096"/>
                  <a:pt x="43399" y="4562"/>
                </a:cubicBezTo>
                <a:cubicBezTo>
                  <a:pt x="39896" y="6151"/>
                  <a:pt x="35986" y="6558"/>
                  <a:pt x="32157" y="6762"/>
                </a:cubicBezTo>
                <a:cubicBezTo>
                  <a:pt x="30722" y="6837"/>
                  <a:pt x="29281" y="6886"/>
                  <a:pt x="27841" y="6886"/>
                </a:cubicBezTo>
                <a:cubicBezTo>
                  <a:pt x="24623" y="6886"/>
                  <a:pt x="21412" y="6644"/>
                  <a:pt x="18288" y="5927"/>
                </a:cubicBezTo>
                <a:cubicBezTo>
                  <a:pt x="15202" y="5222"/>
                  <a:pt x="12151" y="4036"/>
                  <a:pt x="9003" y="4036"/>
                </a:cubicBezTo>
                <a:cubicBezTo>
                  <a:pt x="8786" y="4036"/>
                  <a:pt x="8568" y="4041"/>
                  <a:pt x="8350" y="4053"/>
                </a:cubicBezTo>
                <a:cubicBezTo>
                  <a:pt x="6660" y="4135"/>
                  <a:pt x="5010" y="4583"/>
                  <a:pt x="3401" y="5092"/>
                </a:cubicBezTo>
                <a:cubicBezTo>
                  <a:pt x="1303" y="5764"/>
                  <a:pt x="0" y="6558"/>
                  <a:pt x="489" y="8798"/>
                </a:cubicBezTo>
                <a:cubicBezTo>
                  <a:pt x="998" y="11140"/>
                  <a:pt x="1629" y="13360"/>
                  <a:pt x="2709" y="15478"/>
                </a:cubicBezTo>
                <a:cubicBezTo>
                  <a:pt x="3279" y="16619"/>
                  <a:pt x="3992" y="17739"/>
                  <a:pt x="5071" y="18411"/>
                </a:cubicBezTo>
                <a:cubicBezTo>
                  <a:pt x="5845" y="18879"/>
                  <a:pt x="6761" y="19083"/>
                  <a:pt x="7658" y="19266"/>
                </a:cubicBezTo>
                <a:cubicBezTo>
                  <a:pt x="9297" y="19599"/>
                  <a:pt x="10999" y="19911"/>
                  <a:pt x="12662" y="19911"/>
                </a:cubicBezTo>
                <a:cubicBezTo>
                  <a:pt x="13850" y="19911"/>
                  <a:pt x="15018" y="19752"/>
                  <a:pt x="16130" y="19327"/>
                </a:cubicBezTo>
                <a:cubicBezTo>
                  <a:pt x="17494" y="18818"/>
                  <a:pt x="18655" y="17942"/>
                  <a:pt x="19897" y="17189"/>
                </a:cubicBezTo>
                <a:cubicBezTo>
                  <a:pt x="21527" y="16171"/>
                  <a:pt x="23278" y="15336"/>
                  <a:pt x="25091" y="14704"/>
                </a:cubicBezTo>
                <a:cubicBezTo>
                  <a:pt x="29307" y="13253"/>
                  <a:pt x="33709" y="12924"/>
                  <a:pt x="38175" y="12924"/>
                </a:cubicBezTo>
                <a:cubicBezTo>
                  <a:pt x="41870" y="12924"/>
                  <a:pt x="45609" y="13149"/>
                  <a:pt x="49321" y="13149"/>
                </a:cubicBezTo>
                <a:cubicBezTo>
                  <a:pt x="51069" y="13149"/>
                  <a:pt x="52811" y="13100"/>
                  <a:pt x="54539" y="12953"/>
                </a:cubicBezTo>
                <a:cubicBezTo>
                  <a:pt x="55293" y="8595"/>
                  <a:pt x="54743" y="4033"/>
                  <a:pt x="52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566575" y="-1901468"/>
            <a:ext cx="3236840" cy="3061070"/>
          </a:xfrm>
          <a:custGeom>
            <a:avLst/>
            <a:gdLst/>
            <a:ahLst/>
            <a:cxnLst/>
            <a:rect l="l" t="t" r="r" b="b"/>
            <a:pathLst>
              <a:path w="38635" h="36537" fill="none" extrusionOk="0">
                <a:moveTo>
                  <a:pt x="38634" y="16415"/>
                </a:moveTo>
                <a:cubicBezTo>
                  <a:pt x="37860" y="15743"/>
                  <a:pt x="36720" y="15865"/>
                  <a:pt x="35742" y="16069"/>
                </a:cubicBezTo>
                <a:cubicBezTo>
                  <a:pt x="29103" y="17454"/>
                  <a:pt x="22973" y="21649"/>
                  <a:pt x="16191" y="21364"/>
                </a:cubicBezTo>
                <a:cubicBezTo>
                  <a:pt x="9125" y="21058"/>
                  <a:pt x="2852" y="15519"/>
                  <a:pt x="836" y="8737"/>
                </a:cubicBezTo>
                <a:cubicBezTo>
                  <a:pt x="184" y="6517"/>
                  <a:pt x="1" y="3890"/>
                  <a:pt x="1467" y="2118"/>
                </a:cubicBezTo>
                <a:cubicBezTo>
                  <a:pt x="3219" y="0"/>
                  <a:pt x="6721" y="61"/>
                  <a:pt x="8901" y="1731"/>
                </a:cubicBezTo>
                <a:cubicBezTo>
                  <a:pt x="11100" y="3381"/>
                  <a:pt x="12139" y="6171"/>
                  <a:pt x="12526" y="8880"/>
                </a:cubicBezTo>
                <a:cubicBezTo>
                  <a:pt x="12892" y="11609"/>
                  <a:pt x="12709" y="14378"/>
                  <a:pt x="12994" y="17107"/>
                </a:cubicBezTo>
                <a:cubicBezTo>
                  <a:pt x="13279" y="19918"/>
                  <a:pt x="14053" y="22688"/>
                  <a:pt x="15194" y="25294"/>
                </a:cubicBezTo>
                <a:cubicBezTo>
                  <a:pt x="16578" y="28512"/>
                  <a:pt x="18574" y="31526"/>
                  <a:pt x="21405" y="33563"/>
                </a:cubicBezTo>
                <a:cubicBezTo>
                  <a:pt x="24236" y="35599"/>
                  <a:pt x="28003" y="36536"/>
                  <a:pt x="31303" y="35436"/>
                </a:cubicBezTo>
              </a:path>
            </a:pathLst>
          </a:custGeom>
          <a:noFill/>
          <a:ln w="19050" cap="flat" cmpd="sng">
            <a:solidFill>
              <a:schemeClr val="accent3"/>
            </a:solidFill>
            <a:prstDash val="solid"/>
            <a:miter lim="203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566236">
            <a:off x="-1624692" y="2911781"/>
            <a:ext cx="3236787" cy="3061019"/>
          </a:xfrm>
          <a:custGeom>
            <a:avLst/>
            <a:gdLst/>
            <a:ahLst/>
            <a:cxnLst/>
            <a:rect l="l" t="t" r="r" b="b"/>
            <a:pathLst>
              <a:path w="38635" h="36537" fill="none" extrusionOk="0">
                <a:moveTo>
                  <a:pt x="38634" y="16415"/>
                </a:moveTo>
                <a:cubicBezTo>
                  <a:pt x="37860" y="15743"/>
                  <a:pt x="36720" y="15865"/>
                  <a:pt x="35742" y="16069"/>
                </a:cubicBezTo>
                <a:cubicBezTo>
                  <a:pt x="29103" y="17454"/>
                  <a:pt x="22973" y="21649"/>
                  <a:pt x="16191" y="21364"/>
                </a:cubicBezTo>
                <a:cubicBezTo>
                  <a:pt x="9125" y="21058"/>
                  <a:pt x="2852" y="15519"/>
                  <a:pt x="836" y="8737"/>
                </a:cubicBezTo>
                <a:cubicBezTo>
                  <a:pt x="184" y="6517"/>
                  <a:pt x="1" y="3890"/>
                  <a:pt x="1467" y="2118"/>
                </a:cubicBezTo>
                <a:cubicBezTo>
                  <a:pt x="3219" y="0"/>
                  <a:pt x="6721" y="61"/>
                  <a:pt x="8901" y="1731"/>
                </a:cubicBezTo>
                <a:cubicBezTo>
                  <a:pt x="11100" y="3381"/>
                  <a:pt x="12139" y="6171"/>
                  <a:pt x="12526" y="8880"/>
                </a:cubicBezTo>
                <a:cubicBezTo>
                  <a:pt x="12892" y="11609"/>
                  <a:pt x="12709" y="14378"/>
                  <a:pt x="12994" y="17107"/>
                </a:cubicBezTo>
                <a:cubicBezTo>
                  <a:pt x="13279" y="19918"/>
                  <a:pt x="14053" y="22688"/>
                  <a:pt x="15194" y="25294"/>
                </a:cubicBezTo>
                <a:cubicBezTo>
                  <a:pt x="16578" y="28512"/>
                  <a:pt x="18574" y="31526"/>
                  <a:pt x="21405" y="33563"/>
                </a:cubicBezTo>
                <a:cubicBezTo>
                  <a:pt x="24236" y="35599"/>
                  <a:pt x="28003" y="36536"/>
                  <a:pt x="31303" y="35436"/>
                </a:cubicBezTo>
              </a:path>
            </a:pathLst>
          </a:custGeom>
          <a:noFill/>
          <a:ln w="19050" cap="flat" cmpd="sng">
            <a:solidFill>
              <a:schemeClr val="accent3"/>
            </a:solidFill>
            <a:prstDash val="solid"/>
            <a:miter lim="203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464794">
            <a:off x="6320362" y="3975883"/>
            <a:ext cx="2781213" cy="628047"/>
          </a:xfrm>
          <a:custGeom>
            <a:avLst/>
            <a:gdLst/>
            <a:ahLst/>
            <a:cxnLst/>
            <a:rect l="l" t="t" r="r" b="b"/>
            <a:pathLst>
              <a:path w="23116" h="5220" extrusionOk="0">
                <a:moveTo>
                  <a:pt x="18431" y="1"/>
                </a:moveTo>
                <a:lnTo>
                  <a:pt x="18431" y="1"/>
                </a:lnTo>
                <a:cubicBezTo>
                  <a:pt x="16191" y="571"/>
                  <a:pt x="13747" y="938"/>
                  <a:pt x="11466" y="1406"/>
                </a:cubicBezTo>
                <a:cubicBezTo>
                  <a:pt x="10818" y="1530"/>
                  <a:pt x="10114" y="1580"/>
                  <a:pt x="9398" y="1580"/>
                </a:cubicBezTo>
                <a:cubicBezTo>
                  <a:pt x="9057" y="1580"/>
                  <a:pt x="8713" y="1568"/>
                  <a:pt x="8371" y="1549"/>
                </a:cubicBezTo>
                <a:cubicBezTo>
                  <a:pt x="8106" y="1549"/>
                  <a:pt x="7841" y="1528"/>
                  <a:pt x="7577" y="1528"/>
                </a:cubicBezTo>
                <a:cubicBezTo>
                  <a:pt x="7312" y="1508"/>
                  <a:pt x="7047" y="1508"/>
                  <a:pt x="6782" y="1488"/>
                </a:cubicBezTo>
                <a:cubicBezTo>
                  <a:pt x="6443" y="1488"/>
                  <a:pt x="6103" y="1479"/>
                  <a:pt x="5776" y="1479"/>
                </a:cubicBezTo>
                <a:cubicBezTo>
                  <a:pt x="5612" y="1479"/>
                  <a:pt x="5452" y="1481"/>
                  <a:pt x="5296" y="1488"/>
                </a:cubicBezTo>
                <a:cubicBezTo>
                  <a:pt x="5269" y="1489"/>
                  <a:pt x="5241" y="1490"/>
                  <a:pt x="5213" y="1490"/>
                </a:cubicBezTo>
                <a:cubicBezTo>
                  <a:pt x="4925" y="1490"/>
                  <a:pt x="4591" y="1401"/>
                  <a:pt x="4257" y="1345"/>
                </a:cubicBezTo>
                <a:cubicBezTo>
                  <a:pt x="4109" y="1319"/>
                  <a:pt x="3960" y="1300"/>
                  <a:pt x="3821" y="1300"/>
                </a:cubicBezTo>
                <a:cubicBezTo>
                  <a:pt x="3636" y="1300"/>
                  <a:pt x="3469" y="1333"/>
                  <a:pt x="3341" y="1426"/>
                </a:cubicBezTo>
                <a:cubicBezTo>
                  <a:pt x="3544" y="1467"/>
                  <a:pt x="3727" y="1488"/>
                  <a:pt x="3931" y="1508"/>
                </a:cubicBezTo>
                <a:cubicBezTo>
                  <a:pt x="3809" y="1541"/>
                  <a:pt x="3689" y="1554"/>
                  <a:pt x="3571" y="1554"/>
                </a:cubicBezTo>
                <a:cubicBezTo>
                  <a:pt x="3099" y="1554"/>
                  <a:pt x="2652" y="1345"/>
                  <a:pt x="2180" y="1345"/>
                </a:cubicBezTo>
                <a:cubicBezTo>
                  <a:pt x="2159" y="1508"/>
                  <a:pt x="2139" y="1569"/>
                  <a:pt x="1935" y="1630"/>
                </a:cubicBezTo>
                <a:cubicBezTo>
                  <a:pt x="2322" y="1712"/>
                  <a:pt x="2913" y="1691"/>
                  <a:pt x="3300" y="1834"/>
                </a:cubicBezTo>
                <a:lnTo>
                  <a:pt x="3259" y="2078"/>
                </a:lnTo>
                <a:cubicBezTo>
                  <a:pt x="3243" y="2079"/>
                  <a:pt x="3226" y="2079"/>
                  <a:pt x="3209" y="2079"/>
                </a:cubicBezTo>
                <a:cubicBezTo>
                  <a:pt x="2825" y="2079"/>
                  <a:pt x="2329" y="1873"/>
                  <a:pt x="1944" y="1873"/>
                </a:cubicBezTo>
                <a:cubicBezTo>
                  <a:pt x="1927" y="1873"/>
                  <a:pt x="1911" y="1874"/>
                  <a:pt x="1895" y="1875"/>
                </a:cubicBezTo>
                <a:cubicBezTo>
                  <a:pt x="1874" y="1936"/>
                  <a:pt x="1854" y="2099"/>
                  <a:pt x="1833" y="2180"/>
                </a:cubicBezTo>
                <a:cubicBezTo>
                  <a:pt x="1824" y="2217"/>
                  <a:pt x="1782" y="2229"/>
                  <a:pt x="1719" y="2229"/>
                </a:cubicBezTo>
                <a:cubicBezTo>
                  <a:pt x="1643" y="2229"/>
                  <a:pt x="1538" y="2211"/>
                  <a:pt x="1426" y="2200"/>
                </a:cubicBezTo>
                <a:lnTo>
                  <a:pt x="1426" y="2200"/>
                </a:lnTo>
                <a:lnTo>
                  <a:pt x="2220" y="2343"/>
                </a:lnTo>
                <a:cubicBezTo>
                  <a:pt x="2200" y="2424"/>
                  <a:pt x="2180" y="2567"/>
                  <a:pt x="2159" y="2648"/>
                </a:cubicBezTo>
                <a:cubicBezTo>
                  <a:pt x="2150" y="2685"/>
                  <a:pt x="2107" y="2697"/>
                  <a:pt x="2045" y="2697"/>
                </a:cubicBezTo>
                <a:cubicBezTo>
                  <a:pt x="1969" y="2697"/>
                  <a:pt x="1863" y="2680"/>
                  <a:pt x="1752" y="2669"/>
                </a:cubicBezTo>
                <a:cubicBezTo>
                  <a:pt x="1732" y="2832"/>
                  <a:pt x="1487" y="2954"/>
                  <a:pt x="1691" y="3056"/>
                </a:cubicBezTo>
                <a:cubicBezTo>
                  <a:pt x="1874" y="3096"/>
                  <a:pt x="2078" y="3137"/>
                  <a:pt x="2282" y="3158"/>
                </a:cubicBezTo>
                <a:cubicBezTo>
                  <a:pt x="2232" y="3155"/>
                  <a:pt x="2183" y="3154"/>
                  <a:pt x="2136" y="3154"/>
                </a:cubicBezTo>
                <a:cubicBezTo>
                  <a:pt x="1411" y="3154"/>
                  <a:pt x="995" y="3437"/>
                  <a:pt x="937" y="3667"/>
                </a:cubicBezTo>
                <a:cubicBezTo>
                  <a:pt x="955" y="3664"/>
                  <a:pt x="970" y="3662"/>
                  <a:pt x="985" y="3662"/>
                </a:cubicBezTo>
                <a:cubicBezTo>
                  <a:pt x="1142" y="3662"/>
                  <a:pt x="1140" y="3834"/>
                  <a:pt x="1297" y="3834"/>
                </a:cubicBezTo>
                <a:cubicBezTo>
                  <a:pt x="1312" y="3834"/>
                  <a:pt x="1327" y="3833"/>
                  <a:pt x="1345" y="3830"/>
                </a:cubicBezTo>
                <a:lnTo>
                  <a:pt x="1345" y="3830"/>
                </a:lnTo>
                <a:cubicBezTo>
                  <a:pt x="673" y="3952"/>
                  <a:pt x="1" y="4155"/>
                  <a:pt x="815" y="4379"/>
                </a:cubicBezTo>
                <a:cubicBezTo>
                  <a:pt x="3322" y="4949"/>
                  <a:pt x="5928" y="5220"/>
                  <a:pt x="8543" y="5220"/>
                </a:cubicBezTo>
                <a:cubicBezTo>
                  <a:pt x="9667" y="5220"/>
                  <a:pt x="10794" y="5170"/>
                  <a:pt x="11914" y="5072"/>
                </a:cubicBezTo>
                <a:cubicBezTo>
                  <a:pt x="15641" y="4746"/>
                  <a:pt x="19287" y="3891"/>
                  <a:pt x="22729" y="2648"/>
                </a:cubicBezTo>
                <a:cubicBezTo>
                  <a:pt x="23116" y="2424"/>
                  <a:pt x="22851" y="2343"/>
                  <a:pt x="22810" y="2200"/>
                </a:cubicBezTo>
                <a:lnTo>
                  <a:pt x="22810" y="2200"/>
                </a:lnTo>
                <a:cubicBezTo>
                  <a:pt x="22403" y="2323"/>
                  <a:pt x="22016" y="2465"/>
                  <a:pt x="21649" y="2587"/>
                </a:cubicBezTo>
                <a:cubicBezTo>
                  <a:pt x="21283" y="2709"/>
                  <a:pt x="20916" y="2771"/>
                  <a:pt x="20611" y="2791"/>
                </a:cubicBezTo>
                <a:cubicBezTo>
                  <a:pt x="20597" y="2795"/>
                  <a:pt x="20586" y="2797"/>
                  <a:pt x="20577" y="2797"/>
                </a:cubicBezTo>
                <a:cubicBezTo>
                  <a:pt x="20445" y="2797"/>
                  <a:pt x="20696" y="2418"/>
                  <a:pt x="20468" y="2323"/>
                </a:cubicBezTo>
                <a:lnTo>
                  <a:pt x="20468" y="2323"/>
                </a:lnTo>
                <a:cubicBezTo>
                  <a:pt x="20264" y="2384"/>
                  <a:pt x="19877" y="2485"/>
                  <a:pt x="19674" y="2547"/>
                </a:cubicBezTo>
                <a:cubicBezTo>
                  <a:pt x="19429" y="2343"/>
                  <a:pt x="19755" y="2017"/>
                  <a:pt x="19490" y="1834"/>
                </a:cubicBezTo>
                <a:cubicBezTo>
                  <a:pt x="19437" y="1794"/>
                  <a:pt x="19361" y="1779"/>
                  <a:pt x="19271" y="1779"/>
                </a:cubicBezTo>
                <a:cubicBezTo>
                  <a:pt x="19014" y="1779"/>
                  <a:pt x="18649" y="1901"/>
                  <a:pt x="18415" y="1901"/>
                </a:cubicBezTo>
                <a:cubicBezTo>
                  <a:pt x="18357" y="1901"/>
                  <a:pt x="18307" y="1894"/>
                  <a:pt x="18269" y="1875"/>
                </a:cubicBezTo>
                <a:cubicBezTo>
                  <a:pt x="17963" y="1875"/>
                  <a:pt x="18044" y="1793"/>
                  <a:pt x="18269" y="1691"/>
                </a:cubicBezTo>
                <a:cubicBezTo>
                  <a:pt x="18513" y="1589"/>
                  <a:pt x="18879" y="1488"/>
                  <a:pt x="19185" y="1406"/>
                </a:cubicBezTo>
                <a:cubicBezTo>
                  <a:pt x="18941" y="1304"/>
                  <a:pt x="19572" y="1304"/>
                  <a:pt x="19531" y="1162"/>
                </a:cubicBezTo>
                <a:cubicBezTo>
                  <a:pt x="19450" y="836"/>
                  <a:pt x="19348" y="530"/>
                  <a:pt x="18533" y="469"/>
                </a:cubicBezTo>
                <a:cubicBezTo>
                  <a:pt x="18330" y="449"/>
                  <a:pt x="18472" y="164"/>
                  <a:pt x="184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CUSTOM_2">
    <p:spTree>
      <p:nvGrpSpPr>
        <p:cNvPr id="1" name="Shape 1362"/>
        <p:cNvGrpSpPr/>
        <p:nvPr/>
      </p:nvGrpSpPr>
      <p:grpSpPr>
        <a:xfrm>
          <a:off x="0" y="0"/>
          <a:ext cx="0" cy="0"/>
          <a:chOff x="0" y="0"/>
          <a:chExt cx="0" cy="0"/>
        </a:xfrm>
      </p:grpSpPr>
      <p:sp>
        <p:nvSpPr>
          <p:cNvPr id="1363" name="Google Shape;1363;p1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364" name="Google Shape;1364;p16"/>
          <p:cNvSpPr txBox="1">
            <a:spLocks noGrp="1"/>
          </p:cNvSpPr>
          <p:nvPr>
            <p:ph type="title" idx="2" hasCustomPrompt="1"/>
          </p:nvPr>
        </p:nvSpPr>
        <p:spPr>
          <a:xfrm>
            <a:off x="1727600" y="2998549"/>
            <a:ext cx="2339400" cy="578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4800"/>
              <a:buNone/>
              <a:defRPr sz="4800">
                <a:solidFill>
                  <a:schemeClr val="accent3"/>
                </a:solidFill>
              </a:defRPr>
            </a:lvl1pPr>
            <a:lvl2pPr lvl="1" algn="ctr" rtl="0">
              <a:spcBef>
                <a:spcPts val="0"/>
              </a:spcBef>
              <a:spcAft>
                <a:spcPts val="0"/>
              </a:spcAft>
              <a:buClr>
                <a:schemeClr val="accent3"/>
              </a:buClr>
              <a:buSzPts val="4800"/>
              <a:buNone/>
              <a:defRPr sz="4800">
                <a:solidFill>
                  <a:schemeClr val="accent3"/>
                </a:solidFill>
              </a:defRPr>
            </a:lvl2pPr>
            <a:lvl3pPr lvl="2" algn="ctr" rtl="0">
              <a:spcBef>
                <a:spcPts val="0"/>
              </a:spcBef>
              <a:spcAft>
                <a:spcPts val="0"/>
              </a:spcAft>
              <a:buClr>
                <a:schemeClr val="accent3"/>
              </a:buClr>
              <a:buSzPts val="4800"/>
              <a:buNone/>
              <a:defRPr sz="4800">
                <a:solidFill>
                  <a:schemeClr val="accent3"/>
                </a:solidFill>
              </a:defRPr>
            </a:lvl3pPr>
            <a:lvl4pPr lvl="3" algn="ctr" rtl="0">
              <a:spcBef>
                <a:spcPts val="0"/>
              </a:spcBef>
              <a:spcAft>
                <a:spcPts val="0"/>
              </a:spcAft>
              <a:buClr>
                <a:schemeClr val="accent3"/>
              </a:buClr>
              <a:buSzPts val="4800"/>
              <a:buNone/>
              <a:defRPr sz="4800">
                <a:solidFill>
                  <a:schemeClr val="accent3"/>
                </a:solidFill>
              </a:defRPr>
            </a:lvl4pPr>
            <a:lvl5pPr lvl="4" algn="ctr" rtl="0">
              <a:spcBef>
                <a:spcPts val="0"/>
              </a:spcBef>
              <a:spcAft>
                <a:spcPts val="0"/>
              </a:spcAft>
              <a:buClr>
                <a:schemeClr val="accent3"/>
              </a:buClr>
              <a:buSzPts val="4800"/>
              <a:buNone/>
              <a:defRPr sz="4800">
                <a:solidFill>
                  <a:schemeClr val="accent3"/>
                </a:solidFill>
              </a:defRPr>
            </a:lvl5pPr>
            <a:lvl6pPr lvl="5" algn="ctr" rtl="0">
              <a:spcBef>
                <a:spcPts val="0"/>
              </a:spcBef>
              <a:spcAft>
                <a:spcPts val="0"/>
              </a:spcAft>
              <a:buClr>
                <a:schemeClr val="accent3"/>
              </a:buClr>
              <a:buSzPts val="4800"/>
              <a:buNone/>
              <a:defRPr sz="4800">
                <a:solidFill>
                  <a:schemeClr val="accent3"/>
                </a:solidFill>
              </a:defRPr>
            </a:lvl6pPr>
            <a:lvl7pPr lvl="6" algn="ctr" rtl="0">
              <a:spcBef>
                <a:spcPts val="0"/>
              </a:spcBef>
              <a:spcAft>
                <a:spcPts val="0"/>
              </a:spcAft>
              <a:buClr>
                <a:schemeClr val="accent3"/>
              </a:buClr>
              <a:buSzPts val="4800"/>
              <a:buNone/>
              <a:defRPr sz="4800">
                <a:solidFill>
                  <a:schemeClr val="accent3"/>
                </a:solidFill>
              </a:defRPr>
            </a:lvl7pPr>
            <a:lvl8pPr lvl="7" algn="ctr" rtl="0">
              <a:spcBef>
                <a:spcPts val="0"/>
              </a:spcBef>
              <a:spcAft>
                <a:spcPts val="0"/>
              </a:spcAft>
              <a:buClr>
                <a:schemeClr val="accent3"/>
              </a:buClr>
              <a:buSzPts val="4800"/>
              <a:buNone/>
              <a:defRPr sz="4800">
                <a:solidFill>
                  <a:schemeClr val="accent3"/>
                </a:solidFill>
              </a:defRPr>
            </a:lvl8pPr>
            <a:lvl9pPr lvl="8" algn="ctr" rtl="0">
              <a:spcBef>
                <a:spcPts val="0"/>
              </a:spcBef>
              <a:spcAft>
                <a:spcPts val="0"/>
              </a:spcAft>
              <a:buClr>
                <a:schemeClr val="accent3"/>
              </a:buClr>
              <a:buSzPts val="4800"/>
              <a:buNone/>
              <a:defRPr sz="4800">
                <a:solidFill>
                  <a:schemeClr val="accent3"/>
                </a:solidFill>
              </a:defRPr>
            </a:lvl9pPr>
          </a:lstStyle>
          <a:p>
            <a:r>
              <a:t>xx%</a:t>
            </a:r>
          </a:p>
        </p:txBody>
      </p:sp>
      <p:sp>
        <p:nvSpPr>
          <p:cNvPr id="1365" name="Google Shape;1365;p16"/>
          <p:cNvSpPr txBox="1">
            <a:spLocks noGrp="1"/>
          </p:cNvSpPr>
          <p:nvPr>
            <p:ph type="subTitle" idx="1"/>
          </p:nvPr>
        </p:nvSpPr>
        <p:spPr>
          <a:xfrm>
            <a:off x="1727600" y="3593322"/>
            <a:ext cx="2339400" cy="73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366" name="Google Shape;1366;p16"/>
          <p:cNvSpPr txBox="1">
            <a:spLocks noGrp="1"/>
          </p:cNvSpPr>
          <p:nvPr>
            <p:ph type="title" idx="3" hasCustomPrompt="1"/>
          </p:nvPr>
        </p:nvSpPr>
        <p:spPr>
          <a:xfrm>
            <a:off x="5077000" y="2998549"/>
            <a:ext cx="2339400" cy="578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4800"/>
              <a:buNone/>
              <a:defRPr sz="4800">
                <a:solidFill>
                  <a:schemeClr val="accent3"/>
                </a:solidFill>
              </a:defRPr>
            </a:lvl1pPr>
            <a:lvl2pPr lvl="1" algn="ctr" rtl="0">
              <a:spcBef>
                <a:spcPts val="0"/>
              </a:spcBef>
              <a:spcAft>
                <a:spcPts val="0"/>
              </a:spcAft>
              <a:buClr>
                <a:schemeClr val="accent3"/>
              </a:buClr>
              <a:buSzPts val="4800"/>
              <a:buNone/>
              <a:defRPr sz="4800">
                <a:solidFill>
                  <a:schemeClr val="accent3"/>
                </a:solidFill>
              </a:defRPr>
            </a:lvl2pPr>
            <a:lvl3pPr lvl="2" algn="ctr" rtl="0">
              <a:spcBef>
                <a:spcPts val="0"/>
              </a:spcBef>
              <a:spcAft>
                <a:spcPts val="0"/>
              </a:spcAft>
              <a:buClr>
                <a:schemeClr val="accent3"/>
              </a:buClr>
              <a:buSzPts val="4800"/>
              <a:buNone/>
              <a:defRPr sz="4800">
                <a:solidFill>
                  <a:schemeClr val="accent3"/>
                </a:solidFill>
              </a:defRPr>
            </a:lvl3pPr>
            <a:lvl4pPr lvl="3" algn="ctr" rtl="0">
              <a:spcBef>
                <a:spcPts val="0"/>
              </a:spcBef>
              <a:spcAft>
                <a:spcPts val="0"/>
              </a:spcAft>
              <a:buClr>
                <a:schemeClr val="accent3"/>
              </a:buClr>
              <a:buSzPts val="4800"/>
              <a:buNone/>
              <a:defRPr sz="4800">
                <a:solidFill>
                  <a:schemeClr val="accent3"/>
                </a:solidFill>
              </a:defRPr>
            </a:lvl4pPr>
            <a:lvl5pPr lvl="4" algn="ctr" rtl="0">
              <a:spcBef>
                <a:spcPts val="0"/>
              </a:spcBef>
              <a:spcAft>
                <a:spcPts val="0"/>
              </a:spcAft>
              <a:buClr>
                <a:schemeClr val="accent3"/>
              </a:buClr>
              <a:buSzPts val="4800"/>
              <a:buNone/>
              <a:defRPr sz="4800">
                <a:solidFill>
                  <a:schemeClr val="accent3"/>
                </a:solidFill>
              </a:defRPr>
            </a:lvl5pPr>
            <a:lvl6pPr lvl="5" algn="ctr" rtl="0">
              <a:spcBef>
                <a:spcPts val="0"/>
              </a:spcBef>
              <a:spcAft>
                <a:spcPts val="0"/>
              </a:spcAft>
              <a:buClr>
                <a:schemeClr val="accent3"/>
              </a:buClr>
              <a:buSzPts val="4800"/>
              <a:buNone/>
              <a:defRPr sz="4800">
                <a:solidFill>
                  <a:schemeClr val="accent3"/>
                </a:solidFill>
              </a:defRPr>
            </a:lvl6pPr>
            <a:lvl7pPr lvl="6" algn="ctr" rtl="0">
              <a:spcBef>
                <a:spcPts val="0"/>
              </a:spcBef>
              <a:spcAft>
                <a:spcPts val="0"/>
              </a:spcAft>
              <a:buClr>
                <a:schemeClr val="accent3"/>
              </a:buClr>
              <a:buSzPts val="4800"/>
              <a:buNone/>
              <a:defRPr sz="4800">
                <a:solidFill>
                  <a:schemeClr val="accent3"/>
                </a:solidFill>
              </a:defRPr>
            </a:lvl7pPr>
            <a:lvl8pPr lvl="7" algn="ctr" rtl="0">
              <a:spcBef>
                <a:spcPts val="0"/>
              </a:spcBef>
              <a:spcAft>
                <a:spcPts val="0"/>
              </a:spcAft>
              <a:buClr>
                <a:schemeClr val="accent3"/>
              </a:buClr>
              <a:buSzPts val="4800"/>
              <a:buNone/>
              <a:defRPr sz="4800">
                <a:solidFill>
                  <a:schemeClr val="accent3"/>
                </a:solidFill>
              </a:defRPr>
            </a:lvl8pPr>
            <a:lvl9pPr lvl="8" algn="ctr" rtl="0">
              <a:spcBef>
                <a:spcPts val="0"/>
              </a:spcBef>
              <a:spcAft>
                <a:spcPts val="0"/>
              </a:spcAft>
              <a:buClr>
                <a:schemeClr val="accent3"/>
              </a:buClr>
              <a:buSzPts val="4800"/>
              <a:buNone/>
              <a:defRPr sz="4800">
                <a:solidFill>
                  <a:schemeClr val="accent3"/>
                </a:solidFill>
              </a:defRPr>
            </a:lvl9pPr>
          </a:lstStyle>
          <a:p>
            <a:r>
              <a:t>xx%</a:t>
            </a:r>
          </a:p>
        </p:txBody>
      </p:sp>
      <p:sp>
        <p:nvSpPr>
          <p:cNvPr id="1367" name="Google Shape;1367;p16"/>
          <p:cNvSpPr txBox="1">
            <a:spLocks noGrp="1"/>
          </p:cNvSpPr>
          <p:nvPr>
            <p:ph type="subTitle" idx="4"/>
          </p:nvPr>
        </p:nvSpPr>
        <p:spPr>
          <a:xfrm>
            <a:off x="5077000" y="3593322"/>
            <a:ext cx="2339400" cy="73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grpSp>
        <p:nvGrpSpPr>
          <p:cNvPr id="1368" name="Google Shape;1368;p16"/>
          <p:cNvGrpSpPr/>
          <p:nvPr/>
        </p:nvGrpSpPr>
        <p:grpSpPr>
          <a:xfrm>
            <a:off x="-230595" y="-650135"/>
            <a:ext cx="2339360" cy="2943282"/>
            <a:chOff x="-230600" y="-650143"/>
            <a:chExt cx="1793850" cy="2256945"/>
          </a:xfrm>
        </p:grpSpPr>
        <p:sp>
          <p:nvSpPr>
            <p:cNvPr id="1369" name="Google Shape;1369;p16"/>
            <p:cNvSpPr/>
            <p:nvPr/>
          </p:nvSpPr>
          <p:spPr>
            <a:xfrm>
              <a:off x="1243346" y="304436"/>
              <a:ext cx="12244" cy="6987"/>
            </a:xfrm>
            <a:custGeom>
              <a:avLst/>
              <a:gdLst/>
              <a:ahLst/>
              <a:cxnLst/>
              <a:rect l="l" t="t" r="r" b="b"/>
              <a:pathLst>
                <a:path w="191" h="109" extrusionOk="0">
                  <a:moveTo>
                    <a:pt x="161" y="1"/>
                  </a:moveTo>
                  <a:cubicBezTo>
                    <a:pt x="149" y="1"/>
                    <a:pt x="135" y="6"/>
                    <a:pt x="143" y="6"/>
                  </a:cubicBezTo>
                  <a:cubicBezTo>
                    <a:pt x="0" y="88"/>
                    <a:pt x="61" y="88"/>
                    <a:pt x="61" y="108"/>
                  </a:cubicBezTo>
                  <a:cubicBezTo>
                    <a:pt x="191" y="17"/>
                    <a:pt x="180" y="1"/>
                    <a:pt x="1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6"/>
            <p:cNvSpPr/>
            <p:nvPr/>
          </p:nvSpPr>
          <p:spPr>
            <a:xfrm>
              <a:off x="1372579" y="175586"/>
              <a:ext cx="13077" cy="19616"/>
            </a:xfrm>
            <a:custGeom>
              <a:avLst/>
              <a:gdLst/>
              <a:ahLst/>
              <a:cxnLst/>
              <a:rect l="l" t="t" r="r" b="b"/>
              <a:pathLst>
                <a:path w="204" h="306" extrusionOk="0">
                  <a:moveTo>
                    <a:pt x="204" y="0"/>
                  </a:moveTo>
                  <a:lnTo>
                    <a:pt x="0" y="265"/>
                  </a:lnTo>
                  <a:lnTo>
                    <a:pt x="0" y="306"/>
                  </a:lnTo>
                  <a:lnTo>
                    <a:pt x="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6"/>
            <p:cNvSpPr/>
            <p:nvPr/>
          </p:nvSpPr>
          <p:spPr>
            <a:xfrm>
              <a:off x="1409119" y="68532"/>
              <a:ext cx="54874" cy="83593"/>
            </a:xfrm>
            <a:custGeom>
              <a:avLst/>
              <a:gdLst/>
              <a:ahLst/>
              <a:cxnLst/>
              <a:rect l="l" t="t" r="r" b="b"/>
              <a:pathLst>
                <a:path w="856" h="1304" extrusionOk="0">
                  <a:moveTo>
                    <a:pt x="856" y="0"/>
                  </a:moveTo>
                  <a:lnTo>
                    <a:pt x="856" y="0"/>
                  </a:lnTo>
                  <a:cubicBezTo>
                    <a:pt x="673" y="163"/>
                    <a:pt x="408" y="754"/>
                    <a:pt x="123" y="1079"/>
                  </a:cubicBezTo>
                  <a:lnTo>
                    <a:pt x="82" y="1120"/>
                  </a:lnTo>
                  <a:lnTo>
                    <a:pt x="1" y="1303"/>
                  </a:lnTo>
                  <a:cubicBezTo>
                    <a:pt x="306" y="896"/>
                    <a:pt x="652" y="306"/>
                    <a:pt x="8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6"/>
            <p:cNvSpPr/>
            <p:nvPr/>
          </p:nvSpPr>
          <p:spPr>
            <a:xfrm>
              <a:off x="1500531" y="-3329"/>
              <a:ext cx="9167" cy="19680"/>
            </a:xfrm>
            <a:custGeom>
              <a:avLst/>
              <a:gdLst/>
              <a:ahLst/>
              <a:cxnLst/>
              <a:rect l="l" t="t" r="r" b="b"/>
              <a:pathLst>
                <a:path w="143" h="307" extrusionOk="0">
                  <a:moveTo>
                    <a:pt x="143" y="1"/>
                  </a:moveTo>
                  <a:cubicBezTo>
                    <a:pt x="143" y="21"/>
                    <a:pt x="102" y="82"/>
                    <a:pt x="0" y="306"/>
                  </a:cubicBezTo>
                  <a:cubicBezTo>
                    <a:pt x="20" y="286"/>
                    <a:pt x="20" y="286"/>
                    <a:pt x="41" y="266"/>
                  </a:cubicBezTo>
                  <a:cubicBezTo>
                    <a:pt x="61" y="225"/>
                    <a:pt x="82" y="164"/>
                    <a:pt x="143" y="42"/>
                  </a:cubicBezTo>
                  <a:lnTo>
                    <a:pt x="143" y="42"/>
                  </a:lnTo>
                  <a:cubicBezTo>
                    <a:pt x="138" y="52"/>
                    <a:pt x="135" y="55"/>
                    <a:pt x="134" y="55"/>
                  </a:cubicBezTo>
                  <a:cubicBezTo>
                    <a:pt x="131" y="55"/>
                    <a:pt x="143" y="16"/>
                    <a:pt x="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6"/>
            <p:cNvSpPr/>
            <p:nvPr/>
          </p:nvSpPr>
          <p:spPr>
            <a:xfrm>
              <a:off x="1509634" y="-3329"/>
              <a:ext cx="64" cy="64"/>
            </a:xfrm>
            <a:custGeom>
              <a:avLst/>
              <a:gdLst/>
              <a:ahLst/>
              <a:cxnLst/>
              <a:rect l="l" t="t" r="r" b="b"/>
              <a:pathLst>
                <a:path w="1" h="1" extrusionOk="0">
                  <a:moveTo>
                    <a:pt x="1" y="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6"/>
            <p:cNvSpPr/>
            <p:nvPr/>
          </p:nvSpPr>
          <p:spPr>
            <a:xfrm>
              <a:off x="1500980" y="11607"/>
              <a:ext cx="3910" cy="7436"/>
            </a:xfrm>
            <a:custGeom>
              <a:avLst/>
              <a:gdLst/>
              <a:ahLst/>
              <a:cxnLst/>
              <a:rect l="l" t="t" r="r" b="b"/>
              <a:pathLst>
                <a:path w="61" h="116" extrusionOk="0">
                  <a:moveTo>
                    <a:pt x="55" y="0"/>
                  </a:moveTo>
                  <a:cubicBezTo>
                    <a:pt x="53" y="0"/>
                    <a:pt x="47" y="9"/>
                    <a:pt x="34" y="33"/>
                  </a:cubicBezTo>
                  <a:cubicBezTo>
                    <a:pt x="8" y="94"/>
                    <a:pt x="1" y="116"/>
                    <a:pt x="2" y="116"/>
                  </a:cubicBezTo>
                  <a:cubicBezTo>
                    <a:pt x="6" y="116"/>
                    <a:pt x="60" y="0"/>
                    <a:pt x="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6"/>
            <p:cNvSpPr/>
            <p:nvPr/>
          </p:nvSpPr>
          <p:spPr>
            <a:xfrm>
              <a:off x="1503672" y="-30702"/>
              <a:ext cx="15193" cy="30450"/>
            </a:xfrm>
            <a:custGeom>
              <a:avLst/>
              <a:gdLst/>
              <a:ahLst/>
              <a:cxnLst/>
              <a:rect l="l" t="t" r="r" b="b"/>
              <a:pathLst>
                <a:path w="237" h="475" extrusionOk="0">
                  <a:moveTo>
                    <a:pt x="236" y="0"/>
                  </a:moveTo>
                  <a:lnTo>
                    <a:pt x="236" y="0"/>
                  </a:lnTo>
                  <a:cubicBezTo>
                    <a:pt x="185" y="102"/>
                    <a:pt x="126" y="228"/>
                    <a:pt x="114" y="228"/>
                  </a:cubicBezTo>
                  <a:cubicBezTo>
                    <a:pt x="107" y="228"/>
                    <a:pt x="117" y="183"/>
                    <a:pt x="155" y="61"/>
                  </a:cubicBezTo>
                  <a:lnTo>
                    <a:pt x="155" y="61"/>
                  </a:lnTo>
                  <a:cubicBezTo>
                    <a:pt x="39" y="341"/>
                    <a:pt x="1" y="475"/>
                    <a:pt x="17" y="475"/>
                  </a:cubicBezTo>
                  <a:cubicBezTo>
                    <a:pt x="34" y="475"/>
                    <a:pt x="118" y="311"/>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6"/>
            <p:cNvSpPr/>
            <p:nvPr/>
          </p:nvSpPr>
          <p:spPr>
            <a:xfrm>
              <a:off x="1448286" y="59365"/>
              <a:ext cx="15449" cy="26155"/>
            </a:xfrm>
            <a:custGeom>
              <a:avLst/>
              <a:gdLst/>
              <a:ahLst/>
              <a:cxnLst/>
              <a:rect l="l" t="t" r="r" b="b"/>
              <a:pathLst>
                <a:path w="241" h="408" extrusionOk="0">
                  <a:moveTo>
                    <a:pt x="225" y="1"/>
                  </a:moveTo>
                  <a:lnTo>
                    <a:pt x="82" y="204"/>
                  </a:lnTo>
                  <a:cubicBezTo>
                    <a:pt x="70" y="241"/>
                    <a:pt x="58" y="285"/>
                    <a:pt x="41" y="327"/>
                  </a:cubicBezTo>
                  <a:lnTo>
                    <a:pt x="41" y="327"/>
                  </a:lnTo>
                  <a:cubicBezTo>
                    <a:pt x="113" y="197"/>
                    <a:pt x="241" y="1"/>
                    <a:pt x="225" y="1"/>
                  </a:cubicBezTo>
                  <a:close/>
                  <a:moveTo>
                    <a:pt x="41" y="327"/>
                  </a:moveTo>
                  <a:lnTo>
                    <a:pt x="41" y="327"/>
                  </a:lnTo>
                  <a:cubicBezTo>
                    <a:pt x="23" y="359"/>
                    <a:pt x="9" y="388"/>
                    <a:pt x="0" y="408"/>
                  </a:cubicBezTo>
                  <a:cubicBezTo>
                    <a:pt x="17" y="383"/>
                    <a:pt x="30" y="355"/>
                    <a:pt x="41" y="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6"/>
            <p:cNvSpPr/>
            <p:nvPr/>
          </p:nvSpPr>
          <p:spPr>
            <a:xfrm>
              <a:off x="1509634" y="-522896"/>
              <a:ext cx="1410" cy="2692"/>
            </a:xfrm>
            <a:custGeom>
              <a:avLst/>
              <a:gdLst/>
              <a:ahLst/>
              <a:cxnLst/>
              <a:rect l="l" t="t" r="r" b="b"/>
              <a:pathLst>
                <a:path w="22" h="42" extrusionOk="0">
                  <a:moveTo>
                    <a:pt x="1" y="0"/>
                  </a:moveTo>
                  <a:cubicBezTo>
                    <a:pt x="1" y="21"/>
                    <a:pt x="1" y="21"/>
                    <a:pt x="1" y="41"/>
                  </a:cubicBezTo>
                  <a:lnTo>
                    <a:pt x="21" y="4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6"/>
            <p:cNvSpPr/>
            <p:nvPr/>
          </p:nvSpPr>
          <p:spPr>
            <a:xfrm>
              <a:off x="-230600" y="-649053"/>
              <a:ext cx="1793850" cy="2255855"/>
            </a:xfrm>
            <a:custGeom>
              <a:avLst/>
              <a:gdLst/>
              <a:ahLst/>
              <a:cxnLst/>
              <a:rect l="l" t="t" r="r" b="b"/>
              <a:pathLst>
                <a:path w="27983" h="35190" extrusionOk="0">
                  <a:moveTo>
                    <a:pt x="21327" y="113"/>
                  </a:moveTo>
                  <a:cubicBezTo>
                    <a:pt x="21382" y="113"/>
                    <a:pt x="21442" y="114"/>
                    <a:pt x="21506" y="115"/>
                  </a:cubicBezTo>
                  <a:cubicBezTo>
                    <a:pt x="21893" y="176"/>
                    <a:pt x="21527" y="237"/>
                    <a:pt x="21608" y="258"/>
                  </a:cubicBezTo>
                  <a:cubicBezTo>
                    <a:pt x="21420" y="273"/>
                    <a:pt x="21265" y="277"/>
                    <a:pt x="21128" y="277"/>
                  </a:cubicBezTo>
                  <a:cubicBezTo>
                    <a:pt x="20977" y="277"/>
                    <a:pt x="20846" y="272"/>
                    <a:pt x="20715" y="272"/>
                  </a:cubicBezTo>
                  <a:cubicBezTo>
                    <a:pt x="20641" y="272"/>
                    <a:pt x="20567" y="274"/>
                    <a:pt x="20488" y="278"/>
                  </a:cubicBezTo>
                  <a:lnTo>
                    <a:pt x="20916" y="278"/>
                  </a:lnTo>
                  <a:cubicBezTo>
                    <a:pt x="20753" y="299"/>
                    <a:pt x="20427" y="319"/>
                    <a:pt x="20244" y="319"/>
                  </a:cubicBezTo>
                  <a:lnTo>
                    <a:pt x="20407" y="319"/>
                  </a:lnTo>
                  <a:cubicBezTo>
                    <a:pt x="19612" y="360"/>
                    <a:pt x="18818" y="400"/>
                    <a:pt x="18024" y="441"/>
                  </a:cubicBezTo>
                  <a:cubicBezTo>
                    <a:pt x="18248" y="380"/>
                    <a:pt x="18655" y="299"/>
                    <a:pt x="19164" y="258"/>
                  </a:cubicBezTo>
                  <a:cubicBezTo>
                    <a:pt x="19314" y="243"/>
                    <a:pt x="19408" y="238"/>
                    <a:pt x="19467" y="238"/>
                  </a:cubicBezTo>
                  <a:cubicBezTo>
                    <a:pt x="19634" y="238"/>
                    <a:pt x="19513" y="281"/>
                    <a:pt x="19533" y="281"/>
                  </a:cubicBezTo>
                  <a:cubicBezTo>
                    <a:pt x="19536" y="281"/>
                    <a:pt x="19542" y="280"/>
                    <a:pt x="19551" y="278"/>
                  </a:cubicBezTo>
                  <a:cubicBezTo>
                    <a:pt x="20635" y="240"/>
                    <a:pt x="20547" y="113"/>
                    <a:pt x="21327" y="113"/>
                  </a:cubicBezTo>
                  <a:close/>
                  <a:moveTo>
                    <a:pt x="24256" y="339"/>
                  </a:moveTo>
                  <a:cubicBezTo>
                    <a:pt x="24350" y="339"/>
                    <a:pt x="24531" y="409"/>
                    <a:pt x="24719" y="468"/>
                  </a:cubicBezTo>
                  <a:lnTo>
                    <a:pt x="24719" y="468"/>
                  </a:lnTo>
                  <a:cubicBezTo>
                    <a:pt x="24636" y="429"/>
                    <a:pt x="24378" y="339"/>
                    <a:pt x="24256" y="339"/>
                  </a:cubicBezTo>
                  <a:close/>
                  <a:moveTo>
                    <a:pt x="15376" y="563"/>
                  </a:moveTo>
                  <a:cubicBezTo>
                    <a:pt x="15356" y="584"/>
                    <a:pt x="15417" y="604"/>
                    <a:pt x="15458" y="604"/>
                  </a:cubicBezTo>
                  <a:cubicBezTo>
                    <a:pt x="15295" y="624"/>
                    <a:pt x="15132" y="624"/>
                    <a:pt x="14969" y="645"/>
                  </a:cubicBezTo>
                  <a:cubicBezTo>
                    <a:pt x="15091" y="604"/>
                    <a:pt x="15254" y="584"/>
                    <a:pt x="15376" y="563"/>
                  </a:cubicBezTo>
                  <a:close/>
                  <a:moveTo>
                    <a:pt x="10032" y="849"/>
                  </a:moveTo>
                  <a:cubicBezTo>
                    <a:pt x="9947" y="855"/>
                    <a:pt x="9861" y="861"/>
                    <a:pt x="9776" y="869"/>
                  </a:cubicBezTo>
                  <a:cubicBezTo>
                    <a:pt x="9823" y="853"/>
                    <a:pt x="9929" y="849"/>
                    <a:pt x="10032" y="849"/>
                  </a:cubicBezTo>
                  <a:close/>
                  <a:moveTo>
                    <a:pt x="12036" y="747"/>
                  </a:moveTo>
                  <a:cubicBezTo>
                    <a:pt x="12077" y="747"/>
                    <a:pt x="12953" y="747"/>
                    <a:pt x="13156" y="767"/>
                  </a:cubicBezTo>
                  <a:cubicBezTo>
                    <a:pt x="13177" y="767"/>
                    <a:pt x="13197" y="767"/>
                    <a:pt x="13218" y="787"/>
                  </a:cubicBezTo>
                  <a:cubicBezTo>
                    <a:pt x="13014" y="808"/>
                    <a:pt x="12810" y="828"/>
                    <a:pt x="12607" y="828"/>
                  </a:cubicBezTo>
                  <a:lnTo>
                    <a:pt x="12586" y="767"/>
                  </a:lnTo>
                  <a:lnTo>
                    <a:pt x="12525" y="848"/>
                  </a:lnTo>
                  <a:cubicBezTo>
                    <a:pt x="12321" y="869"/>
                    <a:pt x="12138" y="889"/>
                    <a:pt x="11935" y="889"/>
                  </a:cubicBezTo>
                  <a:cubicBezTo>
                    <a:pt x="11914" y="828"/>
                    <a:pt x="11955" y="787"/>
                    <a:pt x="12036" y="747"/>
                  </a:cubicBezTo>
                  <a:close/>
                  <a:moveTo>
                    <a:pt x="9654" y="971"/>
                  </a:moveTo>
                  <a:lnTo>
                    <a:pt x="9654" y="971"/>
                  </a:lnTo>
                  <a:cubicBezTo>
                    <a:pt x="9511" y="1011"/>
                    <a:pt x="9267" y="1093"/>
                    <a:pt x="8982" y="1174"/>
                  </a:cubicBezTo>
                  <a:cubicBezTo>
                    <a:pt x="8676" y="1215"/>
                    <a:pt x="8371" y="1235"/>
                    <a:pt x="8085" y="1276"/>
                  </a:cubicBezTo>
                  <a:cubicBezTo>
                    <a:pt x="8330" y="1174"/>
                    <a:pt x="8635" y="1093"/>
                    <a:pt x="8982" y="1032"/>
                  </a:cubicBezTo>
                  <a:lnTo>
                    <a:pt x="9124" y="1052"/>
                  </a:lnTo>
                  <a:lnTo>
                    <a:pt x="9654" y="971"/>
                  </a:lnTo>
                  <a:close/>
                  <a:moveTo>
                    <a:pt x="26557" y="1653"/>
                  </a:moveTo>
                  <a:lnTo>
                    <a:pt x="26577" y="1663"/>
                  </a:lnTo>
                  <a:cubicBezTo>
                    <a:pt x="26567" y="1663"/>
                    <a:pt x="26562" y="1658"/>
                    <a:pt x="26557" y="1653"/>
                  </a:cubicBezTo>
                  <a:close/>
                  <a:moveTo>
                    <a:pt x="2811" y="1765"/>
                  </a:moveTo>
                  <a:lnTo>
                    <a:pt x="2811" y="1765"/>
                  </a:lnTo>
                  <a:cubicBezTo>
                    <a:pt x="2790" y="1806"/>
                    <a:pt x="2811" y="1826"/>
                    <a:pt x="2851" y="1846"/>
                  </a:cubicBezTo>
                  <a:cubicBezTo>
                    <a:pt x="2709" y="1887"/>
                    <a:pt x="2566" y="1928"/>
                    <a:pt x="2444" y="1968"/>
                  </a:cubicBezTo>
                  <a:cubicBezTo>
                    <a:pt x="2566" y="1907"/>
                    <a:pt x="2689" y="1826"/>
                    <a:pt x="2811" y="1765"/>
                  </a:cubicBezTo>
                  <a:close/>
                  <a:moveTo>
                    <a:pt x="26659" y="1765"/>
                  </a:moveTo>
                  <a:cubicBezTo>
                    <a:pt x="26781" y="1867"/>
                    <a:pt x="26944" y="2070"/>
                    <a:pt x="27046" y="2274"/>
                  </a:cubicBezTo>
                  <a:cubicBezTo>
                    <a:pt x="26944" y="2091"/>
                    <a:pt x="26801" y="1928"/>
                    <a:pt x="26659" y="1765"/>
                  </a:cubicBezTo>
                  <a:close/>
                  <a:moveTo>
                    <a:pt x="246" y="10001"/>
                  </a:moveTo>
                  <a:cubicBezTo>
                    <a:pt x="248" y="10025"/>
                    <a:pt x="253" y="10050"/>
                    <a:pt x="265" y="10074"/>
                  </a:cubicBezTo>
                  <a:cubicBezTo>
                    <a:pt x="260" y="10047"/>
                    <a:pt x="253" y="10022"/>
                    <a:pt x="246" y="10001"/>
                  </a:cubicBezTo>
                  <a:close/>
                  <a:moveTo>
                    <a:pt x="285" y="9830"/>
                  </a:moveTo>
                  <a:cubicBezTo>
                    <a:pt x="285" y="9931"/>
                    <a:pt x="285" y="10054"/>
                    <a:pt x="285" y="10155"/>
                  </a:cubicBezTo>
                  <a:cubicBezTo>
                    <a:pt x="265" y="10135"/>
                    <a:pt x="265" y="10095"/>
                    <a:pt x="265" y="10074"/>
                  </a:cubicBezTo>
                  <a:lnTo>
                    <a:pt x="265" y="10074"/>
                  </a:lnTo>
                  <a:cubicBezTo>
                    <a:pt x="265" y="10135"/>
                    <a:pt x="265" y="10196"/>
                    <a:pt x="285" y="10237"/>
                  </a:cubicBezTo>
                  <a:lnTo>
                    <a:pt x="285" y="10400"/>
                  </a:lnTo>
                  <a:cubicBezTo>
                    <a:pt x="265" y="10502"/>
                    <a:pt x="245" y="10603"/>
                    <a:pt x="245" y="10665"/>
                  </a:cubicBezTo>
                  <a:lnTo>
                    <a:pt x="204" y="9972"/>
                  </a:lnTo>
                  <a:cubicBezTo>
                    <a:pt x="204" y="9949"/>
                    <a:pt x="207" y="9939"/>
                    <a:pt x="212" y="9939"/>
                  </a:cubicBezTo>
                  <a:cubicBezTo>
                    <a:pt x="221" y="9939"/>
                    <a:pt x="234" y="9964"/>
                    <a:pt x="246" y="10001"/>
                  </a:cubicBezTo>
                  <a:lnTo>
                    <a:pt x="246" y="10001"/>
                  </a:lnTo>
                  <a:cubicBezTo>
                    <a:pt x="245" y="9985"/>
                    <a:pt x="245" y="9968"/>
                    <a:pt x="245" y="9952"/>
                  </a:cubicBezTo>
                  <a:cubicBezTo>
                    <a:pt x="245" y="9850"/>
                    <a:pt x="265" y="9830"/>
                    <a:pt x="285" y="9830"/>
                  </a:cubicBezTo>
                  <a:close/>
                  <a:moveTo>
                    <a:pt x="15152" y="20114"/>
                  </a:moveTo>
                  <a:lnTo>
                    <a:pt x="15152" y="20114"/>
                  </a:lnTo>
                  <a:cubicBezTo>
                    <a:pt x="15145" y="20120"/>
                    <a:pt x="15139" y="20126"/>
                    <a:pt x="15132" y="20132"/>
                  </a:cubicBezTo>
                  <a:lnTo>
                    <a:pt x="15132" y="20132"/>
                  </a:lnTo>
                  <a:cubicBezTo>
                    <a:pt x="15139" y="20126"/>
                    <a:pt x="15146" y="20120"/>
                    <a:pt x="15152" y="20114"/>
                  </a:cubicBezTo>
                  <a:close/>
                  <a:moveTo>
                    <a:pt x="12444" y="24920"/>
                  </a:moveTo>
                  <a:lnTo>
                    <a:pt x="12444" y="24920"/>
                  </a:lnTo>
                  <a:cubicBezTo>
                    <a:pt x="12440" y="24927"/>
                    <a:pt x="12436" y="24933"/>
                    <a:pt x="12432" y="24940"/>
                  </a:cubicBezTo>
                  <a:lnTo>
                    <a:pt x="12432" y="24940"/>
                  </a:lnTo>
                  <a:cubicBezTo>
                    <a:pt x="12435" y="24935"/>
                    <a:pt x="12439" y="24928"/>
                    <a:pt x="12444" y="24920"/>
                  </a:cubicBezTo>
                  <a:close/>
                  <a:moveTo>
                    <a:pt x="876" y="27446"/>
                  </a:moveTo>
                  <a:cubicBezTo>
                    <a:pt x="876" y="27447"/>
                    <a:pt x="876" y="27448"/>
                    <a:pt x="876" y="27450"/>
                  </a:cubicBezTo>
                  <a:lnTo>
                    <a:pt x="876" y="27450"/>
                  </a:lnTo>
                  <a:cubicBezTo>
                    <a:pt x="876" y="27448"/>
                    <a:pt x="876" y="27447"/>
                    <a:pt x="876" y="27446"/>
                  </a:cubicBezTo>
                  <a:close/>
                  <a:moveTo>
                    <a:pt x="9796" y="31106"/>
                  </a:moveTo>
                  <a:cubicBezTo>
                    <a:pt x="9801" y="31106"/>
                    <a:pt x="9786" y="31142"/>
                    <a:pt x="9776" y="31173"/>
                  </a:cubicBezTo>
                  <a:lnTo>
                    <a:pt x="9694" y="31254"/>
                  </a:lnTo>
                  <a:cubicBezTo>
                    <a:pt x="9766" y="31142"/>
                    <a:pt x="9791" y="31106"/>
                    <a:pt x="9796" y="31106"/>
                  </a:cubicBezTo>
                  <a:close/>
                  <a:moveTo>
                    <a:pt x="21515" y="0"/>
                  </a:moveTo>
                  <a:cubicBezTo>
                    <a:pt x="21316" y="0"/>
                    <a:pt x="21112" y="10"/>
                    <a:pt x="20957" y="34"/>
                  </a:cubicBezTo>
                  <a:cubicBezTo>
                    <a:pt x="20788" y="34"/>
                    <a:pt x="20540" y="68"/>
                    <a:pt x="20513" y="68"/>
                  </a:cubicBezTo>
                  <a:cubicBezTo>
                    <a:pt x="20503" y="68"/>
                    <a:pt x="20519" y="64"/>
                    <a:pt x="20570" y="54"/>
                  </a:cubicBezTo>
                  <a:lnTo>
                    <a:pt x="20570" y="54"/>
                  </a:lnTo>
                  <a:lnTo>
                    <a:pt x="19775" y="115"/>
                  </a:lnTo>
                  <a:lnTo>
                    <a:pt x="19775" y="95"/>
                  </a:lnTo>
                  <a:cubicBezTo>
                    <a:pt x="19109" y="130"/>
                    <a:pt x="18413" y="225"/>
                    <a:pt x="17661" y="225"/>
                  </a:cubicBezTo>
                  <a:cubicBezTo>
                    <a:pt x="17539" y="225"/>
                    <a:pt x="17416" y="223"/>
                    <a:pt x="17291" y="217"/>
                  </a:cubicBezTo>
                  <a:cubicBezTo>
                    <a:pt x="17026" y="258"/>
                    <a:pt x="16761" y="278"/>
                    <a:pt x="16313" y="299"/>
                  </a:cubicBezTo>
                  <a:lnTo>
                    <a:pt x="16232" y="278"/>
                  </a:lnTo>
                  <a:cubicBezTo>
                    <a:pt x="15906" y="299"/>
                    <a:pt x="15213" y="299"/>
                    <a:pt x="15071" y="360"/>
                  </a:cubicBezTo>
                  <a:cubicBezTo>
                    <a:pt x="15005" y="345"/>
                    <a:pt x="14910" y="339"/>
                    <a:pt x="14795" y="339"/>
                  </a:cubicBezTo>
                  <a:cubicBezTo>
                    <a:pt x="14271" y="339"/>
                    <a:pt x="13335" y="465"/>
                    <a:pt x="12851" y="482"/>
                  </a:cubicBezTo>
                  <a:lnTo>
                    <a:pt x="12851" y="543"/>
                  </a:lnTo>
                  <a:cubicBezTo>
                    <a:pt x="12444" y="584"/>
                    <a:pt x="12057" y="624"/>
                    <a:pt x="11548" y="685"/>
                  </a:cubicBezTo>
                  <a:lnTo>
                    <a:pt x="11588" y="726"/>
                  </a:lnTo>
                  <a:cubicBezTo>
                    <a:pt x="11221" y="796"/>
                    <a:pt x="10658" y="806"/>
                    <a:pt x="10067" y="846"/>
                  </a:cubicBezTo>
                  <a:lnTo>
                    <a:pt x="10067" y="846"/>
                  </a:lnTo>
                  <a:cubicBezTo>
                    <a:pt x="10030" y="845"/>
                    <a:pt x="9992" y="844"/>
                    <a:pt x="9955" y="844"/>
                  </a:cubicBezTo>
                  <a:cubicBezTo>
                    <a:pt x="9171" y="844"/>
                    <a:pt x="8361" y="1093"/>
                    <a:pt x="7658" y="1093"/>
                  </a:cubicBezTo>
                  <a:cubicBezTo>
                    <a:pt x="7474" y="1113"/>
                    <a:pt x="7332" y="1133"/>
                    <a:pt x="7210" y="1133"/>
                  </a:cubicBezTo>
                  <a:lnTo>
                    <a:pt x="7128" y="1133"/>
                  </a:lnTo>
                  <a:cubicBezTo>
                    <a:pt x="6986" y="1154"/>
                    <a:pt x="6782" y="1174"/>
                    <a:pt x="6578" y="1215"/>
                  </a:cubicBezTo>
                  <a:lnTo>
                    <a:pt x="6477" y="1174"/>
                  </a:lnTo>
                  <a:cubicBezTo>
                    <a:pt x="6456" y="1174"/>
                    <a:pt x="6436" y="1195"/>
                    <a:pt x="6436" y="1195"/>
                  </a:cubicBezTo>
                  <a:cubicBezTo>
                    <a:pt x="6212" y="1195"/>
                    <a:pt x="6253" y="1235"/>
                    <a:pt x="6375" y="1256"/>
                  </a:cubicBezTo>
                  <a:cubicBezTo>
                    <a:pt x="6273" y="1276"/>
                    <a:pt x="6171" y="1296"/>
                    <a:pt x="6090" y="1317"/>
                  </a:cubicBezTo>
                  <a:cubicBezTo>
                    <a:pt x="6060" y="1306"/>
                    <a:pt x="6022" y="1301"/>
                    <a:pt x="5979" y="1301"/>
                  </a:cubicBezTo>
                  <a:cubicBezTo>
                    <a:pt x="5833" y="1301"/>
                    <a:pt x="5625" y="1353"/>
                    <a:pt x="5453" y="1353"/>
                  </a:cubicBezTo>
                  <a:cubicBezTo>
                    <a:pt x="5404" y="1353"/>
                    <a:pt x="5357" y="1348"/>
                    <a:pt x="5316" y="1337"/>
                  </a:cubicBezTo>
                  <a:cubicBezTo>
                    <a:pt x="5173" y="1398"/>
                    <a:pt x="4379" y="1480"/>
                    <a:pt x="4175" y="1561"/>
                  </a:cubicBezTo>
                  <a:cubicBezTo>
                    <a:pt x="4166" y="1562"/>
                    <a:pt x="4157" y="1563"/>
                    <a:pt x="4148" y="1564"/>
                  </a:cubicBezTo>
                  <a:lnTo>
                    <a:pt x="4148" y="1564"/>
                  </a:lnTo>
                  <a:cubicBezTo>
                    <a:pt x="4155" y="1561"/>
                    <a:pt x="4165" y="1561"/>
                    <a:pt x="4175" y="1561"/>
                  </a:cubicBezTo>
                  <a:cubicBezTo>
                    <a:pt x="4113" y="1561"/>
                    <a:pt x="4112" y="1561"/>
                    <a:pt x="4120" y="1566"/>
                  </a:cubicBezTo>
                  <a:lnTo>
                    <a:pt x="4120" y="1566"/>
                  </a:lnTo>
                  <a:cubicBezTo>
                    <a:pt x="4129" y="1565"/>
                    <a:pt x="4138" y="1564"/>
                    <a:pt x="4148" y="1564"/>
                  </a:cubicBezTo>
                  <a:lnTo>
                    <a:pt x="4148" y="1564"/>
                  </a:lnTo>
                  <a:cubicBezTo>
                    <a:pt x="4140" y="1566"/>
                    <a:pt x="4135" y="1571"/>
                    <a:pt x="4135" y="1582"/>
                  </a:cubicBezTo>
                  <a:cubicBezTo>
                    <a:pt x="4135" y="1574"/>
                    <a:pt x="4125" y="1569"/>
                    <a:pt x="4120" y="1566"/>
                  </a:cubicBezTo>
                  <a:lnTo>
                    <a:pt x="4120" y="1566"/>
                  </a:lnTo>
                  <a:cubicBezTo>
                    <a:pt x="3912" y="1582"/>
                    <a:pt x="3690" y="1587"/>
                    <a:pt x="3503" y="1643"/>
                  </a:cubicBezTo>
                  <a:lnTo>
                    <a:pt x="3381" y="1582"/>
                  </a:lnTo>
                  <a:cubicBezTo>
                    <a:pt x="3218" y="1643"/>
                    <a:pt x="3055" y="1683"/>
                    <a:pt x="2872" y="1744"/>
                  </a:cubicBezTo>
                  <a:cubicBezTo>
                    <a:pt x="2718" y="1764"/>
                    <a:pt x="2605" y="1783"/>
                    <a:pt x="2561" y="1783"/>
                  </a:cubicBezTo>
                  <a:cubicBezTo>
                    <a:pt x="2511" y="1783"/>
                    <a:pt x="2547" y="1759"/>
                    <a:pt x="2709" y="1683"/>
                  </a:cubicBezTo>
                  <a:lnTo>
                    <a:pt x="2709" y="1683"/>
                  </a:lnTo>
                  <a:cubicBezTo>
                    <a:pt x="2342" y="1826"/>
                    <a:pt x="2200" y="1907"/>
                    <a:pt x="2057" y="1989"/>
                  </a:cubicBezTo>
                  <a:cubicBezTo>
                    <a:pt x="1955" y="2070"/>
                    <a:pt x="1813" y="2152"/>
                    <a:pt x="1630" y="2437"/>
                  </a:cubicBezTo>
                  <a:lnTo>
                    <a:pt x="1609" y="2396"/>
                  </a:lnTo>
                  <a:cubicBezTo>
                    <a:pt x="1446" y="2579"/>
                    <a:pt x="1304" y="2946"/>
                    <a:pt x="1222" y="3048"/>
                  </a:cubicBezTo>
                  <a:cubicBezTo>
                    <a:pt x="1141" y="3170"/>
                    <a:pt x="1039" y="3374"/>
                    <a:pt x="957" y="3638"/>
                  </a:cubicBezTo>
                  <a:cubicBezTo>
                    <a:pt x="856" y="3924"/>
                    <a:pt x="754" y="4249"/>
                    <a:pt x="672" y="4616"/>
                  </a:cubicBezTo>
                  <a:cubicBezTo>
                    <a:pt x="489" y="5329"/>
                    <a:pt x="347" y="6164"/>
                    <a:pt x="245" y="6836"/>
                  </a:cubicBezTo>
                  <a:cubicBezTo>
                    <a:pt x="262" y="6805"/>
                    <a:pt x="274" y="6792"/>
                    <a:pt x="280" y="6792"/>
                  </a:cubicBezTo>
                  <a:cubicBezTo>
                    <a:pt x="327" y="6792"/>
                    <a:pt x="135" y="7454"/>
                    <a:pt x="224" y="7508"/>
                  </a:cubicBezTo>
                  <a:cubicBezTo>
                    <a:pt x="197" y="7548"/>
                    <a:pt x="170" y="7642"/>
                    <a:pt x="155" y="7642"/>
                  </a:cubicBezTo>
                  <a:cubicBezTo>
                    <a:pt x="148" y="7642"/>
                    <a:pt x="143" y="7618"/>
                    <a:pt x="143" y="7549"/>
                  </a:cubicBezTo>
                  <a:cubicBezTo>
                    <a:pt x="122" y="8221"/>
                    <a:pt x="41" y="8547"/>
                    <a:pt x="102" y="9035"/>
                  </a:cubicBezTo>
                  <a:cubicBezTo>
                    <a:pt x="97" y="9043"/>
                    <a:pt x="93" y="9046"/>
                    <a:pt x="89" y="9046"/>
                  </a:cubicBezTo>
                  <a:cubicBezTo>
                    <a:pt x="66" y="9046"/>
                    <a:pt x="60" y="8936"/>
                    <a:pt x="49" y="8936"/>
                  </a:cubicBezTo>
                  <a:cubicBezTo>
                    <a:pt x="47" y="8936"/>
                    <a:pt x="44" y="8941"/>
                    <a:pt x="41" y="8954"/>
                  </a:cubicBezTo>
                  <a:cubicBezTo>
                    <a:pt x="41" y="8995"/>
                    <a:pt x="61" y="9158"/>
                    <a:pt x="41" y="9239"/>
                  </a:cubicBezTo>
                  <a:cubicBezTo>
                    <a:pt x="38" y="9248"/>
                    <a:pt x="35" y="9252"/>
                    <a:pt x="33" y="9252"/>
                  </a:cubicBezTo>
                  <a:cubicBezTo>
                    <a:pt x="21" y="9252"/>
                    <a:pt x="21" y="9122"/>
                    <a:pt x="21" y="9035"/>
                  </a:cubicBezTo>
                  <a:lnTo>
                    <a:pt x="21" y="9035"/>
                  </a:lnTo>
                  <a:cubicBezTo>
                    <a:pt x="0" y="9728"/>
                    <a:pt x="82" y="9789"/>
                    <a:pt x="163" y="9850"/>
                  </a:cubicBezTo>
                  <a:cubicBezTo>
                    <a:pt x="122" y="10196"/>
                    <a:pt x="122" y="10359"/>
                    <a:pt x="184" y="10624"/>
                  </a:cubicBezTo>
                  <a:cubicBezTo>
                    <a:pt x="173" y="10688"/>
                    <a:pt x="156" y="10770"/>
                    <a:pt x="143" y="10770"/>
                  </a:cubicBezTo>
                  <a:cubicBezTo>
                    <a:pt x="132" y="10770"/>
                    <a:pt x="122" y="10704"/>
                    <a:pt x="122" y="10502"/>
                  </a:cubicBezTo>
                  <a:lnTo>
                    <a:pt x="122" y="10502"/>
                  </a:lnTo>
                  <a:cubicBezTo>
                    <a:pt x="102" y="10746"/>
                    <a:pt x="82" y="11988"/>
                    <a:pt x="163" y="12009"/>
                  </a:cubicBezTo>
                  <a:cubicBezTo>
                    <a:pt x="143" y="12090"/>
                    <a:pt x="143" y="12335"/>
                    <a:pt x="163" y="12396"/>
                  </a:cubicBezTo>
                  <a:cubicBezTo>
                    <a:pt x="163" y="12946"/>
                    <a:pt x="163" y="12986"/>
                    <a:pt x="163" y="13516"/>
                  </a:cubicBezTo>
                  <a:lnTo>
                    <a:pt x="184" y="13373"/>
                  </a:lnTo>
                  <a:cubicBezTo>
                    <a:pt x="265" y="13577"/>
                    <a:pt x="204" y="13821"/>
                    <a:pt x="224" y="14229"/>
                  </a:cubicBezTo>
                  <a:lnTo>
                    <a:pt x="204" y="14229"/>
                  </a:lnTo>
                  <a:cubicBezTo>
                    <a:pt x="163" y="15206"/>
                    <a:pt x="245" y="14656"/>
                    <a:pt x="204" y="15613"/>
                  </a:cubicBezTo>
                  <a:lnTo>
                    <a:pt x="245" y="15552"/>
                  </a:lnTo>
                  <a:lnTo>
                    <a:pt x="245" y="15552"/>
                  </a:lnTo>
                  <a:cubicBezTo>
                    <a:pt x="347" y="15654"/>
                    <a:pt x="204" y="16428"/>
                    <a:pt x="245" y="16978"/>
                  </a:cubicBezTo>
                  <a:lnTo>
                    <a:pt x="285" y="16774"/>
                  </a:lnTo>
                  <a:lnTo>
                    <a:pt x="285" y="16774"/>
                  </a:lnTo>
                  <a:cubicBezTo>
                    <a:pt x="326" y="17080"/>
                    <a:pt x="163" y="17630"/>
                    <a:pt x="143" y="17935"/>
                  </a:cubicBezTo>
                  <a:cubicBezTo>
                    <a:pt x="143" y="17949"/>
                    <a:pt x="143" y="17955"/>
                    <a:pt x="143" y="17955"/>
                  </a:cubicBezTo>
                  <a:cubicBezTo>
                    <a:pt x="142" y="17955"/>
                    <a:pt x="139" y="17819"/>
                    <a:pt x="122" y="17752"/>
                  </a:cubicBezTo>
                  <a:lnTo>
                    <a:pt x="122" y="17752"/>
                  </a:lnTo>
                  <a:cubicBezTo>
                    <a:pt x="102" y="18149"/>
                    <a:pt x="117" y="18174"/>
                    <a:pt x="143" y="18174"/>
                  </a:cubicBezTo>
                  <a:cubicBezTo>
                    <a:pt x="147" y="18174"/>
                    <a:pt x="151" y="18174"/>
                    <a:pt x="155" y="18174"/>
                  </a:cubicBezTo>
                  <a:cubicBezTo>
                    <a:pt x="178" y="18174"/>
                    <a:pt x="207" y="18192"/>
                    <a:pt x="224" y="18444"/>
                  </a:cubicBezTo>
                  <a:cubicBezTo>
                    <a:pt x="220" y="18472"/>
                    <a:pt x="213" y="18480"/>
                    <a:pt x="205" y="18480"/>
                  </a:cubicBezTo>
                  <a:cubicBezTo>
                    <a:pt x="196" y="18480"/>
                    <a:pt x="186" y="18470"/>
                    <a:pt x="176" y="18470"/>
                  </a:cubicBezTo>
                  <a:cubicBezTo>
                    <a:pt x="158" y="18470"/>
                    <a:pt x="143" y="18505"/>
                    <a:pt x="143" y="18709"/>
                  </a:cubicBezTo>
                  <a:cubicBezTo>
                    <a:pt x="122" y="18913"/>
                    <a:pt x="285" y="19870"/>
                    <a:pt x="245" y="20440"/>
                  </a:cubicBezTo>
                  <a:cubicBezTo>
                    <a:pt x="256" y="20371"/>
                    <a:pt x="268" y="20303"/>
                    <a:pt x="283" y="20303"/>
                  </a:cubicBezTo>
                  <a:cubicBezTo>
                    <a:pt x="294" y="20303"/>
                    <a:pt x="308" y="20344"/>
                    <a:pt x="326" y="20460"/>
                  </a:cubicBezTo>
                  <a:cubicBezTo>
                    <a:pt x="367" y="20888"/>
                    <a:pt x="285" y="21621"/>
                    <a:pt x="387" y="22008"/>
                  </a:cubicBezTo>
                  <a:cubicBezTo>
                    <a:pt x="387" y="22049"/>
                    <a:pt x="387" y="22090"/>
                    <a:pt x="387" y="22090"/>
                  </a:cubicBezTo>
                  <a:cubicBezTo>
                    <a:pt x="428" y="22415"/>
                    <a:pt x="469" y="23149"/>
                    <a:pt x="550" y="23332"/>
                  </a:cubicBezTo>
                  <a:cubicBezTo>
                    <a:pt x="469" y="23495"/>
                    <a:pt x="530" y="24004"/>
                    <a:pt x="591" y="24452"/>
                  </a:cubicBezTo>
                  <a:cubicBezTo>
                    <a:pt x="652" y="24920"/>
                    <a:pt x="713" y="25348"/>
                    <a:pt x="632" y="25348"/>
                  </a:cubicBezTo>
                  <a:cubicBezTo>
                    <a:pt x="672" y="25694"/>
                    <a:pt x="693" y="26020"/>
                    <a:pt x="733" y="26366"/>
                  </a:cubicBezTo>
                  <a:lnTo>
                    <a:pt x="713" y="26326"/>
                  </a:lnTo>
                  <a:lnTo>
                    <a:pt x="713" y="26326"/>
                  </a:lnTo>
                  <a:cubicBezTo>
                    <a:pt x="774" y="26977"/>
                    <a:pt x="835" y="27201"/>
                    <a:pt x="896" y="27405"/>
                  </a:cubicBezTo>
                  <a:cubicBezTo>
                    <a:pt x="905" y="27475"/>
                    <a:pt x="903" y="27496"/>
                    <a:pt x="897" y="27496"/>
                  </a:cubicBezTo>
                  <a:cubicBezTo>
                    <a:pt x="890" y="27496"/>
                    <a:pt x="879" y="27464"/>
                    <a:pt x="876" y="27450"/>
                  </a:cubicBezTo>
                  <a:lnTo>
                    <a:pt x="876" y="27450"/>
                  </a:lnTo>
                  <a:cubicBezTo>
                    <a:pt x="958" y="28383"/>
                    <a:pt x="978" y="28465"/>
                    <a:pt x="1161" y="29238"/>
                  </a:cubicBezTo>
                  <a:lnTo>
                    <a:pt x="1120" y="29340"/>
                  </a:lnTo>
                  <a:cubicBezTo>
                    <a:pt x="1181" y="29543"/>
                    <a:pt x="1243" y="30684"/>
                    <a:pt x="1467" y="31580"/>
                  </a:cubicBezTo>
                  <a:cubicBezTo>
                    <a:pt x="1467" y="31580"/>
                    <a:pt x="1446" y="31560"/>
                    <a:pt x="1426" y="31499"/>
                  </a:cubicBezTo>
                  <a:lnTo>
                    <a:pt x="1426" y="31499"/>
                  </a:lnTo>
                  <a:cubicBezTo>
                    <a:pt x="1670" y="32496"/>
                    <a:pt x="1772" y="33942"/>
                    <a:pt x="2057" y="34289"/>
                  </a:cubicBezTo>
                  <a:cubicBezTo>
                    <a:pt x="2118" y="34513"/>
                    <a:pt x="2220" y="34757"/>
                    <a:pt x="2424" y="34940"/>
                  </a:cubicBezTo>
                  <a:cubicBezTo>
                    <a:pt x="2261" y="34757"/>
                    <a:pt x="2241" y="34635"/>
                    <a:pt x="2220" y="34594"/>
                  </a:cubicBezTo>
                  <a:cubicBezTo>
                    <a:pt x="2220" y="34582"/>
                    <a:pt x="2222" y="34577"/>
                    <a:pt x="2225" y="34577"/>
                  </a:cubicBezTo>
                  <a:cubicBezTo>
                    <a:pt x="2234" y="34577"/>
                    <a:pt x="2252" y="34606"/>
                    <a:pt x="2281" y="34635"/>
                  </a:cubicBezTo>
                  <a:cubicBezTo>
                    <a:pt x="2320" y="34687"/>
                    <a:pt x="2376" y="34756"/>
                    <a:pt x="2390" y="34756"/>
                  </a:cubicBezTo>
                  <a:cubicBezTo>
                    <a:pt x="2398" y="34756"/>
                    <a:pt x="2392" y="34734"/>
                    <a:pt x="2363" y="34676"/>
                  </a:cubicBezTo>
                  <a:lnTo>
                    <a:pt x="2363" y="34676"/>
                  </a:lnTo>
                  <a:cubicBezTo>
                    <a:pt x="2403" y="34757"/>
                    <a:pt x="2465" y="34838"/>
                    <a:pt x="2546" y="34900"/>
                  </a:cubicBezTo>
                  <a:cubicBezTo>
                    <a:pt x="2607" y="34961"/>
                    <a:pt x="2689" y="35022"/>
                    <a:pt x="2750" y="35042"/>
                  </a:cubicBezTo>
                  <a:cubicBezTo>
                    <a:pt x="2811" y="35083"/>
                    <a:pt x="2851" y="35103"/>
                    <a:pt x="2831" y="35103"/>
                  </a:cubicBezTo>
                  <a:cubicBezTo>
                    <a:pt x="2831" y="35103"/>
                    <a:pt x="2790" y="35103"/>
                    <a:pt x="2668" y="35063"/>
                  </a:cubicBezTo>
                  <a:lnTo>
                    <a:pt x="2607" y="35022"/>
                  </a:lnTo>
                  <a:cubicBezTo>
                    <a:pt x="2602" y="35019"/>
                    <a:pt x="2597" y="35018"/>
                    <a:pt x="2594" y="35018"/>
                  </a:cubicBezTo>
                  <a:cubicBezTo>
                    <a:pt x="2573" y="35018"/>
                    <a:pt x="2601" y="35068"/>
                    <a:pt x="2689" y="35103"/>
                  </a:cubicBezTo>
                  <a:cubicBezTo>
                    <a:pt x="2772" y="35154"/>
                    <a:pt x="2898" y="35190"/>
                    <a:pt x="3030" y="35190"/>
                  </a:cubicBezTo>
                  <a:cubicBezTo>
                    <a:pt x="3059" y="35190"/>
                    <a:pt x="3087" y="35188"/>
                    <a:pt x="3116" y="35185"/>
                  </a:cubicBezTo>
                  <a:cubicBezTo>
                    <a:pt x="3389" y="35168"/>
                    <a:pt x="3633" y="35094"/>
                    <a:pt x="3705" y="35094"/>
                  </a:cubicBezTo>
                  <a:cubicBezTo>
                    <a:pt x="3720" y="35094"/>
                    <a:pt x="3727" y="35097"/>
                    <a:pt x="3727" y="35103"/>
                  </a:cubicBezTo>
                  <a:cubicBezTo>
                    <a:pt x="5438" y="34696"/>
                    <a:pt x="7026" y="33881"/>
                    <a:pt x="8269" y="32802"/>
                  </a:cubicBezTo>
                  <a:lnTo>
                    <a:pt x="8269" y="32802"/>
                  </a:lnTo>
                  <a:lnTo>
                    <a:pt x="8085" y="32863"/>
                  </a:lnTo>
                  <a:cubicBezTo>
                    <a:pt x="8228" y="32741"/>
                    <a:pt x="8371" y="32619"/>
                    <a:pt x="8513" y="32496"/>
                  </a:cubicBezTo>
                  <a:cubicBezTo>
                    <a:pt x="8559" y="32458"/>
                    <a:pt x="8596" y="32435"/>
                    <a:pt x="8609" y="32435"/>
                  </a:cubicBezTo>
                  <a:cubicBezTo>
                    <a:pt x="8630" y="32435"/>
                    <a:pt x="8582" y="32501"/>
                    <a:pt x="8391" y="32680"/>
                  </a:cubicBezTo>
                  <a:cubicBezTo>
                    <a:pt x="8493" y="32619"/>
                    <a:pt x="8615" y="32496"/>
                    <a:pt x="8696" y="32374"/>
                  </a:cubicBezTo>
                  <a:cubicBezTo>
                    <a:pt x="8798" y="32252"/>
                    <a:pt x="8859" y="32150"/>
                    <a:pt x="8859" y="32150"/>
                  </a:cubicBezTo>
                  <a:cubicBezTo>
                    <a:pt x="9011" y="32004"/>
                    <a:pt x="9076" y="31951"/>
                    <a:pt x="9090" y="31951"/>
                  </a:cubicBezTo>
                  <a:cubicBezTo>
                    <a:pt x="9126" y="31951"/>
                    <a:pt x="8852" y="32278"/>
                    <a:pt x="8855" y="32278"/>
                  </a:cubicBezTo>
                  <a:cubicBezTo>
                    <a:pt x="8856" y="32278"/>
                    <a:pt x="8863" y="32270"/>
                    <a:pt x="8880" y="32252"/>
                  </a:cubicBezTo>
                  <a:lnTo>
                    <a:pt x="9104" y="32008"/>
                  </a:lnTo>
                  <a:lnTo>
                    <a:pt x="9043" y="32069"/>
                  </a:lnTo>
                  <a:cubicBezTo>
                    <a:pt x="9226" y="31845"/>
                    <a:pt x="9206" y="31804"/>
                    <a:pt x="9531" y="31417"/>
                  </a:cubicBezTo>
                  <a:cubicBezTo>
                    <a:pt x="9735" y="31193"/>
                    <a:pt x="9674" y="31336"/>
                    <a:pt x="9735" y="31234"/>
                  </a:cubicBezTo>
                  <a:cubicBezTo>
                    <a:pt x="9755" y="31234"/>
                    <a:pt x="9776" y="31193"/>
                    <a:pt x="9857" y="31071"/>
                  </a:cubicBezTo>
                  <a:cubicBezTo>
                    <a:pt x="10000" y="30888"/>
                    <a:pt x="10142" y="30684"/>
                    <a:pt x="10285" y="30480"/>
                  </a:cubicBezTo>
                  <a:lnTo>
                    <a:pt x="10285" y="30480"/>
                  </a:lnTo>
                  <a:lnTo>
                    <a:pt x="10061" y="30684"/>
                  </a:lnTo>
                  <a:cubicBezTo>
                    <a:pt x="10182" y="30487"/>
                    <a:pt x="10325" y="30269"/>
                    <a:pt x="10299" y="30269"/>
                  </a:cubicBezTo>
                  <a:cubicBezTo>
                    <a:pt x="10295" y="30269"/>
                    <a:pt x="10284" y="30276"/>
                    <a:pt x="10267" y="30292"/>
                  </a:cubicBezTo>
                  <a:lnTo>
                    <a:pt x="10267" y="30292"/>
                  </a:lnTo>
                  <a:cubicBezTo>
                    <a:pt x="10459" y="30070"/>
                    <a:pt x="10761" y="29542"/>
                    <a:pt x="10998" y="29014"/>
                  </a:cubicBezTo>
                  <a:cubicBezTo>
                    <a:pt x="11262" y="28403"/>
                    <a:pt x="11446" y="27812"/>
                    <a:pt x="11527" y="27670"/>
                  </a:cubicBezTo>
                  <a:cubicBezTo>
                    <a:pt x="11629" y="27242"/>
                    <a:pt x="11751" y="26814"/>
                    <a:pt x="11914" y="26305"/>
                  </a:cubicBezTo>
                  <a:lnTo>
                    <a:pt x="11914" y="26305"/>
                  </a:lnTo>
                  <a:cubicBezTo>
                    <a:pt x="11898" y="26355"/>
                    <a:pt x="11871" y="26394"/>
                    <a:pt x="11856" y="26394"/>
                  </a:cubicBezTo>
                  <a:cubicBezTo>
                    <a:pt x="11834" y="26394"/>
                    <a:pt x="11837" y="26308"/>
                    <a:pt x="11935" y="26041"/>
                  </a:cubicBezTo>
                  <a:cubicBezTo>
                    <a:pt x="11940" y="26059"/>
                    <a:pt x="11947" y="26068"/>
                    <a:pt x="11956" y="26068"/>
                  </a:cubicBezTo>
                  <a:cubicBezTo>
                    <a:pt x="12038" y="26068"/>
                    <a:pt x="12250" y="25252"/>
                    <a:pt x="12432" y="24940"/>
                  </a:cubicBezTo>
                  <a:lnTo>
                    <a:pt x="12432" y="24940"/>
                  </a:lnTo>
                  <a:cubicBezTo>
                    <a:pt x="12425" y="24951"/>
                    <a:pt x="12420" y="24957"/>
                    <a:pt x="12417" y="24957"/>
                  </a:cubicBezTo>
                  <a:cubicBezTo>
                    <a:pt x="12398" y="24957"/>
                    <a:pt x="12482" y="24708"/>
                    <a:pt x="12566" y="24472"/>
                  </a:cubicBezTo>
                  <a:cubicBezTo>
                    <a:pt x="12640" y="24251"/>
                    <a:pt x="12714" y="24051"/>
                    <a:pt x="12694" y="24051"/>
                  </a:cubicBezTo>
                  <a:cubicBezTo>
                    <a:pt x="12687" y="24051"/>
                    <a:pt x="12666" y="24079"/>
                    <a:pt x="12627" y="24147"/>
                  </a:cubicBezTo>
                  <a:cubicBezTo>
                    <a:pt x="12694" y="23995"/>
                    <a:pt x="12716" y="23965"/>
                    <a:pt x="12729" y="23965"/>
                  </a:cubicBezTo>
                  <a:cubicBezTo>
                    <a:pt x="12738" y="23965"/>
                    <a:pt x="12742" y="23978"/>
                    <a:pt x="12752" y="23978"/>
                  </a:cubicBezTo>
                  <a:cubicBezTo>
                    <a:pt x="12764" y="23978"/>
                    <a:pt x="12785" y="23960"/>
                    <a:pt x="12831" y="23882"/>
                  </a:cubicBezTo>
                  <a:cubicBezTo>
                    <a:pt x="12973" y="23434"/>
                    <a:pt x="13197" y="22986"/>
                    <a:pt x="13462" y="22517"/>
                  </a:cubicBezTo>
                  <a:cubicBezTo>
                    <a:pt x="13747" y="22069"/>
                    <a:pt x="14053" y="21601"/>
                    <a:pt x="14378" y="21132"/>
                  </a:cubicBezTo>
                  <a:cubicBezTo>
                    <a:pt x="14378" y="21131"/>
                    <a:pt x="14378" y="21130"/>
                    <a:pt x="14376" y="21130"/>
                  </a:cubicBezTo>
                  <a:cubicBezTo>
                    <a:pt x="14368" y="21130"/>
                    <a:pt x="14334" y="21159"/>
                    <a:pt x="14317" y="21159"/>
                  </a:cubicBezTo>
                  <a:cubicBezTo>
                    <a:pt x="14302" y="21159"/>
                    <a:pt x="14302" y="21133"/>
                    <a:pt x="14358" y="21031"/>
                  </a:cubicBezTo>
                  <a:cubicBezTo>
                    <a:pt x="14501" y="20888"/>
                    <a:pt x="14643" y="20746"/>
                    <a:pt x="14786" y="20603"/>
                  </a:cubicBezTo>
                  <a:cubicBezTo>
                    <a:pt x="14925" y="20424"/>
                    <a:pt x="14850" y="20381"/>
                    <a:pt x="15132" y="20132"/>
                  </a:cubicBezTo>
                  <a:lnTo>
                    <a:pt x="15132" y="20132"/>
                  </a:lnTo>
                  <a:cubicBezTo>
                    <a:pt x="15115" y="20145"/>
                    <a:pt x="15098" y="20155"/>
                    <a:pt x="15089" y="20155"/>
                  </a:cubicBezTo>
                  <a:cubicBezTo>
                    <a:pt x="15076" y="20155"/>
                    <a:pt x="15081" y="20135"/>
                    <a:pt x="15132" y="20073"/>
                  </a:cubicBezTo>
                  <a:cubicBezTo>
                    <a:pt x="15885" y="19259"/>
                    <a:pt x="16700" y="18465"/>
                    <a:pt x="17637" y="17813"/>
                  </a:cubicBezTo>
                  <a:cubicBezTo>
                    <a:pt x="18553" y="17120"/>
                    <a:pt x="19572" y="16611"/>
                    <a:pt x="20651" y="16184"/>
                  </a:cubicBezTo>
                  <a:lnTo>
                    <a:pt x="20651" y="16184"/>
                  </a:lnTo>
                  <a:cubicBezTo>
                    <a:pt x="20552" y="16217"/>
                    <a:pt x="20504" y="16230"/>
                    <a:pt x="20493" y="16230"/>
                  </a:cubicBezTo>
                  <a:cubicBezTo>
                    <a:pt x="20469" y="16230"/>
                    <a:pt x="20602" y="16171"/>
                    <a:pt x="20753" y="16102"/>
                  </a:cubicBezTo>
                  <a:lnTo>
                    <a:pt x="20753" y="16102"/>
                  </a:lnTo>
                  <a:cubicBezTo>
                    <a:pt x="20725" y="16110"/>
                    <a:pt x="20707" y="16113"/>
                    <a:pt x="20696" y="16113"/>
                  </a:cubicBezTo>
                  <a:cubicBezTo>
                    <a:pt x="20652" y="16113"/>
                    <a:pt x="20725" y="16057"/>
                    <a:pt x="20692" y="16041"/>
                  </a:cubicBezTo>
                  <a:cubicBezTo>
                    <a:pt x="20997" y="15919"/>
                    <a:pt x="21282" y="15797"/>
                    <a:pt x="21588" y="15674"/>
                  </a:cubicBezTo>
                  <a:cubicBezTo>
                    <a:pt x="21710" y="15552"/>
                    <a:pt x="22504" y="15186"/>
                    <a:pt x="22565" y="15084"/>
                  </a:cubicBezTo>
                  <a:lnTo>
                    <a:pt x="22565" y="15084"/>
                  </a:lnTo>
                  <a:lnTo>
                    <a:pt x="22301" y="15247"/>
                  </a:lnTo>
                  <a:cubicBezTo>
                    <a:pt x="22382" y="15176"/>
                    <a:pt x="22377" y="15150"/>
                    <a:pt x="22324" y="15150"/>
                  </a:cubicBezTo>
                  <a:cubicBezTo>
                    <a:pt x="22270" y="15150"/>
                    <a:pt x="22168" y="15176"/>
                    <a:pt x="22056" y="15206"/>
                  </a:cubicBezTo>
                  <a:cubicBezTo>
                    <a:pt x="22341" y="15064"/>
                    <a:pt x="22626" y="14901"/>
                    <a:pt x="22891" y="14738"/>
                  </a:cubicBezTo>
                  <a:cubicBezTo>
                    <a:pt x="25254" y="13231"/>
                    <a:pt x="26883" y="10726"/>
                    <a:pt x="27535" y="8017"/>
                  </a:cubicBezTo>
                  <a:cubicBezTo>
                    <a:pt x="27983" y="6062"/>
                    <a:pt x="27983" y="4311"/>
                    <a:pt x="27412" y="2966"/>
                  </a:cubicBezTo>
                  <a:lnTo>
                    <a:pt x="27412" y="2966"/>
                  </a:lnTo>
                  <a:cubicBezTo>
                    <a:pt x="27433" y="2987"/>
                    <a:pt x="27433" y="3007"/>
                    <a:pt x="27433" y="3007"/>
                  </a:cubicBezTo>
                  <a:lnTo>
                    <a:pt x="27453" y="2987"/>
                  </a:lnTo>
                  <a:cubicBezTo>
                    <a:pt x="27392" y="2849"/>
                    <a:pt x="27331" y="2746"/>
                    <a:pt x="27321" y="2746"/>
                  </a:cubicBezTo>
                  <a:cubicBezTo>
                    <a:pt x="27319" y="2746"/>
                    <a:pt x="27320" y="2754"/>
                    <a:pt x="27326" y="2770"/>
                  </a:cubicBezTo>
                  <a:lnTo>
                    <a:pt x="27326" y="2770"/>
                  </a:lnTo>
                  <a:cubicBezTo>
                    <a:pt x="27264" y="2612"/>
                    <a:pt x="27166" y="2473"/>
                    <a:pt x="27087" y="2315"/>
                  </a:cubicBezTo>
                  <a:lnTo>
                    <a:pt x="27087" y="2315"/>
                  </a:lnTo>
                  <a:cubicBezTo>
                    <a:pt x="27145" y="2391"/>
                    <a:pt x="27185" y="2423"/>
                    <a:pt x="27210" y="2423"/>
                  </a:cubicBezTo>
                  <a:cubicBezTo>
                    <a:pt x="27270" y="2423"/>
                    <a:pt x="27235" y="2227"/>
                    <a:pt x="27148" y="2009"/>
                  </a:cubicBezTo>
                  <a:cubicBezTo>
                    <a:pt x="27148" y="2009"/>
                    <a:pt x="27127" y="2009"/>
                    <a:pt x="27087" y="1968"/>
                  </a:cubicBezTo>
                  <a:cubicBezTo>
                    <a:pt x="27066" y="1948"/>
                    <a:pt x="27005" y="1867"/>
                    <a:pt x="26863" y="1724"/>
                  </a:cubicBezTo>
                  <a:lnTo>
                    <a:pt x="26863" y="1724"/>
                  </a:lnTo>
                  <a:cubicBezTo>
                    <a:pt x="26883" y="1744"/>
                    <a:pt x="26924" y="1806"/>
                    <a:pt x="26964" y="1887"/>
                  </a:cubicBezTo>
                  <a:cubicBezTo>
                    <a:pt x="27005" y="1948"/>
                    <a:pt x="27066" y="2030"/>
                    <a:pt x="27107" y="2091"/>
                  </a:cubicBezTo>
                  <a:cubicBezTo>
                    <a:pt x="27163" y="2189"/>
                    <a:pt x="27190" y="2267"/>
                    <a:pt x="27168" y="2267"/>
                  </a:cubicBezTo>
                  <a:cubicBezTo>
                    <a:pt x="27159" y="2267"/>
                    <a:pt x="27139" y="2251"/>
                    <a:pt x="27107" y="2213"/>
                  </a:cubicBezTo>
                  <a:cubicBezTo>
                    <a:pt x="26801" y="1806"/>
                    <a:pt x="26863" y="1867"/>
                    <a:pt x="26720" y="1643"/>
                  </a:cubicBezTo>
                  <a:lnTo>
                    <a:pt x="26720" y="1643"/>
                  </a:lnTo>
                  <a:cubicBezTo>
                    <a:pt x="26738" y="1672"/>
                    <a:pt x="26740" y="1685"/>
                    <a:pt x="26731" y="1685"/>
                  </a:cubicBezTo>
                  <a:cubicBezTo>
                    <a:pt x="26708" y="1685"/>
                    <a:pt x="26617" y="1613"/>
                    <a:pt x="26516" y="1541"/>
                  </a:cubicBezTo>
                  <a:cubicBezTo>
                    <a:pt x="26415" y="1439"/>
                    <a:pt x="26292" y="1378"/>
                    <a:pt x="26252" y="1378"/>
                  </a:cubicBezTo>
                  <a:cubicBezTo>
                    <a:pt x="25539" y="787"/>
                    <a:pt x="24622" y="421"/>
                    <a:pt x="23421" y="319"/>
                  </a:cubicBezTo>
                  <a:cubicBezTo>
                    <a:pt x="23441" y="299"/>
                    <a:pt x="23441" y="299"/>
                    <a:pt x="23400" y="299"/>
                  </a:cubicBezTo>
                  <a:cubicBezTo>
                    <a:pt x="23319" y="278"/>
                    <a:pt x="23217" y="278"/>
                    <a:pt x="23115" y="278"/>
                  </a:cubicBezTo>
                  <a:cubicBezTo>
                    <a:pt x="22993" y="258"/>
                    <a:pt x="23115" y="237"/>
                    <a:pt x="23237" y="237"/>
                  </a:cubicBezTo>
                  <a:cubicBezTo>
                    <a:pt x="23360" y="237"/>
                    <a:pt x="23482" y="237"/>
                    <a:pt x="23299" y="197"/>
                  </a:cubicBezTo>
                  <a:lnTo>
                    <a:pt x="23299" y="197"/>
                  </a:lnTo>
                  <a:cubicBezTo>
                    <a:pt x="23686" y="217"/>
                    <a:pt x="24134" y="217"/>
                    <a:pt x="24663" y="400"/>
                  </a:cubicBezTo>
                  <a:lnTo>
                    <a:pt x="24736" y="473"/>
                  </a:lnTo>
                  <a:lnTo>
                    <a:pt x="24736" y="473"/>
                  </a:lnTo>
                  <a:cubicBezTo>
                    <a:pt x="24730" y="471"/>
                    <a:pt x="24725" y="469"/>
                    <a:pt x="24719" y="468"/>
                  </a:cubicBezTo>
                  <a:lnTo>
                    <a:pt x="24719" y="468"/>
                  </a:lnTo>
                  <a:cubicBezTo>
                    <a:pt x="24733" y="474"/>
                    <a:pt x="24742" y="479"/>
                    <a:pt x="24745" y="482"/>
                  </a:cubicBezTo>
                  <a:lnTo>
                    <a:pt x="24736" y="473"/>
                  </a:lnTo>
                  <a:lnTo>
                    <a:pt x="24736" y="473"/>
                  </a:lnTo>
                  <a:cubicBezTo>
                    <a:pt x="24745" y="476"/>
                    <a:pt x="24755" y="479"/>
                    <a:pt x="24765" y="482"/>
                  </a:cubicBezTo>
                  <a:cubicBezTo>
                    <a:pt x="24948" y="563"/>
                    <a:pt x="25152" y="645"/>
                    <a:pt x="25274" y="665"/>
                  </a:cubicBezTo>
                  <a:cubicBezTo>
                    <a:pt x="25172" y="604"/>
                    <a:pt x="25050" y="543"/>
                    <a:pt x="24928" y="482"/>
                  </a:cubicBezTo>
                  <a:lnTo>
                    <a:pt x="24928" y="482"/>
                  </a:lnTo>
                  <a:cubicBezTo>
                    <a:pt x="25315" y="584"/>
                    <a:pt x="25804" y="747"/>
                    <a:pt x="26190" y="1052"/>
                  </a:cubicBezTo>
                  <a:cubicBezTo>
                    <a:pt x="26048" y="869"/>
                    <a:pt x="26109" y="991"/>
                    <a:pt x="25844" y="747"/>
                  </a:cubicBezTo>
                  <a:lnTo>
                    <a:pt x="25844" y="747"/>
                  </a:lnTo>
                  <a:cubicBezTo>
                    <a:pt x="25868" y="775"/>
                    <a:pt x="25872" y="787"/>
                    <a:pt x="25860" y="787"/>
                  </a:cubicBezTo>
                  <a:cubicBezTo>
                    <a:pt x="25822" y="787"/>
                    <a:pt x="25615" y="657"/>
                    <a:pt x="25396" y="563"/>
                  </a:cubicBezTo>
                  <a:cubicBezTo>
                    <a:pt x="25224" y="484"/>
                    <a:pt x="25051" y="421"/>
                    <a:pt x="25014" y="421"/>
                  </a:cubicBezTo>
                  <a:cubicBezTo>
                    <a:pt x="25005" y="421"/>
                    <a:pt x="25004" y="425"/>
                    <a:pt x="25013" y="433"/>
                  </a:cubicBezTo>
                  <a:lnTo>
                    <a:pt x="25013" y="433"/>
                  </a:lnTo>
                  <a:cubicBezTo>
                    <a:pt x="24738" y="274"/>
                    <a:pt x="24482" y="244"/>
                    <a:pt x="24072" y="95"/>
                  </a:cubicBezTo>
                  <a:lnTo>
                    <a:pt x="24072" y="95"/>
                  </a:lnTo>
                  <a:cubicBezTo>
                    <a:pt x="24072" y="106"/>
                    <a:pt x="24115" y="123"/>
                    <a:pt x="24087" y="123"/>
                  </a:cubicBezTo>
                  <a:cubicBezTo>
                    <a:pt x="24064" y="123"/>
                    <a:pt x="23992" y="111"/>
                    <a:pt x="23808" y="74"/>
                  </a:cubicBezTo>
                  <a:lnTo>
                    <a:pt x="23726" y="74"/>
                  </a:lnTo>
                  <a:cubicBezTo>
                    <a:pt x="23706" y="74"/>
                    <a:pt x="23706" y="74"/>
                    <a:pt x="23726" y="95"/>
                  </a:cubicBezTo>
                  <a:cubicBezTo>
                    <a:pt x="23828" y="115"/>
                    <a:pt x="23889" y="136"/>
                    <a:pt x="23930" y="156"/>
                  </a:cubicBezTo>
                  <a:cubicBezTo>
                    <a:pt x="23755" y="156"/>
                    <a:pt x="23252" y="111"/>
                    <a:pt x="22970" y="111"/>
                  </a:cubicBezTo>
                  <a:cubicBezTo>
                    <a:pt x="22923" y="111"/>
                    <a:pt x="22883" y="112"/>
                    <a:pt x="22851" y="115"/>
                  </a:cubicBezTo>
                  <a:cubicBezTo>
                    <a:pt x="22606" y="115"/>
                    <a:pt x="22952" y="95"/>
                    <a:pt x="22830" y="74"/>
                  </a:cubicBezTo>
                  <a:lnTo>
                    <a:pt x="22830" y="74"/>
                  </a:lnTo>
                  <a:lnTo>
                    <a:pt x="22504" y="115"/>
                  </a:lnTo>
                  <a:cubicBezTo>
                    <a:pt x="22464" y="54"/>
                    <a:pt x="21873" y="54"/>
                    <a:pt x="22423" y="13"/>
                  </a:cubicBezTo>
                  <a:lnTo>
                    <a:pt x="21914" y="13"/>
                  </a:lnTo>
                  <a:cubicBezTo>
                    <a:pt x="21796" y="5"/>
                    <a:pt x="21657" y="0"/>
                    <a:pt x="215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6"/>
            <p:cNvSpPr/>
            <p:nvPr/>
          </p:nvSpPr>
          <p:spPr>
            <a:xfrm>
              <a:off x="1510980" y="-520267"/>
              <a:ext cx="28783" cy="52246"/>
            </a:xfrm>
            <a:custGeom>
              <a:avLst/>
              <a:gdLst/>
              <a:ahLst/>
              <a:cxnLst/>
              <a:rect l="l" t="t" r="r" b="b"/>
              <a:pathLst>
                <a:path w="449" h="815" extrusionOk="0">
                  <a:moveTo>
                    <a:pt x="0" y="0"/>
                  </a:moveTo>
                  <a:cubicBezTo>
                    <a:pt x="155" y="213"/>
                    <a:pt x="272" y="444"/>
                    <a:pt x="389" y="675"/>
                  </a:cubicBezTo>
                  <a:lnTo>
                    <a:pt x="389" y="675"/>
                  </a:lnTo>
                  <a:cubicBezTo>
                    <a:pt x="340" y="557"/>
                    <a:pt x="298" y="448"/>
                    <a:pt x="224" y="285"/>
                  </a:cubicBezTo>
                  <a:cubicBezTo>
                    <a:pt x="61" y="41"/>
                    <a:pt x="20" y="0"/>
                    <a:pt x="0" y="0"/>
                  </a:cubicBezTo>
                  <a:close/>
                  <a:moveTo>
                    <a:pt x="367" y="672"/>
                  </a:moveTo>
                  <a:lnTo>
                    <a:pt x="448" y="815"/>
                  </a:lnTo>
                  <a:cubicBezTo>
                    <a:pt x="431" y="777"/>
                    <a:pt x="416" y="742"/>
                    <a:pt x="402" y="708"/>
                  </a:cubicBezTo>
                  <a:lnTo>
                    <a:pt x="402" y="708"/>
                  </a:lnTo>
                  <a:lnTo>
                    <a:pt x="407" y="713"/>
                  </a:lnTo>
                  <a:cubicBezTo>
                    <a:pt x="401" y="700"/>
                    <a:pt x="395" y="688"/>
                    <a:pt x="389" y="675"/>
                  </a:cubicBezTo>
                  <a:lnTo>
                    <a:pt x="389" y="675"/>
                  </a:lnTo>
                  <a:cubicBezTo>
                    <a:pt x="393" y="686"/>
                    <a:pt x="397" y="697"/>
                    <a:pt x="402" y="708"/>
                  </a:cubicBezTo>
                  <a:lnTo>
                    <a:pt x="402" y="708"/>
                  </a:lnTo>
                  <a:lnTo>
                    <a:pt x="367" y="67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6"/>
            <p:cNvSpPr/>
            <p:nvPr/>
          </p:nvSpPr>
          <p:spPr>
            <a:xfrm>
              <a:off x="1495275" y="-541165"/>
              <a:ext cx="18334" cy="17052"/>
            </a:xfrm>
            <a:custGeom>
              <a:avLst/>
              <a:gdLst/>
              <a:ahLst/>
              <a:cxnLst/>
              <a:rect l="l" t="t" r="r" b="b"/>
              <a:pathLst>
                <a:path w="286" h="266" extrusionOk="0">
                  <a:moveTo>
                    <a:pt x="1" y="0"/>
                  </a:moveTo>
                  <a:lnTo>
                    <a:pt x="1" y="0"/>
                  </a:lnTo>
                  <a:cubicBezTo>
                    <a:pt x="62" y="82"/>
                    <a:pt x="123" y="143"/>
                    <a:pt x="184" y="224"/>
                  </a:cubicBezTo>
                  <a:lnTo>
                    <a:pt x="286" y="265"/>
                  </a:lnTo>
                  <a:cubicBezTo>
                    <a:pt x="184" y="163"/>
                    <a:pt x="102" y="8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6"/>
            <p:cNvSpPr/>
            <p:nvPr/>
          </p:nvSpPr>
          <p:spPr>
            <a:xfrm>
              <a:off x="1461364" y="-576423"/>
              <a:ext cx="11795" cy="9231"/>
            </a:xfrm>
            <a:custGeom>
              <a:avLst/>
              <a:gdLst/>
              <a:ahLst/>
              <a:cxnLst/>
              <a:rect l="l" t="t" r="r" b="b"/>
              <a:pathLst>
                <a:path w="184" h="144" extrusionOk="0">
                  <a:moveTo>
                    <a:pt x="0" y="0"/>
                  </a:moveTo>
                  <a:lnTo>
                    <a:pt x="143" y="143"/>
                  </a:lnTo>
                  <a:lnTo>
                    <a:pt x="183" y="14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6"/>
            <p:cNvSpPr/>
            <p:nvPr/>
          </p:nvSpPr>
          <p:spPr>
            <a:xfrm>
              <a:off x="177551" y="-577577"/>
              <a:ext cx="35771" cy="3846"/>
            </a:xfrm>
            <a:custGeom>
              <a:avLst/>
              <a:gdLst/>
              <a:ahLst/>
              <a:cxnLst/>
              <a:rect l="l" t="t" r="r" b="b"/>
              <a:pathLst>
                <a:path w="558" h="60" extrusionOk="0">
                  <a:moveTo>
                    <a:pt x="78" y="0"/>
                  </a:moveTo>
                  <a:cubicBezTo>
                    <a:pt x="28" y="0"/>
                    <a:pt x="1" y="5"/>
                    <a:pt x="8" y="18"/>
                  </a:cubicBezTo>
                  <a:lnTo>
                    <a:pt x="110" y="59"/>
                  </a:lnTo>
                  <a:cubicBezTo>
                    <a:pt x="293" y="39"/>
                    <a:pt x="435" y="18"/>
                    <a:pt x="558" y="18"/>
                  </a:cubicBezTo>
                  <a:cubicBezTo>
                    <a:pt x="368" y="18"/>
                    <a:pt x="177" y="0"/>
                    <a:pt x="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6"/>
            <p:cNvSpPr/>
            <p:nvPr/>
          </p:nvSpPr>
          <p:spPr>
            <a:xfrm>
              <a:off x="911735" y="-637771"/>
              <a:ext cx="36604" cy="1539"/>
            </a:xfrm>
            <a:custGeom>
              <a:avLst/>
              <a:gdLst/>
              <a:ahLst/>
              <a:cxnLst/>
              <a:rect l="l" t="t" r="r" b="b"/>
              <a:pathLst>
                <a:path w="571" h="24" extrusionOk="0">
                  <a:moveTo>
                    <a:pt x="0" y="0"/>
                  </a:moveTo>
                  <a:cubicBezTo>
                    <a:pt x="165" y="12"/>
                    <a:pt x="309" y="24"/>
                    <a:pt x="413" y="24"/>
                  </a:cubicBezTo>
                  <a:cubicBezTo>
                    <a:pt x="490" y="24"/>
                    <a:pt x="545" y="18"/>
                    <a:pt x="5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6"/>
            <p:cNvSpPr/>
            <p:nvPr/>
          </p:nvSpPr>
          <p:spPr>
            <a:xfrm>
              <a:off x="-208420" y="756244"/>
              <a:ext cx="1346" cy="9744"/>
            </a:xfrm>
            <a:custGeom>
              <a:avLst/>
              <a:gdLst/>
              <a:ahLst/>
              <a:cxnLst/>
              <a:rect l="l" t="t" r="r" b="b"/>
              <a:pathLst>
                <a:path w="21" h="152" extrusionOk="0">
                  <a:moveTo>
                    <a:pt x="1" y="1"/>
                  </a:moveTo>
                  <a:cubicBezTo>
                    <a:pt x="1" y="1"/>
                    <a:pt x="1" y="2"/>
                    <a:pt x="1" y="5"/>
                  </a:cubicBezTo>
                  <a:cubicBezTo>
                    <a:pt x="1" y="93"/>
                    <a:pt x="16" y="151"/>
                    <a:pt x="20" y="151"/>
                  </a:cubicBezTo>
                  <a:cubicBezTo>
                    <a:pt x="21" y="151"/>
                    <a:pt x="21" y="150"/>
                    <a:pt x="21" y="147"/>
                  </a:cubicBezTo>
                  <a:cubicBezTo>
                    <a:pt x="21" y="59"/>
                    <a:pt x="5"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6"/>
            <p:cNvSpPr/>
            <p:nvPr/>
          </p:nvSpPr>
          <p:spPr>
            <a:xfrm>
              <a:off x="869939" y="-637771"/>
              <a:ext cx="41861" cy="3975"/>
            </a:xfrm>
            <a:custGeom>
              <a:avLst/>
              <a:gdLst/>
              <a:ahLst/>
              <a:cxnLst/>
              <a:rect l="l" t="t" r="r" b="b"/>
              <a:pathLst>
                <a:path w="653" h="62" extrusionOk="0">
                  <a:moveTo>
                    <a:pt x="652" y="0"/>
                  </a:moveTo>
                  <a:cubicBezTo>
                    <a:pt x="449" y="0"/>
                    <a:pt x="225" y="0"/>
                    <a:pt x="1" y="41"/>
                  </a:cubicBezTo>
                  <a:cubicBezTo>
                    <a:pt x="41" y="41"/>
                    <a:pt x="82" y="61"/>
                    <a:pt x="123" y="61"/>
                  </a:cubicBezTo>
                  <a:cubicBezTo>
                    <a:pt x="286" y="41"/>
                    <a:pt x="449" y="21"/>
                    <a:pt x="6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6"/>
            <p:cNvSpPr/>
            <p:nvPr/>
          </p:nvSpPr>
          <p:spPr>
            <a:xfrm>
              <a:off x="1099688" y="373990"/>
              <a:ext cx="18334" cy="9231"/>
            </a:xfrm>
            <a:custGeom>
              <a:avLst/>
              <a:gdLst/>
              <a:ahLst/>
              <a:cxnLst/>
              <a:rect l="l" t="t" r="r" b="b"/>
              <a:pathLst>
                <a:path w="286" h="144" extrusionOk="0">
                  <a:moveTo>
                    <a:pt x="286" y="1"/>
                  </a:moveTo>
                  <a:cubicBezTo>
                    <a:pt x="271" y="9"/>
                    <a:pt x="256" y="18"/>
                    <a:pt x="242" y="26"/>
                  </a:cubicBezTo>
                  <a:lnTo>
                    <a:pt x="242" y="26"/>
                  </a:lnTo>
                  <a:cubicBezTo>
                    <a:pt x="259" y="17"/>
                    <a:pt x="274" y="9"/>
                    <a:pt x="286" y="1"/>
                  </a:cubicBezTo>
                  <a:close/>
                  <a:moveTo>
                    <a:pt x="242" y="26"/>
                  </a:moveTo>
                  <a:lnTo>
                    <a:pt x="242" y="26"/>
                  </a:lnTo>
                  <a:cubicBezTo>
                    <a:pt x="176" y="59"/>
                    <a:pt x="82" y="94"/>
                    <a:pt x="1" y="143"/>
                  </a:cubicBezTo>
                  <a:cubicBezTo>
                    <a:pt x="55" y="125"/>
                    <a:pt x="126" y="91"/>
                    <a:pt x="24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6"/>
            <p:cNvSpPr/>
            <p:nvPr/>
          </p:nvSpPr>
          <p:spPr>
            <a:xfrm>
              <a:off x="1270718" y="-646938"/>
              <a:ext cx="6475" cy="641"/>
            </a:xfrm>
            <a:custGeom>
              <a:avLst/>
              <a:gdLst/>
              <a:ahLst/>
              <a:cxnLst/>
              <a:rect l="l" t="t" r="r" b="b"/>
              <a:pathLst>
                <a:path w="101" h="10" extrusionOk="0">
                  <a:moveTo>
                    <a:pt x="1" y="1"/>
                  </a:moveTo>
                  <a:cubicBezTo>
                    <a:pt x="62" y="8"/>
                    <a:pt x="87" y="10"/>
                    <a:pt x="91" y="10"/>
                  </a:cubicBezTo>
                  <a:cubicBezTo>
                    <a:pt x="100" y="10"/>
                    <a:pt x="28"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6"/>
            <p:cNvSpPr/>
            <p:nvPr/>
          </p:nvSpPr>
          <p:spPr>
            <a:xfrm>
              <a:off x="1319052" y="-627322"/>
              <a:ext cx="3975" cy="64"/>
            </a:xfrm>
            <a:custGeom>
              <a:avLst/>
              <a:gdLst/>
              <a:ahLst/>
              <a:cxnLst/>
              <a:rect l="l" t="t" r="r" b="b"/>
              <a:pathLst>
                <a:path w="62" h="1" extrusionOk="0">
                  <a:moveTo>
                    <a:pt x="61" y="0"/>
                  </a:moveTo>
                  <a:cubicBezTo>
                    <a:pt x="41" y="0"/>
                    <a:pt x="0" y="0"/>
                    <a:pt x="0" y="0"/>
                  </a:cubicBezTo>
                  <a:cubicBezTo>
                    <a:pt x="21" y="0"/>
                    <a:pt x="41" y="0"/>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6"/>
            <p:cNvSpPr/>
            <p:nvPr/>
          </p:nvSpPr>
          <p:spPr>
            <a:xfrm>
              <a:off x="1273346" y="-646938"/>
              <a:ext cx="14424" cy="2692"/>
            </a:xfrm>
            <a:custGeom>
              <a:avLst/>
              <a:gdLst/>
              <a:ahLst/>
              <a:cxnLst/>
              <a:rect l="l" t="t" r="r" b="b"/>
              <a:pathLst>
                <a:path w="225" h="42" extrusionOk="0">
                  <a:moveTo>
                    <a:pt x="0" y="1"/>
                  </a:moveTo>
                  <a:cubicBezTo>
                    <a:pt x="22" y="12"/>
                    <a:pt x="50" y="17"/>
                    <a:pt x="89" y="22"/>
                  </a:cubicBezTo>
                  <a:lnTo>
                    <a:pt x="89" y="22"/>
                  </a:lnTo>
                  <a:cubicBezTo>
                    <a:pt x="60" y="16"/>
                    <a:pt x="30" y="8"/>
                    <a:pt x="0" y="1"/>
                  </a:cubicBezTo>
                  <a:close/>
                  <a:moveTo>
                    <a:pt x="89" y="22"/>
                  </a:moveTo>
                  <a:cubicBezTo>
                    <a:pt x="139" y="33"/>
                    <a:pt x="186" y="41"/>
                    <a:pt x="225" y="41"/>
                  </a:cubicBezTo>
                  <a:cubicBezTo>
                    <a:pt x="167" y="32"/>
                    <a:pt x="123" y="27"/>
                    <a:pt x="89" y="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6"/>
            <p:cNvSpPr/>
            <p:nvPr/>
          </p:nvSpPr>
          <p:spPr>
            <a:xfrm>
              <a:off x="1286424" y="-645592"/>
              <a:ext cx="10129" cy="1346"/>
            </a:xfrm>
            <a:custGeom>
              <a:avLst/>
              <a:gdLst/>
              <a:ahLst/>
              <a:cxnLst/>
              <a:rect l="l" t="t" r="r" b="b"/>
              <a:pathLst>
                <a:path w="158" h="21" extrusionOk="0">
                  <a:moveTo>
                    <a:pt x="0" y="0"/>
                  </a:moveTo>
                  <a:cubicBezTo>
                    <a:pt x="37" y="5"/>
                    <a:pt x="65" y="9"/>
                    <a:pt x="87" y="12"/>
                  </a:cubicBezTo>
                  <a:lnTo>
                    <a:pt x="87" y="12"/>
                  </a:lnTo>
                  <a:cubicBezTo>
                    <a:pt x="62" y="7"/>
                    <a:pt x="34" y="0"/>
                    <a:pt x="0" y="0"/>
                  </a:cubicBezTo>
                  <a:close/>
                  <a:moveTo>
                    <a:pt x="87" y="12"/>
                  </a:moveTo>
                  <a:cubicBezTo>
                    <a:pt x="107" y="17"/>
                    <a:pt x="125" y="20"/>
                    <a:pt x="143" y="20"/>
                  </a:cubicBezTo>
                  <a:cubicBezTo>
                    <a:pt x="158" y="20"/>
                    <a:pt x="150" y="20"/>
                    <a:pt x="87"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6"/>
            <p:cNvSpPr/>
            <p:nvPr/>
          </p:nvSpPr>
          <p:spPr>
            <a:xfrm>
              <a:off x="1255077" y="-648220"/>
              <a:ext cx="18334" cy="1346"/>
            </a:xfrm>
            <a:custGeom>
              <a:avLst/>
              <a:gdLst/>
              <a:ahLst/>
              <a:cxnLst/>
              <a:rect l="l" t="t" r="r" b="b"/>
              <a:pathLst>
                <a:path w="286" h="21" extrusionOk="0">
                  <a:moveTo>
                    <a:pt x="0" y="0"/>
                  </a:moveTo>
                  <a:cubicBezTo>
                    <a:pt x="56" y="0"/>
                    <a:pt x="112" y="7"/>
                    <a:pt x="165" y="12"/>
                  </a:cubicBezTo>
                  <a:lnTo>
                    <a:pt x="165" y="12"/>
                  </a:lnTo>
                  <a:cubicBezTo>
                    <a:pt x="123" y="7"/>
                    <a:pt x="68" y="0"/>
                    <a:pt x="0" y="0"/>
                  </a:cubicBezTo>
                  <a:close/>
                  <a:moveTo>
                    <a:pt x="165" y="12"/>
                  </a:moveTo>
                  <a:cubicBezTo>
                    <a:pt x="200" y="17"/>
                    <a:pt x="226" y="21"/>
                    <a:pt x="245" y="21"/>
                  </a:cubicBezTo>
                  <a:lnTo>
                    <a:pt x="285" y="21"/>
                  </a:lnTo>
                  <a:cubicBezTo>
                    <a:pt x="249" y="21"/>
                    <a:pt x="208" y="17"/>
                    <a:pt x="165"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6"/>
            <p:cNvSpPr/>
            <p:nvPr/>
          </p:nvSpPr>
          <p:spPr>
            <a:xfrm>
              <a:off x="1383028" y="-623411"/>
              <a:ext cx="3975" cy="1346"/>
            </a:xfrm>
            <a:custGeom>
              <a:avLst/>
              <a:gdLst/>
              <a:ahLst/>
              <a:cxnLst/>
              <a:rect l="l" t="t" r="r" b="b"/>
              <a:pathLst>
                <a:path w="62" h="21" extrusionOk="0">
                  <a:moveTo>
                    <a:pt x="0" y="0"/>
                  </a:moveTo>
                  <a:cubicBezTo>
                    <a:pt x="21" y="21"/>
                    <a:pt x="41" y="21"/>
                    <a:pt x="61" y="21"/>
                  </a:cubicBezTo>
                  <a:cubicBezTo>
                    <a:pt x="21" y="21"/>
                    <a:pt x="21"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6"/>
            <p:cNvSpPr/>
            <p:nvPr/>
          </p:nvSpPr>
          <p:spPr>
            <a:xfrm>
              <a:off x="1363413" y="-629950"/>
              <a:ext cx="20962" cy="9231"/>
            </a:xfrm>
            <a:custGeom>
              <a:avLst/>
              <a:gdLst/>
              <a:ahLst/>
              <a:cxnLst/>
              <a:rect l="l" t="t" r="r" b="b"/>
              <a:pathLst>
                <a:path w="327" h="144" extrusionOk="0">
                  <a:moveTo>
                    <a:pt x="1" y="1"/>
                  </a:moveTo>
                  <a:lnTo>
                    <a:pt x="1" y="1"/>
                  </a:lnTo>
                  <a:cubicBezTo>
                    <a:pt x="28" y="11"/>
                    <a:pt x="55" y="22"/>
                    <a:pt x="82" y="33"/>
                  </a:cubicBezTo>
                  <a:lnTo>
                    <a:pt x="82" y="33"/>
                  </a:lnTo>
                  <a:cubicBezTo>
                    <a:pt x="58" y="23"/>
                    <a:pt x="31" y="12"/>
                    <a:pt x="1" y="1"/>
                  </a:cubicBezTo>
                  <a:close/>
                  <a:moveTo>
                    <a:pt x="82" y="33"/>
                  </a:moveTo>
                  <a:cubicBezTo>
                    <a:pt x="188" y="77"/>
                    <a:pt x="244" y="110"/>
                    <a:pt x="327" y="143"/>
                  </a:cubicBezTo>
                  <a:cubicBezTo>
                    <a:pt x="306" y="123"/>
                    <a:pt x="286" y="102"/>
                    <a:pt x="306" y="102"/>
                  </a:cubicBezTo>
                  <a:cubicBezTo>
                    <a:pt x="232" y="87"/>
                    <a:pt x="157" y="62"/>
                    <a:pt x="82" y="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6"/>
            <p:cNvSpPr/>
            <p:nvPr/>
          </p:nvSpPr>
          <p:spPr>
            <a:xfrm>
              <a:off x="1403926" y="-602513"/>
              <a:ext cx="32694" cy="18334"/>
            </a:xfrm>
            <a:custGeom>
              <a:avLst/>
              <a:gdLst/>
              <a:ahLst/>
              <a:cxnLst/>
              <a:rect l="l" t="t" r="r" b="b"/>
              <a:pathLst>
                <a:path w="510" h="286" extrusionOk="0">
                  <a:moveTo>
                    <a:pt x="0" y="0"/>
                  </a:moveTo>
                  <a:cubicBezTo>
                    <a:pt x="0" y="41"/>
                    <a:pt x="224" y="143"/>
                    <a:pt x="448" y="285"/>
                  </a:cubicBezTo>
                  <a:lnTo>
                    <a:pt x="407" y="245"/>
                  </a:lnTo>
                  <a:cubicBezTo>
                    <a:pt x="509" y="245"/>
                    <a:pt x="244" y="10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6"/>
            <p:cNvSpPr/>
            <p:nvPr/>
          </p:nvSpPr>
          <p:spPr>
            <a:xfrm>
              <a:off x="1436555" y="-582961"/>
              <a:ext cx="13911" cy="9231"/>
            </a:xfrm>
            <a:custGeom>
              <a:avLst/>
              <a:gdLst/>
              <a:ahLst/>
              <a:cxnLst/>
              <a:rect l="l" t="t" r="r" b="b"/>
              <a:pathLst>
                <a:path w="217" h="144" extrusionOk="0">
                  <a:moveTo>
                    <a:pt x="0" y="1"/>
                  </a:moveTo>
                  <a:cubicBezTo>
                    <a:pt x="18" y="15"/>
                    <a:pt x="37" y="29"/>
                    <a:pt x="56" y="42"/>
                  </a:cubicBezTo>
                  <a:lnTo>
                    <a:pt x="56" y="42"/>
                  </a:lnTo>
                  <a:cubicBezTo>
                    <a:pt x="37" y="27"/>
                    <a:pt x="19" y="13"/>
                    <a:pt x="0" y="1"/>
                  </a:cubicBezTo>
                  <a:close/>
                  <a:moveTo>
                    <a:pt x="56" y="42"/>
                  </a:moveTo>
                  <a:cubicBezTo>
                    <a:pt x="98" y="77"/>
                    <a:pt x="141" y="115"/>
                    <a:pt x="183" y="143"/>
                  </a:cubicBezTo>
                  <a:cubicBezTo>
                    <a:pt x="217" y="143"/>
                    <a:pt x="141" y="102"/>
                    <a:pt x="56" y="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6"/>
            <p:cNvSpPr/>
            <p:nvPr/>
          </p:nvSpPr>
          <p:spPr>
            <a:xfrm>
              <a:off x="1205204" y="-650143"/>
              <a:ext cx="39745" cy="3462"/>
            </a:xfrm>
            <a:custGeom>
              <a:avLst/>
              <a:gdLst/>
              <a:ahLst/>
              <a:cxnLst/>
              <a:rect l="l" t="t" r="r" b="b"/>
              <a:pathLst>
                <a:path w="620" h="54" extrusionOk="0">
                  <a:moveTo>
                    <a:pt x="585" y="0"/>
                  </a:moveTo>
                  <a:cubicBezTo>
                    <a:pt x="469" y="0"/>
                    <a:pt x="1" y="53"/>
                    <a:pt x="301" y="53"/>
                  </a:cubicBezTo>
                  <a:cubicBezTo>
                    <a:pt x="339" y="53"/>
                    <a:pt x="388" y="53"/>
                    <a:pt x="453" y="51"/>
                  </a:cubicBezTo>
                  <a:cubicBezTo>
                    <a:pt x="557" y="51"/>
                    <a:pt x="542" y="6"/>
                    <a:pt x="574" y="6"/>
                  </a:cubicBezTo>
                  <a:cubicBezTo>
                    <a:pt x="580" y="6"/>
                    <a:pt x="586" y="7"/>
                    <a:pt x="595" y="10"/>
                  </a:cubicBezTo>
                  <a:cubicBezTo>
                    <a:pt x="619" y="3"/>
                    <a:pt x="611"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6"/>
            <p:cNvSpPr/>
            <p:nvPr/>
          </p:nvSpPr>
          <p:spPr>
            <a:xfrm>
              <a:off x="1398670" y="-595975"/>
              <a:ext cx="13142" cy="7885"/>
            </a:xfrm>
            <a:custGeom>
              <a:avLst/>
              <a:gdLst/>
              <a:ahLst/>
              <a:cxnLst/>
              <a:rect l="l" t="t" r="r" b="b"/>
              <a:pathLst>
                <a:path w="205" h="123" extrusionOk="0">
                  <a:moveTo>
                    <a:pt x="1" y="0"/>
                  </a:moveTo>
                  <a:lnTo>
                    <a:pt x="204" y="122"/>
                  </a:lnTo>
                  <a:lnTo>
                    <a:pt x="143" y="2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6"/>
            <p:cNvSpPr/>
            <p:nvPr/>
          </p:nvSpPr>
          <p:spPr>
            <a:xfrm>
              <a:off x="1287449" y="-630271"/>
              <a:ext cx="32950" cy="5577"/>
            </a:xfrm>
            <a:custGeom>
              <a:avLst/>
              <a:gdLst/>
              <a:ahLst/>
              <a:cxnLst/>
              <a:rect l="l" t="t" r="r" b="b"/>
              <a:pathLst>
                <a:path w="514" h="87" extrusionOk="0">
                  <a:moveTo>
                    <a:pt x="21" y="0"/>
                  </a:moveTo>
                  <a:cubicBezTo>
                    <a:pt x="7" y="0"/>
                    <a:pt x="1" y="2"/>
                    <a:pt x="5" y="6"/>
                  </a:cubicBezTo>
                  <a:lnTo>
                    <a:pt x="412" y="87"/>
                  </a:lnTo>
                  <a:lnTo>
                    <a:pt x="514" y="87"/>
                  </a:lnTo>
                  <a:cubicBezTo>
                    <a:pt x="313" y="37"/>
                    <a:pt x="84" y="0"/>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6"/>
            <p:cNvSpPr/>
            <p:nvPr/>
          </p:nvSpPr>
          <p:spPr>
            <a:xfrm>
              <a:off x="1320335" y="-624758"/>
              <a:ext cx="20962" cy="5321"/>
            </a:xfrm>
            <a:custGeom>
              <a:avLst/>
              <a:gdLst/>
              <a:ahLst/>
              <a:cxnLst/>
              <a:rect l="l" t="t" r="r" b="b"/>
              <a:pathLst>
                <a:path w="327" h="83" extrusionOk="0">
                  <a:moveTo>
                    <a:pt x="1" y="1"/>
                  </a:moveTo>
                  <a:lnTo>
                    <a:pt x="1" y="1"/>
                  </a:lnTo>
                  <a:cubicBezTo>
                    <a:pt x="143" y="42"/>
                    <a:pt x="265" y="62"/>
                    <a:pt x="326" y="82"/>
                  </a:cubicBezTo>
                  <a:cubicBezTo>
                    <a:pt x="265" y="62"/>
                    <a:pt x="102" y="2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6"/>
            <p:cNvSpPr/>
            <p:nvPr/>
          </p:nvSpPr>
          <p:spPr>
            <a:xfrm>
              <a:off x="971224" y="-627322"/>
              <a:ext cx="35835" cy="3205"/>
            </a:xfrm>
            <a:custGeom>
              <a:avLst/>
              <a:gdLst/>
              <a:ahLst/>
              <a:cxnLst/>
              <a:rect l="l" t="t" r="r" b="b"/>
              <a:pathLst>
                <a:path w="559" h="50" extrusionOk="0">
                  <a:moveTo>
                    <a:pt x="477" y="0"/>
                  </a:moveTo>
                  <a:lnTo>
                    <a:pt x="29" y="21"/>
                  </a:lnTo>
                  <a:cubicBezTo>
                    <a:pt x="1" y="35"/>
                    <a:pt x="53" y="49"/>
                    <a:pt x="144" y="49"/>
                  </a:cubicBezTo>
                  <a:cubicBezTo>
                    <a:pt x="182" y="49"/>
                    <a:pt x="226" y="47"/>
                    <a:pt x="274" y="41"/>
                  </a:cubicBezTo>
                  <a:cubicBezTo>
                    <a:pt x="396" y="21"/>
                    <a:pt x="559" y="0"/>
                    <a:pt x="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6"/>
            <p:cNvSpPr/>
            <p:nvPr/>
          </p:nvSpPr>
          <p:spPr>
            <a:xfrm>
              <a:off x="1192383" y="330911"/>
              <a:ext cx="19680" cy="9231"/>
            </a:xfrm>
            <a:custGeom>
              <a:avLst/>
              <a:gdLst/>
              <a:ahLst/>
              <a:cxnLst/>
              <a:rect l="l" t="t" r="r" b="b"/>
              <a:pathLst>
                <a:path w="307" h="144" extrusionOk="0">
                  <a:moveTo>
                    <a:pt x="306" y="1"/>
                  </a:moveTo>
                  <a:lnTo>
                    <a:pt x="103" y="82"/>
                  </a:lnTo>
                  <a:lnTo>
                    <a:pt x="1" y="143"/>
                  </a:lnTo>
                  <a:lnTo>
                    <a:pt x="1" y="143"/>
                  </a:lnTo>
                  <a:lnTo>
                    <a:pt x="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6"/>
            <p:cNvSpPr/>
            <p:nvPr/>
          </p:nvSpPr>
          <p:spPr>
            <a:xfrm>
              <a:off x="1226358" y="304821"/>
              <a:ext cx="17052" cy="10513"/>
            </a:xfrm>
            <a:custGeom>
              <a:avLst/>
              <a:gdLst/>
              <a:ahLst/>
              <a:cxnLst/>
              <a:rect l="l" t="t" r="r" b="b"/>
              <a:pathLst>
                <a:path w="266" h="164" extrusionOk="0">
                  <a:moveTo>
                    <a:pt x="265" y="0"/>
                  </a:moveTo>
                  <a:lnTo>
                    <a:pt x="265" y="0"/>
                  </a:lnTo>
                  <a:cubicBezTo>
                    <a:pt x="184" y="41"/>
                    <a:pt x="61" y="143"/>
                    <a:pt x="0" y="163"/>
                  </a:cubicBezTo>
                  <a:lnTo>
                    <a:pt x="102" y="163"/>
                  </a:lnTo>
                  <a:lnTo>
                    <a:pt x="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3" name="Google Shape;1403;p16"/>
          <p:cNvSpPr/>
          <p:nvPr/>
        </p:nvSpPr>
        <p:spPr>
          <a:xfrm>
            <a:off x="8523776" y="539530"/>
            <a:ext cx="388421" cy="338152"/>
          </a:xfrm>
          <a:custGeom>
            <a:avLst/>
            <a:gdLst/>
            <a:ahLst/>
            <a:cxnLst/>
            <a:rect l="l" t="t" r="r" b="b"/>
            <a:pathLst>
              <a:path w="3593" h="3128" extrusionOk="0">
                <a:moveTo>
                  <a:pt x="2316" y="1"/>
                </a:moveTo>
                <a:cubicBezTo>
                  <a:pt x="2222" y="1"/>
                  <a:pt x="2134" y="43"/>
                  <a:pt x="2083" y="145"/>
                </a:cubicBezTo>
                <a:cubicBezTo>
                  <a:pt x="1900" y="532"/>
                  <a:pt x="1696" y="919"/>
                  <a:pt x="1513" y="1306"/>
                </a:cubicBezTo>
                <a:cubicBezTo>
                  <a:pt x="1146" y="1041"/>
                  <a:pt x="780" y="776"/>
                  <a:pt x="393" y="552"/>
                </a:cubicBezTo>
                <a:cubicBezTo>
                  <a:pt x="360" y="532"/>
                  <a:pt x="327" y="524"/>
                  <a:pt x="295" y="524"/>
                </a:cubicBezTo>
                <a:cubicBezTo>
                  <a:pt x="129" y="524"/>
                  <a:pt x="1" y="758"/>
                  <a:pt x="189" y="878"/>
                </a:cubicBezTo>
                <a:cubicBezTo>
                  <a:pt x="576" y="1122"/>
                  <a:pt x="963" y="1367"/>
                  <a:pt x="1350" y="1631"/>
                </a:cubicBezTo>
                <a:cubicBezTo>
                  <a:pt x="1228" y="1876"/>
                  <a:pt x="1105" y="2120"/>
                  <a:pt x="963" y="2365"/>
                </a:cubicBezTo>
                <a:cubicBezTo>
                  <a:pt x="862" y="2581"/>
                  <a:pt x="1046" y="2797"/>
                  <a:pt x="1228" y="2797"/>
                </a:cubicBezTo>
                <a:cubicBezTo>
                  <a:pt x="1303" y="2797"/>
                  <a:pt x="1378" y="2759"/>
                  <a:pt x="1431" y="2670"/>
                </a:cubicBezTo>
                <a:cubicBezTo>
                  <a:pt x="1554" y="2426"/>
                  <a:pt x="1696" y="2202"/>
                  <a:pt x="1818" y="1957"/>
                </a:cubicBezTo>
                <a:cubicBezTo>
                  <a:pt x="2266" y="2303"/>
                  <a:pt x="2694" y="2650"/>
                  <a:pt x="3081" y="3057"/>
                </a:cubicBezTo>
                <a:cubicBezTo>
                  <a:pt x="3130" y="3106"/>
                  <a:pt x="3186" y="3127"/>
                  <a:pt x="3239" y="3127"/>
                </a:cubicBezTo>
                <a:cubicBezTo>
                  <a:pt x="3428" y="3127"/>
                  <a:pt x="3593" y="2869"/>
                  <a:pt x="3386" y="2711"/>
                </a:cubicBezTo>
                <a:cubicBezTo>
                  <a:pt x="2918" y="2365"/>
                  <a:pt x="2470" y="1998"/>
                  <a:pt x="2002" y="1652"/>
                </a:cubicBezTo>
                <a:cubicBezTo>
                  <a:pt x="2246" y="1265"/>
                  <a:pt x="2470" y="857"/>
                  <a:pt x="2653" y="430"/>
                </a:cubicBezTo>
                <a:cubicBezTo>
                  <a:pt x="2751" y="206"/>
                  <a:pt x="2522" y="1"/>
                  <a:pt x="23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6"/>
          <p:cNvSpPr/>
          <p:nvPr/>
        </p:nvSpPr>
        <p:spPr>
          <a:xfrm>
            <a:off x="8595375" y="1842556"/>
            <a:ext cx="337828" cy="296532"/>
          </a:xfrm>
          <a:custGeom>
            <a:avLst/>
            <a:gdLst/>
            <a:ahLst/>
            <a:cxnLst/>
            <a:rect l="l" t="t" r="r" b="b"/>
            <a:pathLst>
              <a:path w="3125" h="2743" extrusionOk="0">
                <a:moveTo>
                  <a:pt x="2705" y="0"/>
                </a:moveTo>
                <a:cubicBezTo>
                  <a:pt x="2682" y="0"/>
                  <a:pt x="2659" y="3"/>
                  <a:pt x="2635" y="10"/>
                </a:cubicBezTo>
                <a:cubicBezTo>
                  <a:pt x="2207" y="132"/>
                  <a:pt x="1841" y="621"/>
                  <a:pt x="1515" y="906"/>
                </a:cubicBezTo>
                <a:cubicBezTo>
                  <a:pt x="1413" y="1008"/>
                  <a:pt x="1331" y="1089"/>
                  <a:pt x="1230" y="1171"/>
                </a:cubicBezTo>
                <a:cubicBezTo>
                  <a:pt x="965" y="967"/>
                  <a:pt x="721" y="784"/>
                  <a:pt x="476" y="560"/>
                </a:cubicBezTo>
                <a:cubicBezTo>
                  <a:pt x="447" y="538"/>
                  <a:pt x="416" y="528"/>
                  <a:pt x="385" y="528"/>
                </a:cubicBezTo>
                <a:cubicBezTo>
                  <a:pt x="245" y="528"/>
                  <a:pt x="115" y="728"/>
                  <a:pt x="232" y="845"/>
                </a:cubicBezTo>
                <a:cubicBezTo>
                  <a:pt x="456" y="1048"/>
                  <a:pt x="700" y="1252"/>
                  <a:pt x="945" y="1435"/>
                </a:cubicBezTo>
                <a:cubicBezTo>
                  <a:pt x="680" y="1680"/>
                  <a:pt x="435" y="1924"/>
                  <a:pt x="191" y="2169"/>
                </a:cubicBezTo>
                <a:cubicBezTo>
                  <a:pt x="1" y="2375"/>
                  <a:pt x="168" y="2680"/>
                  <a:pt x="377" y="2680"/>
                </a:cubicBezTo>
                <a:cubicBezTo>
                  <a:pt x="436" y="2680"/>
                  <a:pt x="499" y="2655"/>
                  <a:pt x="558" y="2596"/>
                </a:cubicBezTo>
                <a:cubicBezTo>
                  <a:pt x="822" y="2331"/>
                  <a:pt x="1087" y="2067"/>
                  <a:pt x="1372" y="1822"/>
                </a:cubicBezTo>
                <a:cubicBezTo>
                  <a:pt x="1718" y="2107"/>
                  <a:pt x="2085" y="2413"/>
                  <a:pt x="2431" y="2698"/>
                </a:cubicBezTo>
                <a:cubicBezTo>
                  <a:pt x="2466" y="2729"/>
                  <a:pt x="2505" y="2742"/>
                  <a:pt x="2543" y="2742"/>
                </a:cubicBezTo>
                <a:cubicBezTo>
                  <a:pt x="2706" y="2742"/>
                  <a:pt x="2865" y="2504"/>
                  <a:pt x="2716" y="2372"/>
                </a:cubicBezTo>
                <a:cubicBezTo>
                  <a:pt x="2390" y="2067"/>
                  <a:pt x="2044" y="1802"/>
                  <a:pt x="1698" y="1537"/>
                </a:cubicBezTo>
                <a:cubicBezTo>
                  <a:pt x="2085" y="1211"/>
                  <a:pt x="2472" y="886"/>
                  <a:pt x="2900" y="580"/>
                </a:cubicBezTo>
                <a:cubicBezTo>
                  <a:pt x="3125" y="411"/>
                  <a:pt x="2970" y="0"/>
                  <a:pt x="2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6"/>
          <p:cNvSpPr/>
          <p:nvPr/>
        </p:nvSpPr>
        <p:spPr>
          <a:xfrm>
            <a:off x="8562366" y="1208502"/>
            <a:ext cx="311234" cy="303235"/>
          </a:xfrm>
          <a:custGeom>
            <a:avLst/>
            <a:gdLst/>
            <a:ahLst/>
            <a:cxnLst/>
            <a:rect l="l" t="t" r="r" b="b"/>
            <a:pathLst>
              <a:path w="2879" h="2805" extrusionOk="0">
                <a:moveTo>
                  <a:pt x="2236" y="1"/>
                </a:moveTo>
                <a:cubicBezTo>
                  <a:pt x="2023" y="1"/>
                  <a:pt x="1832" y="205"/>
                  <a:pt x="1921" y="442"/>
                </a:cubicBezTo>
                <a:cubicBezTo>
                  <a:pt x="1921" y="442"/>
                  <a:pt x="1921" y="442"/>
                  <a:pt x="1901" y="463"/>
                </a:cubicBezTo>
                <a:cubicBezTo>
                  <a:pt x="1860" y="524"/>
                  <a:pt x="1840" y="626"/>
                  <a:pt x="1779" y="687"/>
                </a:cubicBezTo>
                <a:cubicBezTo>
                  <a:pt x="1656" y="911"/>
                  <a:pt x="1473" y="1115"/>
                  <a:pt x="1290" y="1298"/>
                </a:cubicBezTo>
                <a:cubicBezTo>
                  <a:pt x="1269" y="1339"/>
                  <a:pt x="1229" y="1379"/>
                  <a:pt x="1188" y="1420"/>
                </a:cubicBezTo>
                <a:cubicBezTo>
                  <a:pt x="944" y="1257"/>
                  <a:pt x="679" y="1094"/>
                  <a:pt x="414" y="911"/>
                </a:cubicBezTo>
                <a:cubicBezTo>
                  <a:pt x="380" y="892"/>
                  <a:pt x="346" y="884"/>
                  <a:pt x="313" y="884"/>
                </a:cubicBezTo>
                <a:cubicBezTo>
                  <a:pt x="132" y="884"/>
                  <a:pt x="0" y="1136"/>
                  <a:pt x="190" y="1257"/>
                </a:cubicBezTo>
                <a:cubicBezTo>
                  <a:pt x="414" y="1400"/>
                  <a:pt x="679" y="1542"/>
                  <a:pt x="944" y="1685"/>
                </a:cubicBezTo>
                <a:cubicBezTo>
                  <a:pt x="760" y="1888"/>
                  <a:pt x="557" y="2092"/>
                  <a:pt x="373" y="2296"/>
                </a:cubicBezTo>
                <a:cubicBezTo>
                  <a:pt x="150" y="2487"/>
                  <a:pt x="340" y="2804"/>
                  <a:pt x="560" y="2804"/>
                </a:cubicBezTo>
                <a:cubicBezTo>
                  <a:pt x="620" y="2804"/>
                  <a:pt x="683" y="2780"/>
                  <a:pt x="740" y="2723"/>
                </a:cubicBezTo>
                <a:cubicBezTo>
                  <a:pt x="984" y="2499"/>
                  <a:pt x="1208" y="2255"/>
                  <a:pt x="1432" y="2031"/>
                </a:cubicBezTo>
                <a:cubicBezTo>
                  <a:pt x="1616" y="2153"/>
                  <a:pt x="1758" y="2316"/>
                  <a:pt x="1860" y="2479"/>
                </a:cubicBezTo>
                <a:cubicBezTo>
                  <a:pt x="1922" y="2581"/>
                  <a:pt x="2005" y="2622"/>
                  <a:pt x="2086" y="2622"/>
                </a:cubicBezTo>
                <a:cubicBezTo>
                  <a:pt x="2293" y="2622"/>
                  <a:pt x="2482" y="2350"/>
                  <a:pt x="2247" y="2174"/>
                </a:cubicBezTo>
                <a:cubicBezTo>
                  <a:pt x="2064" y="2031"/>
                  <a:pt x="1860" y="1888"/>
                  <a:pt x="1677" y="1746"/>
                </a:cubicBezTo>
                <a:cubicBezTo>
                  <a:pt x="1799" y="1624"/>
                  <a:pt x="1901" y="1501"/>
                  <a:pt x="2023" y="1359"/>
                </a:cubicBezTo>
                <a:cubicBezTo>
                  <a:pt x="2247" y="1094"/>
                  <a:pt x="2878" y="463"/>
                  <a:pt x="2471" y="96"/>
                </a:cubicBezTo>
                <a:cubicBezTo>
                  <a:pt x="2399" y="30"/>
                  <a:pt x="2316" y="1"/>
                  <a:pt x="2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6" name="Google Shape;1406;p16"/>
          <p:cNvGrpSpPr/>
          <p:nvPr/>
        </p:nvGrpSpPr>
        <p:grpSpPr>
          <a:xfrm>
            <a:off x="555250" y="570500"/>
            <a:ext cx="1074776" cy="811903"/>
            <a:chOff x="236650" y="413000"/>
            <a:chExt cx="1074776" cy="811903"/>
          </a:xfrm>
        </p:grpSpPr>
        <p:sp>
          <p:nvSpPr>
            <p:cNvPr id="1407" name="Google Shape;1407;p16"/>
            <p:cNvSpPr/>
            <p:nvPr/>
          </p:nvSpPr>
          <p:spPr>
            <a:xfrm>
              <a:off x="750615" y="1110091"/>
              <a:ext cx="126593" cy="114812"/>
            </a:xfrm>
            <a:custGeom>
              <a:avLst/>
              <a:gdLst/>
              <a:ahLst/>
              <a:cxnLst/>
              <a:rect l="l" t="t" r="r" b="b"/>
              <a:pathLst>
                <a:path w="1816" h="1647" extrusionOk="0">
                  <a:moveTo>
                    <a:pt x="292" y="0"/>
                  </a:moveTo>
                  <a:cubicBezTo>
                    <a:pt x="138" y="0"/>
                    <a:pt x="0" y="199"/>
                    <a:pt x="142" y="324"/>
                  </a:cubicBezTo>
                  <a:lnTo>
                    <a:pt x="1404" y="1587"/>
                  </a:lnTo>
                  <a:cubicBezTo>
                    <a:pt x="1446" y="1629"/>
                    <a:pt x="1492" y="1646"/>
                    <a:pt x="1536" y="1646"/>
                  </a:cubicBezTo>
                  <a:cubicBezTo>
                    <a:pt x="1686" y="1646"/>
                    <a:pt x="1816" y="1444"/>
                    <a:pt x="1690" y="1302"/>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6"/>
            <p:cNvSpPr/>
            <p:nvPr/>
          </p:nvSpPr>
          <p:spPr>
            <a:xfrm>
              <a:off x="597255" y="882979"/>
              <a:ext cx="156150" cy="148831"/>
            </a:xfrm>
            <a:custGeom>
              <a:avLst/>
              <a:gdLst/>
              <a:ahLst/>
              <a:cxnLst/>
              <a:rect l="l" t="t" r="r" b="b"/>
              <a:pathLst>
                <a:path w="2240" h="2135" extrusionOk="0">
                  <a:moveTo>
                    <a:pt x="294" y="0"/>
                  </a:moveTo>
                  <a:cubicBezTo>
                    <a:pt x="139" y="0"/>
                    <a:pt x="1" y="203"/>
                    <a:pt x="142" y="344"/>
                  </a:cubicBezTo>
                  <a:cubicBezTo>
                    <a:pt x="692" y="915"/>
                    <a:pt x="1262" y="1485"/>
                    <a:pt x="1812" y="2075"/>
                  </a:cubicBezTo>
                  <a:cubicBezTo>
                    <a:pt x="1854" y="2117"/>
                    <a:pt x="1901" y="2134"/>
                    <a:pt x="1946" y="2134"/>
                  </a:cubicBezTo>
                  <a:cubicBezTo>
                    <a:pt x="2101" y="2134"/>
                    <a:pt x="2239" y="1932"/>
                    <a:pt x="2097" y="1790"/>
                  </a:cubicBezTo>
                  <a:cubicBezTo>
                    <a:pt x="1548" y="1220"/>
                    <a:pt x="977" y="650"/>
                    <a:pt x="427" y="59"/>
                  </a:cubicBezTo>
                  <a:cubicBezTo>
                    <a:pt x="386" y="18"/>
                    <a:pt x="339" y="0"/>
                    <a:pt x="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6"/>
            <p:cNvSpPr/>
            <p:nvPr/>
          </p:nvSpPr>
          <p:spPr>
            <a:xfrm>
              <a:off x="503218" y="934076"/>
              <a:ext cx="155035" cy="144579"/>
            </a:xfrm>
            <a:custGeom>
              <a:avLst/>
              <a:gdLst/>
              <a:ahLst/>
              <a:cxnLst/>
              <a:rect l="l" t="t" r="r" b="b"/>
              <a:pathLst>
                <a:path w="2224" h="2074" extrusionOk="0">
                  <a:moveTo>
                    <a:pt x="280" y="0"/>
                  </a:moveTo>
                  <a:cubicBezTo>
                    <a:pt x="130" y="0"/>
                    <a:pt x="1" y="203"/>
                    <a:pt x="127" y="344"/>
                  </a:cubicBezTo>
                  <a:lnTo>
                    <a:pt x="1817" y="2014"/>
                  </a:lnTo>
                  <a:cubicBezTo>
                    <a:pt x="1854" y="2056"/>
                    <a:pt x="1897" y="2073"/>
                    <a:pt x="1940" y="2073"/>
                  </a:cubicBezTo>
                  <a:cubicBezTo>
                    <a:pt x="2085" y="2073"/>
                    <a:pt x="2224" y="1871"/>
                    <a:pt x="2082" y="1729"/>
                  </a:cubicBezTo>
                  <a:lnTo>
                    <a:pt x="412" y="59"/>
                  </a:lnTo>
                  <a:cubicBezTo>
                    <a:pt x="370" y="18"/>
                    <a:pt x="325"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6"/>
            <p:cNvSpPr/>
            <p:nvPr/>
          </p:nvSpPr>
          <p:spPr>
            <a:xfrm>
              <a:off x="419636" y="693928"/>
              <a:ext cx="105750" cy="100940"/>
            </a:xfrm>
            <a:custGeom>
              <a:avLst/>
              <a:gdLst/>
              <a:ahLst/>
              <a:cxnLst/>
              <a:rect l="l" t="t" r="r" b="b"/>
              <a:pathLst>
                <a:path w="1517" h="1448" extrusionOk="0">
                  <a:moveTo>
                    <a:pt x="272" y="1"/>
                  </a:moveTo>
                  <a:cubicBezTo>
                    <a:pt x="124" y="1"/>
                    <a:pt x="0" y="188"/>
                    <a:pt x="124" y="327"/>
                  </a:cubicBezTo>
                  <a:cubicBezTo>
                    <a:pt x="470" y="674"/>
                    <a:pt x="817" y="999"/>
                    <a:pt x="1122" y="1386"/>
                  </a:cubicBezTo>
                  <a:cubicBezTo>
                    <a:pt x="1161" y="1430"/>
                    <a:pt x="1205" y="1448"/>
                    <a:pt x="1248" y="1448"/>
                  </a:cubicBezTo>
                  <a:cubicBezTo>
                    <a:pt x="1387" y="1448"/>
                    <a:pt x="1516" y="1257"/>
                    <a:pt x="1407" y="1101"/>
                  </a:cubicBezTo>
                  <a:cubicBezTo>
                    <a:pt x="1102" y="735"/>
                    <a:pt x="735" y="409"/>
                    <a:pt x="409" y="63"/>
                  </a:cubicBezTo>
                  <a:cubicBezTo>
                    <a:pt x="366" y="19"/>
                    <a:pt x="318"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6"/>
            <p:cNvSpPr/>
            <p:nvPr/>
          </p:nvSpPr>
          <p:spPr>
            <a:xfrm>
              <a:off x="553129" y="660607"/>
              <a:ext cx="167583" cy="155384"/>
            </a:xfrm>
            <a:custGeom>
              <a:avLst/>
              <a:gdLst/>
              <a:ahLst/>
              <a:cxnLst/>
              <a:rect l="l" t="t" r="r" b="b"/>
              <a:pathLst>
                <a:path w="2404" h="2229" extrusionOk="0">
                  <a:moveTo>
                    <a:pt x="300" y="1"/>
                  </a:moveTo>
                  <a:cubicBezTo>
                    <a:pt x="143" y="1"/>
                    <a:pt x="1" y="194"/>
                    <a:pt x="144" y="337"/>
                  </a:cubicBezTo>
                  <a:lnTo>
                    <a:pt x="1977" y="2170"/>
                  </a:lnTo>
                  <a:cubicBezTo>
                    <a:pt x="2019" y="2211"/>
                    <a:pt x="2065" y="2229"/>
                    <a:pt x="2111" y="2229"/>
                  </a:cubicBezTo>
                  <a:cubicBezTo>
                    <a:pt x="2265" y="2229"/>
                    <a:pt x="2404" y="2026"/>
                    <a:pt x="2262" y="1885"/>
                  </a:cubicBezTo>
                  <a:lnTo>
                    <a:pt x="429" y="52"/>
                  </a:lnTo>
                  <a:cubicBezTo>
                    <a:pt x="389" y="16"/>
                    <a:pt x="344" y="1"/>
                    <a:pt x="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6"/>
            <p:cNvSpPr/>
            <p:nvPr/>
          </p:nvSpPr>
          <p:spPr>
            <a:xfrm>
              <a:off x="777453" y="886395"/>
              <a:ext cx="163261" cy="151759"/>
            </a:xfrm>
            <a:custGeom>
              <a:avLst/>
              <a:gdLst/>
              <a:ahLst/>
              <a:cxnLst/>
              <a:rect l="l" t="t" r="r" b="b"/>
              <a:pathLst>
                <a:path w="2342" h="2177" extrusionOk="0">
                  <a:moveTo>
                    <a:pt x="275" y="1"/>
                  </a:moveTo>
                  <a:cubicBezTo>
                    <a:pt x="133" y="1"/>
                    <a:pt x="0" y="198"/>
                    <a:pt x="123" y="336"/>
                  </a:cubicBezTo>
                  <a:cubicBezTo>
                    <a:pt x="653" y="988"/>
                    <a:pt x="1243" y="1599"/>
                    <a:pt x="1916" y="2128"/>
                  </a:cubicBezTo>
                  <a:cubicBezTo>
                    <a:pt x="1954" y="2162"/>
                    <a:pt x="1997" y="2177"/>
                    <a:pt x="2039" y="2177"/>
                  </a:cubicBezTo>
                  <a:cubicBezTo>
                    <a:pt x="2197" y="2177"/>
                    <a:pt x="2341" y="1972"/>
                    <a:pt x="2180" y="1843"/>
                  </a:cubicBezTo>
                  <a:cubicBezTo>
                    <a:pt x="1529" y="1314"/>
                    <a:pt x="938" y="723"/>
                    <a:pt x="409" y="71"/>
                  </a:cubicBezTo>
                  <a:cubicBezTo>
                    <a:pt x="369" y="21"/>
                    <a:pt x="322" y="1"/>
                    <a:pt x="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6"/>
            <p:cNvSpPr/>
            <p:nvPr/>
          </p:nvSpPr>
          <p:spPr>
            <a:xfrm>
              <a:off x="834336" y="1054742"/>
              <a:ext cx="97943" cy="86371"/>
            </a:xfrm>
            <a:custGeom>
              <a:avLst/>
              <a:gdLst/>
              <a:ahLst/>
              <a:cxnLst/>
              <a:rect l="l" t="t" r="r" b="b"/>
              <a:pathLst>
                <a:path w="1405" h="1239" extrusionOk="0">
                  <a:moveTo>
                    <a:pt x="294" y="0"/>
                  </a:moveTo>
                  <a:cubicBezTo>
                    <a:pt x="139" y="0"/>
                    <a:pt x="1" y="203"/>
                    <a:pt x="142" y="345"/>
                  </a:cubicBezTo>
                  <a:lnTo>
                    <a:pt x="977" y="1179"/>
                  </a:lnTo>
                  <a:cubicBezTo>
                    <a:pt x="1019" y="1221"/>
                    <a:pt x="1066" y="1239"/>
                    <a:pt x="1111" y="1239"/>
                  </a:cubicBezTo>
                  <a:cubicBezTo>
                    <a:pt x="1266" y="1239"/>
                    <a:pt x="1404" y="1036"/>
                    <a:pt x="1262" y="894"/>
                  </a:cubicBezTo>
                  <a:lnTo>
                    <a:pt x="427" y="59"/>
                  </a:lnTo>
                  <a:cubicBezTo>
                    <a:pt x="386" y="18"/>
                    <a:pt x="339" y="0"/>
                    <a:pt x="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6"/>
            <p:cNvSpPr/>
            <p:nvPr/>
          </p:nvSpPr>
          <p:spPr>
            <a:xfrm>
              <a:off x="671077" y="620315"/>
              <a:ext cx="213103" cy="202996"/>
            </a:xfrm>
            <a:custGeom>
              <a:avLst/>
              <a:gdLst/>
              <a:ahLst/>
              <a:cxnLst/>
              <a:rect l="l" t="t" r="r" b="b"/>
              <a:pathLst>
                <a:path w="3057" h="2912" extrusionOk="0">
                  <a:moveTo>
                    <a:pt x="276" y="0"/>
                  </a:moveTo>
                  <a:cubicBezTo>
                    <a:pt x="127" y="0"/>
                    <a:pt x="1" y="203"/>
                    <a:pt x="142" y="345"/>
                  </a:cubicBezTo>
                  <a:cubicBezTo>
                    <a:pt x="977" y="1180"/>
                    <a:pt x="1833" y="1994"/>
                    <a:pt x="2647" y="2850"/>
                  </a:cubicBezTo>
                  <a:cubicBezTo>
                    <a:pt x="2691" y="2893"/>
                    <a:pt x="2739" y="2911"/>
                    <a:pt x="2785" y="2911"/>
                  </a:cubicBezTo>
                  <a:cubicBezTo>
                    <a:pt x="2932" y="2911"/>
                    <a:pt x="3057" y="2725"/>
                    <a:pt x="2932" y="2585"/>
                  </a:cubicBezTo>
                  <a:cubicBezTo>
                    <a:pt x="2118" y="1709"/>
                    <a:pt x="1262" y="895"/>
                    <a:pt x="407" y="60"/>
                  </a:cubicBezTo>
                  <a:cubicBezTo>
                    <a:pt x="365" y="18"/>
                    <a:pt x="320" y="0"/>
                    <a:pt x="2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6"/>
            <p:cNvSpPr/>
            <p:nvPr/>
          </p:nvSpPr>
          <p:spPr>
            <a:xfrm>
              <a:off x="919242" y="875868"/>
              <a:ext cx="180549" cy="170162"/>
            </a:xfrm>
            <a:custGeom>
              <a:avLst/>
              <a:gdLst/>
              <a:ahLst/>
              <a:cxnLst/>
              <a:rect l="l" t="t" r="r" b="b"/>
              <a:pathLst>
                <a:path w="2590" h="2441" extrusionOk="0">
                  <a:moveTo>
                    <a:pt x="280" y="0"/>
                  </a:moveTo>
                  <a:cubicBezTo>
                    <a:pt x="130" y="0"/>
                    <a:pt x="0" y="203"/>
                    <a:pt x="126" y="344"/>
                  </a:cubicBezTo>
                  <a:lnTo>
                    <a:pt x="2183" y="2381"/>
                  </a:lnTo>
                  <a:cubicBezTo>
                    <a:pt x="2220" y="2423"/>
                    <a:pt x="2263" y="2440"/>
                    <a:pt x="2306" y="2440"/>
                  </a:cubicBezTo>
                  <a:cubicBezTo>
                    <a:pt x="2451" y="2440"/>
                    <a:pt x="2589" y="2238"/>
                    <a:pt x="2448" y="2096"/>
                  </a:cubicBezTo>
                  <a:lnTo>
                    <a:pt x="411" y="59"/>
                  </a:lnTo>
                  <a:cubicBezTo>
                    <a:pt x="369" y="18"/>
                    <a:pt x="324"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6"/>
            <p:cNvSpPr/>
            <p:nvPr/>
          </p:nvSpPr>
          <p:spPr>
            <a:xfrm>
              <a:off x="868145" y="682774"/>
              <a:ext cx="195049" cy="184383"/>
            </a:xfrm>
            <a:custGeom>
              <a:avLst/>
              <a:gdLst/>
              <a:ahLst/>
              <a:cxnLst/>
              <a:rect l="l" t="t" r="r" b="b"/>
              <a:pathLst>
                <a:path w="2798" h="2645" extrusionOk="0">
                  <a:moveTo>
                    <a:pt x="279" y="0"/>
                  </a:moveTo>
                  <a:cubicBezTo>
                    <a:pt x="129" y="0"/>
                    <a:pt x="0" y="199"/>
                    <a:pt x="126" y="324"/>
                  </a:cubicBezTo>
                  <a:lnTo>
                    <a:pt x="2386" y="2585"/>
                  </a:lnTo>
                  <a:cubicBezTo>
                    <a:pt x="2428" y="2627"/>
                    <a:pt x="2474" y="2644"/>
                    <a:pt x="2518" y="2644"/>
                  </a:cubicBezTo>
                  <a:cubicBezTo>
                    <a:pt x="2668" y="2644"/>
                    <a:pt x="2797" y="2442"/>
                    <a:pt x="2671" y="2300"/>
                  </a:cubicBezTo>
                  <a:lnTo>
                    <a:pt x="411" y="60"/>
                  </a:lnTo>
                  <a:cubicBezTo>
                    <a:pt x="369" y="18"/>
                    <a:pt x="323" y="0"/>
                    <a:pt x="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a:off x="820324" y="507944"/>
              <a:ext cx="235411" cy="224327"/>
            </a:xfrm>
            <a:custGeom>
              <a:avLst/>
              <a:gdLst/>
              <a:ahLst/>
              <a:cxnLst/>
              <a:rect l="l" t="t" r="r" b="b"/>
              <a:pathLst>
                <a:path w="3377" h="3218" extrusionOk="0">
                  <a:moveTo>
                    <a:pt x="284" y="1"/>
                  </a:moveTo>
                  <a:cubicBezTo>
                    <a:pt x="132" y="1"/>
                    <a:pt x="0" y="188"/>
                    <a:pt x="140" y="327"/>
                  </a:cubicBezTo>
                  <a:lnTo>
                    <a:pt x="2971" y="3158"/>
                  </a:lnTo>
                  <a:cubicBezTo>
                    <a:pt x="3012" y="3200"/>
                    <a:pt x="3058" y="3217"/>
                    <a:pt x="3102" y="3217"/>
                  </a:cubicBezTo>
                  <a:cubicBezTo>
                    <a:pt x="3251" y="3217"/>
                    <a:pt x="3377" y="3015"/>
                    <a:pt x="3235" y="2873"/>
                  </a:cubicBezTo>
                  <a:lnTo>
                    <a:pt x="425" y="63"/>
                  </a:lnTo>
                  <a:cubicBezTo>
                    <a:pt x="381" y="19"/>
                    <a:pt x="332" y="1"/>
                    <a:pt x="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a:off x="727960" y="541544"/>
              <a:ext cx="128824" cy="109236"/>
            </a:xfrm>
            <a:custGeom>
              <a:avLst/>
              <a:gdLst/>
              <a:ahLst/>
              <a:cxnLst/>
              <a:rect l="l" t="t" r="r" b="b"/>
              <a:pathLst>
                <a:path w="1848" h="1567" extrusionOk="0">
                  <a:moveTo>
                    <a:pt x="302" y="0"/>
                  </a:moveTo>
                  <a:cubicBezTo>
                    <a:pt x="144" y="0"/>
                    <a:pt x="1" y="201"/>
                    <a:pt x="161" y="314"/>
                  </a:cubicBezTo>
                  <a:cubicBezTo>
                    <a:pt x="609" y="680"/>
                    <a:pt x="976" y="1149"/>
                    <a:pt x="1404" y="1515"/>
                  </a:cubicBezTo>
                  <a:cubicBezTo>
                    <a:pt x="1449" y="1551"/>
                    <a:pt x="1497" y="1566"/>
                    <a:pt x="1544" y="1566"/>
                  </a:cubicBezTo>
                  <a:cubicBezTo>
                    <a:pt x="1709" y="1566"/>
                    <a:pt x="1847" y="1378"/>
                    <a:pt x="1689" y="1251"/>
                  </a:cubicBezTo>
                  <a:cubicBezTo>
                    <a:pt x="1241" y="864"/>
                    <a:pt x="894" y="395"/>
                    <a:pt x="426" y="49"/>
                  </a:cubicBezTo>
                  <a:cubicBezTo>
                    <a:pt x="387" y="15"/>
                    <a:pt x="344"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6"/>
            <p:cNvSpPr/>
            <p:nvPr/>
          </p:nvSpPr>
          <p:spPr>
            <a:xfrm>
              <a:off x="1079782" y="770608"/>
              <a:ext cx="154756" cy="143533"/>
            </a:xfrm>
            <a:custGeom>
              <a:avLst/>
              <a:gdLst/>
              <a:ahLst/>
              <a:cxnLst/>
              <a:rect l="l" t="t" r="r" b="b"/>
              <a:pathLst>
                <a:path w="2220" h="2059" extrusionOk="0">
                  <a:moveTo>
                    <a:pt x="272" y="0"/>
                  </a:moveTo>
                  <a:cubicBezTo>
                    <a:pt x="124" y="0"/>
                    <a:pt x="0" y="187"/>
                    <a:pt x="124" y="327"/>
                  </a:cubicBezTo>
                  <a:lnTo>
                    <a:pt x="1815" y="1997"/>
                  </a:lnTo>
                  <a:cubicBezTo>
                    <a:pt x="1858" y="2041"/>
                    <a:pt x="1906" y="2059"/>
                    <a:pt x="1952" y="2059"/>
                  </a:cubicBezTo>
                  <a:cubicBezTo>
                    <a:pt x="2099" y="2059"/>
                    <a:pt x="2219" y="1872"/>
                    <a:pt x="2079" y="1732"/>
                  </a:cubicBezTo>
                  <a:lnTo>
                    <a:pt x="409" y="62"/>
                  </a:lnTo>
                  <a:cubicBezTo>
                    <a:pt x="366" y="19"/>
                    <a:pt x="318" y="0"/>
                    <a:pt x="2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a:off x="1097000" y="931217"/>
              <a:ext cx="83722" cy="70756"/>
            </a:xfrm>
            <a:custGeom>
              <a:avLst/>
              <a:gdLst/>
              <a:ahLst/>
              <a:cxnLst/>
              <a:rect l="l" t="t" r="r" b="b"/>
              <a:pathLst>
                <a:path w="1201" h="1015" extrusionOk="0">
                  <a:moveTo>
                    <a:pt x="292" y="0"/>
                  </a:moveTo>
                  <a:cubicBezTo>
                    <a:pt x="138" y="0"/>
                    <a:pt x="1" y="199"/>
                    <a:pt x="142" y="324"/>
                  </a:cubicBezTo>
                  <a:lnTo>
                    <a:pt x="773" y="956"/>
                  </a:lnTo>
                  <a:cubicBezTo>
                    <a:pt x="815" y="997"/>
                    <a:pt x="862" y="1015"/>
                    <a:pt x="907" y="1015"/>
                  </a:cubicBezTo>
                  <a:cubicBezTo>
                    <a:pt x="1062" y="1015"/>
                    <a:pt x="1200" y="812"/>
                    <a:pt x="1058" y="671"/>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6"/>
            <p:cNvSpPr/>
            <p:nvPr/>
          </p:nvSpPr>
          <p:spPr>
            <a:xfrm>
              <a:off x="929489" y="466955"/>
              <a:ext cx="268593" cy="258206"/>
            </a:xfrm>
            <a:custGeom>
              <a:avLst/>
              <a:gdLst/>
              <a:ahLst/>
              <a:cxnLst/>
              <a:rect l="l" t="t" r="r" b="b"/>
              <a:pathLst>
                <a:path w="3853" h="3704" extrusionOk="0">
                  <a:moveTo>
                    <a:pt x="293" y="1"/>
                  </a:moveTo>
                  <a:cubicBezTo>
                    <a:pt x="138" y="1"/>
                    <a:pt x="0" y="203"/>
                    <a:pt x="142" y="345"/>
                  </a:cubicBezTo>
                  <a:lnTo>
                    <a:pt x="3441" y="3644"/>
                  </a:lnTo>
                  <a:cubicBezTo>
                    <a:pt x="3483" y="3686"/>
                    <a:pt x="3529" y="3703"/>
                    <a:pt x="3573" y="3703"/>
                  </a:cubicBezTo>
                  <a:cubicBezTo>
                    <a:pt x="3723" y="3703"/>
                    <a:pt x="3852" y="3501"/>
                    <a:pt x="3726" y="3359"/>
                  </a:cubicBezTo>
                  <a:lnTo>
                    <a:pt x="427" y="60"/>
                  </a:lnTo>
                  <a:cubicBezTo>
                    <a:pt x="385" y="18"/>
                    <a:pt x="339" y="1"/>
                    <a:pt x="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6"/>
            <p:cNvSpPr/>
            <p:nvPr/>
          </p:nvSpPr>
          <p:spPr>
            <a:xfrm>
              <a:off x="1199193" y="745234"/>
              <a:ext cx="112233" cy="100034"/>
            </a:xfrm>
            <a:custGeom>
              <a:avLst/>
              <a:gdLst/>
              <a:ahLst/>
              <a:cxnLst/>
              <a:rect l="l" t="t" r="r" b="b"/>
              <a:pathLst>
                <a:path w="1610" h="1435" extrusionOk="0">
                  <a:moveTo>
                    <a:pt x="293" y="0"/>
                  </a:moveTo>
                  <a:cubicBezTo>
                    <a:pt x="138" y="0"/>
                    <a:pt x="1" y="199"/>
                    <a:pt x="142" y="324"/>
                  </a:cubicBezTo>
                  <a:lnTo>
                    <a:pt x="1201" y="1383"/>
                  </a:lnTo>
                  <a:cubicBezTo>
                    <a:pt x="1237" y="1419"/>
                    <a:pt x="1279" y="1434"/>
                    <a:pt x="1320" y="1434"/>
                  </a:cubicBezTo>
                  <a:cubicBezTo>
                    <a:pt x="1467" y="1434"/>
                    <a:pt x="1609" y="1241"/>
                    <a:pt x="1466" y="1098"/>
                  </a:cubicBezTo>
                  <a:lnTo>
                    <a:pt x="427" y="60"/>
                  </a:lnTo>
                  <a:cubicBezTo>
                    <a:pt x="386" y="18"/>
                    <a:pt x="338" y="0"/>
                    <a:pt x="2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6"/>
            <p:cNvSpPr/>
            <p:nvPr/>
          </p:nvSpPr>
          <p:spPr>
            <a:xfrm>
              <a:off x="1028894" y="413000"/>
              <a:ext cx="119134" cy="107702"/>
            </a:xfrm>
            <a:custGeom>
              <a:avLst/>
              <a:gdLst/>
              <a:ahLst/>
              <a:cxnLst/>
              <a:rect l="l" t="t" r="r" b="b"/>
              <a:pathLst>
                <a:path w="1709" h="1545" extrusionOk="0">
                  <a:moveTo>
                    <a:pt x="274" y="1"/>
                  </a:moveTo>
                  <a:cubicBezTo>
                    <a:pt x="125" y="1"/>
                    <a:pt x="0" y="199"/>
                    <a:pt x="141" y="325"/>
                  </a:cubicBezTo>
                  <a:cubicBezTo>
                    <a:pt x="528" y="712"/>
                    <a:pt x="895" y="1119"/>
                    <a:pt x="1282" y="1486"/>
                  </a:cubicBezTo>
                  <a:cubicBezTo>
                    <a:pt x="1324" y="1527"/>
                    <a:pt x="1370" y="1545"/>
                    <a:pt x="1416" y="1545"/>
                  </a:cubicBezTo>
                  <a:cubicBezTo>
                    <a:pt x="1571" y="1545"/>
                    <a:pt x="1709" y="1342"/>
                    <a:pt x="1567" y="1201"/>
                  </a:cubicBezTo>
                  <a:cubicBezTo>
                    <a:pt x="1160" y="834"/>
                    <a:pt x="793" y="427"/>
                    <a:pt x="406" y="60"/>
                  </a:cubicBezTo>
                  <a:cubicBezTo>
                    <a:pt x="364" y="18"/>
                    <a:pt x="318" y="1"/>
                    <a:pt x="2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6"/>
            <p:cNvSpPr/>
            <p:nvPr/>
          </p:nvSpPr>
          <p:spPr>
            <a:xfrm>
              <a:off x="1148097" y="569218"/>
              <a:ext cx="134819" cy="123317"/>
            </a:xfrm>
            <a:custGeom>
              <a:avLst/>
              <a:gdLst/>
              <a:ahLst/>
              <a:cxnLst/>
              <a:rect l="l" t="t" r="r" b="b"/>
              <a:pathLst>
                <a:path w="1934" h="1769" extrusionOk="0">
                  <a:moveTo>
                    <a:pt x="293" y="0"/>
                  </a:moveTo>
                  <a:cubicBezTo>
                    <a:pt x="139" y="0"/>
                    <a:pt x="1" y="203"/>
                    <a:pt x="142" y="344"/>
                  </a:cubicBezTo>
                  <a:lnTo>
                    <a:pt x="1507" y="1709"/>
                  </a:lnTo>
                  <a:cubicBezTo>
                    <a:pt x="1548" y="1751"/>
                    <a:pt x="1595" y="1768"/>
                    <a:pt x="1641" y="1768"/>
                  </a:cubicBezTo>
                  <a:cubicBezTo>
                    <a:pt x="1795" y="1768"/>
                    <a:pt x="1933" y="1566"/>
                    <a:pt x="1792" y="1424"/>
                  </a:cubicBezTo>
                  <a:lnTo>
                    <a:pt x="427" y="59"/>
                  </a:lnTo>
                  <a:cubicBezTo>
                    <a:pt x="386" y="18"/>
                    <a:pt x="339" y="0"/>
                    <a:pt x="2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341771" y="752344"/>
              <a:ext cx="156150" cy="144021"/>
            </a:xfrm>
            <a:custGeom>
              <a:avLst/>
              <a:gdLst/>
              <a:ahLst/>
              <a:cxnLst/>
              <a:rect l="l" t="t" r="r" b="b"/>
              <a:pathLst>
                <a:path w="2240" h="2066" extrusionOk="0">
                  <a:moveTo>
                    <a:pt x="292" y="0"/>
                  </a:moveTo>
                  <a:cubicBezTo>
                    <a:pt x="137" y="0"/>
                    <a:pt x="0" y="199"/>
                    <a:pt x="142" y="324"/>
                  </a:cubicBezTo>
                  <a:lnTo>
                    <a:pt x="1832" y="2015"/>
                  </a:lnTo>
                  <a:cubicBezTo>
                    <a:pt x="1868" y="2050"/>
                    <a:pt x="1909" y="2065"/>
                    <a:pt x="1950" y="2065"/>
                  </a:cubicBezTo>
                  <a:cubicBezTo>
                    <a:pt x="2097" y="2065"/>
                    <a:pt x="2240" y="1873"/>
                    <a:pt x="2097" y="1730"/>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671077" y="1120059"/>
              <a:ext cx="106587" cy="101358"/>
            </a:xfrm>
            <a:custGeom>
              <a:avLst/>
              <a:gdLst/>
              <a:ahLst/>
              <a:cxnLst/>
              <a:rect l="l" t="t" r="r" b="b"/>
              <a:pathLst>
                <a:path w="1529" h="1454" extrusionOk="0">
                  <a:moveTo>
                    <a:pt x="284" y="0"/>
                  </a:moveTo>
                  <a:cubicBezTo>
                    <a:pt x="139" y="0"/>
                    <a:pt x="1" y="203"/>
                    <a:pt x="142" y="344"/>
                  </a:cubicBezTo>
                  <a:cubicBezTo>
                    <a:pt x="448" y="711"/>
                    <a:pt x="814" y="1037"/>
                    <a:pt x="1120" y="1383"/>
                  </a:cubicBezTo>
                  <a:cubicBezTo>
                    <a:pt x="1165" y="1433"/>
                    <a:pt x="1214" y="1453"/>
                    <a:pt x="1261" y="1453"/>
                  </a:cubicBezTo>
                  <a:cubicBezTo>
                    <a:pt x="1407" y="1453"/>
                    <a:pt x="1528" y="1257"/>
                    <a:pt x="1405" y="1118"/>
                  </a:cubicBezTo>
                  <a:cubicBezTo>
                    <a:pt x="1079" y="752"/>
                    <a:pt x="733" y="426"/>
                    <a:pt x="407" y="59"/>
                  </a:cubicBezTo>
                  <a:cubicBezTo>
                    <a:pt x="370" y="18"/>
                    <a:pt x="327" y="0"/>
                    <a:pt x="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
            <p:cNvSpPr/>
            <p:nvPr/>
          </p:nvSpPr>
          <p:spPr>
            <a:xfrm>
              <a:off x="334522" y="890647"/>
              <a:ext cx="156220" cy="144021"/>
            </a:xfrm>
            <a:custGeom>
              <a:avLst/>
              <a:gdLst/>
              <a:ahLst/>
              <a:cxnLst/>
              <a:rect l="l" t="t" r="r" b="b"/>
              <a:pathLst>
                <a:path w="2241" h="2066" extrusionOk="0">
                  <a:moveTo>
                    <a:pt x="300" y="0"/>
                  </a:moveTo>
                  <a:cubicBezTo>
                    <a:pt x="143" y="0"/>
                    <a:pt x="1" y="193"/>
                    <a:pt x="144" y="336"/>
                  </a:cubicBezTo>
                  <a:lnTo>
                    <a:pt x="1814" y="2006"/>
                  </a:lnTo>
                  <a:cubicBezTo>
                    <a:pt x="1856" y="2048"/>
                    <a:pt x="1903" y="2065"/>
                    <a:pt x="1949" y="2065"/>
                  </a:cubicBezTo>
                  <a:cubicBezTo>
                    <a:pt x="2103" y="2065"/>
                    <a:pt x="2240" y="1867"/>
                    <a:pt x="2099" y="1741"/>
                  </a:cubicBezTo>
                  <a:lnTo>
                    <a:pt x="429" y="51"/>
                  </a:lnTo>
                  <a:cubicBezTo>
                    <a:pt x="389" y="15"/>
                    <a:pt x="344" y="0"/>
                    <a:pt x="3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
            <p:cNvSpPr/>
            <p:nvPr/>
          </p:nvSpPr>
          <p:spPr>
            <a:xfrm>
              <a:off x="236650" y="766565"/>
              <a:ext cx="100592" cy="89368"/>
            </a:xfrm>
            <a:custGeom>
              <a:avLst/>
              <a:gdLst/>
              <a:ahLst/>
              <a:cxnLst/>
              <a:rect l="l" t="t" r="r" b="b"/>
              <a:pathLst>
                <a:path w="1443" h="1282" extrusionOk="0">
                  <a:moveTo>
                    <a:pt x="284" y="0"/>
                  </a:moveTo>
                  <a:cubicBezTo>
                    <a:pt x="139" y="0"/>
                    <a:pt x="1" y="203"/>
                    <a:pt x="142" y="344"/>
                  </a:cubicBezTo>
                  <a:lnTo>
                    <a:pt x="1018" y="1220"/>
                  </a:lnTo>
                  <a:cubicBezTo>
                    <a:pt x="1062" y="1264"/>
                    <a:pt x="1111" y="1282"/>
                    <a:pt x="1159" y="1282"/>
                  </a:cubicBezTo>
                  <a:cubicBezTo>
                    <a:pt x="1311" y="1282"/>
                    <a:pt x="1443" y="1095"/>
                    <a:pt x="1303" y="955"/>
                  </a:cubicBezTo>
                  <a:lnTo>
                    <a:pt x="407" y="59"/>
                  </a:lnTo>
                  <a:cubicBezTo>
                    <a:pt x="370" y="18"/>
                    <a:pt x="327" y="0"/>
                    <a:pt x="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6"/>
            <p:cNvSpPr/>
            <p:nvPr/>
          </p:nvSpPr>
          <p:spPr>
            <a:xfrm>
              <a:off x="525943" y="1083114"/>
              <a:ext cx="132798" cy="123875"/>
            </a:xfrm>
            <a:custGeom>
              <a:avLst/>
              <a:gdLst/>
              <a:ahLst/>
              <a:cxnLst/>
              <a:rect l="l" t="t" r="r" b="b"/>
              <a:pathLst>
                <a:path w="1905" h="1777" extrusionOk="0">
                  <a:moveTo>
                    <a:pt x="279" y="1"/>
                  </a:moveTo>
                  <a:cubicBezTo>
                    <a:pt x="143" y="1"/>
                    <a:pt x="1" y="203"/>
                    <a:pt x="127" y="345"/>
                  </a:cubicBezTo>
                  <a:cubicBezTo>
                    <a:pt x="534" y="854"/>
                    <a:pt x="962" y="1383"/>
                    <a:pt x="1532" y="1750"/>
                  </a:cubicBezTo>
                  <a:cubicBezTo>
                    <a:pt x="1563" y="1769"/>
                    <a:pt x="1594" y="1777"/>
                    <a:pt x="1624" y="1777"/>
                  </a:cubicBezTo>
                  <a:cubicBezTo>
                    <a:pt x="1788" y="1777"/>
                    <a:pt x="1905" y="1525"/>
                    <a:pt x="1715" y="1404"/>
                  </a:cubicBezTo>
                  <a:cubicBezTo>
                    <a:pt x="1206" y="1058"/>
                    <a:pt x="799" y="548"/>
                    <a:pt x="391" y="60"/>
                  </a:cubicBezTo>
                  <a:cubicBezTo>
                    <a:pt x="359" y="18"/>
                    <a:pt x="319"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2_1_1_1_1">
    <p:spTree>
      <p:nvGrpSpPr>
        <p:cNvPr id="1" name="Shape 1462"/>
        <p:cNvGrpSpPr/>
        <p:nvPr/>
      </p:nvGrpSpPr>
      <p:grpSpPr>
        <a:xfrm>
          <a:off x="0" y="0"/>
          <a:ext cx="0" cy="0"/>
          <a:chOff x="0" y="0"/>
          <a:chExt cx="0" cy="0"/>
        </a:xfrm>
      </p:grpSpPr>
      <p:sp>
        <p:nvSpPr>
          <p:cNvPr id="1463" name="Google Shape;1463;p20"/>
          <p:cNvSpPr txBox="1">
            <a:spLocks noGrp="1"/>
          </p:cNvSpPr>
          <p:nvPr>
            <p:ph type="title"/>
          </p:nvPr>
        </p:nvSpPr>
        <p:spPr>
          <a:xfrm>
            <a:off x="659525" y="1057900"/>
            <a:ext cx="3542400" cy="1541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algn="l" rtl="0">
              <a:spcBef>
                <a:spcPts val="0"/>
              </a:spcBef>
              <a:spcAft>
                <a:spcPts val="0"/>
              </a:spcAft>
              <a:buSzPts val="3000"/>
              <a:buNone/>
              <a:defRPr/>
            </a:lvl2pPr>
            <a:lvl3pPr lvl="2" algn="l" rtl="0">
              <a:spcBef>
                <a:spcPts val="0"/>
              </a:spcBef>
              <a:spcAft>
                <a:spcPts val="0"/>
              </a:spcAft>
              <a:buSzPts val="3000"/>
              <a:buNone/>
              <a:defRPr/>
            </a:lvl3pPr>
            <a:lvl4pPr lvl="3" algn="l" rtl="0">
              <a:spcBef>
                <a:spcPts val="0"/>
              </a:spcBef>
              <a:spcAft>
                <a:spcPts val="0"/>
              </a:spcAft>
              <a:buSzPts val="3000"/>
              <a:buNone/>
              <a:defRPr/>
            </a:lvl4pPr>
            <a:lvl5pPr lvl="4" algn="l" rtl="0">
              <a:spcBef>
                <a:spcPts val="0"/>
              </a:spcBef>
              <a:spcAft>
                <a:spcPts val="0"/>
              </a:spcAft>
              <a:buSzPts val="3000"/>
              <a:buNone/>
              <a:defRPr/>
            </a:lvl5pPr>
            <a:lvl6pPr lvl="5" algn="l" rtl="0">
              <a:spcBef>
                <a:spcPts val="0"/>
              </a:spcBef>
              <a:spcAft>
                <a:spcPts val="0"/>
              </a:spcAft>
              <a:buSzPts val="3000"/>
              <a:buNone/>
              <a:defRPr/>
            </a:lvl6pPr>
            <a:lvl7pPr lvl="6" algn="l" rtl="0">
              <a:spcBef>
                <a:spcPts val="0"/>
              </a:spcBef>
              <a:spcAft>
                <a:spcPts val="0"/>
              </a:spcAft>
              <a:buSzPts val="3000"/>
              <a:buNone/>
              <a:defRPr/>
            </a:lvl7pPr>
            <a:lvl8pPr lvl="7" algn="l" rtl="0">
              <a:spcBef>
                <a:spcPts val="0"/>
              </a:spcBef>
              <a:spcAft>
                <a:spcPts val="0"/>
              </a:spcAft>
              <a:buSzPts val="3000"/>
              <a:buNone/>
              <a:defRPr/>
            </a:lvl8pPr>
            <a:lvl9pPr lvl="8" algn="l" rtl="0">
              <a:spcBef>
                <a:spcPts val="0"/>
              </a:spcBef>
              <a:spcAft>
                <a:spcPts val="0"/>
              </a:spcAft>
              <a:buSzPts val="3000"/>
              <a:buNone/>
              <a:defRPr/>
            </a:lvl9pPr>
          </a:lstStyle>
          <a:p>
            <a:endParaRPr/>
          </a:p>
        </p:txBody>
      </p:sp>
      <p:sp>
        <p:nvSpPr>
          <p:cNvPr id="1464" name="Google Shape;1464;p20"/>
          <p:cNvSpPr txBox="1">
            <a:spLocks noGrp="1"/>
          </p:cNvSpPr>
          <p:nvPr>
            <p:ph type="subTitle" idx="1"/>
          </p:nvPr>
        </p:nvSpPr>
        <p:spPr>
          <a:xfrm>
            <a:off x="659525" y="3009625"/>
            <a:ext cx="3184500" cy="104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465" name="Google Shape;1465;p20"/>
          <p:cNvSpPr/>
          <p:nvPr/>
        </p:nvSpPr>
        <p:spPr>
          <a:xfrm rot="7225455">
            <a:off x="-2248168" y="-862821"/>
            <a:ext cx="4123693" cy="2179654"/>
          </a:xfrm>
          <a:custGeom>
            <a:avLst/>
            <a:gdLst/>
            <a:ahLst/>
            <a:cxnLst/>
            <a:rect l="l" t="t" r="r" b="b"/>
            <a:pathLst>
              <a:path w="56496" h="29862" extrusionOk="0">
                <a:moveTo>
                  <a:pt x="10334" y="4681"/>
                </a:moveTo>
                <a:cubicBezTo>
                  <a:pt x="10300" y="4697"/>
                  <a:pt x="10264" y="4716"/>
                  <a:pt x="10227" y="4734"/>
                </a:cubicBezTo>
                <a:lnTo>
                  <a:pt x="10227" y="4734"/>
                </a:lnTo>
                <a:cubicBezTo>
                  <a:pt x="10267" y="4715"/>
                  <a:pt x="10302" y="4697"/>
                  <a:pt x="10334" y="4681"/>
                </a:cubicBezTo>
                <a:close/>
                <a:moveTo>
                  <a:pt x="10292" y="4648"/>
                </a:moveTo>
                <a:cubicBezTo>
                  <a:pt x="10279" y="4648"/>
                  <a:pt x="10251" y="4653"/>
                  <a:pt x="10204" y="4664"/>
                </a:cubicBezTo>
                <a:cubicBezTo>
                  <a:pt x="10184" y="4704"/>
                  <a:pt x="9512" y="5010"/>
                  <a:pt x="9145" y="5193"/>
                </a:cubicBezTo>
                <a:cubicBezTo>
                  <a:pt x="9149" y="5194"/>
                  <a:pt x="9153" y="5194"/>
                  <a:pt x="9157" y="5194"/>
                </a:cubicBezTo>
                <a:cubicBezTo>
                  <a:pt x="9301" y="5194"/>
                  <a:pt x="9847" y="4925"/>
                  <a:pt x="10227" y="4734"/>
                </a:cubicBezTo>
                <a:lnTo>
                  <a:pt x="10227" y="4734"/>
                </a:lnTo>
                <a:cubicBezTo>
                  <a:pt x="10170" y="4761"/>
                  <a:pt x="10103" y="4791"/>
                  <a:pt x="10021" y="4827"/>
                </a:cubicBezTo>
                <a:cubicBezTo>
                  <a:pt x="9934" y="4853"/>
                  <a:pt x="9893" y="4864"/>
                  <a:pt x="9881" y="4864"/>
                </a:cubicBezTo>
                <a:cubicBezTo>
                  <a:pt x="9829" y="4864"/>
                  <a:pt x="10383" y="4648"/>
                  <a:pt x="10292" y="4648"/>
                </a:cubicBezTo>
                <a:close/>
                <a:moveTo>
                  <a:pt x="37392" y="7291"/>
                </a:moveTo>
                <a:lnTo>
                  <a:pt x="37392" y="7291"/>
                </a:lnTo>
                <a:cubicBezTo>
                  <a:pt x="37494" y="7352"/>
                  <a:pt x="37616" y="7474"/>
                  <a:pt x="37779" y="7617"/>
                </a:cubicBezTo>
                <a:cubicBezTo>
                  <a:pt x="37657" y="7535"/>
                  <a:pt x="37514" y="7413"/>
                  <a:pt x="37392" y="7291"/>
                </a:cubicBezTo>
                <a:close/>
                <a:moveTo>
                  <a:pt x="49404" y="17577"/>
                </a:moveTo>
                <a:lnTo>
                  <a:pt x="49449" y="17616"/>
                </a:lnTo>
                <a:cubicBezTo>
                  <a:pt x="49431" y="17598"/>
                  <a:pt x="49415" y="17585"/>
                  <a:pt x="49404" y="17577"/>
                </a:cubicBezTo>
                <a:close/>
                <a:moveTo>
                  <a:pt x="22892" y="20080"/>
                </a:moveTo>
                <a:lnTo>
                  <a:pt x="22892" y="20080"/>
                </a:lnTo>
                <a:cubicBezTo>
                  <a:pt x="23009" y="20119"/>
                  <a:pt x="23201" y="20140"/>
                  <a:pt x="23449" y="20195"/>
                </a:cubicBezTo>
                <a:lnTo>
                  <a:pt x="23449" y="20195"/>
                </a:lnTo>
                <a:cubicBezTo>
                  <a:pt x="23383" y="20186"/>
                  <a:pt x="23301" y="20175"/>
                  <a:pt x="23218" y="20162"/>
                </a:cubicBezTo>
                <a:cubicBezTo>
                  <a:pt x="22973" y="20142"/>
                  <a:pt x="22709" y="20121"/>
                  <a:pt x="22892" y="20080"/>
                </a:cubicBezTo>
                <a:close/>
                <a:moveTo>
                  <a:pt x="26517" y="20997"/>
                </a:moveTo>
                <a:lnTo>
                  <a:pt x="26517" y="20997"/>
                </a:lnTo>
                <a:cubicBezTo>
                  <a:pt x="26536" y="21006"/>
                  <a:pt x="26559" y="21016"/>
                  <a:pt x="26584" y="21025"/>
                </a:cubicBezTo>
                <a:lnTo>
                  <a:pt x="26584" y="21025"/>
                </a:lnTo>
                <a:cubicBezTo>
                  <a:pt x="26561" y="21015"/>
                  <a:pt x="26538" y="21006"/>
                  <a:pt x="26517" y="20997"/>
                </a:cubicBezTo>
                <a:close/>
                <a:moveTo>
                  <a:pt x="25947" y="0"/>
                </a:moveTo>
                <a:lnTo>
                  <a:pt x="25947" y="0"/>
                </a:lnTo>
                <a:cubicBezTo>
                  <a:pt x="26008" y="20"/>
                  <a:pt x="25804" y="20"/>
                  <a:pt x="25560" y="41"/>
                </a:cubicBezTo>
                <a:cubicBezTo>
                  <a:pt x="25295" y="61"/>
                  <a:pt x="25010" y="82"/>
                  <a:pt x="24888" y="102"/>
                </a:cubicBezTo>
                <a:lnTo>
                  <a:pt x="25295" y="102"/>
                </a:lnTo>
                <a:cubicBezTo>
                  <a:pt x="24236" y="204"/>
                  <a:pt x="24277" y="387"/>
                  <a:pt x="23259" y="570"/>
                </a:cubicBezTo>
                <a:cubicBezTo>
                  <a:pt x="23355" y="522"/>
                  <a:pt x="23476" y="424"/>
                  <a:pt x="23265" y="424"/>
                </a:cubicBezTo>
                <a:cubicBezTo>
                  <a:pt x="23208" y="424"/>
                  <a:pt x="23127" y="431"/>
                  <a:pt x="23014" y="448"/>
                </a:cubicBezTo>
                <a:cubicBezTo>
                  <a:pt x="22912" y="489"/>
                  <a:pt x="22668" y="611"/>
                  <a:pt x="22322" y="754"/>
                </a:cubicBezTo>
                <a:cubicBezTo>
                  <a:pt x="22301" y="774"/>
                  <a:pt x="22281" y="774"/>
                  <a:pt x="22261" y="794"/>
                </a:cubicBezTo>
                <a:cubicBezTo>
                  <a:pt x="21874" y="876"/>
                  <a:pt x="21487" y="957"/>
                  <a:pt x="21120" y="1039"/>
                </a:cubicBezTo>
                <a:cubicBezTo>
                  <a:pt x="21589" y="855"/>
                  <a:pt x="22118" y="652"/>
                  <a:pt x="22505" y="530"/>
                </a:cubicBezTo>
                <a:lnTo>
                  <a:pt x="22505" y="530"/>
                </a:lnTo>
                <a:cubicBezTo>
                  <a:pt x="22118" y="591"/>
                  <a:pt x="22383" y="530"/>
                  <a:pt x="21813" y="652"/>
                </a:cubicBezTo>
                <a:cubicBezTo>
                  <a:pt x="21589" y="652"/>
                  <a:pt x="22118" y="530"/>
                  <a:pt x="22281" y="489"/>
                </a:cubicBezTo>
                <a:lnTo>
                  <a:pt x="22281" y="489"/>
                </a:lnTo>
                <a:lnTo>
                  <a:pt x="21609" y="631"/>
                </a:lnTo>
                <a:lnTo>
                  <a:pt x="20937" y="774"/>
                </a:lnTo>
                <a:cubicBezTo>
                  <a:pt x="20978" y="794"/>
                  <a:pt x="20733" y="876"/>
                  <a:pt x="20489" y="957"/>
                </a:cubicBezTo>
                <a:cubicBezTo>
                  <a:pt x="20224" y="1039"/>
                  <a:pt x="19980" y="1120"/>
                  <a:pt x="20020" y="1141"/>
                </a:cubicBezTo>
                <a:cubicBezTo>
                  <a:pt x="20489" y="978"/>
                  <a:pt x="20957" y="855"/>
                  <a:pt x="21426" y="713"/>
                </a:cubicBezTo>
                <a:lnTo>
                  <a:pt x="21426" y="713"/>
                </a:lnTo>
                <a:cubicBezTo>
                  <a:pt x="21507" y="774"/>
                  <a:pt x="20652" y="1079"/>
                  <a:pt x="19715" y="1344"/>
                </a:cubicBezTo>
                <a:cubicBezTo>
                  <a:pt x="19693" y="1348"/>
                  <a:pt x="19676" y="1350"/>
                  <a:pt x="19663" y="1350"/>
                </a:cubicBezTo>
                <a:cubicBezTo>
                  <a:pt x="19537" y="1350"/>
                  <a:pt x="19856" y="1179"/>
                  <a:pt x="19837" y="1161"/>
                </a:cubicBezTo>
                <a:lnTo>
                  <a:pt x="19837" y="1161"/>
                </a:lnTo>
                <a:cubicBezTo>
                  <a:pt x="19715" y="1202"/>
                  <a:pt x="18961" y="1446"/>
                  <a:pt x="18860" y="1446"/>
                </a:cubicBezTo>
                <a:lnTo>
                  <a:pt x="19246" y="1303"/>
                </a:lnTo>
                <a:lnTo>
                  <a:pt x="19246" y="1303"/>
                </a:lnTo>
                <a:cubicBezTo>
                  <a:pt x="18737" y="1426"/>
                  <a:pt x="18432" y="1629"/>
                  <a:pt x="17801" y="1772"/>
                </a:cubicBezTo>
                <a:cubicBezTo>
                  <a:pt x="17576" y="1833"/>
                  <a:pt x="17128" y="1874"/>
                  <a:pt x="17108" y="1935"/>
                </a:cubicBezTo>
                <a:cubicBezTo>
                  <a:pt x="17138" y="1932"/>
                  <a:pt x="17166" y="1931"/>
                  <a:pt x="17192" y="1931"/>
                </a:cubicBezTo>
                <a:cubicBezTo>
                  <a:pt x="17367" y="1931"/>
                  <a:pt x="17477" y="1986"/>
                  <a:pt x="17495" y="2057"/>
                </a:cubicBezTo>
                <a:cubicBezTo>
                  <a:pt x="17251" y="2138"/>
                  <a:pt x="17027" y="2220"/>
                  <a:pt x="16782" y="2301"/>
                </a:cubicBezTo>
                <a:lnTo>
                  <a:pt x="16803" y="2261"/>
                </a:lnTo>
                <a:lnTo>
                  <a:pt x="16660" y="2301"/>
                </a:lnTo>
                <a:lnTo>
                  <a:pt x="16680" y="2342"/>
                </a:lnTo>
                <a:cubicBezTo>
                  <a:pt x="16436" y="2424"/>
                  <a:pt x="16192" y="2505"/>
                  <a:pt x="15947" y="2586"/>
                </a:cubicBezTo>
                <a:cubicBezTo>
                  <a:pt x="15853" y="2549"/>
                  <a:pt x="16373" y="2317"/>
                  <a:pt x="16235" y="2317"/>
                </a:cubicBezTo>
                <a:cubicBezTo>
                  <a:pt x="16225" y="2317"/>
                  <a:pt x="16210" y="2319"/>
                  <a:pt x="16192" y="2322"/>
                </a:cubicBezTo>
                <a:cubicBezTo>
                  <a:pt x="16171" y="2342"/>
                  <a:pt x="15988" y="2424"/>
                  <a:pt x="15907" y="2464"/>
                </a:cubicBezTo>
                <a:cubicBezTo>
                  <a:pt x="15867" y="2475"/>
                  <a:pt x="15844" y="2479"/>
                  <a:pt x="15830" y="2479"/>
                </a:cubicBezTo>
                <a:cubicBezTo>
                  <a:pt x="15796" y="2479"/>
                  <a:pt x="15819" y="2455"/>
                  <a:pt x="15792" y="2455"/>
                </a:cubicBezTo>
                <a:cubicBezTo>
                  <a:pt x="15767" y="2455"/>
                  <a:pt x="15702" y="2474"/>
                  <a:pt x="15520" y="2546"/>
                </a:cubicBezTo>
                <a:cubicBezTo>
                  <a:pt x="15475" y="2619"/>
                  <a:pt x="14986" y="2767"/>
                  <a:pt x="15000" y="2767"/>
                </a:cubicBezTo>
                <a:cubicBezTo>
                  <a:pt x="15005" y="2767"/>
                  <a:pt x="15086" y="2745"/>
                  <a:pt x="15296" y="2688"/>
                </a:cubicBezTo>
                <a:lnTo>
                  <a:pt x="15296" y="2688"/>
                </a:lnTo>
                <a:cubicBezTo>
                  <a:pt x="14848" y="2872"/>
                  <a:pt x="14807" y="2851"/>
                  <a:pt x="14257" y="3055"/>
                </a:cubicBezTo>
                <a:cubicBezTo>
                  <a:pt x="14264" y="3054"/>
                  <a:pt x="14270" y="3053"/>
                  <a:pt x="14275" y="3053"/>
                </a:cubicBezTo>
                <a:cubicBezTo>
                  <a:pt x="14353" y="3053"/>
                  <a:pt x="14138" y="3207"/>
                  <a:pt x="13850" y="3360"/>
                </a:cubicBezTo>
                <a:cubicBezTo>
                  <a:pt x="13646" y="3421"/>
                  <a:pt x="13442" y="3503"/>
                  <a:pt x="13259" y="3584"/>
                </a:cubicBezTo>
                <a:lnTo>
                  <a:pt x="13218" y="3584"/>
                </a:lnTo>
                <a:cubicBezTo>
                  <a:pt x="12261" y="3951"/>
                  <a:pt x="11752" y="4134"/>
                  <a:pt x="10876" y="4501"/>
                </a:cubicBezTo>
                <a:cubicBezTo>
                  <a:pt x="10817" y="4516"/>
                  <a:pt x="10561" y="4607"/>
                  <a:pt x="10500" y="4607"/>
                </a:cubicBezTo>
                <a:cubicBezTo>
                  <a:pt x="10477" y="4607"/>
                  <a:pt x="10481" y="4595"/>
                  <a:pt x="10530" y="4562"/>
                </a:cubicBezTo>
                <a:lnTo>
                  <a:pt x="10530" y="4562"/>
                </a:lnTo>
                <a:cubicBezTo>
                  <a:pt x="10468" y="4603"/>
                  <a:pt x="10411" y="4639"/>
                  <a:pt x="10334" y="4681"/>
                </a:cubicBezTo>
                <a:lnTo>
                  <a:pt x="10334" y="4681"/>
                </a:lnTo>
                <a:cubicBezTo>
                  <a:pt x="10360" y="4667"/>
                  <a:pt x="10385" y="4655"/>
                  <a:pt x="10408" y="4643"/>
                </a:cubicBezTo>
                <a:lnTo>
                  <a:pt x="10408" y="4643"/>
                </a:lnTo>
                <a:cubicBezTo>
                  <a:pt x="10428" y="4664"/>
                  <a:pt x="10347" y="4725"/>
                  <a:pt x="10225" y="4827"/>
                </a:cubicBezTo>
                <a:cubicBezTo>
                  <a:pt x="9288" y="5214"/>
                  <a:pt x="8351" y="5621"/>
                  <a:pt x="7414" y="6049"/>
                </a:cubicBezTo>
                <a:cubicBezTo>
                  <a:pt x="6762" y="6313"/>
                  <a:pt x="5215" y="7026"/>
                  <a:pt x="4298" y="7413"/>
                </a:cubicBezTo>
                <a:cubicBezTo>
                  <a:pt x="4176" y="7474"/>
                  <a:pt x="3993" y="7596"/>
                  <a:pt x="3952" y="7637"/>
                </a:cubicBezTo>
                <a:cubicBezTo>
                  <a:pt x="3382" y="7902"/>
                  <a:pt x="2873" y="8187"/>
                  <a:pt x="2404" y="8492"/>
                </a:cubicBezTo>
                <a:cubicBezTo>
                  <a:pt x="2424" y="8472"/>
                  <a:pt x="2445" y="8452"/>
                  <a:pt x="2465" y="8431"/>
                </a:cubicBezTo>
                <a:lnTo>
                  <a:pt x="2465" y="8431"/>
                </a:lnTo>
                <a:cubicBezTo>
                  <a:pt x="2323" y="8533"/>
                  <a:pt x="2180" y="8615"/>
                  <a:pt x="2017" y="8717"/>
                </a:cubicBezTo>
                <a:lnTo>
                  <a:pt x="2160" y="8635"/>
                </a:lnTo>
                <a:cubicBezTo>
                  <a:pt x="2209" y="8602"/>
                  <a:pt x="2246" y="8582"/>
                  <a:pt x="2290" y="8554"/>
                </a:cubicBezTo>
                <a:lnTo>
                  <a:pt x="2290" y="8554"/>
                </a:lnTo>
                <a:cubicBezTo>
                  <a:pt x="1673" y="8955"/>
                  <a:pt x="1155" y="9376"/>
                  <a:pt x="754" y="9837"/>
                </a:cubicBezTo>
                <a:cubicBezTo>
                  <a:pt x="754" y="9837"/>
                  <a:pt x="754" y="9828"/>
                  <a:pt x="748" y="9828"/>
                </a:cubicBezTo>
                <a:cubicBezTo>
                  <a:pt x="745" y="9828"/>
                  <a:pt x="741" y="9830"/>
                  <a:pt x="734" y="9837"/>
                </a:cubicBezTo>
                <a:cubicBezTo>
                  <a:pt x="653" y="9938"/>
                  <a:pt x="571" y="10061"/>
                  <a:pt x="490" y="10203"/>
                </a:cubicBezTo>
                <a:cubicBezTo>
                  <a:pt x="469" y="10224"/>
                  <a:pt x="449" y="10264"/>
                  <a:pt x="429" y="10285"/>
                </a:cubicBezTo>
                <a:cubicBezTo>
                  <a:pt x="429" y="10270"/>
                  <a:pt x="469" y="10195"/>
                  <a:pt x="457" y="10195"/>
                </a:cubicBezTo>
                <a:cubicBezTo>
                  <a:pt x="452" y="10195"/>
                  <a:pt x="438" y="10208"/>
                  <a:pt x="408" y="10244"/>
                </a:cubicBezTo>
                <a:cubicBezTo>
                  <a:pt x="429" y="10264"/>
                  <a:pt x="388" y="10325"/>
                  <a:pt x="347" y="10427"/>
                </a:cubicBezTo>
                <a:cubicBezTo>
                  <a:pt x="205" y="10692"/>
                  <a:pt x="103" y="10936"/>
                  <a:pt x="62" y="11221"/>
                </a:cubicBezTo>
                <a:cubicBezTo>
                  <a:pt x="42" y="11221"/>
                  <a:pt x="42" y="11242"/>
                  <a:pt x="42" y="11242"/>
                </a:cubicBezTo>
                <a:cubicBezTo>
                  <a:pt x="42" y="11262"/>
                  <a:pt x="42" y="11262"/>
                  <a:pt x="42" y="11283"/>
                </a:cubicBezTo>
                <a:cubicBezTo>
                  <a:pt x="1" y="11507"/>
                  <a:pt x="1" y="11731"/>
                  <a:pt x="21" y="11955"/>
                </a:cubicBezTo>
                <a:cubicBezTo>
                  <a:pt x="21" y="11975"/>
                  <a:pt x="21" y="12016"/>
                  <a:pt x="21" y="12056"/>
                </a:cubicBezTo>
                <a:cubicBezTo>
                  <a:pt x="42" y="12097"/>
                  <a:pt x="42" y="12138"/>
                  <a:pt x="62" y="12199"/>
                </a:cubicBezTo>
                <a:cubicBezTo>
                  <a:pt x="205" y="13014"/>
                  <a:pt x="754" y="13930"/>
                  <a:pt x="1793" y="14969"/>
                </a:cubicBezTo>
                <a:cubicBezTo>
                  <a:pt x="5092" y="18227"/>
                  <a:pt x="9573" y="20243"/>
                  <a:pt x="14237" y="20325"/>
                </a:cubicBezTo>
                <a:cubicBezTo>
                  <a:pt x="14350" y="20331"/>
                  <a:pt x="14465" y="20333"/>
                  <a:pt x="14581" y="20333"/>
                </a:cubicBezTo>
                <a:cubicBezTo>
                  <a:pt x="14862" y="20333"/>
                  <a:pt x="15150" y="20319"/>
                  <a:pt x="15438" y="20305"/>
                </a:cubicBezTo>
                <a:cubicBezTo>
                  <a:pt x="15642" y="20345"/>
                  <a:pt x="15886" y="20386"/>
                  <a:pt x="15845" y="20427"/>
                </a:cubicBezTo>
                <a:cubicBezTo>
                  <a:pt x="16416" y="20305"/>
                  <a:pt x="17373" y="20447"/>
                  <a:pt x="18310" y="20223"/>
                </a:cubicBezTo>
                <a:cubicBezTo>
                  <a:pt x="18513" y="20223"/>
                  <a:pt x="18126" y="20284"/>
                  <a:pt x="18249" y="20284"/>
                </a:cubicBezTo>
                <a:cubicBezTo>
                  <a:pt x="18473" y="20223"/>
                  <a:pt x="18778" y="20182"/>
                  <a:pt x="19308" y="20162"/>
                </a:cubicBezTo>
                <a:lnTo>
                  <a:pt x="19308" y="20162"/>
                </a:lnTo>
                <a:lnTo>
                  <a:pt x="19246" y="20182"/>
                </a:lnTo>
                <a:cubicBezTo>
                  <a:pt x="19980" y="20121"/>
                  <a:pt x="20530" y="20101"/>
                  <a:pt x="21079" y="20101"/>
                </a:cubicBezTo>
                <a:cubicBezTo>
                  <a:pt x="21629" y="20101"/>
                  <a:pt x="22220" y="20121"/>
                  <a:pt x="23034" y="20203"/>
                </a:cubicBezTo>
                <a:lnTo>
                  <a:pt x="22912" y="20142"/>
                </a:lnTo>
                <a:lnTo>
                  <a:pt x="22912" y="20142"/>
                </a:lnTo>
                <a:cubicBezTo>
                  <a:pt x="23279" y="20182"/>
                  <a:pt x="23340" y="20203"/>
                  <a:pt x="23523" y="20243"/>
                </a:cubicBezTo>
                <a:cubicBezTo>
                  <a:pt x="23612" y="20235"/>
                  <a:pt x="23616" y="20226"/>
                  <a:pt x="23570" y="20215"/>
                </a:cubicBezTo>
                <a:lnTo>
                  <a:pt x="23570" y="20215"/>
                </a:lnTo>
                <a:cubicBezTo>
                  <a:pt x="23683" y="20231"/>
                  <a:pt x="23797" y="20248"/>
                  <a:pt x="23910" y="20264"/>
                </a:cubicBezTo>
                <a:cubicBezTo>
                  <a:pt x="24053" y="20284"/>
                  <a:pt x="24195" y="20305"/>
                  <a:pt x="24358" y="20345"/>
                </a:cubicBezTo>
                <a:cubicBezTo>
                  <a:pt x="24949" y="20467"/>
                  <a:pt x="25539" y="20630"/>
                  <a:pt x="25662" y="20732"/>
                </a:cubicBezTo>
                <a:cubicBezTo>
                  <a:pt x="25791" y="20767"/>
                  <a:pt x="25848" y="20779"/>
                  <a:pt x="25869" y="20779"/>
                </a:cubicBezTo>
                <a:cubicBezTo>
                  <a:pt x="25914" y="20779"/>
                  <a:pt x="25796" y="20726"/>
                  <a:pt x="25841" y="20726"/>
                </a:cubicBezTo>
                <a:cubicBezTo>
                  <a:pt x="25862" y="20726"/>
                  <a:pt x="25920" y="20738"/>
                  <a:pt x="26049" y="20773"/>
                </a:cubicBezTo>
                <a:cubicBezTo>
                  <a:pt x="26110" y="20793"/>
                  <a:pt x="26150" y="20834"/>
                  <a:pt x="26191" y="20854"/>
                </a:cubicBezTo>
                <a:lnTo>
                  <a:pt x="26334" y="20854"/>
                </a:lnTo>
                <a:cubicBezTo>
                  <a:pt x="26680" y="20977"/>
                  <a:pt x="26843" y="21078"/>
                  <a:pt x="26843" y="21099"/>
                </a:cubicBezTo>
                <a:cubicBezTo>
                  <a:pt x="26780" y="21083"/>
                  <a:pt x="26669" y="21055"/>
                  <a:pt x="26584" y="21025"/>
                </a:cubicBezTo>
                <a:lnTo>
                  <a:pt x="26584" y="21025"/>
                </a:lnTo>
                <a:cubicBezTo>
                  <a:pt x="26979" y="21187"/>
                  <a:pt x="27609" y="21410"/>
                  <a:pt x="27820" y="21506"/>
                </a:cubicBezTo>
                <a:cubicBezTo>
                  <a:pt x="27698" y="21445"/>
                  <a:pt x="27556" y="21384"/>
                  <a:pt x="27413" y="21323"/>
                </a:cubicBezTo>
                <a:lnTo>
                  <a:pt x="27413" y="21323"/>
                </a:lnTo>
                <a:cubicBezTo>
                  <a:pt x="28106" y="21588"/>
                  <a:pt x="28879" y="21934"/>
                  <a:pt x="29613" y="22321"/>
                </a:cubicBezTo>
                <a:cubicBezTo>
                  <a:pt x="30366" y="22708"/>
                  <a:pt x="31079" y="23115"/>
                  <a:pt x="31731" y="23461"/>
                </a:cubicBezTo>
                <a:lnTo>
                  <a:pt x="31649" y="23380"/>
                </a:lnTo>
                <a:lnTo>
                  <a:pt x="31649" y="23380"/>
                </a:lnTo>
                <a:cubicBezTo>
                  <a:pt x="32627" y="23909"/>
                  <a:pt x="32403" y="23848"/>
                  <a:pt x="33462" y="24479"/>
                </a:cubicBezTo>
                <a:lnTo>
                  <a:pt x="33421" y="24459"/>
                </a:lnTo>
                <a:lnTo>
                  <a:pt x="33421" y="24459"/>
                </a:lnTo>
                <a:cubicBezTo>
                  <a:pt x="33645" y="24581"/>
                  <a:pt x="33930" y="24744"/>
                  <a:pt x="34215" y="24927"/>
                </a:cubicBezTo>
                <a:cubicBezTo>
                  <a:pt x="34178" y="24909"/>
                  <a:pt x="34158" y="24901"/>
                  <a:pt x="34152" y="24901"/>
                </a:cubicBezTo>
                <a:cubicBezTo>
                  <a:pt x="34116" y="24901"/>
                  <a:pt x="34461" y="25132"/>
                  <a:pt x="34428" y="25132"/>
                </a:cubicBezTo>
                <a:cubicBezTo>
                  <a:pt x="34421" y="25132"/>
                  <a:pt x="34393" y="25120"/>
                  <a:pt x="34337" y="25090"/>
                </a:cubicBezTo>
                <a:lnTo>
                  <a:pt x="34337" y="25090"/>
                </a:lnTo>
                <a:cubicBezTo>
                  <a:pt x="35396" y="25681"/>
                  <a:pt x="34867" y="25376"/>
                  <a:pt x="35600" y="25722"/>
                </a:cubicBezTo>
                <a:lnTo>
                  <a:pt x="35722" y="25844"/>
                </a:lnTo>
                <a:cubicBezTo>
                  <a:pt x="35987" y="25966"/>
                  <a:pt x="36007" y="25966"/>
                  <a:pt x="36557" y="26272"/>
                </a:cubicBezTo>
                <a:cubicBezTo>
                  <a:pt x="36462" y="26226"/>
                  <a:pt x="36418" y="26209"/>
                  <a:pt x="36404" y="26209"/>
                </a:cubicBezTo>
                <a:cubicBezTo>
                  <a:pt x="36366" y="26209"/>
                  <a:pt x="36570" y="26344"/>
                  <a:pt x="36530" y="26344"/>
                </a:cubicBezTo>
                <a:cubicBezTo>
                  <a:pt x="36515" y="26344"/>
                  <a:pt x="36465" y="26325"/>
                  <a:pt x="36354" y="26272"/>
                </a:cubicBezTo>
                <a:lnTo>
                  <a:pt x="36354" y="26272"/>
                </a:lnTo>
                <a:cubicBezTo>
                  <a:pt x="37433" y="27005"/>
                  <a:pt x="38064" y="27147"/>
                  <a:pt x="38533" y="27534"/>
                </a:cubicBezTo>
                <a:cubicBezTo>
                  <a:pt x="38595" y="27552"/>
                  <a:pt x="38632" y="27560"/>
                  <a:pt x="38649" y="27560"/>
                </a:cubicBezTo>
                <a:cubicBezTo>
                  <a:pt x="38709" y="27560"/>
                  <a:pt x="38511" y="27458"/>
                  <a:pt x="38288" y="27331"/>
                </a:cubicBezTo>
                <a:cubicBezTo>
                  <a:pt x="38063" y="27209"/>
                  <a:pt x="37808" y="27073"/>
                  <a:pt x="37825" y="27073"/>
                </a:cubicBezTo>
                <a:cubicBezTo>
                  <a:pt x="37828" y="27073"/>
                  <a:pt x="37839" y="27077"/>
                  <a:pt x="37861" y="27086"/>
                </a:cubicBezTo>
                <a:cubicBezTo>
                  <a:pt x="37820" y="27057"/>
                  <a:pt x="37809" y="27044"/>
                  <a:pt x="37822" y="27044"/>
                </a:cubicBezTo>
                <a:cubicBezTo>
                  <a:pt x="37878" y="27044"/>
                  <a:pt x="38396" y="27303"/>
                  <a:pt x="38696" y="27453"/>
                </a:cubicBezTo>
                <a:cubicBezTo>
                  <a:pt x="38879" y="27555"/>
                  <a:pt x="39021" y="27656"/>
                  <a:pt x="39246" y="27799"/>
                </a:cubicBezTo>
                <a:cubicBezTo>
                  <a:pt x="39449" y="27942"/>
                  <a:pt x="39734" y="28125"/>
                  <a:pt x="40223" y="28329"/>
                </a:cubicBezTo>
                <a:cubicBezTo>
                  <a:pt x="40121" y="28288"/>
                  <a:pt x="40121" y="28288"/>
                  <a:pt x="40019" y="28247"/>
                </a:cubicBezTo>
                <a:lnTo>
                  <a:pt x="40019" y="28247"/>
                </a:lnTo>
                <a:cubicBezTo>
                  <a:pt x="40366" y="28430"/>
                  <a:pt x="40732" y="28512"/>
                  <a:pt x="41180" y="28736"/>
                </a:cubicBezTo>
                <a:cubicBezTo>
                  <a:pt x="41408" y="28771"/>
                  <a:pt x="41680" y="28911"/>
                  <a:pt x="41804" y="28911"/>
                </a:cubicBezTo>
                <a:cubicBezTo>
                  <a:pt x="41825" y="28911"/>
                  <a:pt x="41841" y="28907"/>
                  <a:pt x="41852" y="28899"/>
                </a:cubicBezTo>
                <a:cubicBezTo>
                  <a:pt x="41567" y="28797"/>
                  <a:pt x="41262" y="28695"/>
                  <a:pt x="40956" y="28593"/>
                </a:cubicBezTo>
                <a:lnTo>
                  <a:pt x="40956" y="28593"/>
                </a:lnTo>
                <a:cubicBezTo>
                  <a:pt x="41465" y="28756"/>
                  <a:pt x="41975" y="28858"/>
                  <a:pt x="42830" y="29143"/>
                </a:cubicBezTo>
                <a:cubicBezTo>
                  <a:pt x="42748" y="29143"/>
                  <a:pt x="42484" y="29082"/>
                  <a:pt x="42321" y="29041"/>
                </a:cubicBezTo>
                <a:lnTo>
                  <a:pt x="42321" y="29041"/>
                </a:lnTo>
                <a:cubicBezTo>
                  <a:pt x="42565" y="29143"/>
                  <a:pt x="42809" y="29164"/>
                  <a:pt x="43054" y="29265"/>
                </a:cubicBezTo>
                <a:cubicBezTo>
                  <a:pt x="43047" y="29270"/>
                  <a:pt x="43035" y="29272"/>
                  <a:pt x="43017" y="29272"/>
                </a:cubicBezTo>
                <a:cubicBezTo>
                  <a:pt x="42810" y="29272"/>
                  <a:pt x="41888" y="28967"/>
                  <a:pt x="41364" y="28817"/>
                </a:cubicBezTo>
                <a:lnTo>
                  <a:pt x="41364" y="28817"/>
                </a:lnTo>
                <a:cubicBezTo>
                  <a:pt x="41608" y="28960"/>
                  <a:pt x="42423" y="29102"/>
                  <a:pt x="42117" y="29102"/>
                </a:cubicBezTo>
                <a:cubicBezTo>
                  <a:pt x="42341" y="29123"/>
                  <a:pt x="42585" y="29204"/>
                  <a:pt x="42871" y="29286"/>
                </a:cubicBezTo>
                <a:cubicBezTo>
                  <a:pt x="43013" y="29326"/>
                  <a:pt x="43156" y="29367"/>
                  <a:pt x="43319" y="29408"/>
                </a:cubicBezTo>
                <a:cubicBezTo>
                  <a:pt x="43482" y="29428"/>
                  <a:pt x="43665" y="29469"/>
                  <a:pt x="43828" y="29489"/>
                </a:cubicBezTo>
                <a:lnTo>
                  <a:pt x="43767" y="29510"/>
                </a:lnTo>
                <a:cubicBezTo>
                  <a:pt x="43828" y="29530"/>
                  <a:pt x="43909" y="29530"/>
                  <a:pt x="44011" y="29550"/>
                </a:cubicBezTo>
                <a:cubicBezTo>
                  <a:pt x="44113" y="29571"/>
                  <a:pt x="44215" y="29571"/>
                  <a:pt x="44337" y="29591"/>
                </a:cubicBezTo>
                <a:lnTo>
                  <a:pt x="43950" y="29591"/>
                </a:lnTo>
                <a:cubicBezTo>
                  <a:pt x="44235" y="29612"/>
                  <a:pt x="44520" y="29673"/>
                  <a:pt x="44785" y="29734"/>
                </a:cubicBezTo>
                <a:cubicBezTo>
                  <a:pt x="45050" y="29774"/>
                  <a:pt x="45314" y="29815"/>
                  <a:pt x="45600" y="29836"/>
                </a:cubicBezTo>
                <a:cubicBezTo>
                  <a:pt x="44439" y="29713"/>
                  <a:pt x="45355" y="29734"/>
                  <a:pt x="44866" y="29652"/>
                </a:cubicBezTo>
                <a:lnTo>
                  <a:pt x="44866" y="29652"/>
                </a:lnTo>
                <a:cubicBezTo>
                  <a:pt x="45213" y="29673"/>
                  <a:pt x="45457" y="29713"/>
                  <a:pt x="45620" y="29734"/>
                </a:cubicBezTo>
                <a:cubicBezTo>
                  <a:pt x="45783" y="29734"/>
                  <a:pt x="45885" y="29774"/>
                  <a:pt x="46007" y="29795"/>
                </a:cubicBezTo>
                <a:cubicBezTo>
                  <a:pt x="46173" y="29828"/>
                  <a:pt x="46353" y="29861"/>
                  <a:pt x="46746" y="29861"/>
                </a:cubicBezTo>
                <a:cubicBezTo>
                  <a:pt x="46834" y="29861"/>
                  <a:pt x="46933" y="29860"/>
                  <a:pt x="47046" y="29856"/>
                </a:cubicBezTo>
                <a:cubicBezTo>
                  <a:pt x="46801" y="29856"/>
                  <a:pt x="46557" y="29836"/>
                  <a:pt x="46801" y="29815"/>
                </a:cubicBezTo>
                <a:lnTo>
                  <a:pt x="47718" y="29815"/>
                </a:lnTo>
                <a:cubicBezTo>
                  <a:pt x="48247" y="29744"/>
                  <a:pt x="48206" y="29739"/>
                  <a:pt x="48089" y="29739"/>
                </a:cubicBezTo>
                <a:cubicBezTo>
                  <a:pt x="48070" y="29739"/>
                  <a:pt x="48048" y="29739"/>
                  <a:pt x="48027" y="29739"/>
                </a:cubicBezTo>
                <a:cubicBezTo>
                  <a:pt x="47919" y="29739"/>
                  <a:pt x="47816" y="29735"/>
                  <a:pt x="48003" y="29693"/>
                </a:cubicBezTo>
                <a:lnTo>
                  <a:pt x="48003" y="29693"/>
                </a:lnTo>
                <a:cubicBezTo>
                  <a:pt x="48035" y="29695"/>
                  <a:pt x="48065" y="29696"/>
                  <a:pt x="48094" y="29696"/>
                </a:cubicBezTo>
                <a:cubicBezTo>
                  <a:pt x="48396" y="29696"/>
                  <a:pt x="48551" y="29603"/>
                  <a:pt x="48960" y="29510"/>
                </a:cubicBezTo>
                <a:lnTo>
                  <a:pt x="48980" y="29550"/>
                </a:lnTo>
                <a:cubicBezTo>
                  <a:pt x="49286" y="29510"/>
                  <a:pt x="49449" y="29469"/>
                  <a:pt x="49551" y="29428"/>
                </a:cubicBezTo>
                <a:cubicBezTo>
                  <a:pt x="49632" y="29388"/>
                  <a:pt x="49673" y="29367"/>
                  <a:pt x="49693" y="29347"/>
                </a:cubicBezTo>
                <a:cubicBezTo>
                  <a:pt x="49754" y="29306"/>
                  <a:pt x="49815" y="29306"/>
                  <a:pt x="50324" y="29143"/>
                </a:cubicBezTo>
                <a:lnTo>
                  <a:pt x="50324" y="29143"/>
                </a:lnTo>
                <a:cubicBezTo>
                  <a:pt x="50182" y="29204"/>
                  <a:pt x="50060" y="29286"/>
                  <a:pt x="49897" y="29347"/>
                </a:cubicBezTo>
                <a:cubicBezTo>
                  <a:pt x="50080" y="29286"/>
                  <a:pt x="50263" y="29225"/>
                  <a:pt x="50447" y="29164"/>
                </a:cubicBezTo>
                <a:lnTo>
                  <a:pt x="50447" y="29164"/>
                </a:lnTo>
                <a:lnTo>
                  <a:pt x="50345" y="29265"/>
                </a:lnTo>
                <a:cubicBezTo>
                  <a:pt x="50487" y="29204"/>
                  <a:pt x="50610" y="29164"/>
                  <a:pt x="50732" y="29123"/>
                </a:cubicBezTo>
                <a:cubicBezTo>
                  <a:pt x="50834" y="29082"/>
                  <a:pt x="50915" y="29041"/>
                  <a:pt x="51017" y="29001"/>
                </a:cubicBezTo>
                <a:cubicBezTo>
                  <a:pt x="51200" y="28939"/>
                  <a:pt x="51404" y="28878"/>
                  <a:pt x="51689" y="28756"/>
                </a:cubicBezTo>
                <a:lnTo>
                  <a:pt x="51689" y="28756"/>
                </a:lnTo>
                <a:cubicBezTo>
                  <a:pt x="51677" y="28758"/>
                  <a:pt x="51667" y="28758"/>
                  <a:pt x="51659" y="28758"/>
                </a:cubicBezTo>
                <a:cubicBezTo>
                  <a:pt x="51557" y="28758"/>
                  <a:pt x="51763" y="28638"/>
                  <a:pt x="52198" y="28430"/>
                </a:cubicBezTo>
                <a:cubicBezTo>
                  <a:pt x="52288" y="28393"/>
                  <a:pt x="52320" y="28384"/>
                  <a:pt x="52331" y="28384"/>
                </a:cubicBezTo>
                <a:cubicBezTo>
                  <a:pt x="52342" y="28384"/>
                  <a:pt x="52328" y="28395"/>
                  <a:pt x="52335" y="28395"/>
                </a:cubicBezTo>
                <a:cubicBezTo>
                  <a:pt x="52345" y="28395"/>
                  <a:pt x="52410" y="28365"/>
                  <a:pt x="52728" y="28206"/>
                </a:cubicBezTo>
                <a:lnTo>
                  <a:pt x="52728" y="28206"/>
                </a:lnTo>
                <a:cubicBezTo>
                  <a:pt x="52585" y="28308"/>
                  <a:pt x="52422" y="28430"/>
                  <a:pt x="52117" y="28532"/>
                </a:cubicBezTo>
                <a:cubicBezTo>
                  <a:pt x="52096" y="28573"/>
                  <a:pt x="51974" y="28634"/>
                  <a:pt x="51954" y="28675"/>
                </a:cubicBezTo>
                <a:cubicBezTo>
                  <a:pt x="52137" y="28614"/>
                  <a:pt x="52361" y="28491"/>
                  <a:pt x="52565" y="28390"/>
                </a:cubicBezTo>
                <a:cubicBezTo>
                  <a:pt x="52768" y="28288"/>
                  <a:pt x="52972" y="28166"/>
                  <a:pt x="53074" y="28105"/>
                </a:cubicBezTo>
                <a:lnTo>
                  <a:pt x="53074" y="28105"/>
                </a:lnTo>
                <a:cubicBezTo>
                  <a:pt x="52992" y="28145"/>
                  <a:pt x="52870" y="28206"/>
                  <a:pt x="52809" y="28247"/>
                </a:cubicBezTo>
                <a:cubicBezTo>
                  <a:pt x="53135" y="28023"/>
                  <a:pt x="53440" y="27840"/>
                  <a:pt x="53725" y="27616"/>
                </a:cubicBezTo>
                <a:cubicBezTo>
                  <a:pt x="53773" y="27592"/>
                  <a:pt x="53798" y="27582"/>
                  <a:pt x="53807" y="27582"/>
                </a:cubicBezTo>
                <a:cubicBezTo>
                  <a:pt x="53827" y="27582"/>
                  <a:pt x="53751" y="27640"/>
                  <a:pt x="53664" y="27697"/>
                </a:cubicBezTo>
                <a:cubicBezTo>
                  <a:pt x="53848" y="27575"/>
                  <a:pt x="53990" y="27494"/>
                  <a:pt x="54235" y="27290"/>
                </a:cubicBezTo>
                <a:lnTo>
                  <a:pt x="54235" y="27290"/>
                </a:lnTo>
                <a:cubicBezTo>
                  <a:pt x="54194" y="27371"/>
                  <a:pt x="54235" y="27392"/>
                  <a:pt x="53868" y="27656"/>
                </a:cubicBezTo>
                <a:cubicBezTo>
                  <a:pt x="54153" y="27473"/>
                  <a:pt x="54418" y="27229"/>
                  <a:pt x="54703" y="27025"/>
                </a:cubicBezTo>
                <a:cubicBezTo>
                  <a:pt x="54755" y="26991"/>
                  <a:pt x="55042" y="26779"/>
                  <a:pt x="55065" y="26779"/>
                </a:cubicBezTo>
                <a:cubicBezTo>
                  <a:pt x="55069" y="26779"/>
                  <a:pt x="55064" y="26786"/>
                  <a:pt x="55049" y="26801"/>
                </a:cubicBezTo>
                <a:cubicBezTo>
                  <a:pt x="55294" y="26638"/>
                  <a:pt x="55538" y="26373"/>
                  <a:pt x="55803" y="26088"/>
                </a:cubicBezTo>
                <a:cubicBezTo>
                  <a:pt x="55945" y="25946"/>
                  <a:pt x="56088" y="25783"/>
                  <a:pt x="56230" y="25620"/>
                </a:cubicBezTo>
                <a:lnTo>
                  <a:pt x="56393" y="25437"/>
                </a:lnTo>
                <a:lnTo>
                  <a:pt x="56475" y="25355"/>
                </a:lnTo>
                <a:cubicBezTo>
                  <a:pt x="56495" y="25355"/>
                  <a:pt x="56495" y="25335"/>
                  <a:pt x="56475" y="25335"/>
                </a:cubicBezTo>
                <a:lnTo>
                  <a:pt x="56475" y="25314"/>
                </a:lnTo>
                <a:lnTo>
                  <a:pt x="56434" y="25253"/>
                </a:lnTo>
                <a:lnTo>
                  <a:pt x="56312" y="25050"/>
                </a:lnTo>
                <a:lnTo>
                  <a:pt x="56210" y="24866"/>
                </a:lnTo>
                <a:cubicBezTo>
                  <a:pt x="56190" y="24826"/>
                  <a:pt x="56149" y="24765"/>
                  <a:pt x="56047" y="24622"/>
                </a:cubicBezTo>
                <a:cubicBezTo>
                  <a:pt x="55681" y="24011"/>
                  <a:pt x="55334" y="23461"/>
                  <a:pt x="54744" y="22809"/>
                </a:cubicBezTo>
                <a:cubicBezTo>
                  <a:pt x="54662" y="22667"/>
                  <a:pt x="54581" y="22545"/>
                  <a:pt x="54479" y="22402"/>
                </a:cubicBezTo>
                <a:cubicBezTo>
                  <a:pt x="54384" y="22295"/>
                  <a:pt x="54346" y="22257"/>
                  <a:pt x="54337" y="22257"/>
                </a:cubicBezTo>
                <a:cubicBezTo>
                  <a:pt x="54317" y="22257"/>
                  <a:pt x="54456" y="22458"/>
                  <a:pt x="54423" y="22458"/>
                </a:cubicBezTo>
                <a:cubicBezTo>
                  <a:pt x="54403" y="22458"/>
                  <a:pt x="54318" y="22382"/>
                  <a:pt x="54092" y="22137"/>
                </a:cubicBezTo>
                <a:cubicBezTo>
                  <a:pt x="53542" y="21567"/>
                  <a:pt x="53949" y="21873"/>
                  <a:pt x="53766" y="21649"/>
                </a:cubicBezTo>
                <a:cubicBezTo>
                  <a:pt x="53481" y="21384"/>
                  <a:pt x="52952" y="20956"/>
                  <a:pt x="52463" y="20406"/>
                </a:cubicBezTo>
                <a:lnTo>
                  <a:pt x="52463" y="20406"/>
                </a:lnTo>
                <a:cubicBezTo>
                  <a:pt x="52646" y="20569"/>
                  <a:pt x="52768" y="20712"/>
                  <a:pt x="52931" y="20854"/>
                </a:cubicBezTo>
                <a:lnTo>
                  <a:pt x="52585" y="20447"/>
                </a:lnTo>
                <a:lnTo>
                  <a:pt x="52585" y="20447"/>
                </a:lnTo>
                <a:cubicBezTo>
                  <a:pt x="52934" y="20740"/>
                  <a:pt x="53197" y="20995"/>
                  <a:pt x="53223" y="20995"/>
                </a:cubicBezTo>
                <a:cubicBezTo>
                  <a:pt x="53235" y="20995"/>
                  <a:pt x="53197" y="20942"/>
                  <a:pt x="53094" y="20814"/>
                </a:cubicBezTo>
                <a:cubicBezTo>
                  <a:pt x="53092" y="20814"/>
                  <a:pt x="53090" y="20814"/>
                  <a:pt x="53087" y="20814"/>
                </a:cubicBezTo>
                <a:cubicBezTo>
                  <a:pt x="52993" y="20814"/>
                  <a:pt x="52635" y="20458"/>
                  <a:pt x="52239" y="20101"/>
                </a:cubicBezTo>
                <a:cubicBezTo>
                  <a:pt x="51862" y="19744"/>
                  <a:pt x="51486" y="19387"/>
                  <a:pt x="51391" y="19387"/>
                </a:cubicBezTo>
                <a:cubicBezTo>
                  <a:pt x="51388" y="19387"/>
                  <a:pt x="51386" y="19388"/>
                  <a:pt x="51383" y="19388"/>
                </a:cubicBezTo>
                <a:lnTo>
                  <a:pt x="51139" y="19123"/>
                </a:lnTo>
                <a:lnTo>
                  <a:pt x="51139" y="19123"/>
                </a:lnTo>
                <a:cubicBezTo>
                  <a:pt x="51220" y="19205"/>
                  <a:pt x="51241" y="19205"/>
                  <a:pt x="51322" y="19266"/>
                </a:cubicBezTo>
                <a:cubicBezTo>
                  <a:pt x="50854" y="18757"/>
                  <a:pt x="50874" y="19001"/>
                  <a:pt x="50223" y="18370"/>
                </a:cubicBezTo>
                <a:cubicBezTo>
                  <a:pt x="50051" y="18199"/>
                  <a:pt x="49916" y="18063"/>
                  <a:pt x="49943" y="18063"/>
                </a:cubicBezTo>
                <a:cubicBezTo>
                  <a:pt x="49952" y="18063"/>
                  <a:pt x="49976" y="18076"/>
                  <a:pt x="50019" y="18105"/>
                </a:cubicBezTo>
                <a:lnTo>
                  <a:pt x="49469" y="17657"/>
                </a:lnTo>
                <a:cubicBezTo>
                  <a:pt x="49398" y="17598"/>
                  <a:pt x="49375" y="17566"/>
                  <a:pt x="49385" y="17566"/>
                </a:cubicBezTo>
                <a:cubicBezTo>
                  <a:pt x="49388" y="17566"/>
                  <a:pt x="49394" y="17570"/>
                  <a:pt x="49404" y="17577"/>
                </a:cubicBezTo>
                <a:lnTo>
                  <a:pt x="49404" y="17577"/>
                </a:lnTo>
                <a:lnTo>
                  <a:pt x="48716" y="16965"/>
                </a:lnTo>
                <a:lnTo>
                  <a:pt x="48736" y="16965"/>
                </a:lnTo>
                <a:cubicBezTo>
                  <a:pt x="48593" y="16883"/>
                  <a:pt x="48329" y="16659"/>
                  <a:pt x="48186" y="16578"/>
                </a:cubicBezTo>
                <a:cubicBezTo>
                  <a:pt x="48136" y="16522"/>
                  <a:pt x="48122" y="16503"/>
                  <a:pt x="48128" y="16503"/>
                </a:cubicBezTo>
                <a:cubicBezTo>
                  <a:pt x="48141" y="16503"/>
                  <a:pt x="48246" y="16593"/>
                  <a:pt x="48268" y="16593"/>
                </a:cubicBezTo>
                <a:cubicBezTo>
                  <a:pt x="48272" y="16593"/>
                  <a:pt x="48273" y="16588"/>
                  <a:pt x="48267" y="16578"/>
                </a:cubicBezTo>
                <a:lnTo>
                  <a:pt x="47799" y="16211"/>
                </a:lnTo>
                <a:cubicBezTo>
                  <a:pt x="47765" y="16172"/>
                  <a:pt x="47755" y="16155"/>
                  <a:pt x="47764" y="16155"/>
                </a:cubicBezTo>
                <a:cubicBezTo>
                  <a:pt x="47796" y="16155"/>
                  <a:pt x="48088" y="16389"/>
                  <a:pt x="48329" y="16598"/>
                </a:cubicBezTo>
                <a:cubicBezTo>
                  <a:pt x="48003" y="16130"/>
                  <a:pt x="47942" y="16292"/>
                  <a:pt x="47107" y="15437"/>
                </a:cubicBezTo>
                <a:lnTo>
                  <a:pt x="47107" y="15437"/>
                </a:lnTo>
                <a:lnTo>
                  <a:pt x="47534" y="15804"/>
                </a:lnTo>
                <a:cubicBezTo>
                  <a:pt x="47310" y="15498"/>
                  <a:pt x="46964" y="15233"/>
                  <a:pt x="46536" y="14765"/>
                </a:cubicBezTo>
                <a:lnTo>
                  <a:pt x="46536" y="14765"/>
                </a:lnTo>
                <a:cubicBezTo>
                  <a:pt x="46602" y="14864"/>
                  <a:pt x="47124" y="15418"/>
                  <a:pt x="47047" y="15418"/>
                </a:cubicBezTo>
                <a:cubicBezTo>
                  <a:pt x="47043" y="15418"/>
                  <a:pt x="47036" y="15416"/>
                  <a:pt x="47026" y="15412"/>
                </a:cubicBezTo>
                <a:lnTo>
                  <a:pt x="47026" y="15412"/>
                </a:lnTo>
                <a:cubicBezTo>
                  <a:pt x="47153" y="15510"/>
                  <a:pt x="47306" y="15628"/>
                  <a:pt x="47351" y="15702"/>
                </a:cubicBezTo>
                <a:cubicBezTo>
                  <a:pt x="47182" y="15627"/>
                  <a:pt x="47099" y="15534"/>
                  <a:pt x="46943" y="15360"/>
                </a:cubicBezTo>
                <a:lnTo>
                  <a:pt x="46943" y="15360"/>
                </a:lnTo>
                <a:cubicBezTo>
                  <a:pt x="46981" y="15386"/>
                  <a:pt x="47008" y="15403"/>
                  <a:pt x="47026" y="15412"/>
                </a:cubicBezTo>
                <a:lnTo>
                  <a:pt x="47026" y="15412"/>
                </a:lnTo>
                <a:cubicBezTo>
                  <a:pt x="46979" y="15376"/>
                  <a:pt x="46936" y="15342"/>
                  <a:pt x="46903" y="15315"/>
                </a:cubicBezTo>
                <a:lnTo>
                  <a:pt x="46903" y="15315"/>
                </a:lnTo>
                <a:cubicBezTo>
                  <a:pt x="46917" y="15330"/>
                  <a:pt x="46930" y="15345"/>
                  <a:pt x="46943" y="15360"/>
                </a:cubicBezTo>
                <a:lnTo>
                  <a:pt x="46943" y="15360"/>
                </a:lnTo>
                <a:cubicBezTo>
                  <a:pt x="46925" y="15347"/>
                  <a:pt x="46905" y="15332"/>
                  <a:pt x="46883" y="15315"/>
                </a:cubicBezTo>
                <a:cubicBezTo>
                  <a:pt x="46760" y="15172"/>
                  <a:pt x="46598" y="15009"/>
                  <a:pt x="46312" y="14806"/>
                </a:cubicBezTo>
                <a:cubicBezTo>
                  <a:pt x="46333" y="14765"/>
                  <a:pt x="46088" y="14541"/>
                  <a:pt x="45763" y="14276"/>
                </a:cubicBezTo>
                <a:lnTo>
                  <a:pt x="45824" y="14236"/>
                </a:lnTo>
                <a:cubicBezTo>
                  <a:pt x="45477" y="13950"/>
                  <a:pt x="45477" y="13991"/>
                  <a:pt x="45253" y="13828"/>
                </a:cubicBezTo>
                <a:cubicBezTo>
                  <a:pt x="44866" y="13502"/>
                  <a:pt x="44826" y="13380"/>
                  <a:pt x="44765" y="13278"/>
                </a:cubicBezTo>
                <a:cubicBezTo>
                  <a:pt x="44619" y="13147"/>
                  <a:pt x="44564" y="13103"/>
                  <a:pt x="44554" y="13103"/>
                </a:cubicBezTo>
                <a:cubicBezTo>
                  <a:pt x="44533" y="13103"/>
                  <a:pt x="44711" y="13296"/>
                  <a:pt x="44682" y="13296"/>
                </a:cubicBezTo>
                <a:cubicBezTo>
                  <a:pt x="44666" y="13296"/>
                  <a:pt x="44592" y="13242"/>
                  <a:pt x="44398" y="13075"/>
                </a:cubicBezTo>
                <a:cubicBezTo>
                  <a:pt x="43909" y="12606"/>
                  <a:pt x="43522" y="12321"/>
                  <a:pt x="42871" y="11812"/>
                </a:cubicBezTo>
                <a:cubicBezTo>
                  <a:pt x="42752" y="11701"/>
                  <a:pt x="42727" y="11668"/>
                  <a:pt x="42739" y="11668"/>
                </a:cubicBezTo>
                <a:cubicBezTo>
                  <a:pt x="42758" y="11668"/>
                  <a:pt x="42857" y="11738"/>
                  <a:pt x="42870" y="11738"/>
                </a:cubicBezTo>
                <a:cubicBezTo>
                  <a:pt x="42875" y="11738"/>
                  <a:pt x="42870" y="11730"/>
                  <a:pt x="42850" y="11710"/>
                </a:cubicBezTo>
                <a:lnTo>
                  <a:pt x="42504" y="11466"/>
                </a:lnTo>
                <a:cubicBezTo>
                  <a:pt x="42455" y="11429"/>
                  <a:pt x="42450" y="11422"/>
                  <a:pt x="42459" y="11422"/>
                </a:cubicBezTo>
                <a:cubicBezTo>
                  <a:pt x="42464" y="11422"/>
                  <a:pt x="42475" y="11425"/>
                  <a:pt x="42484" y="11425"/>
                </a:cubicBezTo>
                <a:cubicBezTo>
                  <a:pt x="42199" y="11201"/>
                  <a:pt x="42402" y="11445"/>
                  <a:pt x="41975" y="11099"/>
                </a:cubicBezTo>
                <a:cubicBezTo>
                  <a:pt x="41812" y="11059"/>
                  <a:pt x="41160" y="10264"/>
                  <a:pt x="40590" y="9877"/>
                </a:cubicBezTo>
                <a:cubicBezTo>
                  <a:pt x="40554" y="9842"/>
                  <a:pt x="40546" y="9831"/>
                  <a:pt x="40552" y="9831"/>
                </a:cubicBezTo>
                <a:cubicBezTo>
                  <a:pt x="40563" y="9831"/>
                  <a:pt x="40623" y="9871"/>
                  <a:pt x="40645" y="9871"/>
                </a:cubicBezTo>
                <a:cubicBezTo>
                  <a:pt x="40651" y="9871"/>
                  <a:pt x="40654" y="9867"/>
                  <a:pt x="40651" y="9857"/>
                </a:cubicBezTo>
                <a:cubicBezTo>
                  <a:pt x="39897" y="9287"/>
                  <a:pt x="39999" y="9348"/>
                  <a:pt x="39368" y="8920"/>
                </a:cubicBezTo>
                <a:lnTo>
                  <a:pt x="38879" y="8452"/>
                </a:lnTo>
                <a:lnTo>
                  <a:pt x="38879" y="8452"/>
                </a:lnTo>
                <a:cubicBezTo>
                  <a:pt x="38981" y="8554"/>
                  <a:pt x="39009" y="8596"/>
                  <a:pt x="38985" y="8596"/>
                </a:cubicBezTo>
                <a:cubicBezTo>
                  <a:pt x="38929" y="8596"/>
                  <a:pt x="38578" y="8356"/>
                  <a:pt x="38248" y="8126"/>
                </a:cubicBezTo>
                <a:lnTo>
                  <a:pt x="38248" y="8126"/>
                </a:lnTo>
                <a:cubicBezTo>
                  <a:pt x="38268" y="8146"/>
                  <a:pt x="38288" y="8167"/>
                  <a:pt x="38309" y="8187"/>
                </a:cubicBezTo>
                <a:cubicBezTo>
                  <a:pt x="38268" y="8146"/>
                  <a:pt x="38207" y="8106"/>
                  <a:pt x="38146" y="8065"/>
                </a:cubicBezTo>
                <a:lnTo>
                  <a:pt x="38146" y="8065"/>
                </a:lnTo>
                <a:cubicBezTo>
                  <a:pt x="38186" y="8085"/>
                  <a:pt x="38227" y="8106"/>
                  <a:pt x="38248" y="8126"/>
                </a:cubicBezTo>
                <a:cubicBezTo>
                  <a:pt x="38227" y="8106"/>
                  <a:pt x="38207" y="8085"/>
                  <a:pt x="38186" y="8065"/>
                </a:cubicBezTo>
                <a:cubicBezTo>
                  <a:pt x="38146" y="8024"/>
                  <a:pt x="38105" y="8004"/>
                  <a:pt x="38064" y="7983"/>
                </a:cubicBezTo>
                <a:cubicBezTo>
                  <a:pt x="37962" y="7902"/>
                  <a:pt x="37861" y="7800"/>
                  <a:pt x="37738" y="7719"/>
                </a:cubicBezTo>
                <a:cubicBezTo>
                  <a:pt x="37741" y="7716"/>
                  <a:pt x="37745" y="7715"/>
                  <a:pt x="37751" y="7715"/>
                </a:cubicBezTo>
                <a:cubicBezTo>
                  <a:pt x="37786" y="7715"/>
                  <a:pt x="37877" y="7768"/>
                  <a:pt x="37983" y="7820"/>
                </a:cubicBezTo>
                <a:cubicBezTo>
                  <a:pt x="38044" y="7902"/>
                  <a:pt x="38125" y="7983"/>
                  <a:pt x="38186" y="8044"/>
                </a:cubicBezTo>
                <a:cubicBezTo>
                  <a:pt x="38354" y="8145"/>
                  <a:pt x="38508" y="8218"/>
                  <a:pt x="38546" y="8218"/>
                </a:cubicBezTo>
                <a:cubicBezTo>
                  <a:pt x="38554" y="8218"/>
                  <a:pt x="38557" y="8215"/>
                  <a:pt x="38553" y="8207"/>
                </a:cubicBezTo>
                <a:cubicBezTo>
                  <a:pt x="38512" y="8167"/>
                  <a:pt x="38411" y="8106"/>
                  <a:pt x="38329" y="8024"/>
                </a:cubicBezTo>
                <a:lnTo>
                  <a:pt x="38329" y="8024"/>
                </a:lnTo>
                <a:cubicBezTo>
                  <a:pt x="38353" y="8048"/>
                  <a:pt x="38377" y="8058"/>
                  <a:pt x="38388" y="8058"/>
                </a:cubicBezTo>
                <a:cubicBezTo>
                  <a:pt x="38397" y="8058"/>
                  <a:pt x="38399" y="8053"/>
                  <a:pt x="38390" y="8044"/>
                </a:cubicBezTo>
                <a:cubicBezTo>
                  <a:pt x="38370" y="8024"/>
                  <a:pt x="38288" y="7983"/>
                  <a:pt x="38166" y="7902"/>
                </a:cubicBezTo>
                <a:lnTo>
                  <a:pt x="38064" y="7719"/>
                </a:lnTo>
                <a:lnTo>
                  <a:pt x="38003" y="7719"/>
                </a:lnTo>
                <a:lnTo>
                  <a:pt x="37168" y="6945"/>
                </a:lnTo>
                <a:cubicBezTo>
                  <a:pt x="36476" y="6476"/>
                  <a:pt x="35865" y="6110"/>
                  <a:pt x="34847" y="5315"/>
                </a:cubicBezTo>
                <a:lnTo>
                  <a:pt x="34847" y="5315"/>
                </a:lnTo>
                <a:cubicBezTo>
                  <a:pt x="34931" y="5364"/>
                  <a:pt x="34975" y="5382"/>
                  <a:pt x="34996" y="5382"/>
                </a:cubicBezTo>
                <a:cubicBezTo>
                  <a:pt x="35044" y="5382"/>
                  <a:pt x="34967" y="5283"/>
                  <a:pt x="35009" y="5254"/>
                </a:cubicBezTo>
                <a:lnTo>
                  <a:pt x="35009" y="5254"/>
                </a:lnTo>
                <a:cubicBezTo>
                  <a:pt x="35233" y="5539"/>
                  <a:pt x="35804" y="5865"/>
                  <a:pt x="36313" y="6313"/>
                </a:cubicBezTo>
                <a:cubicBezTo>
                  <a:pt x="36148" y="6161"/>
                  <a:pt x="36117" y="6120"/>
                  <a:pt x="36132" y="6120"/>
                </a:cubicBezTo>
                <a:cubicBezTo>
                  <a:pt x="36142" y="6120"/>
                  <a:pt x="36168" y="6135"/>
                  <a:pt x="36191" y="6150"/>
                </a:cubicBezTo>
                <a:lnTo>
                  <a:pt x="35233" y="5438"/>
                </a:lnTo>
                <a:cubicBezTo>
                  <a:pt x="35274" y="5417"/>
                  <a:pt x="35050" y="5254"/>
                  <a:pt x="34826" y="5030"/>
                </a:cubicBezTo>
                <a:lnTo>
                  <a:pt x="34826" y="5030"/>
                </a:lnTo>
                <a:cubicBezTo>
                  <a:pt x="34843" y="5064"/>
                  <a:pt x="34841" y="5079"/>
                  <a:pt x="34824" y="5079"/>
                </a:cubicBezTo>
                <a:cubicBezTo>
                  <a:pt x="34719" y="5079"/>
                  <a:pt x="34036" y="4502"/>
                  <a:pt x="33686" y="4256"/>
                </a:cubicBezTo>
                <a:cubicBezTo>
                  <a:pt x="33686" y="4243"/>
                  <a:pt x="33691" y="4236"/>
                  <a:pt x="33705" y="4236"/>
                </a:cubicBezTo>
                <a:cubicBezTo>
                  <a:pt x="33753" y="4236"/>
                  <a:pt x="33904" y="4335"/>
                  <a:pt x="34256" y="4623"/>
                </a:cubicBezTo>
                <a:cubicBezTo>
                  <a:pt x="33788" y="4155"/>
                  <a:pt x="33523" y="4195"/>
                  <a:pt x="33054" y="3747"/>
                </a:cubicBezTo>
                <a:lnTo>
                  <a:pt x="33054" y="3747"/>
                </a:lnTo>
                <a:cubicBezTo>
                  <a:pt x="33177" y="3829"/>
                  <a:pt x="33238" y="3890"/>
                  <a:pt x="33299" y="3910"/>
                </a:cubicBezTo>
                <a:cubicBezTo>
                  <a:pt x="33038" y="3724"/>
                  <a:pt x="32472" y="3266"/>
                  <a:pt x="32516" y="3266"/>
                </a:cubicBezTo>
                <a:cubicBezTo>
                  <a:pt x="32520" y="3266"/>
                  <a:pt x="32529" y="3270"/>
                  <a:pt x="32545" y="3279"/>
                </a:cubicBezTo>
                <a:lnTo>
                  <a:pt x="32647" y="3360"/>
                </a:lnTo>
                <a:cubicBezTo>
                  <a:pt x="31914" y="2770"/>
                  <a:pt x="30346" y="1548"/>
                  <a:pt x="30183" y="1527"/>
                </a:cubicBezTo>
                <a:lnTo>
                  <a:pt x="30183" y="1527"/>
                </a:lnTo>
                <a:cubicBezTo>
                  <a:pt x="30183" y="1527"/>
                  <a:pt x="30346" y="1527"/>
                  <a:pt x="30407" y="1548"/>
                </a:cubicBezTo>
                <a:cubicBezTo>
                  <a:pt x="30040" y="1365"/>
                  <a:pt x="29674" y="1181"/>
                  <a:pt x="29307" y="1039"/>
                </a:cubicBezTo>
                <a:cubicBezTo>
                  <a:pt x="29144" y="937"/>
                  <a:pt x="28981" y="855"/>
                  <a:pt x="28839" y="774"/>
                </a:cubicBezTo>
                <a:cubicBezTo>
                  <a:pt x="28818" y="754"/>
                  <a:pt x="28818" y="713"/>
                  <a:pt x="28818" y="692"/>
                </a:cubicBezTo>
                <a:cubicBezTo>
                  <a:pt x="28818" y="665"/>
                  <a:pt x="28835" y="641"/>
                  <a:pt x="28889" y="641"/>
                </a:cubicBezTo>
                <a:cubicBezTo>
                  <a:pt x="28952" y="641"/>
                  <a:pt x="29067" y="674"/>
                  <a:pt x="29266" y="774"/>
                </a:cubicBezTo>
                <a:cubicBezTo>
                  <a:pt x="29063" y="652"/>
                  <a:pt x="28818" y="489"/>
                  <a:pt x="28330" y="346"/>
                </a:cubicBezTo>
                <a:lnTo>
                  <a:pt x="28330" y="346"/>
                </a:lnTo>
                <a:cubicBezTo>
                  <a:pt x="28447" y="397"/>
                  <a:pt x="28592" y="530"/>
                  <a:pt x="28526" y="530"/>
                </a:cubicBezTo>
                <a:cubicBezTo>
                  <a:pt x="28512" y="530"/>
                  <a:pt x="28488" y="524"/>
                  <a:pt x="28452" y="509"/>
                </a:cubicBezTo>
                <a:cubicBezTo>
                  <a:pt x="28187" y="367"/>
                  <a:pt x="28085" y="326"/>
                  <a:pt x="27983" y="285"/>
                </a:cubicBezTo>
                <a:cubicBezTo>
                  <a:pt x="27861" y="244"/>
                  <a:pt x="27719" y="183"/>
                  <a:pt x="27372" y="102"/>
                </a:cubicBezTo>
                <a:lnTo>
                  <a:pt x="27372" y="102"/>
                </a:lnTo>
                <a:cubicBezTo>
                  <a:pt x="27534" y="146"/>
                  <a:pt x="27431" y="179"/>
                  <a:pt x="27223" y="179"/>
                </a:cubicBezTo>
                <a:cubicBezTo>
                  <a:pt x="27143" y="179"/>
                  <a:pt x="27047" y="174"/>
                  <a:pt x="26945" y="163"/>
                </a:cubicBezTo>
                <a:cubicBezTo>
                  <a:pt x="27006" y="163"/>
                  <a:pt x="26924" y="61"/>
                  <a:pt x="27067" y="61"/>
                </a:cubicBezTo>
                <a:cubicBezTo>
                  <a:pt x="26749" y="61"/>
                  <a:pt x="26450" y="81"/>
                  <a:pt x="26152" y="138"/>
                </a:cubicBezTo>
                <a:lnTo>
                  <a:pt x="26152" y="138"/>
                </a:lnTo>
                <a:cubicBezTo>
                  <a:pt x="26342" y="98"/>
                  <a:pt x="26163" y="39"/>
                  <a:pt x="259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6" name="Google Shape;1466;p20"/>
          <p:cNvGrpSpPr/>
          <p:nvPr/>
        </p:nvGrpSpPr>
        <p:grpSpPr>
          <a:xfrm rot="5400000">
            <a:off x="-271377" y="4446101"/>
            <a:ext cx="1444825" cy="1283499"/>
            <a:chOff x="3778248" y="314926"/>
            <a:chExt cx="1444825" cy="1283499"/>
          </a:xfrm>
        </p:grpSpPr>
        <p:sp>
          <p:nvSpPr>
            <p:cNvPr id="1467" name="Google Shape;1467;p20"/>
            <p:cNvSpPr/>
            <p:nvPr/>
          </p:nvSpPr>
          <p:spPr>
            <a:xfrm rot="10800000" flipH="1">
              <a:off x="3829240" y="1314310"/>
              <a:ext cx="297699" cy="284115"/>
            </a:xfrm>
            <a:custGeom>
              <a:avLst/>
              <a:gdLst/>
              <a:ahLst/>
              <a:cxnLst/>
              <a:rect l="l" t="t" r="r" b="b"/>
              <a:pathLst>
                <a:path w="2849" h="2719" extrusionOk="0">
                  <a:moveTo>
                    <a:pt x="232" y="0"/>
                  </a:moveTo>
                  <a:cubicBezTo>
                    <a:pt x="110" y="0"/>
                    <a:pt x="1" y="159"/>
                    <a:pt x="111" y="270"/>
                  </a:cubicBezTo>
                  <a:lnTo>
                    <a:pt x="2514" y="2673"/>
                  </a:lnTo>
                  <a:cubicBezTo>
                    <a:pt x="2547" y="2705"/>
                    <a:pt x="2583" y="2718"/>
                    <a:pt x="2618" y="2718"/>
                  </a:cubicBezTo>
                  <a:cubicBezTo>
                    <a:pt x="2739" y="2718"/>
                    <a:pt x="2849" y="2559"/>
                    <a:pt x="2738" y="2449"/>
                  </a:cubicBezTo>
                  <a:lnTo>
                    <a:pt x="335" y="46"/>
                  </a:lnTo>
                  <a:cubicBezTo>
                    <a:pt x="303" y="14"/>
                    <a:pt x="267"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0"/>
            <p:cNvSpPr/>
            <p:nvPr/>
          </p:nvSpPr>
          <p:spPr>
            <a:xfrm rot="10800000" flipH="1">
              <a:off x="3895280" y="1023608"/>
              <a:ext cx="331868" cy="319538"/>
            </a:xfrm>
            <a:custGeom>
              <a:avLst/>
              <a:gdLst/>
              <a:ahLst/>
              <a:cxnLst/>
              <a:rect l="l" t="t" r="r" b="b"/>
              <a:pathLst>
                <a:path w="3176" h="3058" extrusionOk="0">
                  <a:moveTo>
                    <a:pt x="231" y="1"/>
                  </a:moveTo>
                  <a:cubicBezTo>
                    <a:pt x="110" y="1"/>
                    <a:pt x="0" y="160"/>
                    <a:pt x="111" y="271"/>
                  </a:cubicBezTo>
                  <a:cubicBezTo>
                    <a:pt x="1027" y="1187"/>
                    <a:pt x="1923" y="2103"/>
                    <a:pt x="2840" y="3020"/>
                  </a:cubicBezTo>
                  <a:cubicBezTo>
                    <a:pt x="2870" y="3046"/>
                    <a:pt x="2905" y="3057"/>
                    <a:pt x="2938" y="3057"/>
                  </a:cubicBezTo>
                  <a:cubicBezTo>
                    <a:pt x="3062" y="3057"/>
                    <a:pt x="3176" y="2908"/>
                    <a:pt x="3064" y="2796"/>
                  </a:cubicBezTo>
                  <a:cubicBezTo>
                    <a:pt x="2147" y="1879"/>
                    <a:pt x="1251" y="963"/>
                    <a:pt x="335" y="47"/>
                  </a:cubicBezTo>
                  <a:cubicBezTo>
                    <a:pt x="302"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0"/>
            <p:cNvSpPr/>
            <p:nvPr/>
          </p:nvSpPr>
          <p:spPr>
            <a:xfrm rot="10800000" flipH="1">
              <a:off x="4090577" y="1335626"/>
              <a:ext cx="240646" cy="228839"/>
            </a:xfrm>
            <a:custGeom>
              <a:avLst/>
              <a:gdLst/>
              <a:ahLst/>
              <a:cxnLst/>
              <a:rect l="l" t="t" r="r" b="b"/>
              <a:pathLst>
                <a:path w="2303" h="2190" extrusionOk="0">
                  <a:moveTo>
                    <a:pt x="218" y="1"/>
                  </a:moveTo>
                  <a:cubicBezTo>
                    <a:pt x="101" y="1"/>
                    <a:pt x="0" y="160"/>
                    <a:pt x="95" y="271"/>
                  </a:cubicBezTo>
                  <a:lnTo>
                    <a:pt x="1969" y="2144"/>
                  </a:lnTo>
                  <a:cubicBezTo>
                    <a:pt x="2001" y="2176"/>
                    <a:pt x="2037" y="2190"/>
                    <a:pt x="2072" y="2190"/>
                  </a:cubicBezTo>
                  <a:cubicBezTo>
                    <a:pt x="2193" y="2190"/>
                    <a:pt x="2303" y="2031"/>
                    <a:pt x="2193" y="1920"/>
                  </a:cubicBezTo>
                  <a:lnTo>
                    <a:pt x="319" y="47"/>
                  </a:lnTo>
                  <a:cubicBezTo>
                    <a:pt x="287" y="14"/>
                    <a:pt x="252" y="1"/>
                    <a:pt x="2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0"/>
            <p:cNvSpPr/>
            <p:nvPr/>
          </p:nvSpPr>
          <p:spPr>
            <a:xfrm rot="10800000" flipH="1">
              <a:off x="4188905" y="1023607"/>
              <a:ext cx="251095" cy="236467"/>
            </a:xfrm>
            <a:custGeom>
              <a:avLst/>
              <a:gdLst/>
              <a:ahLst/>
              <a:cxnLst/>
              <a:rect l="l" t="t" r="r" b="b"/>
              <a:pathLst>
                <a:path w="2403" h="2263" extrusionOk="0">
                  <a:moveTo>
                    <a:pt x="231" y="0"/>
                  </a:moveTo>
                  <a:cubicBezTo>
                    <a:pt x="110" y="0"/>
                    <a:pt x="1" y="159"/>
                    <a:pt x="111" y="270"/>
                  </a:cubicBezTo>
                  <a:lnTo>
                    <a:pt x="2066" y="2225"/>
                  </a:lnTo>
                  <a:cubicBezTo>
                    <a:pt x="2097" y="2251"/>
                    <a:pt x="2131" y="2262"/>
                    <a:pt x="2165" y="2262"/>
                  </a:cubicBezTo>
                  <a:cubicBezTo>
                    <a:pt x="2288" y="2262"/>
                    <a:pt x="2402" y="2113"/>
                    <a:pt x="2290" y="2001"/>
                  </a:cubicBezTo>
                  <a:lnTo>
                    <a:pt x="335" y="46"/>
                  </a:lnTo>
                  <a:cubicBezTo>
                    <a:pt x="303" y="14"/>
                    <a:pt x="267"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0"/>
            <p:cNvSpPr/>
            <p:nvPr/>
          </p:nvSpPr>
          <p:spPr>
            <a:xfrm rot="10800000" flipH="1">
              <a:off x="4370096" y="1040744"/>
              <a:ext cx="244408" cy="231242"/>
            </a:xfrm>
            <a:custGeom>
              <a:avLst/>
              <a:gdLst/>
              <a:ahLst/>
              <a:cxnLst/>
              <a:rect l="l" t="t" r="r" b="b"/>
              <a:pathLst>
                <a:path w="2339" h="2213" extrusionOk="0">
                  <a:moveTo>
                    <a:pt x="243" y="0"/>
                  </a:moveTo>
                  <a:cubicBezTo>
                    <a:pt x="111" y="0"/>
                    <a:pt x="1" y="150"/>
                    <a:pt x="129" y="262"/>
                  </a:cubicBezTo>
                  <a:cubicBezTo>
                    <a:pt x="821" y="832"/>
                    <a:pt x="1452" y="1463"/>
                    <a:pt x="2023" y="2156"/>
                  </a:cubicBezTo>
                  <a:cubicBezTo>
                    <a:pt x="2058" y="2196"/>
                    <a:pt x="2096" y="2212"/>
                    <a:pt x="2133" y="2212"/>
                  </a:cubicBezTo>
                  <a:cubicBezTo>
                    <a:pt x="2245" y="2212"/>
                    <a:pt x="2339" y="2055"/>
                    <a:pt x="2247" y="1932"/>
                  </a:cubicBezTo>
                  <a:cubicBezTo>
                    <a:pt x="1676" y="1239"/>
                    <a:pt x="1045" y="608"/>
                    <a:pt x="353" y="38"/>
                  </a:cubicBezTo>
                  <a:cubicBezTo>
                    <a:pt x="318" y="11"/>
                    <a:pt x="280" y="0"/>
                    <a:pt x="2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0"/>
            <p:cNvSpPr/>
            <p:nvPr/>
          </p:nvSpPr>
          <p:spPr>
            <a:xfrm rot="10800000" flipH="1">
              <a:off x="4352751" y="1310024"/>
              <a:ext cx="225390" cy="205432"/>
            </a:xfrm>
            <a:custGeom>
              <a:avLst/>
              <a:gdLst/>
              <a:ahLst/>
              <a:cxnLst/>
              <a:rect l="l" t="t" r="r" b="b"/>
              <a:pathLst>
                <a:path w="2157" h="1966" extrusionOk="0">
                  <a:moveTo>
                    <a:pt x="232" y="0"/>
                  </a:moveTo>
                  <a:cubicBezTo>
                    <a:pt x="110" y="0"/>
                    <a:pt x="1" y="160"/>
                    <a:pt x="111" y="270"/>
                  </a:cubicBezTo>
                  <a:cubicBezTo>
                    <a:pt x="702" y="799"/>
                    <a:pt x="1272" y="1349"/>
                    <a:pt x="1822" y="1920"/>
                  </a:cubicBezTo>
                  <a:cubicBezTo>
                    <a:pt x="1854" y="1952"/>
                    <a:pt x="1890" y="1965"/>
                    <a:pt x="1926" y="1965"/>
                  </a:cubicBezTo>
                  <a:cubicBezTo>
                    <a:pt x="2047" y="1965"/>
                    <a:pt x="2156" y="1806"/>
                    <a:pt x="2046" y="1696"/>
                  </a:cubicBezTo>
                  <a:cubicBezTo>
                    <a:pt x="1496" y="1125"/>
                    <a:pt x="926" y="575"/>
                    <a:pt x="335" y="46"/>
                  </a:cubicBezTo>
                  <a:cubicBezTo>
                    <a:pt x="303" y="14"/>
                    <a:pt x="267"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0"/>
            <p:cNvSpPr/>
            <p:nvPr/>
          </p:nvSpPr>
          <p:spPr>
            <a:xfrm rot="10800000" flipH="1">
              <a:off x="3933733" y="812111"/>
              <a:ext cx="276278" cy="261022"/>
            </a:xfrm>
            <a:custGeom>
              <a:avLst/>
              <a:gdLst/>
              <a:ahLst/>
              <a:cxnLst/>
              <a:rect l="l" t="t" r="r" b="b"/>
              <a:pathLst>
                <a:path w="2644" h="2498" extrusionOk="0">
                  <a:moveTo>
                    <a:pt x="223" y="1"/>
                  </a:moveTo>
                  <a:cubicBezTo>
                    <a:pt x="104" y="1"/>
                    <a:pt x="1" y="144"/>
                    <a:pt x="109" y="253"/>
                  </a:cubicBezTo>
                  <a:lnTo>
                    <a:pt x="2309" y="2452"/>
                  </a:lnTo>
                  <a:cubicBezTo>
                    <a:pt x="2341" y="2484"/>
                    <a:pt x="2377" y="2498"/>
                    <a:pt x="2412" y="2498"/>
                  </a:cubicBezTo>
                  <a:cubicBezTo>
                    <a:pt x="2534" y="2498"/>
                    <a:pt x="2643" y="2338"/>
                    <a:pt x="2533" y="2228"/>
                  </a:cubicBezTo>
                  <a:lnTo>
                    <a:pt x="333" y="49"/>
                  </a:lnTo>
                  <a:cubicBezTo>
                    <a:pt x="299" y="15"/>
                    <a:pt x="260"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0"/>
            <p:cNvSpPr/>
            <p:nvPr/>
          </p:nvSpPr>
          <p:spPr>
            <a:xfrm rot="10800000" flipH="1">
              <a:off x="3861215" y="673760"/>
              <a:ext cx="231660" cy="213896"/>
            </a:xfrm>
            <a:custGeom>
              <a:avLst/>
              <a:gdLst/>
              <a:ahLst/>
              <a:cxnLst/>
              <a:rect l="l" t="t" r="r" b="b"/>
              <a:pathLst>
                <a:path w="2217" h="2047" extrusionOk="0">
                  <a:moveTo>
                    <a:pt x="213" y="0"/>
                  </a:moveTo>
                  <a:cubicBezTo>
                    <a:pt x="98" y="0"/>
                    <a:pt x="0" y="159"/>
                    <a:pt x="111" y="270"/>
                  </a:cubicBezTo>
                  <a:cubicBezTo>
                    <a:pt x="681" y="860"/>
                    <a:pt x="1292" y="1431"/>
                    <a:pt x="1883" y="2001"/>
                  </a:cubicBezTo>
                  <a:cubicBezTo>
                    <a:pt x="1915" y="2033"/>
                    <a:pt x="1952" y="2047"/>
                    <a:pt x="1987" y="2047"/>
                  </a:cubicBezTo>
                  <a:cubicBezTo>
                    <a:pt x="2108" y="2047"/>
                    <a:pt x="2217" y="1892"/>
                    <a:pt x="2107" y="1797"/>
                  </a:cubicBezTo>
                  <a:cubicBezTo>
                    <a:pt x="1516" y="1207"/>
                    <a:pt x="905" y="636"/>
                    <a:pt x="314" y="46"/>
                  </a:cubicBezTo>
                  <a:cubicBezTo>
                    <a:pt x="282" y="14"/>
                    <a:pt x="247" y="0"/>
                    <a:pt x="2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0"/>
            <p:cNvSpPr/>
            <p:nvPr/>
          </p:nvSpPr>
          <p:spPr>
            <a:xfrm rot="10800000" flipH="1">
              <a:off x="4272082" y="678045"/>
              <a:ext cx="276278" cy="261022"/>
            </a:xfrm>
            <a:custGeom>
              <a:avLst/>
              <a:gdLst/>
              <a:ahLst/>
              <a:cxnLst/>
              <a:rect l="l" t="t" r="r" b="b"/>
              <a:pathLst>
                <a:path w="2644" h="2498" extrusionOk="0">
                  <a:moveTo>
                    <a:pt x="223" y="1"/>
                  </a:moveTo>
                  <a:cubicBezTo>
                    <a:pt x="104" y="1"/>
                    <a:pt x="1" y="144"/>
                    <a:pt x="109" y="253"/>
                  </a:cubicBezTo>
                  <a:lnTo>
                    <a:pt x="2309" y="2452"/>
                  </a:lnTo>
                  <a:cubicBezTo>
                    <a:pt x="2341" y="2484"/>
                    <a:pt x="2377" y="2498"/>
                    <a:pt x="2413" y="2498"/>
                  </a:cubicBezTo>
                  <a:cubicBezTo>
                    <a:pt x="2534" y="2498"/>
                    <a:pt x="2643" y="2339"/>
                    <a:pt x="2533" y="2228"/>
                  </a:cubicBezTo>
                  <a:lnTo>
                    <a:pt x="333" y="49"/>
                  </a:lnTo>
                  <a:cubicBezTo>
                    <a:pt x="299" y="15"/>
                    <a:pt x="260"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0"/>
            <p:cNvSpPr/>
            <p:nvPr/>
          </p:nvSpPr>
          <p:spPr>
            <a:xfrm rot="10800000" flipH="1">
              <a:off x="4267693" y="603538"/>
              <a:ext cx="118912" cy="107523"/>
            </a:xfrm>
            <a:custGeom>
              <a:avLst/>
              <a:gdLst/>
              <a:ahLst/>
              <a:cxnLst/>
              <a:rect l="l" t="t" r="r" b="b"/>
              <a:pathLst>
                <a:path w="1138" h="1029" extrusionOk="0">
                  <a:moveTo>
                    <a:pt x="231" y="0"/>
                  </a:moveTo>
                  <a:cubicBezTo>
                    <a:pt x="110" y="0"/>
                    <a:pt x="0" y="160"/>
                    <a:pt x="111" y="270"/>
                  </a:cubicBezTo>
                  <a:lnTo>
                    <a:pt x="803" y="983"/>
                  </a:lnTo>
                  <a:cubicBezTo>
                    <a:pt x="835" y="1015"/>
                    <a:pt x="871" y="1029"/>
                    <a:pt x="907" y="1029"/>
                  </a:cubicBezTo>
                  <a:cubicBezTo>
                    <a:pt x="1028" y="1029"/>
                    <a:pt x="1137" y="869"/>
                    <a:pt x="1027" y="759"/>
                  </a:cubicBezTo>
                  <a:lnTo>
                    <a:pt x="335" y="46"/>
                  </a:lnTo>
                  <a:cubicBezTo>
                    <a:pt x="302"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0"/>
            <p:cNvSpPr/>
            <p:nvPr/>
          </p:nvSpPr>
          <p:spPr>
            <a:xfrm rot="10800000" flipH="1">
              <a:off x="4476470" y="807825"/>
              <a:ext cx="152768" cy="139706"/>
            </a:xfrm>
            <a:custGeom>
              <a:avLst/>
              <a:gdLst/>
              <a:ahLst/>
              <a:cxnLst/>
              <a:rect l="l" t="t" r="r" b="b"/>
              <a:pathLst>
                <a:path w="1462" h="1337" extrusionOk="0">
                  <a:moveTo>
                    <a:pt x="205" y="0"/>
                  </a:moveTo>
                  <a:cubicBezTo>
                    <a:pt x="92" y="0"/>
                    <a:pt x="0" y="144"/>
                    <a:pt x="108" y="252"/>
                  </a:cubicBezTo>
                  <a:lnTo>
                    <a:pt x="1127" y="1291"/>
                  </a:lnTo>
                  <a:cubicBezTo>
                    <a:pt x="1159" y="1323"/>
                    <a:pt x="1195" y="1336"/>
                    <a:pt x="1230" y="1336"/>
                  </a:cubicBezTo>
                  <a:cubicBezTo>
                    <a:pt x="1352" y="1336"/>
                    <a:pt x="1461" y="1177"/>
                    <a:pt x="1351" y="1067"/>
                  </a:cubicBezTo>
                  <a:lnTo>
                    <a:pt x="312" y="49"/>
                  </a:lnTo>
                  <a:cubicBezTo>
                    <a:pt x="278" y="14"/>
                    <a:pt x="240" y="0"/>
                    <a:pt x="2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0"/>
            <p:cNvSpPr/>
            <p:nvPr/>
          </p:nvSpPr>
          <p:spPr>
            <a:xfrm rot="10800000" flipH="1">
              <a:off x="4652855" y="754639"/>
              <a:ext cx="250886" cy="237302"/>
            </a:xfrm>
            <a:custGeom>
              <a:avLst/>
              <a:gdLst/>
              <a:ahLst/>
              <a:cxnLst/>
              <a:rect l="l" t="t" r="r" b="b"/>
              <a:pathLst>
                <a:path w="2401" h="2271" extrusionOk="0">
                  <a:moveTo>
                    <a:pt x="231" y="0"/>
                  </a:moveTo>
                  <a:cubicBezTo>
                    <a:pt x="110" y="0"/>
                    <a:pt x="0" y="159"/>
                    <a:pt x="111" y="270"/>
                  </a:cubicBezTo>
                  <a:lnTo>
                    <a:pt x="2066" y="2225"/>
                  </a:lnTo>
                  <a:cubicBezTo>
                    <a:pt x="2098" y="2257"/>
                    <a:pt x="2134" y="2271"/>
                    <a:pt x="2170" y="2271"/>
                  </a:cubicBezTo>
                  <a:cubicBezTo>
                    <a:pt x="2291" y="2271"/>
                    <a:pt x="2400" y="2111"/>
                    <a:pt x="2290" y="2001"/>
                  </a:cubicBezTo>
                  <a:lnTo>
                    <a:pt x="335" y="46"/>
                  </a:lnTo>
                  <a:cubicBezTo>
                    <a:pt x="303"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0"/>
            <p:cNvSpPr/>
            <p:nvPr/>
          </p:nvSpPr>
          <p:spPr>
            <a:xfrm rot="10800000" flipH="1">
              <a:off x="4691099" y="641783"/>
              <a:ext cx="112643" cy="99059"/>
            </a:xfrm>
            <a:custGeom>
              <a:avLst/>
              <a:gdLst/>
              <a:ahLst/>
              <a:cxnLst/>
              <a:rect l="l" t="t" r="r" b="b"/>
              <a:pathLst>
                <a:path w="1078" h="948" extrusionOk="0">
                  <a:moveTo>
                    <a:pt x="232" y="0"/>
                  </a:moveTo>
                  <a:cubicBezTo>
                    <a:pt x="110" y="0"/>
                    <a:pt x="1" y="160"/>
                    <a:pt x="111" y="270"/>
                  </a:cubicBezTo>
                  <a:lnTo>
                    <a:pt x="743" y="901"/>
                  </a:lnTo>
                  <a:cubicBezTo>
                    <a:pt x="775" y="934"/>
                    <a:pt x="811" y="947"/>
                    <a:pt x="846" y="947"/>
                  </a:cubicBezTo>
                  <a:cubicBezTo>
                    <a:pt x="968" y="947"/>
                    <a:pt x="1077" y="788"/>
                    <a:pt x="967" y="677"/>
                  </a:cubicBezTo>
                  <a:lnTo>
                    <a:pt x="335" y="46"/>
                  </a:lnTo>
                  <a:cubicBezTo>
                    <a:pt x="303" y="14"/>
                    <a:pt x="267"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0"/>
            <p:cNvSpPr/>
            <p:nvPr/>
          </p:nvSpPr>
          <p:spPr>
            <a:xfrm rot="10800000" flipH="1">
              <a:off x="4435927" y="477936"/>
              <a:ext cx="93730" cy="80146"/>
            </a:xfrm>
            <a:custGeom>
              <a:avLst/>
              <a:gdLst/>
              <a:ahLst/>
              <a:cxnLst/>
              <a:rect l="l" t="t" r="r" b="b"/>
              <a:pathLst>
                <a:path w="897" h="767" extrusionOk="0">
                  <a:moveTo>
                    <a:pt x="224" y="0"/>
                  </a:moveTo>
                  <a:cubicBezTo>
                    <a:pt x="105" y="0"/>
                    <a:pt x="1" y="148"/>
                    <a:pt x="109" y="272"/>
                  </a:cubicBezTo>
                  <a:lnTo>
                    <a:pt x="578" y="721"/>
                  </a:lnTo>
                  <a:cubicBezTo>
                    <a:pt x="610" y="753"/>
                    <a:pt x="645" y="766"/>
                    <a:pt x="679" y="766"/>
                  </a:cubicBezTo>
                  <a:cubicBezTo>
                    <a:pt x="796" y="766"/>
                    <a:pt x="897" y="607"/>
                    <a:pt x="802" y="496"/>
                  </a:cubicBezTo>
                  <a:lnTo>
                    <a:pt x="334" y="48"/>
                  </a:lnTo>
                  <a:cubicBezTo>
                    <a:pt x="300" y="15"/>
                    <a:pt x="261" y="0"/>
                    <a:pt x="2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0"/>
            <p:cNvSpPr/>
            <p:nvPr/>
          </p:nvSpPr>
          <p:spPr>
            <a:xfrm rot="10800000" flipH="1">
              <a:off x="4557035" y="543663"/>
              <a:ext cx="80459" cy="67398"/>
            </a:xfrm>
            <a:custGeom>
              <a:avLst/>
              <a:gdLst/>
              <a:ahLst/>
              <a:cxnLst/>
              <a:rect l="l" t="t" r="r" b="b"/>
              <a:pathLst>
                <a:path w="770" h="645" extrusionOk="0">
                  <a:moveTo>
                    <a:pt x="232" y="1"/>
                  </a:moveTo>
                  <a:cubicBezTo>
                    <a:pt x="110" y="1"/>
                    <a:pt x="1" y="160"/>
                    <a:pt x="111" y="270"/>
                  </a:cubicBezTo>
                  <a:lnTo>
                    <a:pt x="458" y="596"/>
                  </a:lnTo>
                  <a:cubicBezTo>
                    <a:pt x="492" y="630"/>
                    <a:pt x="529" y="645"/>
                    <a:pt x="565" y="645"/>
                  </a:cubicBezTo>
                  <a:cubicBezTo>
                    <a:pt x="678" y="645"/>
                    <a:pt x="770" y="501"/>
                    <a:pt x="661" y="393"/>
                  </a:cubicBezTo>
                  <a:lnTo>
                    <a:pt x="335" y="46"/>
                  </a:lnTo>
                  <a:cubicBezTo>
                    <a:pt x="303" y="14"/>
                    <a:pt x="267"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0"/>
            <p:cNvSpPr/>
            <p:nvPr/>
          </p:nvSpPr>
          <p:spPr>
            <a:xfrm rot="10800000" flipH="1">
              <a:off x="4623074" y="1054641"/>
              <a:ext cx="197700" cy="184220"/>
            </a:xfrm>
            <a:custGeom>
              <a:avLst/>
              <a:gdLst/>
              <a:ahLst/>
              <a:cxnLst/>
              <a:rect l="l" t="t" r="r" b="b"/>
              <a:pathLst>
                <a:path w="1892" h="1763" extrusionOk="0">
                  <a:moveTo>
                    <a:pt x="231" y="1"/>
                  </a:moveTo>
                  <a:cubicBezTo>
                    <a:pt x="110" y="1"/>
                    <a:pt x="0" y="160"/>
                    <a:pt x="111" y="270"/>
                  </a:cubicBezTo>
                  <a:lnTo>
                    <a:pt x="1557" y="1716"/>
                  </a:lnTo>
                  <a:cubicBezTo>
                    <a:pt x="1589" y="1749"/>
                    <a:pt x="1625" y="1762"/>
                    <a:pt x="1660" y="1762"/>
                  </a:cubicBezTo>
                  <a:cubicBezTo>
                    <a:pt x="1782" y="1762"/>
                    <a:pt x="1891" y="1603"/>
                    <a:pt x="1781" y="1492"/>
                  </a:cubicBezTo>
                  <a:lnTo>
                    <a:pt x="335" y="46"/>
                  </a:lnTo>
                  <a:cubicBezTo>
                    <a:pt x="303"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0"/>
            <p:cNvSpPr/>
            <p:nvPr/>
          </p:nvSpPr>
          <p:spPr>
            <a:xfrm rot="10800000" flipH="1">
              <a:off x="4580023" y="1288812"/>
              <a:ext cx="240751" cy="222360"/>
            </a:xfrm>
            <a:custGeom>
              <a:avLst/>
              <a:gdLst/>
              <a:ahLst/>
              <a:cxnLst/>
              <a:rect l="l" t="t" r="r" b="b"/>
              <a:pathLst>
                <a:path w="2304" h="2128" extrusionOk="0">
                  <a:moveTo>
                    <a:pt x="218" y="0"/>
                  </a:moveTo>
                  <a:cubicBezTo>
                    <a:pt x="101" y="0"/>
                    <a:pt x="0" y="159"/>
                    <a:pt x="95" y="270"/>
                  </a:cubicBezTo>
                  <a:cubicBezTo>
                    <a:pt x="706" y="901"/>
                    <a:pt x="1358" y="1471"/>
                    <a:pt x="1969" y="2082"/>
                  </a:cubicBezTo>
                  <a:cubicBezTo>
                    <a:pt x="2001" y="2114"/>
                    <a:pt x="2037" y="2128"/>
                    <a:pt x="2072" y="2128"/>
                  </a:cubicBezTo>
                  <a:cubicBezTo>
                    <a:pt x="2194" y="2128"/>
                    <a:pt x="2303" y="1969"/>
                    <a:pt x="2193" y="1858"/>
                  </a:cubicBezTo>
                  <a:cubicBezTo>
                    <a:pt x="1582" y="1247"/>
                    <a:pt x="930" y="677"/>
                    <a:pt x="319" y="46"/>
                  </a:cubicBezTo>
                  <a:cubicBezTo>
                    <a:pt x="287" y="14"/>
                    <a:pt x="252" y="0"/>
                    <a:pt x="2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0"/>
            <p:cNvSpPr/>
            <p:nvPr/>
          </p:nvSpPr>
          <p:spPr>
            <a:xfrm rot="10800000" flipH="1">
              <a:off x="4848675" y="1063209"/>
              <a:ext cx="170009" cy="158620"/>
            </a:xfrm>
            <a:custGeom>
              <a:avLst/>
              <a:gdLst/>
              <a:ahLst/>
              <a:cxnLst/>
              <a:rect l="l" t="t" r="r" b="b"/>
              <a:pathLst>
                <a:path w="1627" h="1518" extrusionOk="0">
                  <a:moveTo>
                    <a:pt x="213" y="1"/>
                  </a:moveTo>
                  <a:cubicBezTo>
                    <a:pt x="97" y="1"/>
                    <a:pt x="0" y="160"/>
                    <a:pt x="110" y="270"/>
                  </a:cubicBezTo>
                  <a:cubicBezTo>
                    <a:pt x="497" y="678"/>
                    <a:pt x="905" y="1085"/>
                    <a:pt x="1312" y="1472"/>
                  </a:cubicBezTo>
                  <a:cubicBezTo>
                    <a:pt x="1344" y="1504"/>
                    <a:pt x="1379" y="1518"/>
                    <a:pt x="1413" y="1518"/>
                  </a:cubicBezTo>
                  <a:cubicBezTo>
                    <a:pt x="1529" y="1518"/>
                    <a:pt x="1626" y="1358"/>
                    <a:pt x="1516" y="1248"/>
                  </a:cubicBezTo>
                  <a:cubicBezTo>
                    <a:pt x="1108" y="861"/>
                    <a:pt x="721" y="454"/>
                    <a:pt x="314" y="46"/>
                  </a:cubicBezTo>
                  <a:cubicBezTo>
                    <a:pt x="282" y="14"/>
                    <a:pt x="247" y="1"/>
                    <a:pt x="2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0"/>
            <p:cNvSpPr/>
            <p:nvPr/>
          </p:nvSpPr>
          <p:spPr>
            <a:xfrm rot="10800000" flipH="1">
              <a:off x="4878455" y="812110"/>
              <a:ext cx="180563" cy="167084"/>
            </a:xfrm>
            <a:custGeom>
              <a:avLst/>
              <a:gdLst/>
              <a:ahLst/>
              <a:cxnLst/>
              <a:rect l="l" t="t" r="r" b="b"/>
              <a:pathLst>
                <a:path w="1728" h="1599" extrusionOk="0">
                  <a:moveTo>
                    <a:pt x="231" y="0"/>
                  </a:moveTo>
                  <a:cubicBezTo>
                    <a:pt x="110" y="0"/>
                    <a:pt x="0" y="160"/>
                    <a:pt x="111" y="270"/>
                  </a:cubicBezTo>
                  <a:lnTo>
                    <a:pt x="1394" y="1553"/>
                  </a:lnTo>
                  <a:cubicBezTo>
                    <a:pt x="1426" y="1585"/>
                    <a:pt x="1462" y="1599"/>
                    <a:pt x="1497" y="1599"/>
                  </a:cubicBezTo>
                  <a:cubicBezTo>
                    <a:pt x="1619" y="1599"/>
                    <a:pt x="1728" y="1439"/>
                    <a:pt x="1618" y="1329"/>
                  </a:cubicBezTo>
                  <a:lnTo>
                    <a:pt x="335" y="46"/>
                  </a:lnTo>
                  <a:cubicBezTo>
                    <a:pt x="302"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0"/>
            <p:cNvSpPr/>
            <p:nvPr/>
          </p:nvSpPr>
          <p:spPr>
            <a:xfrm rot="10800000" flipH="1">
              <a:off x="4812416" y="1310024"/>
              <a:ext cx="176383" cy="162904"/>
            </a:xfrm>
            <a:custGeom>
              <a:avLst/>
              <a:gdLst/>
              <a:ahLst/>
              <a:cxnLst/>
              <a:rect l="l" t="t" r="r" b="b"/>
              <a:pathLst>
                <a:path w="1688" h="1559" extrusionOk="0">
                  <a:moveTo>
                    <a:pt x="231" y="1"/>
                  </a:moveTo>
                  <a:cubicBezTo>
                    <a:pt x="110" y="1"/>
                    <a:pt x="1" y="160"/>
                    <a:pt x="111" y="270"/>
                  </a:cubicBezTo>
                  <a:lnTo>
                    <a:pt x="1354" y="1513"/>
                  </a:lnTo>
                  <a:cubicBezTo>
                    <a:pt x="1386" y="1545"/>
                    <a:pt x="1422" y="1558"/>
                    <a:pt x="1457" y="1558"/>
                  </a:cubicBezTo>
                  <a:cubicBezTo>
                    <a:pt x="1578" y="1558"/>
                    <a:pt x="1688" y="1399"/>
                    <a:pt x="1578" y="1289"/>
                  </a:cubicBezTo>
                  <a:lnTo>
                    <a:pt x="335" y="46"/>
                  </a:lnTo>
                  <a:cubicBezTo>
                    <a:pt x="303" y="14"/>
                    <a:pt x="267"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0"/>
            <p:cNvSpPr/>
            <p:nvPr/>
          </p:nvSpPr>
          <p:spPr>
            <a:xfrm rot="10800000" flipH="1">
              <a:off x="5003952" y="1080242"/>
              <a:ext cx="201984" cy="188400"/>
            </a:xfrm>
            <a:custGeom>
              <a:avLst/>
              <a:gdLst/>
              <a:ahLst/>
              <a:cxnLst/>
              <a:rect l="l" t="t" r="r" b="b"/>
              <a:pathLst>
                <a:path w="1933" h="1803" extrusionOk="0">
                  <a:moveTo>
                    <a:pt x="231" y="1"/>
                  </a:moveTo>
                  <a:cubicBezTo>
                    <a:pt x="110" y="1"/>
                    <a:pt x="1" y="160"/>
                    <a:pt x="111" y="270"/>
                  </a:cubicBezTo>
                  <a:lnTo>
                    <a:pt x="1598" y="1757"/>
                  </a:lnTo>
                  <a:cubicBezTo>
                    <a:pt x="1630" y="1789"/>
                    <a:pt x="1666" y="1803"/>
                    <a:pt x="1702" y="1803"/>
                  </a:cubicBezTo>
                  <a:cubicBezTo>
                    <a:pt x="1823" y="1803"/>
                    <a:pt x="1932" y="1643"/>
                    <a:pt x="1822" y="1533"/>
                  </a:cubicBezTo>
                  <a:lnTo>
                    <a:pt x="335" y="46"/>
                  </a:lnTo>
                  <a:cubicBezTo>
                    <a:pt x="303" y="14"/>
                    <a:pt x="267"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0"/>
            <p:cNvSpPr/>
            <p:nvPr/>
          </p:nvSpPr>
          <p:spPr>
            <a:xfrm rot="10800000" flipH="1">
              <a:off x="5099772" y="898107"/>
              <a:ext cx="123301" cy="110867"/>
            </a:xfrm>
            <a:custGeom>
              <a:avLst/>
              <a:gdLst/>
              <a:ahLst/>
              <a:cxnLst/>
              <a:rect l="l" t="t" r="r" b="b"/>
              <a:pathLst>
                <a:path w="1180" h="1061" extrusionOk="0">
                  <a:moveTo>
                    <a:pt x="231" y="0"/>
                  </a:moveTo>
                  <a:cubicBezTo>
                    <a:pt x="110" y="0"/>
                    <a:pt x="0" y="160"/>
                    <a:pt x="111" y="270"/>
                  </a:cubicBezTo>
                  <a:lnTo>
                    <a:pt x="844" y="1023"/>
                  </a:lnTo>
                  <a:cubicBezTo>
                    <a:pt x="874" y="1050"/>
                    <a:pt x="909" y="1061"/>
                    <a:pt x="942" y="1061"/>
                  </a:cubicBezTo>
                  <a:cubicBezTo>
                    <a:pt x="1066" y="1061"/>
                    <a:pt x="1180" y="911"/>
                    <a:pt x="1068" y="799"/>
                  </a:cubicBezTo>
                  <a:lnTo>
                    <a:pt x="335" y="46"/>
                  </a:lnTo>
                  <a:cubicBezTo>
                    <a:pt x="302"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0"/>
            <p:cNvSpPr/>
            <p:nvPr/>
          </p:nvSpPr>
          <p:spPr>
            <a:xfrm rot="10800000" flipH="1">
              <a:off x="4129344" y="439692"/>
              <a:ext cx="167919" cy="154335"/>
            </a:xfrm>
            <a:custGeom>
              <a:avLst/>
              <a:gdLst/>
              <a:ahLst/>
              <a:cxnLst/>
              <a:rect l="l" t="t" r="r" b="b"/>
              <a:pathLst>
                <a:path w="1607" h="1477" extrusionOk="0">
                  <a:moveTo>
                    <a:pt x="231" y="1"/>
                  </a:moveTo>
                  <a:cubicBezTo>
                    <a:pt x="110" y="1"/>
                    <a:pt x="0" y="160"/>
                    <a:pt x="111" y="270"/>
                  </a:cubicBezTo>
                  <a:lnTo>
                    <a:pt x="1272" y="1431"/>
                  </a:lnTo>
                  <a:cubicBezTo>
                    <a:pt x="1304" y="1463"/>
                    <a:pt x="1340" y="1477"/>
                    <a:pt x="1375" y="1477"/>
                  </a:cubicBezTo>
                  <a:cubicBezTo>
                    <a:pt x="1497" y="1477"/>
                    <a:pt x="1606" y="1317"/>
                    <a:pt x="1496" y="1207"/>
                  </a:cubicBezTo>
                  <a:lnTo>
                    <a:pt x="335" y="46"/>
                  </a:lnTo>
                  <a:cubicBezTo>
                    <a:pt x="303"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0"/>
            <p:cNvSpPr/>
            <p:nvPr/>
          </p:nvSpPr>
          <p:spPr>
            <a:xfrm rot="10800000" flipH="1">
              <a:off x="3829240" y="524751"/>
              <a:ext cx="189236" cy="177846"/>
            </a:xfrm>
            <a:custGeom>
              <a:avLst/>
              <a:gdLst/>
              <a:ahLst/>
              <a:cxnLst/>
              <a:rect l="l" t="t" r="r" b="b"/>
              <a:pathLst>
                <a:path w="1811" h="1702" extrusionOk="0">
                  <a:moveTo>
                    <a:pt x="232" y="1"/>
                  </a:moveTo>
                  <a:cubicBezTo>
                    <a:pt x="110" y="1"/>
                    <a:pt x="1" y="160"/>
                    <a:pt x="111" y="271"/>
                  </a:cubicBezTo>
                  <a:lnTo>
                    <a:pt x="1476" y="1655"/>
                  </a:lnTo>
                  <a:cubicBezTo>
                    <a:pt x="1508" y="1688"/>
                    <a:pt x="1544" y="1701"/>
                    <a:pt x="1580" y="1701"/>
                  </a:cubicBezTo>
                  <a:cubicBezTo>
                    <a:pt x="1701" y="1701"/>
                    <a:pt x="1810" y="1542"/>
                    <a:pt x="1700" y="1431"/>
                  </a:cubicBezTo>
                  <a:lnTo>
                    <a:pt x="335" y="47"/>
                  </a:lnTo>
                  <a:cubicBezTo>
                    <a:pt x="303" y="14"/>
                    <a:pt x="267"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0"/>
            <p:cNvSpPr/>
            <p:nvPr/>
          </p:nvSpPr>
          <p:spPr>
            <a:xfrm rot="10800000" flipH="1">
              <a:off x="3820776" y="465188"/>
              <a:ext cx="108254" cy="92685"/>
            </a:xfrm>
            <a:custGeom>
              <a:avLst/>
              <a:gdLst/>
              <a:ahLst/>
              <a:cxnLst/>
              <a:rect l="l" t="t" r="r" b="b"/>
              <a:pathLst>
                <a:path w="1036" h="887" extrusionOk="0">
                  <a:moveTo>
                    <a:pt x="231" y="1"/>
                  </a:moveTo>
                  <a:cubicBezTo>
                    <a:pt x="110" y="1"/>
                    <a:pt x="0" y="160"/>
                    <a:pt x="111" y="270"/>
                  </a:cubicBezTo>
                  <a:lnTo>
                    <a:pt x="701" y="841"/>
                  </a:lnTo>
                  <a:cubicBezTo>
                    <a:pt x="734" y="873"/>
                    <a:pt x="770" y="886"/>
                    <a:pt x="805" y="886"/>
                  </a:cubicBezTo>
                  <a:cubicBezTo>
                    <a:pt x="926" y="886"/>
                    <a:pt x="1036" y="727"/>
                    <a:pt x="925" y="617"/>
                  </a:cubicBezTo>
                  <a:lnTo>
                    <a:pt x="335" y="46"/>
                  </a:lnTo>
                  <a:cubicBezTo>
                    <a:pt x="303"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0"/>
            <p:cNvSpPr/>
            <p:nvPr/>
          </p:nvSpPr>
          <p:spPr>
            <a:xfrm rot="10800000" flipH="1">
              <a:off x="3799460" y="314926"/>
              <a:ext cx="108045" cy="91849"/>
            </a:xfrm>
            <a:custGeom>
              <a:avLst/>
              <a:gdLst/>
              <a:ahLst/>
              <a:cxnLst/>
              <a:rect l="l" t="t" r="r" b="b"/>
              <a:pathLst>
                <a:path w="1034" h="879" extrusionOk="0">
                  <a:moveTo>
                    <a:pt x="231" y="1"/>
                  </a:moveTo>
                  <a:cubicBezTo>
                    <a:pt x="110" y="1"/>
                    <a:pt x="1" y="160"/>
                    <a:pt x="111" y="270"/>
                  </a:cubicBezTo>
                  <a:cubicBezTo>
                    <a:pt x="315" y="454"/>
                    <a:pt x="478" y="678"/>
                    <a:pt x="702" y="841"/>
                  </a:cubicBezTo>
                  <a:cubicBezTo>
                    <a:pt x="732" y="867"/>
                    <a:pt x="767" y="878"/>
                    <a:pt x="800" y="878"/>
                  </a:cubicBezTo>
                  <a:cubicBezTo>
                    <a:pt x="923" y="878"/>
                    <a:pt x="1033" y="729"/>
                    <a:pt x="905" y="617"/>
                  </a:cubicBezTo>
                  <a:cubicBezTo>
                    <a:pt x="702" y="454"/>
                    <a:pt x="539" y="230"/>
                    <a:pt x="335" y="46"/>
                  </a:cubicBezTo>
                  <a:cubicBezTo>
                    <a:pt x="303" y="14"/>
                    <a:pt x="267"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0"/>
            <p:cNvSpPr/>
            <p:nvPr/>
          </p:nvSpPr>
          <p:spPr>
            <a:xfrm rot="10800000" flipH="1">
              <a:off x="3990264" y="329973"/>
              <a:ext cx="147543" cy="138244"/>
            </a:xfrm>
            <a:custGeom>
              <a:avLst/>
              <a:gdLst/>
              <a:ahLst/>
              <a:cxnLst/>
              <a:rect l="l" t="t" r="r" b="b"/>
              <a:pathLst>
                <a:path w="1412" h="1323" extrusionOk="0">
                  <a:moveTo>
                    <a:pt x="226" y="1"/>
                  </a:moveTo>
                  <a:cubicBezTo>
                    <a:pt x="96" y="1"/>
                    <a:pt x="1" y="205"/>
                    <a:pt x="138" y="309"/>
                  </a:cubicBezTo>
                  <a:cubicBezTo>
                    <a:pt x="505" y="573"/>
                    <a:pt x="811" y="920"/>
                    <a:pt x="1096" y="1266"/>
                  </a:cubicBezTo>
                  <a:cubicBezTo>
                    <a:pt x="1131" y="1306"/>
                    <a:pt x="1169" y="1322"/>
                    <a:pt x="1206" y="1322"/>
                  </a:cubicBezTo>
                  <a:cubicBezTo>
                    <a:pt x="1319" y="1322"/>
                    <a:pt x="1412" y="1165"/>
                    <a:pt x="1320" y="1042"/>
                  </a:cubicBezTo>
                  <a:cubicBezTo>
                    <a:pt x="1035" y="675"/>
                    <a:pt x="688" y="309"/>
                    <a:pt x="301" y="23"/>
                  </a:cubicBezTo>
                  <a:cubicBezTo>
                    <a:pt x="276" y="8"/>
                    <a:pt x="251" y="1"/>
                    <a:pt x="2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0"/>
            <p:cNvSpPr/>
            <p:nvPr/>
          </p:nvSpPr>
          <p:spPr>
            <a:xfrm rot="10800000" flipH="1">
              <a:off x="3795280" y="1122978"/>
              <a:ext cx="106791" cy="90282"/>
            </a:xfrm>
            <a:custGeom>
              <a:avLst/>
              <a:gdLst/>
              <a:ahLst/>
              <a:cxnLst/>
              <a:rect l="l" t="t" r="r" b="b"/>
              <a:pathLst>
                <a:path w="1022" h="864" extrusionOk="0">
                  <a:moveTo>
                    <a:pt x="231" y="0"/>
                  </a:moveTo>
                  <a:cubicBezTo>
                    <a:pt x="109" y="0"/>
                    <a:pt x="0" y="159"/>
                    <a:pt x="110" y="270"/>
                  </a:cubicBezTo>
                  <a:cubicBezTo>
                    <a:pt x="314" y="474"/>
                    <a:pt x="497" y="677"/>
                    <a:pt x="721" y="840"/>
                  </a:cubicBezTo>
                  <a:cubicBezTo>
                    <a:pt x="747" y="856"/>
                    <a:pt x="772" y="863"/>
                    <a:pt x="797" y="863"/>
                  </a:cubicBezTo>
                  <a:cubicBezTo>
                    <a:pt x="927" y="863"/>
                    <a:pt x="1022" y="661"/>
                    <a:pt x="884" y="575"/>
                  </a:cubicBezTo>
                  <a:cubicBezTo>
                    <a:pt x="681" y="433"/>
                    <a:pt x="497" y="229"/>
                    <a:pt x="334" y="46"/>
                  </a:cubicBezTo>
                  <a:cubicBezTo>
                    <a:pt x="302"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0"/>
            <p:cNvSpPr/>
            <p:nvPr/>
          </p:nvSpPr>
          <p:spPr>
            <a:xfrm rot="10800000" flipH="1">
              <a:off x="3778248" y="1373869"/>
              <a:ext cx="97596" cy="86311"/>
            </a:xfrm>
            <a:custGeom>
              <a:avLst/>
              <a:gdLst/>
              <a:ahLst/>
              <a:cxnLst/>
              <a:rect l="l" t="t" r="r" b="b"/>
              <a:pathLst>
                <a:path w="934" h="826" extrusionOk="0">
                  <a:moveTo>
                    <a:pt x="231" y="1"/>
                  </a:moveTo>
                  <a:cubicBezTo>
                    <a:pt x="110" y="1"/>
                    <a:pt x="0" y="160"/>
                    <a:pt x="111" y="270"/>
                  </a:cubicBezTo>
                  <a:lnTo>
                    <a:pt x="599" y="780"/>
                  </a:lnTo>
                  <a:cubicBezTo>
                    <a:pt x="631" y="812"/>
                    <a:pt x="668" y="825"/>
                    <a:pt x="703" y="825"/>
                  </a:cubicBezTo>
                  <a:cubicBezTo>
                    <a:pt x="824" y="825"/>
                    <a:pt x="934" y="666"/>
                    <a:pt x="823" y="556"/>
                  </a:cubicBezTo>
                  <a:lnTo>
                    <a:pt x="335" y="46"/>
                  </a:lnTo>
                  <a:cubicBezTo>
                    <a:pt x="302"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20"/>
          <p:cNvGrpSpPr/>
          <p:nvPr/>
        </p:nvGrpSpPr>
        <p:grpSpPr>
          <a:xfrm rot="-7364857">
            <a:off x="7978991" y="314282"/>
            <a:ext cx="903368" cy="880377"/>
            <a:chOff x="4461670" y="3923576"/>
            <a:chExt cx="903434" cy="880442"/>
          </a:xfrm>
        </p:grpSpPr>
        <p:sp>
          <p:nvSpPr>
            <p:cNvPr id="1497" name="Google Shape;1497;p20"/>
            <p:cNvSpPr/>
            <p:nvPr/>
          </p:nvSpPr>
          <p:spPr>
            <a:xfrm rot="2109369">
              <a:off x="4633349" y="4046795"/>
              <a:ext cx="616592" cy="595339"/>
            </a:xfrm>
            <a:custGeom>
              <a:avLst/>
              <a:gdLst/>
              <a:ahLst/>
              <a:cxnLst/>
              <a:rect l="l" t="t" r="r" b="b"/>
              <a:pathLst>
                <a:path w="6905" h="6667" extrusionOk="0">
                  <a:moveTo>
                    <a:pt x="6343" y="0"/>
                  </a:moveTo>
                  <a:cubicBezTo>
                    <a:pt x="6307" y="0"/>
                    <a:pt x="6277" y="11"/>
                    <a:pt x="6253" y="34"/>
                  </a:cubicBezTo>
                  <a:lnTo>
                    <a:pt x="1447" y="4841"/>
                  </a:lnTo>
                  <a:lnTo>
                    <a:pt x="123" y="6185"/>
                  </a:lnTo>
                  <a:cubicBezTo>
                    <a:pt x="1" y="6307"/>
                    <a:pt x="356" y="6667"/>
                    <a:pt x="550" y="6667"/>
                  </a:cubicBezTo>
                  <a:cubicBezTo>
                    <a:pt x="583" y="6667"/>
                    <a:pt x="611" y="6656"/>
                    <a:pt x="632" y="6633"/>
                  </a:cubicBezTo>
                  <a:lnTo>
                    <a:pt x="5459" y="1826"/>
                  </a:lnTo>
                  <a:lnTo>
                    <a:pt x="6782" y="482"/>
                  </a:lnTo>
                  <a:cubicBezTo>
                    <a:pt x="6904" y="360"/>
                    <a:pt x="6550" y="0"/>
                    <a:pt x="63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0"/>
            <p:cNvSpPr/>
            <p:nvPr/>
          </p:nvSpPr>
          <p:spPr>
            <a:xfrm rot="2109369">
              <a:off x="4752525" y="4032835"/>
              <a:ext cx="332272" cy="328432"/>
            </a:xfrm>
            <a:custGeom>
              <a:avLst/>
              <a:gdLst/>
              <a:ahLst/>
              <a:cxnLst/>
              <a:rect l="l" t="t" r="r" b="b"/>
              <a:pathLst>
                <a:path w="3721" h="3678" extrusionOk="0">
                  <a:moveTo>
                    <a:pt x="3189" y="1"/>
                  </a:moveTo>
                  <a:cubicBezTo>
                    <a:pt x="3183" y="1"/>
                    <a:pt x="3178" y="2"/>
                    <a:pt x="3174" y="6"/>
                  </a:cubicBezTo>
                  <a:cubicBezTo>
                    <a:pt x="2136" y="1065"/>
                    <a:pt x="1097" y="2124"/>
                    <a:pt x="58" y="3183"/>
                  </a:cubicBezTo>
                  <a:cubicBezTo>
                    <a:pt x="1" y="3241"/>
                    <a:pt x="431" y="3677"/>
                    <a:pt x="532" y="3677"/>
                  </a:cubicBezTo>
                  <a:cubicBezTo>
                    <a:pt x="539" y="3677"/>
                    <a:pt x="544" y="3675"/>
                    <a:pt x="547" y="3672"/>
                  </a:cubicBezTo>
                  <a:cubicBezTo>
                    <a:pt x="1586" y="2613"/>
                    <a:pt x="2624" y="1554"/>
                    <a:pt x="3663" y="495"/>
                  </a:cubicBezTo>
                  <a:cubicBezTo>
                    <a:pt x="3721" y="437"/>
                    <a:pt x="3291" y="1"/>
                    <a:pt x="3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0"/>
            <p:cNvSpPr/>
            <p:nvPr/>
          </p:nvSpPr>
          <p:spPr>
            <a:xfrm rot="2109369">
              <a:off x="4537696" y="4301136"/>
              <a:ext cx="456573" cy="408710"/>
            </a:xfrm>
            <a:custGeom>
              <a:avLst/>
              <a:gdLst/>
              <a:ahLst/>
              <a:cxnLst/>
              <a:rect l="l" t="t" r="r" b="b"/>
              <a:pathLst>
                <a:path w="5113" h="4577" extrusionOk="0">
                  <a:moveTo>
                    <a:pt x="4767" y="1"/>
                  </a:moveTo>
                  <a:cubicBezTo>
                    <a:pt x="4635" y="1"/>
                    <a:pt x="4479" y="34"/>
                    <a:pt x="4399" y="130"/>
                  </a:cubicBezTo>
                  <a:cubicBezTo>
                    <a:pt x="2974" y="1535"/>
                    <a:pt x="1528" y="2960"/>
                    <a:pt x="102" y="4386"/>
                  </a:cubicBezTo>
                  <a:cubicBezTo>
                    <a:pt x="1" y="4488"/>
                    <a:pt x="163" y="4549"/>
                    <a:pt x="245" y="4569"/>
                  </a:cubicBezTo>
                  <a:cubicBezTo>
                    <a:pt x="276" y="4574"/>
                    <a:pt x="310" y="4576"/>
                    <a:pt x="346" y="4576"/>
                  </a:cubicBezTo>
                  <a:cubicBezTo>
                    <a:pt x="478" y="4576"/>
                    <a:pt x="633" y="4543"/>
                    <a:pt x="713" y="4447"/>
                  </a:cubicBezTo>
                  <a:cubicBezTo>
                    <a:pt x="2139" y="3042"/>
                    <a:pt x="3585" y="1616"/>
                    <a:pt x="5010" y="191"/>
                  </a:cubicBezTo>
                  <a:cubicBezTo>
                    <a:pt x="5112" y="89"/>
                    <a:pt x="4949" y="28"/>
                    <a:pt x="4868" y="7"/>
                  </a:cubicBezTo>
                  <a:cubicBezTo>
                    <a:pt x="4837" y="3"/>
                    <a:pt x="4803" y="1"/>
                    <a:pt x="47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376"/>
        <p:cNvGrpSpPr/>
        <p:nvPr/>
      </p:nvGrpSpPr>
      <p:grpSpPr>
        <a:xfrm>
          <a:off x="0" y="0"/>
          <a:ext cx="0" cy="0"/>
          <a:chOff x="0" y="0"/>
          <a:chExt cx="0" cy="0"/>
        </a:xfrm>
      </p:grpSpPr>
      <p:sp>
        <p:nvSpPr>
          <p:cNvPr id="2377" name="Google Shape;2377;p2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78" name="Google Shape;2378;p26"/>
          <p:cNvSpPr txBox="1">
            <a:spLocks noGrp="1"/>
          </p:cNvSpPr>
          <p:nvPr>
            <p:ph type="subTitle" idx="1"/>
          </p:nvPr>
        </p:nvSpPr>
        <p:spPr>
          <a:xfrm>
            <a:off x="713250" y="2961625"/>
            <a:ext cx="2382300" cy="30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2379" name="Google Shape;2379;p26"/>
          <p:cNvSpPr txBox="1">
            <a:spLocks noGrp="1"/>
          </p:cNvSpPr>
          <p:nvPr>
            <p:ph type="subTitle" idx="2"/>
          </p:nvPr>
        </p:nvSpPr>
        <p:spPr>
          <a:xfrm>
            <a:off x="713250" y="3322425"/>
            <a:ext cx="2382300" cy="4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380" name="Google Shape;2380;p26"/>
          <p:cNvSpPr txBox="1">
            <a:spLocks noGrp="1"/>
          </p:cNvSpPr>
          <p:nvPr>
            <p:ph type="subTitle" idx="3"/>
          </p:nvPr>
        </p:nvSpPr>
        <p:spPr>
          <a:xfrm>
            <a:off x="6048450" y="2961625"/>
            <a:ext cx="2382300" cy="30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2381" name="Google Shape;2381;p26"/>
          <p:cNvSpPr txBox="1">
            <a:spLocks noGrp="1"/>
          </p:cNvSpPr>
          <p:nvPr>
            <p:ph type="subTitle" idx="4"/>
          </p:nvPr>
        </p:nvSpPr>
        <p:spPr>
          <a:xfrm>
            <a:off x="6048450" y="3322425"/>
            <a:ext cx="2382300" cy="4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382" name="Google Shape;2382;p26"/>
          <p:cNvSpPr txBox="1">
            <a:spLocks noGrp="1"/>
          </p:cNvSpPr>
          <p:nvPr>
            <p:ph type="subTitle" idx="5"/>
          </p:nvPr>
        </p:nvSpPr>
        <p:spPr>
          <a:xfrm>
            <a:off x="3380850" y="2961625"/>
            <a:ext cx="2382300" cy="30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2383" name="Google Shape;2383;p26"/>
          <p:cNvSpPr txBox="1">
            <a:spLocks noGrp="1"/>
          </p:cNvSpPr>
          <p:nvPr>
            <p:ph type="subTitle" idx="6"/>
          </p:nvPr>
        </p:nvSpPr>
        <p:spPr>
          <a:xfrm>
            <a:off x="3380850" y="3322425"/>
            <a:ext cx="2382300" cy="4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384" name="Google Shape;2384;p26"/>
          <p:cNvSpPr/>
          <p:nvPr/>
        </p:nvSpPr>
        <p:spPr>
          <a:xfrm rot="-6890077">
            <a:off x="-515712" y="-925312"/>
            <a:ext cx="2352772" cy="3142468"/>
          </a:xfrm>
          <a:custGeom>
            <a:avLst/>
            <a:gdLst/>
            <a:ahLst/>
            <a:cxnLst/>
            <a:rect l="l" t="t" r="r" b="b"/>
            <a:pathLst>
              <a:path w="32159" h="42953" extrusionOk="0">
                <a:moveTo>
                  <a:pt x="23771" y="0"/>
                </a:moveTo>
                <a:cubicBezTo>
                  <a:pt x="23607" y="0"/>
                  <a:pt x="23439" y="36"/>
                  <a:pt x="23279" y="114"/>
                </a:cubicBezTo>
                <a:cubicBezTo>
                  <a:pt x="20183" y="1581"/>
                  <a:pt x="17047" y="2945"/>
                  <a:pt x="13890" y="4208"/>
                </a:cubicBezTo>
                <a:cubicBezTo>
                  <a:pt x="9491" y="5980"/>
                  <a:pt x="4950" y="7609"/>
                  <a:pt x="917" y="10073"/>
                </a:cubicBezTo>
                <a:cubicBezTo>
                  <a:pt x="1" y="10623"/>
                  <a:pt x="306" y="12048"/>
                  <a:pt x="1386" y="12171"/>
                </a:cubicBezTo>
                <a:cubicBezTo>
                  <a:pt x="3777" y="12454"/>
                  <a:pt x="6191" y="12596"/>
                  <a:pt x="8604" y="12596"/>
                </a:cubicBezTo>
                <a:cubicBezTo>
                  <a:pt x="10178" y="12596"/>
                  <a:pt x="11752" y="12536"/>
                  <a:pt x="13320" y="12415"/>
                </a:cubicBezTo>
                <a:cubicBezTo>
                  <a:pt x="13351" y="12413"/>
                  <a:pt x="13381" y="12412"/>
                  <a:pt x="13411" y="12412"/>
                </a:cubicBezTo>
                <a:cubicBezTo>
                  <a:pt x="14469" y="12412"/>
                  <a:pt x="14965" y="13778"/>
                  <a:pt x="14094" y="14452"/>
                </a:cubicBezTo>
                <a:cubicBezTo>
                  <a:pt x="12179" y="15938"/>
                  <a:pt x="10347" y="17506"/>
                  <a:pt x="8677" y="19258"/>
                </a:cubicBezTo>
                <a:cubicBezTo>
                  <a:pt x="8045" y="19930"/>
                  <a:pt x="8432" y="21030"/>
                  <a:pt x="9328" y="21172"/>
                </a:cubicBezTo>
                <a:cubicBezTo>
                  <a:pt x="9795" y="21247"/>
                  <a:pt x="10267" y="21278"/>
                  <a:pt x="10745" y="21278"/>
                </a:cubicBezTo>
                <a:cubicBezTo>
                  <a:pt x="11830" y="21278"/>
                  <a:pt x="12942" y="21118"/>
                  <a:pt x="14073" y="20948"/>
                </a:cubicBezTo>
                <a:cubicBezTo>
                  <a:pt x="14132" y="20940"/>
                  <a:pt x="14190" y="20936"/>
                  <a:pt x="14246" y="20936"/>
                </a:cubicBezTo>
                <a:cubicBezTo>
                  <a:pt x="15294" y="20936"/>
                  <a:pt x="15818" y="22327"/>
                  <a:pt x="14929" y="22985"/>
                </a:cubicBezTo>
                <a:cubicBezTo>
                  <a:pt x="13544" y="24023"/>
                  <a:pt x="12179" y="25123"/>
                  <a:pt x="10835" y="26243"/>
                </a:cubicBezTo>
                <a:cubicBezTo>
                  <a:pt x="10102" y="26854"/>
                  <a:pt x="10428" y="28056"/>
                  <a:pt x="11385" y="28239"/>
                </a:cubicBezTo>
                <a:cubicBezTo>
                  <a:pt x="14135" y="28728"/>
                  <a:pt x="16945" y="28993"/>
                  <a:pt x="19735" y="29013"/>
                </a:cubicBezTo>
                <a:cubicBezTo>
                  <a:pt x="20896" y="29013"/>
                  <a:pt x="21324" y="30520"/>
                  <a:pt x="20346" y="31131"/>
                </a:cubicBezTo>
                <a:cubicBezTo>
                  <a:pt x="18289" y="32394"/>
                  <a:pt x="16273" y="33717"/>
                  <a:pt x="14338" y="35123"/>
                </a:cubicBezTo>
                <a:cubicBezTo>
                  <a:pt x="13625" y="35611"/>
                  <a:pt x="13727" y="36691"/>
                  <a:pt x="14501" y="37078"/>
                </a:cubicBezTo>
                <a:cubicBezTo>
                  <a:pt x="16782" y="38177"/>
                  <a:pt x="19124" y="39196"/>
                  <a:pt x="21466" y="40133"/>
                </a:cubicBezTo>
                <a:cubicBezTo>
                  <a:pt x="23808" y="41069"/>
                  <a:pt x="26476" y="42352"/>
                  <a:pt x="29022" y="42923"/>
                </a:cubicBezTo>
                <a:cubicBezTo>
                  <a:pt x="29110" y="42943"/>
                  <a:pt x="29198" y="42952"/>
                  <a:pt x="29284" y="42952"/>
                </a:cubicBezTo>
                <a:cubicBezTo>
                  <a:pt x="29815" y="42952"/>
                  <a:pt x="30281" y="42590"/>
                  <a:pt x="30386" y="42047"/>
                </a:cubicBezTo>
                <a:cubicBezTo>
                  <a:pt x="30509" y="41456"/>
                  <a:pt x="30712" y="40886"/>
                  <a:pt x="30936" y="40295"/>
                </a:cubicBezTo>
                <a:cubicBezTo>
                  <a:pt x="32158" y="36874"/>
                  <a:pt x="31445" y="33127"/>
                  <a:pt x="30733" y="29583"/>
                </a:cubicBezTo>
                <a:lnTo>
                  <a:pt x="24888" y="909"/>
                </a:lnTo>
                <a:cubicBezTo>
                  <a:pt x="24779" y="366"/>
                  <a:pt x="24293" y="0"/>
                  <a:pt x="23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385" name="Google Shape;2385;p26"/>
          <p:cNvSpPr/>
          <p:nvPr/>
        </p:nvSpPr>
        <p:spPr>
          <a:xfrm rot="8330854">
            <a:off x="6739248" y="3599647"/>
            <a:ext cx="3522927" cy="1862108"/>
          </a:xfrm>
          <a:custGeom>
            <a:avLst/>
            <a:gdLst/>
            <a:ahLst/>
            <a:cxnLst/>
            <a:rect l="l" t="t" r="r" b="b"/>
            <a:pathLst>
              <a:path w="56496" h="29862" extrusionOk="0">
                <a:moveTo>
                  <a:pt x="10334" y="4681"/>
                </a:moveTo>
                <a:cubicBezTo>
                  <a:pt x="10300" y="4697"/>
                  <a:pt x="10264" y="4716"/>
                  <a:pt x="10227" y="4734"/>
                </a:cubicBezTo>
                <a:lnTo>
                  <a:pt x="10227" y="4734"/>
                </a:lnTo>
                <a:cubicBezTo>
                  <a:pt x="10267" y="4715"/>
                  <a:pt x="10302" y="4697"/>
                  <a:pt x="10334" y="4681"/>
                </a:cubicBezTo>
                <a:close/>
                <a:moveTo>
                  <a:pt x="10292" y="4648"/>
                </a:moveTo>
                <a:cubicBezTo>
                  <a:pt x="10279" y="4648"/>
                  <a:pt x="10251" y="4653"/>
                  <a:pt x="10204" y="4664"/>
                </a:cubicBezTo>
                <a:cubicBezTo>
                  <a:pt x="10184" y="4704"/>
                  <a:pt x="9512" y="5010"/>
                  <a:pt x="9145" y="5193"/>
                </a:cubicBezTo>
                <a:cubicBezTo>
                  <a:pt x="9149" y="5194"/>
                  <a:pt x="9153" y="5194"/>
                  <a:pt x="9157" y="5194"/>
                </a:cubicBezTo>
                <a:cubicBezTo>
                  <a:pt x="9301" y="5194"/>
                  <a:pt x="9847" y="4925"/>
                  <a:pt x="10227" y="4734"/>
                </a:cubicBezTo>
                <a:lnTo>
                  <a:pt x="10227" y="4734"/>
                </a:lnTo>
                <a:cubicBezTo>
                  <a:pt x="10170" y="4761"/>
                  <a:pt x="10103" y="4791"/>
                  <a:pt x="10021" y="4827"/>
                </a:cubicBezTo>
                <a:cubicBezTo>
                  <a:pt x="9934" y="4853"/>
                  <a:pt x="9893" y="4864"/>
                  <a:pt x="9881" y="4864"/>
                </a:cubicBezTo>
                <a:cubicBezTo>
                  <a:pt x="9829" y="4864"/>
                  <a:pt x="10383" y="4648"/>
                  <a:pt x="10292" y="4648"/>
                </a:cubicBezTo>
                <a:close/>
                <a:moveTo>
                  <a:pt x="37392" y="7291"/>
                </a:moveTo>
                <a:lnTo>
                  <a:pt x="37392" y="7291"/>
                </a:lnTo>
                <a:cubicBezTo>
                  <a:pt x="37494" y="7352"/>
                  <a:pt x="37616" y="7474"/>
                  <a:pt x="37779" y="7617"/>
                </a:cubicBezTo>
                <a:cubicBezTo>
                  <a:pt x="37657" y="7535"/>
                  <a:pt x="37514" y="7413"/>
                  <a:pt x="37392" y="7291"/>
                </a:cubicBezTo>
                <a:close/>
                <a:moveTo>
                  <a:pt x="49404" y="17577"/>
                </a:moveTo>
                <a:lnTo>
                  <a:pt x="49449" y="17616"/>
                </a:lnTo>
                <a:cubicBezTo>
                  <a:pt x="49431" y="17598"/>
                  <a:pt x="49415" y="17585"/>
                  <a:pt x="49404" y="17577"/>
                </a:cubicBezTo>
                <a:close/>
                <a:moveTo>
                  <a:pt x="22892" y="20080"/>
                </a:moveTo>
                <a:lnTo>
                  <a:pt x="22892" y="20080"/>
                </a:lnTo>
                <a:cubicBezTo>
                  <a:pt x="23009" y="20119"/>
                  <a:pt x="23201" y="20140"/>
                  <a:pt x="23449" y="20195"/>
                </a:cubicBezTo>
                <a:lnTo>
                  <a:pt x="23449" y="20195"/>
                </a:lnTo>
                <a:cubicBezTo>
                  <a:pt x="23383" y="20186"/>
                  <a:pt x="23301" y="20175"/>
                  <a:pt x="23218" y="20162"/>
                </a:cubicBezTo>
                <a:cubicBezTo>
                  <a:pt x="22973" y="20142"/>
                  <a:pt x="22709" y="20121"/>
                  <a:pt x="22892" y="20080"/>
                </a:cubicBezTo>
                <a:close/>
                <a:moveTo>
                  <a:pt x="26517" y="20997"/>
                </a:moveTo>
                <a:lnTo>
                  <a:pt x="26517" y="20997"/>
                </a:lnTo>
                <a:cubicBezTo>
                  <a:pt x="26536" y="21006"/>
                  <a:pt x="26559" y="21016"/>
                  <a:pt x="26584" y="21025"/>
                </a:cubicBezTo>
                <a:lnTo>
                  <a:pt x="26584" y="21025"/>
                </a:lnTo>
                <a:cubicBezTo>
                  <a:pt x="26561" y="21015"/>
                  <a:pt x="26538" y="21006"/>
                  <a:pt x="26517" y="20997"/>
                </a:cubicBezTo>
                <a:close/>
                <a:moveTo>
                  <a:pt x="25947" y="0"/>
                </a:moveTo>
                <a:lnTo>
                  <a:pt x="25947" y="0"/>
                </a:lnTo>
                <a:cubicBezTo>
                  <a:pt x="26008" y="20"/>
                  <a:pt x="25804" y="20"/>
                  <a:pt x="25560" y="41"/>
                </a:cubicBezTo>
                <a:cubicBezTo>
                  <a:pt x="25295" y="61"/>
                  <a:pt x="25010" y="82"/>
                  <a:pt x="24888" y="102"/>
                </a:cubicBezTo>
                <a:lnTo>
                  <a:pt x="25295" y="102"/>
                </a:lnTo>
                <a:cubicBezTo>
                  <a:pt x="24236" y="204"/>
                  <a:pt x="24277" y="387"/>
                  <a:pt x="23259" y="570"/>
                </a:cubicBezTo>
                <a:cubicBezTo>
                  <a:pt x="23355" y="522"/>
                  <a:pt x="23476" y="424"/>
                  <a:pt x="23265" y="424"/>
                </a:cubicBezTo>
                <a:cubicBezTo>
                  <a:pt x="23208" y="424"/>
                  <a:pt x="23127" y="431"/>
                  <a:pt x="23014" y="448"/>
                </a:cubicBezTo>
                <a:cubicBezTo>
                  <a:pt x="22912" y="489"/>
                  <a:pt x="22668" y="611"/>
                  <a:pt x="22322" y="754"/>
                </a:cubicBezTo>
                <a:cubicBezTo>
                  <a:pt x="22301" y="774"/>
                  <a:pt x="22281" y="774"/>
                  <a:pt x="22261" y="794"/>
                </a:cubicBezTo>
                <a:cubicBezTo>
                  <a:pt x="21874" y="876"/>
                  <a:pt x="21487" y="957"/>
                  <a:pt x="21120" y="1039"/>
                </a:cubicBezTo>
                <a:cubicBezTo>
                  <a:pt x="21589" y="855"/>
                  <a:pt x="22118" y="652"/>
                  <a:pt x="22505" y="530"/>
                </a:cubicBezTo>
                <a:lnTo>
                  <a:pt x="22505" y="530"/>
                </a:lnTo>
                <a:cubicBezTo>
                  <a:pt x="22118" y="591"/>
                  <a:pt x="22383" y="530"/>
                  <a:pt x="21813" y="652"/>
                </a:cubicBezTo>
                <a:cubicBezTo>
                  <a:pt x="21589" y="652"/>
                  <a:pt x="22118" y="530"/>
                  <a:pt x="22281" y="489"/>
                </a:cubicBezTo>
                <a:lnTo>
                  <a:pt x="22281" y="489"/>
                </a:lnTo>
                <a:lnTo>
                  <a:pt x="21609" y="631"/>
                </a:lnTo>
                <a:lnTo>
                  <a:pt x="20937" y="774"/>
                </a:lnTo>
                <a:cubicBezTo>
                  <a:pt x="20978" y="794"/>
                  <a:pt x="20733" y="876"/>
                  <a:pt x="20489" y="957"/>
                </a:cubicBezTo>
                <a:cubicBezTo>
                  <a:pt x="20224" y="1039"/>
                  <a:pt x="19980" y="1120"/>
                  <a:pt x="20020" y="1141"/>
                </a:cubicBezTo>
                <a:cubicBezTo>
                  <a:pt x="20489" y="978"/>
                  <a:pt x="20957" y="855"/>
                  <a:pt x="21426" y="713"/>
                </a:cubicBezTo>
                <a:lnTo>
                  <a:pt x="21426" y="713"/>
                </a:lnTo>
                <a:cubicBezTo>
                  <a:pt x="21507" y="774"/>
                  <a:pt x="20652" y="1079"/>
                  <a:pt x="19715" y="1344"/>
                </a:cubicBezTo>
                <a:cubicBezTo>
                  <a:pt x="19693" y="1348"/>
                  <a:pt x="19676" y="1350"/>
                  <a:pt x="19663" y="1350"/>
                </a:cubicBezTo>
                <a:cubicBezTo>
                  <a:pt x="19537" y="1350"/>
                  <a:pt x="19856" y="1179"/>
                  <a:pt x="19837" y="1161"/>
                </a:cubicBezTo>
                <a:lnTo>
                  <a:pt x="19837" y="1161"/>
                </a:lnTo>
                <a:cubicBezTo>
                  <a:pt x="19715" y="1202"/>
                  <a:pt x="18961" y="1446"/>
                  <a:pt x="18860" y="1446"/>
                </a:cubicBezTo>
                <a:lnTo>
                  <a:pt x="19246" y="1303"/>
                </a:lnTo>
                <a:lnTo>
                  <a:pt x="19246" y="1303"/>
                </a:lnTo>
                <a:cubicBezTo>
                  <a:pt x="18737" y="1426"/>
                  <a:pt x="18432" y="1629"/>
                  <a:pt x="17801" y="1772"/>
                </a:cubicBezTo>
                <a:cubicBezTo>
                  <a:pt x="17576" y="1833"/>
                  <a:pt x="17128" y="1874"/>
                  <a:pt x="17108" y="1935"/>
                </a:cubicBezTo>
                <a:cubicBezTo>
                  <a:pt x="17138" y="1932"/>
                  <a:pt x="17166" y="1931"/>
                  <a:pt x="17192" y="1931"/>
                </a:cubicBezTo>
                <a:cubicBezTo>
                  <a:pt x="17367" y="1931"/>
                  <a:pt x="17477" y="1986"/>
                  <a:pt x="17495" y="2057"/>
                </a:cubicBezTo>
                <a:cubicBezTo>
                  <a:pt x="17251" y="2138"/>
                  <a:pt x="17027" y="2220"/>
                  <a:pt x="16782" y="2301"/>
                </a:cubicBezTo>
                <a:lnTo>
                  <a:pt x="16803" y="2261"/>
                </a:lnTo>
                <a:lnTo>
                  <a:pt x="16660" y="2301"/>
                </a:lnTo>
                <a:lnTo>
                  <a:pt x="16680" y="2342"/>
                </a:lnTo>
                <a:cubicBezTo>
                  <a:pt x="16436" y="2424"/>
                  <a:pt x="16192" y="2505"/>
                  <a:pt x="15947" y="2586"/>
                </a:cubicBezTo>
                <a:cubicBezTo>
                  <a:pt x="15853" y="2549"/>
                  <a:pt x="16373" y="2317"/>
                  <a:pt x="16235" y="2317"/>
                </a:cubicBezTo>
                <a:cubicBezTo>
                  <a:pt x="16225" y="2317"/>
                  <a:pt x="16210" y="2319"/>
                  <a:pt x="16192" y="2322"/>
                </a:cubicBezTo>
                <a:cubicBezTo>
                  <a:pt x="16171" y="2342"/>
                  <a:pt x="15988" y="2424"/>
                  <a:pt x="15907" y="2464"/>
                </a:cubicBezTo>
                <a:cubicBezTo>
                  <a:pt x="15867" y="2475"/>
                  <a:pt x="15844" y="2479"/>
                  <a:pt x="15830" y="2479"/>
                </a:cubicBezTo>
                <a:cubicBezTo>
                  <a:pt x="15796" y="2479"/>
                  <a:pt x="15819" y="2455"/>
                  <a:pt x="15792" y="2455"/>
                </a:cubicBezTo>
                <a:cubicBezTo>
                  <a:pt x="15767" y="2455"/>
                  <a:pt x="15702" y="2474"/>
                  <a:pt x="15520" y="2546"/>
                </a:cubicBezTo>
                <a:cubicBezTo>
                  <a:pt x="15475" y="2619"/>
                  <a:pt x="14986" y="2767"/>
                  <a:pt x="15000" y="2767"/>
                </a:cubicBezTo>
                <a:cubicBezTo>
                  <a:pt x="15005" y="2767"/>
                  <a:pt x="15086" y="2745"/>
                  <a:pt x="15296" y="2688"/>
                </a:cubicBezTo>
                <a:lnTo>
                  <a:pt x="15296" y="2688"/>
                </a:lnTo>
                <a:cubicBezTo>
                  <a:pt x="14848" y="2872"/>
                  <a:pt x="14807" y="2851"/>
                  <a:pt x="14257" y="3055"/>
                </a:cubicBezTo>
                <a:cubicBezTo>
                  <a:pt x="14264" y="3054"/>
                  <a:pt x="14270" y="3053"/>
                  <a:pt x="14275" y="3053"/>
                </a:cubicBezTo>
                <a:cubicBezTo>
                  <a:pt x="14353" y="3053"/>
                  <a:pt x="14138" y="3207"/>
                  <a:pt x="13850" y="3360"/>
                </a:cubicBezTo>
                <a:cubicBezTo>
                  <a:pt x="13646" y="3421"/>
                  <a:pt x="13442" y="3503"/>
                  <a:pt x="13259" y="3584"/>
                </a:cubicBezTo>
                <a:lnTo>
                  <a:pt x="13218" y="3584"/>
                </a:lnTo>
                <a:cubicBezTo>
                  <a:pt x="12261" y="3951"/>
                  <a:pt x="11752" y="4134"/>
                  <a:pt x="10876" y="4501"/>
                </a:cubicBezTo>
                <a:cubicBezTo>
                  <a:pt x="10817" y="4516"/>
                  <a:pt x="10561" y="4607"/>
                  <a:pt x="10500" y="4607"/>
                </a:cubicBezTo>
                <a:cubicBezTo>
                  <a:pt x="10477" y="4607"/>
                  <a:pt x="10481" y="4595"/>
                  <a:pt x="10530" y="4562"/>
                </a:cubicBezTo>
                <a:lnTo>
                  <a:pt x="10530" y="4562"/>
                </a:lnTo>
                <a:cubicBezTo>
                  <a:pt x="10468" y="4603"/>
                  <a:pt x="10411" y="4639"/>
                  <a:pt x="10334" y="4681"/>
                </a:cubicBezTo>
                <a:lnTo>
                  <a:pt x="10334" y="4681"/>
                </a:lnTo>
                <a:cubicBezTo>
                  <a:pt x="10360" y="4667"/>
                  <a:pt x="10385" y="4655"/>
                  <a:pt x="10408" y="4643"/>
                </a:cubicBezTo>
                <a:lnTo>
                  <a:pt x="10408" y="4643"/>
                </a:lnTo>
                <a:cubicBezTo>
                  <a:pt x="10428" y="4664"/>
                  <a:pt x="10347" y="4725"/>
                  <a:pt x="10225" y="4827"/>
                </a:cubicBezTo>
                <a:cubicBezTo>
                  <a:pt x="9288" y="5214"/>
                  <a:pt x="8351" y="5621"/>
                  <a:pt x="7414" y="6049"/>
                </a:cubicBezTo>
                <a:cubicBezTo>
                  <a:pt x="6762" y="6313"/>
                  <a:pt x="5215" y="7026"/>
                  <a:pt x="4298" y="7413"/>
                </a:cubicBezTo>
                <a:cubicBezTo>
                  <a:pt x="4176" y="7474"/>
                  <a:pt x="3993" y="7596"/>
                  <a:pt x="3952" y="7637"/>
                </a:cubicBezTo>
                <a:cubicBezTo>
                  <a:pt x="3382" y="7902"/>
                  <a:pt x="2873" y="8187"/>
                  <a:pt x="2404" y="8492"/>
                </a:cubicBezTo>
                <a:cubicBezTo>
                  <a:pt x="2424" y="8472"/>
                  <a:pt x="2445" y="8452"/>
                  <a:pt x="2465" y="8431"/>
                </a:cubicBezTo>
                <a:lnTo>
                  <a:pt x="2465" y="8431"/>
                </a:lnTo>
                <a:cubicBezTo>
                  <a:pt x="2323" y="8533"/>
                  <a:pt x="2180" y="8615"/>
                  <a:pt x="2017" y="8717"/>
                </a:cubicBezTo>
                <a:lnTo>
                  <a:pt x="2160" y="8635"/>
                </a:lnTo>
                <a:cubicBezTo>
                  <a:pt x="2209" y="8602"/>
                  <a:pt x="2246" y="8582"/>
                  <a:pt x="2290" y="8554"/>
                </a:cubicBezTo>
                <a:lnTo>
                  <a:pt x="2290" y="8554"/>
                </a:lnTo>
                <a:cubicBezTo>
                  <a:pt x="1673" y="8955"/>
                  <a:pt x="1155" y="9376"/>
                  <a:pt x="754" y="9837"/>
                </a:cubicBezTo>
                <a:cubicBezTo>
                  <a:pt x="754" y="9837"/>
                  <a:pt x="754" y="9828"/>
                  <a:pt x="748" y="9828"/>
                </a:cubicBezTo>
                <a:cubicBezTo>
                  <a:pt x="745" y="9828"/>
                  <a:pt x="741" y="9830"/>
                  <a:pt x="734" y="9837"/>
                </a:cubicBezTo>
                <a:cubicBezTo>
                  <a:pt x="653" y="9938"/>
                  <a:pt x="571" y="10061"/>
                  <a:pt x="490" y="10203"/>
                </a:cubicBezTo>
                <a:cubicBezTo>
                  <a:pt x="469" y="10224"/>
                  <a:pt x="449" y="10264"/>
                  <a:pt x="429" y="10285"/>
                </a:cubicBezTo>
                <a:cubicBezTo>
                  <a:pt x="429" y="10270"/>
                  <a:pt x="469" y="10195"/>
                  <a:pt x="457" y="10195"/>
                </a:cubicBezTo>
                <a:cubicBezTo>
                  <a:pt x="452" y="10195"/>
                  <a:pt x="438" y="10208"/>
                  <a:pt x="408" y="10244"/>
                </a:cubicBezTo>
                <a:cubicBezTo>
                  <a:pt x="429" y="10264"/>
                  <a:pt x="388" y="10325"/>
                  <a:pt x="347" y="10427"/>
                </a:cubicBezTo>
                <a:cubicBezTo>
                  <a:pt x="205" y="10692"/>
                  <a:pt x="103" y="10936"/>
                  <a:pt x="62" y="11221"/>
                </a:cubicBezTo>
                <a:cubicBezTo>
                  <a:pt x="42" y="11221"/>
                  <a:pt x="42" y="11242"/>
                  <a:pt x="42" y="11242"/>
                </a:cubicBezTo>
                <a:cubicBezTo>
                  <a:pt x="42" y="11262"/>
                  <a:pt x="42" y="11262"/>
                  <a:pt x="42" y="11283"/>
                </a:cubicBezTo>
                <a:cubicBezTo>
                  <a:pt x="1" y="11507"/>
                  <a:pt x="1" y="11731"/>
                  <a:pt x="21" y="11955"/>
                </a:cubicBezTo>
                <a:cubicBezTo>
                  <a:pt x="21" y="11975"/>
                  <a:pt x="21" y="12016"/>
                  <a:pt x="21" y="12056"/>
                </a:cubicBezTo>
                <a:cubicBezTo>
                  <a:pt x="42" y="12097"/>
                  <a:pt x="42" y="12138"/>
                  <a:pt x="62" y="12199"/>
                </a:cubicBezTo>
                <a:cubicBezTo>
                  <a:pt x="205" y="13014"/>
                  <a:pt x="754" y="13930"/>
                  <a:pt x="1793" y="14969"/>
                </a:cubicBezTo>
                <a:cubicBezTo>
                  <a:pt x="5092" y="18227"/>
                  <a:pt x="9573" y="20243"/>
                  <a:pt x="14237" y="20325"/>
                </a:cubicBezTo>
                <a:cubicBezTo>
                  <a:pt x="14350" y="20331"/>
                  <a:pt x="14465" y="20333"/>
                  <a:pt x="14581" y="20333"/>
                </a:cubicBezTo>
                <a:cubicBezTo>
                  <a:pt x="14862" y="20333"/>
                  <a:pt x="15150" y="20319"/>
                  <a:pt x="15438" y="20305"/>
                </a:cubicBezTo>
                <a:cubicBezTo>
                  <a:pt x="15642" y="20345"/>
                  <a:pt x="15886" y="20386"/>
                  <a:pt x="15845" y="20427"/>
                </a:cubicBezTo>
                <a:cubicBezTo>
                  <a:pt x="16416" y="20305"/>
                  <a:pt x="17373" y="20447"/>
                  <a:pt x="18310" y="20223"/>
                </a:cubicBezTo>
                <a:cubicBezTo>
                  <a:pt x="18513" y="20223"/>
                  <a:pt x="18126" y="20284"/>
                  <a:pt x="18249" y="20284"/>
                </a:cubicBezTo>
                <a:cubicBezTo>
                  <a:pt x="18473" y="20223"/>
                  <a:pt x="18778" y="20182"/>
                  <a:pt x="19308" y="20162"/>
                </a:cubicBezTo>
                <a:lnTo>
                  <a:pt x="19308" y="20162"/>
                </a:lnTo>
                <a:lnTo>
                  <a:pt x="19246" y="20182"/>
                </a:lnTo>
                <a:cubicBezTo>
                  <a:pt x="19980" y="20121"/>
                  <a:pt x="20530" y="20101"/>
                  <a:pt x="21079" y="20101"/>
                </a:cubicBezTo>
                <a:cubicBezTo>
                  <a:pt x="21629" y="20101"/>
                  <a:pt x="22220" y="20121"/>
                  <a:pt x="23034" y="20203"/>
                </a:cubicBezTo>
                <a:lnTo>
                  <a:pt x="22912" y="20142"/>
                </a:lnTo>
                <a:lnTo>
                  <a:pt x="22912" y="20142"/>
                </a:lnTo>
                <a:cubicBezTo>
                  <a:pt x="23279" y="20182"/>
                  <a:pt x="23340" y="20203"/>
                  <a:pt x="23523" y="20243"/>
                </a:cubicBezTo>
                <a:cubicBezTo>
                  <a:pt x="23612" y="20235"/>
                  <a:pt x="23616" y="20226"/>
                  <a:pt x="23570" y="20215"/>
                </a:cubicBezTo>
                <a:lnTo>
                  <a:pt x="23570" y="20215"/>
                </a:lnTo>
                <a:cubicBezTo>
                  <a:pt x="23683" y="20231"/>
                  <a:pt x="23797" y="20248"/>
                  <a:pt x="23910" y="20264"/>
                </a:cubicBezTo>
                <a:cubicBezTo>
                  <a:pt x="24053" y="20284"/>
                  <a:pt x="24195" y="20305"/>
                  <a:pt x="24358" y="20345"/>
                </a:cubicBezTo>
                <a:cubicBezTo>
                  <a:pt x="24949" y="20467"/>
                  <a:pt x="25539" y="20630"/>
                  <a:pt x="25662" y="20732"/>
                </a:cubicBezTo>
                <a:cubicBezTo>
                  <a:pt x="25791" y="20767"/>
                  <a:pt x="25848" y="20779"/>
                  <a:pt x="25869" y="20779"/>
                </a:cubicBezTo>
                <a:cubicBezTo>
                  <a:pt x="25914" y="20779"/>
                  <a:pt x="25796" y="20726"/>
                  <a:pt x="25841" y="20726"/>
                </a:cubicBezTo>
                <a:cubicBezTo>
                  <a:pt x="25862" y="20726"/>
                  <a:pt x="25920" y="20738"/>
                  <a:pt x="26049" y="20773"/>
                </a:cubicBezTo>
                <a:cubicBezTo>
                  <a:pt x="26110" y="20793"/>
                  <a:pt x="26150" y="20834"/>
                  <a:pt x="26191" y="20854"/>
                </a:cubicBezTo>
                <a:lnTo>
                  <a:pt x="26334" y="20854"/>
                </a:lnTo>
                <a:cubicBezTo>
                  <a:pt x="26680" y="20977"/>
                  <a:pt x="26843" y="21078"/>
                  <a:pt x="26843" y="21099"/>
                </a:cubicBezTo>
                <a:cubicBezTo>
                  <a:pt x="26780" y="21083"/>
                  <a:pt x="26669" y="21055"/>
                  <a:pt x="26584" y="21025"/>
                </a:cubicBezTo>
                <a:lnTo>
                  <a:pt x="26584" y="21025"/>
                </a:lnTo>
                <a:cubicBezTo>
                  <a:pt x="26979" y="21187"/>
                  <a:pt x="27609" y="21410"/>
                  <a:pt x="27820" y="21506"/>
                </a:cubicBezTo>
                <a:cubicBezTo>
                  <a:pt x="27698" y="21445"/>
                  <a:pt x="27556" y="21384"/>
                  <a:pt x="27413" y="21323"/>
                </a:cubicBezTo>
                <a:lnTo>
                  <a:pt x="27413" y="21323"/>
                </a:lnTo>
                <a:cubicBezTo>
                  <a:pt x="28106" y="21588"/>
                  <a:pt x="28879" y="21934"/>
                  <a:pt x="29613" y="22321"/>
                </a:cubicBezTo>
                <a:cubicBezTo>
                  <a:pt x="30366" y="22708"/>
                  <a:pt x="31079" y="23115"/>
                  <a:pt x="31731" y="23461"/>
                </a:cubicBezTo>
                <a:lnTo>
                  <a:pt x="31649" y="23380"/>
                </a:lnTo>
                <a:lnTo>
                  <a:pt x="31649" y="23380"/>
                </a:lnTo>
                <a:cubicBezTo>
                  <a:pt x="32627" y="23909"/>
                  <a:pt x="32403" y="23848"/>
                  <a:pt x="33462" y="24479"/>
                </a:cubicBezTo>
                <a:lnTo>
                  <a:pt x="33421" y="24459"/>
                </a:lnTo>
                <a:lnTo>
                  <a:pt x="33421" y="24459"/>
                </a:lnTo>
                <a:cubicBezTo>
                  <a:pt x="33645" y="24581"/>
                  <a:pt x="33930" y="24744"/>
                  <a:pt x="34215" y="24927"/>
                </a:cubicBezTo>
                <a:cubicBezTo>
                  <a:pt x="34178" y="24909"/>
                  <a:pt x="34158" y="24901"/>
                  <a:pt x="34152" y="24901"/>
                </a:cubicBezTo>
                <a:cubicBezTo>
                  <a:pt x="34116" y="24901"/>
                  <a:pt x="34461" y="25132"/>
                  <a:pt x="34428" y="25132"/>
                </a:cubicBezTo>
                <a:cubicBezTo>
                  <a:pt x="34421" y="25132"/>
                  <a:pt x="34393" y="25120"/>
                  <a:pt x="34337" y="25090"/>
                </a:cubicBezTo>
                <a:lnTo>
                  <a:pt x="34337" y="25090"/>
                </a:lnTo>
                <a:cubicBezTo>
                  <a:pt x="35396" y="25681"/>
                  <a:pt x="34867" y="25376"/>
                  <a:pt x="35600" y="25722"/>
                </a:cubicBezTo>
                <a:lnTo>
                  <a:pt x="35722" y="25844"/>
                </a:lnTo>
                <a:cubicBezTo>
                  <a:pt x="35987" y="25966"/>
                  <a:pt x="36007" y="25966"/>
                  <a:pt x="36557" y="26272"/>
                </a:cubicBezTo>
                <a:cubicBezTo>
                  <a:pt x="36462" y="26226"/>
                  <a:pt x="36418" y="26209"/>
                  <a:pt x="36404" y="26209"/>
                </a:cubicBezTo>
                <a:cubicBezTo>
                  <a:pt x="36366" y="26209"/>
                  <a:pt x="36570" y="26344"/>
                  <a:pt x="36530" y="26344"/>
                </a:cubicBezTo>
                <a:cubicBezTo>
                  <a:pt x="36515" y="26344"/>
                  <a:pt x="36465" y="26325"/>
                  <a:pt x="36354" y="26272"/>
                </a:cubicBezTo>
                <a:lnTo>
                  <a:pt x="36354" y="26272"/>
                </a:lnTo>
                <a:cubicBezTo>
                  <a:pt x="37433" y="27005"/>
                  <a:pt x="38064" y="27147"/>
                  <a:pt x="38533" y="27534"/>
                </a:cubicBezTo>
                <a:cubicBezTo>
                  <a:pt x="38595" y="27552"/>
                  <a:pt x="38632" y="27560"/>
                  <a:pt x="38649" y="27560"/>
                </a:cubicBezTo>
                <a:cubicBezTo>
                  <a:pt x="38709" y="27560"/>
                  <a:pt x="38511" y="27458"/>
                  <a:pt x="38288" y="27331"/>
                </a:cubicBezTo>
                <a:cubicBezTo>
                  <a:pt x="38063" y="27209"/>
                  <a:pt x="37808" y="27073"/>
                  <a:pt x="37825" y="27073"/>
                </a:cubicBezTo>
                <a:cubicBezTo>
                  <a:pt x="37828" y="27073"/>
                  <a:pt x="37839" y="27077"/>
                  <a:pt x="37861" y="27086"/>
                </a:cubicBezTo>
                <a:cubicBezTo>
                  <a:pt x="37820" y="27057"/>
                  <a:pt x="37809" y="27044"/>
                  <a:pt x="37822" y="27044"/>
                </a:cubicBezTo>
                <a:cubicBezTo>
                  <a:pt x="37878" y="27044"/>
                  <a:pt x="38396" y="27303"/>
                  <a:pt x="38696" y="27453"/>
                </a:cubicBezTo>
                <a:cubicBezTo>
                  <a:pt x="38879" y="27555"/>
                  <a:pt x="39021" y="27656"/>
                  <a:pt x="39246" y="27799"/>
                </a:cubicBezTo>
                <a:cubicBezTo>
                  <a:pt x="39449" y="27942"/>
                  <a:pt x="39734" y="28125"/>
                  <a:pt x="40223" y="28329"/>
                </a:cubicBezTo>
                <a:cubicBezTo>
                  <a:pt x="40121" y="28288"/>
                  <a:pt x="40121" y="28288"/>
                  <a:pt x="40019" y="28247"/>
                </a:cubicBezTo>
                <a:lnTo>
                  <a:pt x="40019" y="28247"/>
                </a:lnTo>
                <a:cubicBezTo>
                  <a:pt x="40366" y="28430"/>
                  <a:pt x="40732" y="28512"/>
                  <a:pt x="41180" y="28736"/>
                </a:cubicBezTo>
                <a:cubicBezTo>
                  <a:pt x="41408" y="28771"/>
                  <a:pt x="41680" y="28911"/>
                  <a:pt x="41804" y="28911"/>
                </a:cubicBezTo>
                <a:cubicBezTo>
                  <a:pt x="41825" y="28911"/>
                  <a:pt x="41841" y="28907"/>
                  <a:pt x="41852" y="28899"/>
                </a:cubicBezTo>
                <a:cubicBezTo>
                  <a:pt x="41567" y="28797"/>
                  <a:pt x="41262" y="28695"/>
                  <a:pt x="40956" y="28593"/>
                </a:cubicBezTo>
                <a:lnTo>
                  <a:pt x="40956" y="28593"/>
                </a:lnTo>
                <a:cubicBezTo>
                  <a:pt x="41465" y="28756"/>
                  <a:pt x="41975" y="28858"/>
                  <a:pt x="42830" y="29143"/>
                </a:cubicBezTo>
                <a:cubicBezTo>
                  <a:pt x="42748" y="29143"/>
                  <a:pt x="42484" y="29082"/>
                  <a:pt x="42321" y="29041"/>
                </a:cubicBezTo>
                <a:lnTo>
                  <a:pt x="42321" y="29041"/>
                </a:lnTo>
                <a:cubicBezTo>
                  <a:pt x="42565" y="29143"/>
                  <a:pt x="42809" y="29164"/>
                  <a:pt x="43054" y="29265"/>
                </a:cubicBezTo>
                <a:cubicBezTo>
                  <a:pt x="43047" y="29270"/>
                  <a:pt x="43035" y="29272"/>
                  <a:pt x="43017" y="29272"/>
                </a:cubicBezTo>
                <a:cubicBezTo>
                  <a:pt x="42810" y="29272"/>
                  <a:pt x="41888" y="28967"/>
                  <a:pt x="41364" y="28817"/>
                </a:cubicBezTo>
                <a:lnTo>
                  <a:pt x="41364" y="28817"/>
                </a:lnTo>
                <a:cubicBezTo>
                  <a:pt x="41608" y="28960"/>
                  <a:pt x="42423" y="29102"/>
                  <a:pt x="42117" y="29102"/>
                </a:cubicBezTo>
                <a:cubicBezTo>
                  <a:pt x="42341" y="29123"/>
                  <a:pt x="42585" y="29204"/>
                  <a:pt x="42871" y="29286"/>
                </a:cubicBezTo>
                <a:cubicBezTo>
                  <a:pt x="43013" y="29326"/>
                  <a:pt x="43156" y="29367"/>
                  <a:pt x="43319" y="29408"/>
                </a:cubicBezTo>
                <a:cubicBezTo>
                  <a:pt x="43482" y="29428"/>
                  <a:pt x="43665" y="29469"/>
                  <a:pt x="43828" y="29489"/>
                </a:cubicBezTo>
                <a:lnTo>
                  <a:pt x="43767" y="29510"/>
                </a:lnTo>
                <a:cubicBezTo>
                  <a:pt x="43828" y="29530"/>
                  <a:pt x="43909" y="29530"/>
                  <a:pt x="44011" y="29550"/>
                </a:cubicBezTo>
                <a:cubicBezTo>
                  <a:pt x="44113" y="29571"/>
                  <a:pt x="44215" y="29571"/>
                  <a:pt x="44337" y="29591"/>
                </a:cubicBezTo>
                <a:lnTo>
                  <a:pt x="43950" y="29591"/>
                </a:lnTo>
                <a:cubicBezTo>
                  <a:pt x="44235" y="29612"/>
                  <a:pt x="44520" y="29673"/>
                  <a:pt x="44785" y="29734"/>
                </a:cubicBezTo>
                <a:cubicBezTo>
                  <a:pt x="45050" y="29774"/>
                  <a:pt x="45314" y="29815"/>
                  <a:pt x="45600" y="29836"/>
                </a:cubicBezTo>
                <a:cubicBezTo>
                  <a:pt x="44439" y="29713"/>
                  <a:pt x="45355" y="29734"/>
                  <a:pt x="44866" y="29652"/>
                </a:cubicBezTo>
                <a:lnTo>
                  <a:pt x="44866" y="29652"/>
                </a:lnTo>
                <a:cubicBezTo>
                  <a:pt x="45213" y="29673"/>
                  <a:pt x="45457" y="29713"/>
                  <a:pt x="45620" y="29734"/>
                </a:cubicBezTo>
                <a:cubicBezTo>
                  <a:pt x="45783" y="29734"/>
                  <a:pt x="45885" y="29774"/>
                  <a:pt x="46007" y="29795"/>
                </a:cubicBezTo>
                <a:cubicBezTo>
                  <a:pt x="46173" y="29828"/>
                  <a:pt x="46353" y="29861"/>
                  <a:pt x="46746" y="29861"/>
                </a:cubicBezTo>
                <a:cubicBezTo>
                  <a:pt x="46834" y="29861"/>
                  <a:pt x="46933" y="29860"/>
                  <a:pt x="47046" y="29856"/>
                </a:cubicBezTo>
                <a:cubicBezTo>
                  <a:pt x="46801" y="29856"/>
                  <a:pt x="46557" y="29836"/>
                  <a:pt x="46801" y="29815"/>
                </a:cubicBezTo>
                <a:lnTo>
                  <a:pt x="47718" y="29815"/>
                </a:lnTo>
                <a:cubicBezTo>
                  <a:pt x="48247" y="29744"/>
                  <a:pt x="48206" y="29739"/>
                  <a:pt x="48089" y="29739"/>
                </a:cubicBezTo>
                <a:cubicBezTo>
                  <a:pt x="48070" y="29739"/>
                  <a:pt x="48048" y="29739"/>
                  <a:pt x="48027" y="29739"/>
                </a:cubicBezTo>
                <a:cubicBezTo>
                  <a:pt x="47919" y="29739"/>
                  <a:pt x="47816" y="29735"/>
                  <a:pt x="48003" y="29693"/>
                </a:cubicBezTo>
                <a:lnTo>
                  <a:pt x="48003" y="29693"/>
                </a:lnTo>
                <a:cubicBezTo>
                  <a:pt x="48035" y="29695"/>
                  <a:pt x="48065" y="29696"/>
                  <a:pt x="48094" y="29696"/>
                </a:cubicBezTo>
                <a:cubicBezTo>
                  <a:pt x="48396" y="29696"/>
                  <a:pt x="48551" y="29603"/>
                  <a:pt x="48960" y="29510"/>
                </a:cubicBezTo>
                <a:lnTo>
                  <a:pt x="48980" y="29550"/>
                </a:lnTo>
                <a:cubicBezTo>
                  <a:pt x="49286" y="29510"/>
                  <a:pt x="49449" y="29469"/>
                  <a:pt x="49551" y="29428"/>
                </a:cubicBezTo>
                <a:cubicBezTo>
                  <a:pt x="49632" y="29388"/>
                  <a:pt x="49673" y="29367"/>
                  <a:pt x="49693" y="29347"/>
                </a:cubicBezTo>
                <a:cubicBezTo>
                  <a:pt x="49754" y="29306"/>
                  <a:pt x="49815" y="29306"/>
                  <a:pt x="50324" y="29143"/>
                </a:cubicBezTo>
                <a:lnTo>
                  <a:pt x="50324" y="29143"/>
                </a:lnTo>
                <a:cubicBezTo>
                  <a:pt x="50182" y="29204"/>
                  <a:pt x="50060" y="29286"/>
                  <a:pt x="49897" y="29347"/>
                </a:cubicBezTo>
                <a:cubicBezTo>
                  <a:pt x="50080" y="29286"/>
                  <a:pt x="50263" y="29225"/>
                  <a:pt x="50447" y="29164"/>
                </a:cubicBezTo>
                <a:lnTo>
                  <a:pt x="50447" y="29164"/>
                </a:lnTo>
                <a:lnTo>
                  <a:pt x="50345" y="29265"/>
                </a:lnTo>
                <a:cubicBezTo>
                  <a:pt x="50487" y="29204"/>
                  <a:pt x="50610" y="29164"/>
                  <a:pt x="50732" y="29123"/>
                </a:cubicBezTo>
                <a:cubicBezTo>
                  <a:pt x="50834" y="29082"/>
                  <a:pt x="50915" y="29041"/>
                  <a:pt x="51017" y="29001"/>
                </a:cubicBezTo>
                <a:cubicBezTo>
                  <a:pt x="51200" y="28939"/>
                  <a:pt x="51404" y="28878"/>
                  <a:pt x="51689" y="28756"/>
                </a:cubicBezTo>
                <a:lnTo>
                  <a:pt x="51689" y="28756"/>
                </a:lnTo>
                <a:cubicBezTo>
                  <a:pt x="51677" y="28758"/>
                  <a:pt x="51667" y="28758"/>
                  <a:pt x="51659" y="28758"/>
                </a:cubicBezTo>
                <a:cubicBezTo>
                  <a:pt x="51557" y="28758"/>
                  <a:pt x="51763" y="28638"/>
                  <a:pt x="52198" y="28430"/>
                </a:cubicBezTo>
                <a:cubicBezTo>
                  <a:pt x="52288" y="28393"/>
                  <a:pt x="52320" y="28384"/>
                  <a:pt x="52331" y="28384"/>
                </a:cubicBezTo>
                <a:cubicBezTo>
                  <a:pt x="52342" y="28384"/>
                  <a:pt x="52328" y="28395"/>
                  <a:pt x="52335" y="28395"/>
                </a:cubicBezTo>
                <a:cubicBezTo>
                  <a:pt x="52345" y="28395"/>
                  <a:pt x="52410" y="28365"/>
                  <a:pt x="52728" y="28206"/>
                </a:cubicBezTo>
                <a:lnTo>
                  <a:pt x="52728" y="28206"/>
                </a:lnTo>
                <a:cubicBezTo>
                  <a:pt x="52585" y="28308"/>
                  <a:pt x="52422" y="28430"/>
                  <a:pt x="52117" y="28532"/>
                </a:cubicBezTo>
                <a:cubicBezTo>
                  <a:pt x="52096" y="28573"/>
                  <a:pt x="51974" y="28634"/>
                  <a:pt x="51954" y="28675"/>
                </a:cubicBezTo>
                <a:cubicBezTo>
                  <a:pt x="52137" y="28614"/>
                  <a:pt x="52361" y="28491"/>
                  <a:pt x="52565" y="28390"/>
                </a:cubicBezTo>
                <a:cubicBezTo>
                  <a:pt x="52768" y="28288"/>
                  <a:pt x="52972" y="28166"/>
                  <a:pt x="53074" y="28105"/>
                </a:cubicBezTo>
                <a:lnTo>
                  <a:pt x="53074" y="28105"/>
                </a:lnTo>
                <a:cubicBezTo>
                  <a:pt x="52992" y="28145"/>
                  <a:pt x="52870" y="28206"/>
                  <a:pt x="52809" y="28247"/>
                </a:cubicBezTo>
                <a:cubicBezTo>
                  <a:pt x="53135" y="28023"/>
                  <a:pt x="53440" y="27840"/>
                  <a:pt x="53725" y="27616"/>
                </a:cubicBezTo>
                <a:cubicBezTo>
                  <a:pt x="53773" y="27592"/>
                  <a:pt x="53798" y="27582"/>
                  <a:pt x="53807" y="27582"/>
                </a:cubicBezTo>
                <a:cubicBezTo>
                  <a:pt x="53827" y="27582"/>
                  <a:pt x="53751" y="27640"/>
                  <a:pt x="53664" y="27697"/>
                </a:cubicBezTo>
                <a:cubicBezTo>
                  <a:pt x="53848" y="27575"/>
                  <a:pt x="53990" y="27494"/>
                  <a:pt x="54235" y="27290"/>
                </a:cubicBezTo>
                <a:lnTo>
                  <a:pt x="54235" y="27290"/>
                </a:lnTo>
                <a:cubicBezTo>
                  <a:pt x="54194" y="27371"/>
                  <a:pt x="54235" y="27392"/>
                  <a:pt x="53868" y="27656"/>
                </a:cubicBezTo>
                <a:cubicBezTo>
                  <a:pt x="54153" y="27473"/>
                  <a:pt x="54418" y="27229"/>
                  <a:pt x="54703" y="27025"/>
                </a:cubicBezTo>
                <a:cubicBezTo>
                  <a:pt x="54755" y="26991"/>
                  <a:pt x="55042" y="26779"/>
                  <a:pt x="55065" y="26779"/>
                </a:cubicBezTo>
                <a:cubicBezTo>
                  <a:pt x="55069" y="26779"/>
                  <a:pt x="55064" y="26786"/>
                  <a:pt x="55049" y="26801"/>
                </a:cubicBezTo>
                <a:cubicBezTo>
                  <a:pt x="55294" y="26638"/>
                  <a:pt x="55538" y="26373"/>
                  <a:pt x="55803" y="26088"/>
                </a:cubicBezTo>
                <a:cubicBezTo>
                  <a:pt x="55945" y="25946"/>
                  <a:pt x="56088" y="25783"/>
                  <a:pt x="56230" y="25620"/>
                </a:cubicBezTo>
                <a:lnTo>
                  <a:pt x="56393" y="25437"/>
                </a:lnTo>
                <a:lnTo>
                  <a:pt x="56475" y="25355"/>
                </a:lnTo>
                <a:cubicBezTo>
                  <a:pt x="56495" y="25355"/>
                  <a:pt x="56495" y="25335"/>
                  <a:pt x="56475" y="25335"/>
                </a:cubicBezTo>
                <a:lnTo>
                  <a:pt x="56475" y="25314"/>
                </a:lnTo>
                <a:lnTo>
                  <a:pt x="56434" y="25253"/>
                </a:lnTo>
                <a:lnTo>
                  <a:pt x="56312" y="25050"/>
                </a:lnTo>
                <a:lnTo>
                  <a:pt x="56210" y="24866"/>
                </a:lnTo>
                <a:cubicBezTo>
                  <a:pt x="56190" y="24826"/>
                  <a:pt x="56149" y="24765"/>
                  <a:pt x="56047" y="24622"/>
                </a:cubicBezTo>
                <a:cubicBezTo>
                  <a:pt x="55681" y="24011"/>
                  <a:pt x="55334" y="23461"/>
                  <a:pt x="54744" y="22809"/>
                </a:cubicBezTo>
                <a:cubicBezTo>
                  <a:pt x="54662" y="22667"/>
                  <a:pt x="54581" y="22545"/>
                  <a:pt x="54479" y="22402"/>
                </a:cubicBezTo>
                <a:cubicBezTo>
                  <a:pt x="54384" y="22295"/>
                  <a:pt x="54346" y="22257"/>
                  <a:pt x="54337" y="22257"/>
                </a:cubicBezTo>
                <a:cubicBezTo>
                  <a:pt x="54317" y="22257"/>
                  <a:pt x="54456" y="22458"/>
                  <a:pt x="54423" y="22458"/>
                </a:cubicBezTo>
                <a:cubicBezTo>
                  <a:pt x="54403" y="22458"/>
                  <a:pt x="54318" y="22382"/>
                  <a:pt x="54092" y="22137"/>
                </a:cubicBezTo>
                <a:cubicBezTo>
                  <a:pt x="53542" y="21567"/>
                  <a:pt x="53949" y="21873"/>
                  <a:pt x="53766" y="21649"/>
                </a:cubicBezTo>
                <a:cubicBezTo>
                  <a:pt x="53481" y="21384"/>
                  <a:pt x="52952" y="20956"/>
                  <a:pt x="52463" y="20406"/>
                </a:cubicBezTo>
                <a:lnTo>
                  <a:pt x="52463" y="20406"/>
                </a:lnTo>
                <a:cubicBezTo>
                  <a:pt x="52646" y="20569"/>
                  <a:pt x="52768" y="20712"/>
                  <a:pt x="52931" y="20854"/>
                </a:cubicBezTo>
                <a:lnTo>
                  <a:pt x="52585" y="20447"/>
                </a:lnTo>
                <a:lnTo>
                  <a:pt x="52585" y="20447"/>
                </a:lnTo>
                <a:cubicBezTo>
                  <a:pt x="52934" y="20740"/>
                  <a:pt x="53197" y="20995"/>
                  <a:pt x="53223" y="20995"/>
                </a:cubicBezTo>
                <a:cubicBezTo>
                  <a:pt x="53235" y="20995"/>
                  <a:pt x="53197" y="20942"/>
                  <a:pt x="53094" y="20814"/>
                </a:cubicBezTo>
                <a:cubicBezTo>
                  <a:pt x="53092" y="20814"/>
                  <a:pt x="53090" y="20814"/>
                  <a:pt x="53087" y="20814"/>
                </a:cubicBezTo>
                <a:cubicBezTo>
                  <a:pt x="52993" y="20814"/>
                  <a:pt x="52635" y="20458"/>
                  <a:pt x="52239" y="20101"/>
                </a:cubicBezTo>
                <a:cubicBezTo>
                  <a:pt x="51862" y="19744"/>
                  <a:pt x="51486" y="19387"/>
                  <a:pt x="51391" y="19387"/>
                </a:cubicBezTo>
                <a:cubicBezTo>
                  <a:pt x="51388" y="19387"/>
                  <a:pt x="51386" y="19388"/>
                  <a:pt x="51383" y="19388"/>
                </a:cubicBezTo>
                <a:lnTo>
                  <a:pt x="51139" y="19123"/>
                </a:lnTo>
                <a:lnTo>
                  <a:pt x="51139" y="19123"/>
                </a:lnTo>
                <a:cubicBezTo>
                  <a:pt x="51220" y="19205"/>
                  <a:pt x="51241" y="19205"/>
                  <a:pt x="51322" y="19266"/>
                </a:cubicBezTo>
                <a:cubicBezTo>
                  <a:pt x="50854" y="18757"/>
                  <a:pt x="50874" y="19001"/>
                  <a:pt x="50223" y="18370"/>
                </a:cubicBezTo>
                <a:cubicBezTo>
                  <a:pt x="50051" y="18199"/>
                  <a:pt x="49916" y="18063"/>
                  <a:pt x="49943" y="18063"/>
                </a:cubicBezTo>
                <a:cubicBezTo>
                  <a:pt x="49952" y="18063"/>
                  <a:pt x="49976" y="18076"/>
                  <a:pt x="50019" y="18105"/>
                </a:cubicBezTo>
                <a:lnTo>
                  <a:pt x="49469" y="17657"/>
                </a:lnTo>
                <a:cubicBezTo>
                  <a:pt x="49398" y="17598"/>
                  <a:pt x="49375" y="17566"/>
                  <a:pt x="49385" y="17566"/>
                </a:cubicBezTo>
                <a:cubicBezTo>
                  <a:pt x="49388" y="17566"/>
                  <a:pt x="49394" y="17570"/>
                  <a:pt x="49404" y="17577"/>
                </a:cubicBezTo>
                <a:lnTo>
                  <a:pt x="49404" y="17577"/>
                </a:lnTo>
                <a:lnTo>
                  <a:pt x="48716" y="16965"/>
                </a:lnTo>
                <a:lnTo>
                  <a:pt x="48736" y="16965"/>
                </a:lnTo>
                <a:cubicBezTo>
                  <a:pt x="48593" y="16883"/>
                  <a:pt x="48329" y="16659"/>
                  <a:pt x="48186" y="16578"/>
                </a:cubicBezTo>
                <a:cubicBezTo>
                  <a:pt x="48136" y="16522"/>
                  <a:pt x="48122" y="16503"/>
                  <a:pt x="48128" y="16503"/>
                </a:cubicBezTo>
                <a:cubicBezTo>
                  <a:pt x="48141" y="16503"/>
                  <a:pt x="48246" y="16593"/>
                  <a:pt x="48268" y="16593"/>
                </a:cubicBezTo>
                <a:cubicBezTo>
                  <a:pt x="48272" y="16593"/>
                  <a:pt x="48273" y="16588"/>
                  <a:pt x="48267" y="16578"/>
                </a:cubicBezTo>
                <a:lnTo>
                  <a:pt x="47799" y="16211"/>
                </a:lnTo>
                <a:cubicBezTo>
                  <a:pt x="47765" y="16172"/>
                  <a:pt x="47755" y="16155"/>
                  <a:pt x="47764" y="16155"/>
                </a:cubicBezTo>
                <a:cubicBezTo>
                  <a:pt x="47796" y="16155"/>
                  <a:pt x="48088" y="16389"/>
                  <a:pt x="48329" y="16598"/>
                </a:cubicBezTo>
                <a:cubicBezTo>
                  <a:pt x="48003" y="16130"/>
                  <a:pt x="47942" y="16292"/>
                  <a:pt x="47107" y="15437"/>
                </a:cubicBezTo>
                <a:lnTo>
                  <a:pt x="47107" y="15437"/>
                </a:lnTo>
                <a:lnTo>
                  <a:pt x="47534" y="15804"/>
                </a:lnTo>
                <a:cubicBezTo>
                  <a:pt x="47310" y="15498"/>
                  <a:pt x="46964" y="15233"/>
                  <a:pt x="46536" y="14765"/>
                </a:cubicBezTo>
                <a:lnTo>
                  <a:pt x="46536" y="14765"/>
                </a:lnTo>
                <a:cubicBezTo>
                  <a:pt x="46602" y="14864"/>
                  <a:pt x="47124" y="15418"/>
                  <a:pt x="47047" y="15418"/>
                </a:cubicBezTo>
                <a:cubicBezTo>
                  <a:pt x="47043" y="15418"/>
                  <a:pt x="47036" y="15416"/>
                  <a:pt x="47026" y="15412"/>
                </a:cubicBezTo>
                <a:lnTo>
                  <a:pt x="47026" y="15412"/>
                </a:lnTo>
                <a:cubicBezTo>
                  <a:pt x="47153" y="15510"/>
                  <a:pt x="47306" y="15628"/>
                  <a:pt x="47351" y="15702"/>
                </a:cubicBezTo>
                <a:cubicBezTo>
                  <a:pt x="47182" y="15627"/>
                  <a:pt x="47099" y="15534"/>
                  <a:pt x="46943" y="15360"/>
                </a:cubicBezTo>
                <a:lnTo>
                  <a:pt x="46943" y="15360"/>
                </a:lnTo>
                <a:cubicBezTo>
                  <a:pt x="46981" y="15386"/>
                  <a:pt x="47008" y="15403"/>
                  <a:pt x="47026" y="15412"/>
                </a:cubicBezTo>
                <a:lnTo>
                  <a:pt x="47026" y="15412"/>
                </a:lnTo>
                <a:cubicBezTo>
                  <a:pt x="46979" y="15376"/>
                  <a:pt x="46936" y="15342"/>
                  <a:pt x="46903" y="15315"/>
                </a:cubicBezTo>
                <a:lnTo>
                  <a:pt x="46903" y="15315"/>
                </a:lnTo>
                <a:cubicBezTo>
                  <a:pt x="46917" y="15330"/>
                  <a:pt x="46930" y="15345"/>
                  <a:pt x="46943" y="15360"/>
                </a:cubicBezTo>
                <a:lnTo>
                  <a:pt x="46943" y="15360"/>
                </a:lnTo>
                <a:cubicBezTo>
                  <a:pt x="46925" y="15347"/>
                  <a:pt x="46905" y="15332"/>
                  <a:pt x="46883" y="15315"/>
                </a:cubicBezTo>
                <a:cubicBezTo>
                  <a:pt x="46760" y="15172"/>
                  <a:pt x="46598" y="15009"/>
                  <a:pt x="46312" y="14806"/>
                </a:cubicBezTo>
                <a:cubicBezTo>
                  <a:pt x="46333" y="14765"/>
                  <a:pt x="46088" y="14541"/>
                  <a:pt x="45763" y="14276"/>
                </a:cubicBezTo>
                <a:lnTo>
                  <a:pt x="45824" y="14236"/>
                </a:lnTo>
                <a:cubicBezTo>
                  <a:pt x="45477" y="13950"/>
                  <a:pt x="45477" y="13991"/>
                  <a:pt x="45253" y="13828"/>
                </a:cubicBezTo>
                <a:cubicBezTo>
                  <a:pt x="44866" y="13502"/>
                  <a:pt x="44826" y="13380"/>
                  <a:pt x="44765" y="13278"/>
                </a:cubicBezTo>
                <a:cubicBezTo>
                  <a:pt x="44619" y="13147"/>
                  <a:pt x="44564" y="13103"/>
                  <a:pt x="44554" y="13103"/>
                </a:cubicBezTo>
                <a:cubicBezTo>
                  <a:pt x="44533" y="13103"/>
                  <a:pt x="44711" y="13296"/>
                  <a:pt x="44682" y="13296"/>
                </a:cubicBezTo>
                <a:cubicBezTo>
                  <a:pt x="44666" y="13296"/>
                  <a:pt x="44592" y="13242"/>
                  <a:pt x="44398" y="13075"/>
                </a:cubicBezTo>
                <a:cubicBezTo>
                  <a:pt x="43909" y="12606"/>
                  <a:pt x="43522" y="12321"/>
                  <a:pt x="42871" y="11812"/>
                </a:cubicBezTo>
                <a:cubicBezTo>
                  <a:pt x="42752" y="11701"/>
                  <a:pt x="42727" y="11668"/>
                  <a:pt x="42739" y="11668"/>
                </a:cubicBezTo>
                <a:cubicBezTo>
                  <a:pt x="42758" y="11668"/>
                  <a:pt x="42857" y="11738"/>
                  <a:pt x="42870" y="11738"/>
                </a:cubicBezTo>
                <a:cubicBezTo>
                  <a:pt x="42875" y="11738"/>
                  <a:pt x="42870" y="11730"/>
                  <a:pt x="42850" y="11710"/>
                </a:cubicBezTo>
                <a:lnTo>
                  <a:pt x="42504" y="11466"/>
                </a:lnTo>
                <a:cubicBezTo>
                  <a:pt x="42455" y="11429"/>
                  <a:pt x="42450" y="11422"/>
                  <a:pt x="42459" y="11422"/>
                </a:cubicBezTo>
                <a:cubicBezTo>
                  <a:pt x="42464" y="11422"/>
                  <a:pt x="42475" y="11425"/>
                  <a:pt x="42484" y="11425"/>
                </a:cubicBezTo>
                <a:cubicBezTo>
                  <a:pt x="42199" y="11201"/>
                  <a:pt x="42402" y="11445"/>
                  <a:pt x="41975" y="11099"/>
                </a:cubicBezTo>
                <a:cubicBezTo>
                  <a:pt x="41812" y="11059"/>
                  <a:pt x="41160" y="10264"/>
                  <a:pt x="40590" y="9877"/>
                </a:cubicBezTo>
                <a:cubicBezTo>
                  <a:pt x="40554" y="9842"/>
                  <a:pt x="40546" y="9831"/>
                  <a:pt x="40552" y="9831"/>
                </a:cubicBezTo>
                <a:cubicBezTo>
                  <a:pt x="40563" y="9831"/>
                  <a:pt x="40623" y="9871"/>
                  <a:pt x="40645" y="9871"/>
                </a:cubicBezTo>
                <a:cubicBezTo>
                  <a:pt x="40651" y="9871"/>
                  <a:pt x="40654" y="9867"/>
                  <a:pt x="40651" y="9857"/>
                </a:cubicBezTo>
                <a:cubicBezTo>
                  <a:pt x="39897" y="9287"/>
                  <a:pt x="39999" y="9348"/>
                  <a:pt x="39368" y="8920"/>
                </a:cubicBezTo>
                <a:lnTo>
                  <a:pt x="38879" y="8452"/>
                </a:lnTo>
                <a:lnTo>
                  <a:pt x="38879" y="8452"/>
                </a:lnTo>
                <a:cubicBezTo>
                  <a:pt x="38981" y="8554"/>
                  <a:pt x="39009" y="8596"/>
                  <a:pt x="38985" y="8596"/>
                </a:cubicBezTo>
                <a:cubicBezTo>
                  <a:pt x="38929" y="8596"/>
                  <a:pt x="38578" y="8356"/>
                  <a:pt x="38248" y="8126"/>
                </a:cubicBezTo>
                <a:lnTo>
                  <a:pt x="38248" y="8126"/>
                </a:lnTo>
                <a:cubicBezTo>
                  <a:pt x="38268" y="8146"/>
                  <a:pt x="38288" y="8167"/>
                  <a:pt x="38309" y="8187"/>
                </a:cubicBezTo>
                <a:cubicBezTo>
                  <a:pt x="38268" y="8146"/>
                  <a:pt x="38207" y="8106"/>
                  <a:pt x="38146" y="8065"/>
                </a:cubicBezTo>
                <a:lnTo>
                  <a:pt x="38146" y="8065"/>
                </a:lnTo>
                <a:cubicBezTo>
                  <a:pt x="38186" y="8085"/>
                  <a:pt x="38227" y="8106"/>
                  <a:pt x="38248" y="8126"/>
                </a:cubicBezTo>
                <a:cubicBezTo>
                  <a:pt x="38227" y="8106"/>
                  <a:pt x="38207" y="8085"/>
                  <a:pt x="38186" y="8065"/>
                </a:cubicBezTo>
                <a:cubicBezTo>
                  <a:pt x="38146" y="8024"/>
                  <a:pt x="38105" y="8004"/>
                  <a:pt x="38064" y="7983"/>
                </a:cubicBezTo>
                <a:cubicBezTo>
                  <a:pt x="37962" y="7902"/>
                  <a:pt x="37861" y="7800"/>
                  <a:pt x="37738" y="7719"/>
                </a:cubicBezTo>
                <a:cubicBezTo>
                  <a:pt x="37741" y="7716"/>
                  <a:pt x="37745" y="7715"/>
                  <a:pt x="37751" y="7715"/>
                </a:cubicBezTo>
                <a:cubicBezTo>
                  <a:pt x="37786" y="7715"/>
                  <a:pt x="37877" y="7768"/>
                  <a:pt x="37983" y="7820"/>
                </a:cubicBezTo>
                <a:cubicBezTo>
                  <a:pt x="38044" y="7902"/>
                  <a:pt x="38125" y="7983"/>
                  <a:pt x="38186" y="8044"/>
                </a:cubicBezTo>
                <a:cubicBezTo>
                  <a:pt x="38354" y="8145"/>
                  <a:pt x="38508" y="8218"/>
                  <a:pt x="38546" y="8218"/>
                </a:cubicBezTo>
                <a:cubicBezTo>
                  <a:pt x="38554" y="8218"/>
                  <a:pt x="38557" y="8215"/>
                  <a:pt x="38553" y="8207"/>
                </a:cubicBezTo>
                <a:cubicBezTo>
                  <a:pt x="38512" y="8167"/>
                  <a:pt x="38411" y="8106"/>
                  <a:pt x="38329" y="8024"/>
                </a:cubicBezTo>
                <a:lnTo>
                  <a:pt x="38329" y="8024"/>
                </a:lnTo>
                <a:cubicBezTo>
                  <a:pt x="38353" y="8048"/>
                  <a:pt x="38377" y="8058"/>
                  <a:pt x="38388" y="8058"/>
                </a:cubicBezTo>
                <a:cubicBezTo>
                  <a:pt x="38397" y="8058"/>
                  <a:pt x="38399" y="8053"/>
                  <a:pt x="38390" y="8044"/>
                </a:cubicBezTo>
                <a:cubicBezTo>
                  <a:pt x="38370" y="8024"/>
                  <a:pt x="38288" y="7983"/>
                  <a:pt x="38166" y="7902"/>
                </a:cubicBezTo>
                <a:lnTo>
                  <a:pt x="38064" y="7719"/>
                </a:lnTo>
                <a:lnTo>
                  <a:pt x="38003" y="7719"/>
                </a:lnTo>
                <a:lnTo>
                  <a:pt x="37168" y="6945"/>
                </a:lnTo>
                <a:cubicBezTo>
                  <a:pt x="36476" y="6476"/>
                  <a:pt x="35865" y="6110"/>
                  <a:pt x="34847" y="5315"/>
                </a:cubicBezTo>
                <a:lnTo>
                  <a:pt x="34847" y="5315"/>
                </a:lnTo>
                <a:cubicBezTo>
                  <a:pt x="34931" y="5364"/>
                  <a:pt x="34975" y="5382"/>
                  <a:pt x="34996" y="5382"/>
                </a:cubicBezTo>
                <a:cubicBezTo>
                  <a:pt x="35044" y="5382"/>
                  <a:pt x="34967" y="5283"/>
                  <a:pt x="35009" y="5254"/>
                </a:cubicBezTo>
                <a:lnTo>
                  <a:pt x="35009" y="5254"/>
                </a:lnTo>
                <a:cubicBezTo>
                  <a:pt x="35233" y="5539"/>
                  <a:pt x="35804" y="5865"/>
                  <a:pt x="36313" y="6313"/>
                </a:cubicBezTo>
                <a:cubicBezTo>
                  <a:pt x="36148" y="6161"/>
                  <a:pt x="36117" y="6120"/>
                  <a:pt x="36132" y="6120"/>
                </a:cubicBezTo>
                <a:cubicBezTo>
                  <a:pt x="36142" y="6120"/>
                  <a:pt x="36168" y="6135"/>
                  <a:pt x="36191" y="6150"/>
                </a:cubicBezTo>
                <a:lnTo>
                  <a:pt x="35233" y="5438"/>
                </a:lnTo>
                <a:cubicBezTo>
                  <a:pt x="35274" y="5417"/>
                  <a:pt x="35050" y="5254"/>
                  <a:pt x="34826" y="5030"/>
                </a:cubicBezTo>
                <a:lnTo>
                  <a:pt x="34826" y="5030"/>
                </a:lnTo>
                <a:cubicBezTo>
                  <a:pt x="34843" y="5064"/>
                  <a:pt x="34841" y="5079"/>
                  <a:pt x="34824" y="5079"/>
                </a:cubicBezTo>
                <a:cubicBezTo>
                  <a:pt x="34719" y="5079"/>
                  <a:pt x="34036" y="4502"/>
                  <a:pt x="33686" y="4256"/>
                </a:cubicBezTo>
                <a:cubicBezTo>
                  <a:pt x="33686" y="4243"/>
                  <a:pt x="33691" y="4236"/>
                  <a:pt x="33705" y="4236"/>
                </a:cubicBezTo>
                <a:cubicBezTo>
                  <a:pt x="33753" y="4236"/>
                  <a:pt x="33904" y="4335"/>
                  <a:pt x="34256" y="4623"/>
                </a:cubicBezTo>
                <a:cubicBezTo>
                  <a:pt x="33788" y="4155"/>
                  <a:pt x="33523" y="4195"/>
                  <a:pt x="33054" y="3747"/>
                </a:cubicBezTo>
                <a:lnTo>
                  <a:pt x="33054" y="3747"/>
                </a:lnTo>
                <a:cubicBezTo>
                  <a:pt x="33177" y="3829"/>
                  <a:pt x="33238" y="3890"/>
                  <a:pt x="33299" y="3910"/>
                </a:cubicBezTo>
                <a:cubicBezTo>
                  <a:pt x="33038" y="3724"/>
                  <a:pt x="32472" y="3266"/>
                  <a:pt x="32516" y="3266"/>
                </a:cubicBezTo>
                <a:cubicBezTo>
                  <a:pt x="32520" y="3266"/>
                  <a:pt x="32529" y="3270"/>
                  <a:pt x="32545" y="3279"/>
                </a:cubicBezTo>
                <a:lnTo>
                  <a:pt x="32647" y="3360"/>
                </a:lnTo>
                <a:cubicBezTo>
                  <a:pt x="31914" y="2770"/>
                  <a:pt x="30346" y="1548"/>
                  <a:pt x="30183" y="1527"/>
                </a:cubicBezTo>
                <a:lnTo>
                  <a:pt x="30183" y="1527"/>
                </a:lnTo>
                <a:cubicBezTo>
                  <a:pt x="30183" y="1527"/>
                  <a:pt x="30346" y="1527"/>
                  <a:pt x="30407" y="1548"/>
                </a:cubicBezTo>
                <a:cubicBezTo>
                  <a:pt x="30040" y="1365"/>
                  <a:pt x="29674" y="1181"/>
                  <a:pt x="29307" y="1039"/>
                </a:cubicBezTo>
                <a:cubicBezTo>
                  <a:pt x="29144" y="937"/>
                  <a:pt x="28981" y="855"/>
                  <a:pt x="28839" y="774"/>
                </a:cubicBezTo>
                <a:cubicBezTo>
                  <a:pt x="28818" y="754"/>
                  <a:pt x="28818" y="713"/>
                  <a:pt x="28818" y="692"/>
                </a:cubicBezTo>
                <a:cubicBezTo>
                  <a:pt x="28818" y="665"/>
                  <a:pt x="28835" y="641"/>
                  <a:pt x="28889" y="641"/>
                </a:cubicBezTo>
                <a:cubicBezTo>
                  <a:pt x="28952" y="641"/>
                  <a:pt x="29067" y="674"/>
                  <a:pt x="29266" y="774"/>
                </a:cubicBezTo>
                <a:cubicBezTo>
                  <a:pt x="29063" y="652"/>
                  <a:pt x="28818" y="489"/>
                  <a:pt x="28330" y="346"/>
                </a:cubicBezTo>
                <a:lnTo>
                  <a:pt x="28330" y="346"/>
                </a:lnTo>
                <a:cubicBezTo>
                  <a:pt x="28447" y="397"/>
                  <a:pt x="28592" y="530"/>
                  <a:pt x="28526" y="530"/>
                </a:cubicBezTo>
                <a:cubicBezTo>
                  <a:pt x="28512" y="530"/>
                  <a:pt x="28488" y="524"/>
                  <a:pt x="28452" y="509"/>
                </a:cubicBezTo>
                <a:cubicBezTo>
                  <a:pt x="28187" y="367"/>
                  <a:pt x="28085" y="326"/>
                  <a:pt x="27983" y="285"/>
                </a:cubicBezTo>
                <a:cubicBezTo>
                  <a:pt x="27861" y="244"/>
                  <a:pt x="27719" y="183"/>
                  <a:pt x="27372" y="102"/>
                </a:cubicBezTo>
                <a:lnTo>
                  <a:pt x="27372" y="102"/>
                </a:lnTo>
                <a:cubicBezTo>
                  <a:pt x="27534" y="146"/>
                  <a:pt x="27431" y="179"/>
                  <a:pt x="27223" y="179"/>
                </a:cubicBezTo>
                <a:cubicBezTo>
                  <a:pt x="27143" y="179"/>
                  <a:pt x="27047" y="174"/>
                  <a:pt x="26945" y="163"/>
                </a:cubicBezTo>
                <a:cubicBezTo>
                  <a:pt x="27006" y="163"/>
                  <a:pt x="26924" y="61"/>
                  <a:pt x="27067" y="61"/>
                </a:cubicBezTo>
                <a:cubicBezTo>
                  <a:pt x="26749" y="61"/>
                  <a:pt x="26450" y="81"/>
                  <a:pt x="26152" y="138"/>
                </a:cubicBezTo>
                <a:lnTo>
                  <a:pt x="26152" y="138"/>
                </a:lnTo>
                <a:cubicBezTo>
                  <a:pt x="26342" y="98"/>
                  <a:pt x="26163" y="39"/>
                  <a:pt x="259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386" name="Google Shape;2386;p26"/>
          <p:cNvSpPr/>
          <p:nvPr/>
        </p:nvSpPr>
        <p:spPr>
          <a:xfrm rot="1362488" flipH="1">
            <a:off x="7087742" y="1238734"/>
            <a:ext cx="1604125" cy="756275"/>
          </a:xfrm>
          <a:custGeom>
            <a:avLst/>
            <a:gdLst/>
            <a:ahLst/>
            <a:cxnLst/>
            <a:rect l="l" t="t" r="r" b="b"/>
            <a:pathLst>
              <a:path w="24664" h="11628" extrusionOk="0">
                <a:moveTo>
                  <a:pt x="1101" y="4848"/>
                </a:moveTo>
                <a:cubicBezTo>
                  <a:pt x="1146" y="4848"/>
                  <a:pt x="1192" y="4849"/>
                  <a:pt x="1237" y="4849"/>
                </a:cubicBezTo>
                <a:lnTo>
                  <a:pt x="1237" y="4849"/>
                </a:lnTo>
                <a:cubicBezTo>
                  <a:pt x="1185" y="4848"/>
                  <a:pt x="1139" y="4848"/>
                  <a:pt x="1101" y="4848"/>
                </a:cubicBezTo>
                <a:close/>
                <a:moveTo>
                  <a:pt x="3376" y="10016"/>
                </a:moveTo>
                <a:cubicBezTo>
                  <a:pt x="3260" y="10086"/>
                  <a:pt x="3151" y="10154"/>
                  <a:pt x="3076" y="10204"/>
                </a:cubicBezTo>
                <a:cubicBezTo>
                  <a:pt x="3189" y="10141"/>
                  <a:pt x="3310" y="10070"/>
                  <a:pt x="3376" y="10016"/>
                </a:cubicBezTo>
                <a:close/>
                <a:moveTo>
                  <a:pt x="19918" y="1"/>
                </a:moveTo>
                <a:cubicBezTo>
                  <a:pt x="17454" y="1100"/>
                  <a:pt x="14827" y="2383"/>
                  <a:pt x="12546" y="3809"/>
                </a:cubicBezTo>
                <a:cubicBezTo>
                  <a:pt x="12220" y="3992"/>
                  <a:pt x="11894" y="4196"/>
                  <a:pt x="11548" y="4379"/>
                </a:cubicBezTo>
                <a:cubicBezTo>
                  <a:pt x="11400" y="4382"/>
                  <a:pt x="11251" y="4383"/>
                  <a:pt x="11100" y="4383"/>
                </a:cubicBezTo>
                <a:cubicBezTo>
                  <a:pt x="9509" y="4383"/>
                  <a:pt x="7747" y="4233"/>
                  <a:pt x="6151" y="4233"/>
                </a:cubicBezTo>
                <a:cubicBezTo>
                  <a:pt x="5809" y="4233"/>
                  <a:pt x="5476" y="4240"/>
                  <a:pt x="5153" y="4257"/>
                </a:cubicBezTo>
                <a:cubicBezTo>
                  <a:pt x="5124" y="4258"/>
                  <a:pt x="5094" y="4258"/>
                  <a:pt x="5064" y="4258"/>
                </a:cubicBezTo>
                <a:cubicBezTo>
                  <a:pt x="4642" y="4258"/>
                  <a:pt x="4089" y="4177"/>
                  <a:pt x="3635" y="4177"/>
                </a:cubicBezTo>
                <a:cubicBezTo>
                  <a:pt x="3386" y="4177"/>
                  <a:pt x="3167" y="4201"/>
                  <a:pt x="3015" y="4277"/>
                </a:cubicBezTo>
                <a:cubicBezTo>
                  <a:pt x="3239" y="4277"/>
                  <a:pt x="3442" y="4298"/>
                  <a:pt x="3667" y="4298"/>
                </a:cubicBezTo>
                <a:cubicBezTo>
                  <a:pt x="3486" y="4332"/>
                  <a:pt x="3306" y="4344"/>
                  <a:pt x="3128" y="4344"/>
                </a:cubicBezTo>
                <a:cubicBezTo>
                  <a:pt x="2703" y="4344"/>
                  <a:pt x="2284" y="4276"/>
                  <a:pt x="1866" y="4276"/>
                </a:cubicBezTo>
                <a:cubicBezTo>
                  <a:pt x="1828" y="4276"/>
                  <a:pt x="1790" y="4276"/>
                  <a:pt x="1752" y="4277"/>
                </a:cubicBezTo>
                <a:cubicBezTo>
                  <a:pt x="1752" y="4379"/>
                  <a:pt x="1752" y="4440"/>
                  <a:pt x="1528" y="4481"/>
                </a:cubicBezTo>
                <a:cubicBezTo>
                  <a:pt x="1699" y="4481"/>
                  <a:pt x="1903" y="4478"/>
                  <a:pt x="2113" y="4478"/>
                </a:cubicBezTo>
                <a:cubicBezTo>
                  <a:pt x="2428" y="4478"/>
                  <a:pt x="2758" y="4485"/>
                  <a:pt x="3015" y="4522"/>
                </a:cubicBezTo>
                <a:lnTo>
                  <a:pt x="3015" y="4664"/>
                </a:lnTo>
                <a:cubicBezTo>
                  <a:pt x="2952" y="4670"/>
                  <a:pt x="2885" y="4673"/>
                  <a:pt x="2815" y="4673"/>
                </a:cubicBezTo>
                <a:cubicBezTo>
                  <a:pt x="2477" y="4673"/>
                  <a:pt x="2066" y="4615"/>
                  <a:pt x="1728" y="4615"/>
                </a:cubicBezTo>
                <a:cubicBezTo>
                  <a:pt x="1658" y="4615"/>
                  <a:pt x="1591" y="4618"/>
                  <a:pt x="1528" y="4624"/>
                </a:cubicBezTo>
                <a:cubicBezTo>
                  <a:pt x="1528" y="4664"/>
                  <a:pt x="1528" y="4766"/>
                  <a:pt x="1528" y="4807"/>
                </a:cubicBezTo>
                <a:cubicBezTo>
                  <a:pt x="1528" y="4843"/>
                  <a:pt x="1447" y="4851"/>
                  <a:pt x="1339" y="4851"/>
                </a:cubicBezTo>
                <a:cubicBezTo>
                  <a:pt x="1307" y="4851"/>
                  <a:pt x="1272" y="4850"/>
                  <a:pt x="1237" y="4849"/>
                </a:cubicBezTo>
                <a:lnTo>
                  <a:pt x="1237" y="4849"/>
                </a:lnTo>
                <a:cubicBezTo>
                  <a:pt x="1458" y="4855"/>
                  <a:pt x="1770" y="4868"/>
                  <a:pt x="1935" y="4868"/>
                </a:cubicBezTo>
                <a:cubicBezTo>
                  <a:pt x="1935" y="4929"/>
                  <a:pt x="1935" y="5010"/>
                  <a:pt x="1935" y="5072"/>
                </a:cubicBezTo>
                <a:cubicBezTo>
                  <a:pt x="1935" y="5112"/>
                  <a:pt x="1732" y="5112"/>
                  <a:pt x="1508" y="5112"/>
                </a:cubicBezTo>
                <a:cubicBezTo>
                  <a:pt x="1508" y="5194"/>
                  <a:pt x="1304" y="5296"/>
                  <a:pt x="1508" y="5336"/>
                </a:cubicBezTo>
                <a:cubicBezTo>
                  <a:pt x="1711" y="5357"/>
                  <a:pt x="1935" y="5357"/>
                  <a:pt x="2139" y="5357"/>
                </a:cubicBezTo>
                <a:cubicBezTo>
                  <a:pt x="1284" y="5377"/>
                  <a:pt x="856" y="5621"/>
                  <a:pt x="856" y="5764"/>
                </a:cubicBezTo>
                <a:cubicBezTo>
                  <a:pt x="885" y="5759"/>
                  <a:pt x="909" y="5757"/>
                  <a:pt x="931" y="5757"/>
                </a:cubicBezTo>
                <a:cubicBezTo>
                  <a:pt x="1057" y="5757"/>
                  <a:pt x="1083" y="5832"/>
                  <a:pt x="1209" y="5832"/>
                </a:cubicBezTo>
                <a:cubicBezTo>
                  <a:pt x="1231" y="5832"/>
                  <a:pt x="1255" y="5830"/>
                  <a:pt x="1284" y="5825"/>
                </a:cubicBezTo>
                <a:lnTo>
                  <a:pt x="1284" y="5825"/>
                </a:lnTo>
                <a:cubicBezTo>
                  <a:pt x="632" y="5947"/>
                  <a:pt x="1" y="6110"/>
                  <a:pt x="836" y="6192"/>
                </a:cubicBezTo>
                <a:cubicBezTo>
                  <a:pt x="3137" y="6314"/>
                  <a:pt x="5459" y="6395"/>
                  <a:pt x="7780" y="6456"/>
                </a:cubicBezTo>
                <a:cubicBezTo>
                  <a:pt x="7271" y="6762"/>
                  <a:pt x="6782" y="7067"/>
                  <a:pt x="6314" y="7373"/>
                </a:cubicBezTo>
                <a:cubicBezTo>
                  <a:pt x="5764" y="7760"/>
                  <a:pt x="4705" y="8167"/>
                  <a:pt x="4461" y="8615"/>
                </a:cubicBezTo>
                <a:lnTo>
                  <a:pt x="5031" y="8269"/>
                </a:lnTo>
                <a:lnTo>
                  <a:pt x="5031" y="8269"/>
                </a:lnTo>
                <a:cubicBezTo>
                  <a:pt x="4522" y="8737"/>
                  <a:pt x="3870" y="8961"/>
                  <a:pt x="3341" y="9369"/>
                </a:cubicBezTo>
                <a:cubicBezTo>
                  <a:pt x="3381" y="9450"/>
                  <a:pt x="3402" y="9491"/>
                  <a:pt x="3239" y="9654"/>
                </a:cubicBezTo>
                <a:cubicBezTo>
                  <a:pt x="3626" y="9409"/>
                  <a:pt x="4176" y="9022"/>
                  <a:pt x="4583" y="8819"/>
                </a:cubicBezTo>
                <a:lnTo>
                  <a:pt x="4664" y="8941"/>
                </a:lnTo>
                <a:cubicBezTo>
                  <a:pt x="4298" y="9226"/>
                  <a:pt x="3687" y="9491"/>
                  <a:pt x="3320" y="9776"/>
                </a:cubicBezTo>
                <a:lnTo>
                  <a:pt x="3422" y="9939"/>
                </a:lnTo>
                <a:cubicBezTo>
                  <a:pt x="3438" y="9955"/>
                  <a:pt x="3417" y="9982"/>
                  <a:pt x="3376" y="10016"/>
                </a:cubicBezTo>
                <a:lnTo>
                  <a:pt x="3376" y="10016"/>
                </a:lnTo>
                <a:cubicBezTo>
                  <a:pt x="3542" y="9915"/>
                  <a:pt x="3721" y="9807"/>
                  <a:pt x="3829" y="9735"/>
                </a:cubicBezTo>
                <a:lnTo>
                  <a:pt x="3931" y="9898"/>
                </a:lnTo>
                <a:cubicBezTo>
                  <a:pt x="3952" y="9939"/>
                  <a:pt x="3768" y="10061"/>
                  <a:pt x="3585" y="10183"/>
                </a:cubicBezTo>
                <a:cubicBezTo>
                  <a:pt x="3619" y="10252"/>
                  <a:pt x="3539" y="10406"/>
                  <a:pt x="3632" y="10406"/>
                </a:cubicBezTo>
                <a:cubicBezTo>
                  <a:pt x="3650" y="10406"/>
                  <a:pt x="3674" y="10400"/>
                  <a:pt x="3707" y="10387"/>
                </a:cubicBezTo>
                <a:lnTo>
                  <a:pt x="4277" y="10020"/>
                </a:lnTo>
                <a:lnTo>
                  <a:pt x="4277" y="10020"/>
                </a:lnTo>
                <a:cubicBezTo>
                  <a:pt x="3544" y="10530"/>
                  <a:pt x="3300" y="10978"/>
                  <a:pt x="3381" y="11100"/>
                </a:cubicBezTo>
                <a:cubicBezTo>
                  <a:pt x="3544" y="10937"/>
                  <a:pt x="3605" y="11059"/>
                  <a:pt x="3768" y="10916"/>
                </a:cubicBezTo>
                <a:lnTo>
                  <a:pt x="3768" y="10916"/>
                </a:lnTo>
                <a:cubicBezTo>
                  <a:pt x="3409" y="11261"/>
                  <a:pt x="3072" y="11627"/>
                  <a:pt x="3226" y="11627"/>
                </a:cubicBezTo>
                <a:cubicBezTo>
                  <a:pt x="3281" y="11627"/>
                  <a:pt x="3400" y="11580"/>
                  <a:pt x="3605" y="11466"/>
                </a:cubicBezTo>
                <a:cubicBezTo>
                  <a:pt x="6375" y="9796"/>
                  <a:pt x="9186" y="8147"/>
                  <a:pt x="12057" y="6579"/>
                </a:cubicBezTo>
                <a:cubicBezTo>
                  <a:pt x="15825" y="6660"/>
                  <a:pt x="19592" y="6701"/>
                  <a:pt x="23319" y="6782"/>
                </a:cubicBezTo>
                <a:cubicBezTo>
                  <a:pt x="23747" y="6742"/>
                  <a:pt x="23543" y="6640"/>
                  <a:pt x="23543" y="6538"/>
                </a:cubicBezTo>
                <a:cubicBezTo>
                  <a:pt x="22688" y="6518"/>
                  <a:pt x="21833" y="6538"/>
                  <a:pt x="21201" y="6416"/>
                </a:cubicBezTo>
                <a:cubicBezTo>
                  <a:pt x="20998" y="6416"/>
                  <a:pt x="21425" y="6232"/>
                  <a:pt x="21222" y="6131"/>
                </a:cubicBezTo>
                <a:cubicBezTo>
                  <a:pt x="20998" y="6110"/>
                  <a:pt x="20590" y="6110"/>
                  <a:pt x="20366" y="6090"/>
                </a:cubicBezTo>
                <a:cubicBezTo>
                  <a:pt x="20163" y="5947"/>
                  <a:pt x="20590" y="5825"/>
                  <a:pt x="20387" y="5662"/>
                </a:cubicBezTo>
                <a:cubicBezTo>
                  <a:pt x="20183" y="5520"/>
                  <a:pt x="19328" y="5581"/>
                  <a:pt x="19124" y="5479"/>
                </a:cubicBezTo>
                <a:cubicBezTo>
                  <a:pt x="18661" y="5392"/>
                  <a:pt x="19071" y="5367"/>
                  <a:pt x="19574" y="5367"/>
                </a:cubicBezTo>
                <a:cubicBezTo>
                  <a:pt x="19779" y="5367"/>
                  <a:pt x="20000" y="5371"/>
                  <a:pt x="20183" y="5377"/>
                </a:cubicBezTo>
                <a:cubicBezTo>
                  <a:pt x="20100" y="5335"/>
                  <a:pt x="20156" y="5328"/>
                  <a:pt x="20252" y="5328"/>
                </a:cubicBezTo>
                <a:cubicBezTo>
                  <a:pt x="20307" y="5328"/>
                  <a:pt x="20375" y="5330"/>
                  <a:pt x="20437" y="5330"/>
                </a:cubicBezTo>
                <a:cubicBezTo>
                  <a:pt x="20531" y="5330"/>
                  <a:pt x="20611" y="5325"/>
                  <a:pt x="20611" y="5296"/>
                </a:cubicBezTo>
                <a:cubicBezTo>
                  <a:pt x="20611" y="5092"/>
                  <a:pt x="20611" y="4909"/>
                  <a:pt x="19776" y="4725"/>
                </a:cubicBezTo>
                <a:cubicBezTo>
                  <a:pt x="19572" y="4664"/>
                  <a:pt x="19776" y="4542"/>
                  <a:pt x="19796" y="4440"/>
                </a:cubicBezTo>
                <a:cubicBezTo>
                  <a:pt x="18635" y="4400"/>
                  <a:pt x="17434" y="4359"/>
                  <a:pt x="16252" y="4338"/>
                </a:cubicBezTo>
                <a:cubicBezTo>
                  <a:pt x="18900" y="2974"/>
                  <a:pt x="21568" y="1691"/>
                  <a:pt x="24277" y="530"/>
                </a:cubicBezTo>
                <a:cubicBezTo>
                  <a:pt x="24663" y="306"/>
                  <a:pt x="24419" y="306"/>
                  <a:pt x="24378" y="204"/>
                </a:cubicBezTo>
                <a:lnTo>
                  <a:pt x="24378" y="204"/>
                </a:lnTo>
                <a:cubicBezTo>
                  <a:pt x="23564" y="550"/>
                  <a:pt x="22769" y="958"/>
                  <a:pt x="22118" y="1121"/>
                </a:cubicBezTo>
                <a:cubicBezTo>
                  <a:pt x="22093" y="1133"/>
                  <a:pt x="22076" y="1139"/>
                  <a:pt x="22066" y="1139"/>
                </a:cubicBezTo>
                <a:cubicBezTo>
                  <a:pt x="21990" y="1139"/>
                  <a:pt x="22231" y="856"/>
                  <a:pt x="22016" y="856"/>
                </a:cubicBezTo>
                <a:cubicBezTo>
                  <a:pt x="21812" y="958"/>
                  <a:pt x="21405" y="1141"/>
                  <a:pt x="21201" y="1222"/>
                </a:cubicBezTo>
                <a:cubicBezTo>
                  <a:pt x="20937" y="1182"/>
                  <a:pt x="21283" y="856"/>
                  <a:pt x="21018" y="815"/>
                </a:cubicBezTo>
                <a:cubicBezTo>
                  <a:pt x="21007" y="813"/>
                  <a:pt x="20995" y="813"/>
                  <a:pt x="20982" y="813"/>
                </a:cubicBezTo>
                <a:cubicBezTo>
                  <a:pt x="20690" y="813"/>
                  <a:pt x="19969" y="1243"/>
                  <a:pt x="19735" y="1243"/>
                </a:cubicBezTo>
                <a:cubicBezTo>
                  <a:pt x="19639" y="1270"/>
                  <a:pt x="19579" y="1282"/>
                  <a:pt x="19548" y="1282"/>
                </a:cubicBezTo>
                <a:cubicBezTo>
                  <a:pt x="19368" y="1282"/>
                  <a:pt x="20171" y="878"/>
                  <a:pt x="20692" y="652"/>
                </a:cubicBezTo>
                <a:cubicBezTo>
                  <a:pt x="20448" y="652"/>
                  <a:pt x="21099" y="469"/>
                  <a:pt x="21059" y="387"/>
                </a:cubicBezTo>
                <a:cubicBezTo>
                  <a:pt x="21005" y="268"/>
                  <a:pt x="20961" y="148"/>
                  <a:pt x="20691" y="148"/>
                </a:cubicBezTo>
                <a:cubicBezTo>
                  <a:pt x="20548" y="148"/>
                  <a:pt x="20343" y="181"/>
                  <a:pt x="20040" y="265"/>
                </a:cubicBezTo>
                <a:cubicBezTo>
                  <a:pt x="20022" y="269"/>
                  <a:pt x="20006" y="270"/>
                  <a:pt x="19992" y="270"/>
                </a:cubicBezTo>
                <a:cubicBezTo>
                  <a:pt x="19839" y="270"/>
                  <a:pt x="19956" y="75"/>
                  <a:pt x="199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6"/>
          <p:cNvSpPr/>
          <p:nvPr/>
        </p:nvSpPr>
        <p:spPr>
          <a:xfrm>
            <a:off x="1684964" y="4272505"/>
            <a:ext cx="388421" cy="338152"/>
          </a:xfrm>
          <a:custGeom>
            <a:avLst/>
            <a:gdLst/>
            <a:ahLst/>
            <a:cxnLst/>
            <a:rect l="l" t="t" r="r" b="b"/>
            <a:pathLst>
              <a:path w="3593" h="3128" extrusionOk="0">
                <a:moveTo>
                  <a:pt x="2316" y="1"/>
                </a:moveTo>
                <a:cubicBezTo>
                  <a:pt x="2222" y="1"/>
                  <a:pt x="2134" y="43"/>
                  <a:pt x="2083" y="145"/>
                </a:cubicBezTo>
                <a:cubicBezTo>
                  <a:pt x="1900" y="532"/>
                  <a:pt x="1696" y="919"/>
                  <a:pt x="1513" y="1306"/>
                </a:cubicBezTo>
                <a:cubicBezTo>
                  <a:pt x="1146" y="1041"/>
                  <a:pt x="780" y="776"/>
                  <a:pt x="393" y="552"/>
                </a:cubicBezTo>
                <a:cubicBezTo>
                  <a:pt x="360" y="532"/>
                  <a:pt x="327" y="524"/>
                  <a:pt x="295" y="524"/>
                </a:cubicBezTo>
                <a:cubicBezTo>
                  <a:pt x="129" y="524"/>
                  <a:pt x="1" y="758"/>
                  <a:pt x="189" y="878"/>
                </a:cubicBezTo>
                <a:cubicBezTo>
                  <a:pt x="576" y="1122"/>
                  <a:pt x="963" y="1367"/>
                  <a:pt x="1350" y="1631"/>
                </a:cubicBezTo>
                <a:cubicBezTo>
                  <a:pt x="1228" y="1876"/>
                  <a:pt x="1105" y="2120"/>
                  <a:pt x="963" y="2365"/>
                </a:cubicBezTo>
                <a:cubicBezTo>
                  <a:pt x="862" y="2581"/>
                  <a:pt x="1046" y="2797"/>
                  <a:pt x="1228" y="2797"/>
                </a:cubicBezTo>
                <a:cubicBezTo>
                  <a:pt x="1303" y="2797"/>
                  <a:pt x="1378" y="2759"/>
                  <a:pt x="1431" y="2670"/>
                </a:cubicBezTo>
                <a:cubicBezTo>
                  <a:pt x="1554" y="2426"/>
                  <a:pt x="1696" y="2202"/>
                  <a:pt x="1818" y="1957"/>
                </a:cubicBezTo>
                <a:cubicBezTo>
                  <a:pt x="2266" y="2303"/>
                  <a:pt x="2694" y="2650"/>
                  <a:pt x="3081" y="3057"/>
                </a:cubicBezTo>
                <a:cubicBezTo>
                  <a:pt x="3130" y="3106"/>
                  <a:pt x="3186" y="3127"/>
                  <a:pt x="3239" y="3127"/>
                </a:cubicBezTo>
                <a:cubicBezTo>
                  <a:pt x="3428" y="3127"/>
                  <a:pt x="3593" y="2869"/>
                  <a:pt x="3386" y="2711"/>
                </a:cubicBezTo>
                <a:cubicBezTo>
                  <a:pt x="2918" y="2365"/>
                  <a:pt x="2470" y="1998"/>
                  <a:pt x="2002" y="1652"/>
                </a:cubicBezTo>
                <a:cubicBezTo>
                  <a:pt x="2246" y="1265"/>
                  <a:pt x="2470" y="857"/>
                  <a:pt x="2653" y="430"/>
                </a:cubicBezTo>
                <a:cubicBezTo>
                  <a:pt x="2751" y="206"/>
                  <a:pt x="2522" y="1"/>
                  <a:pt x="23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6"/>
          <p:cNvSpPr/>
          <p:nvPr/>
        </p:nvSpPr>
        <p:spPr>
          <a:xfrm>
            <a:off x="704500" y="4306206"/>
            <a:ext cx="337828" cy="296532"/>
          </a:xfrm>
          <a:custGeom>
            <a:avLst/>
            <a:gdLst/>
            <a:ahLst/>
            <a:cxnLst/>
            <a:rect l="l" t="t" r="r" b="b"/>
            <a:pathLst>
              <a:path w="3125" h="2743" extrusionOk="0">
                <a:moveTo>
                  <a:pt x="2705" y="0"/>
                </a:moveTo>
                <a:cubicBezTo>
                  <a:pt x="2682" y="0"/>
                  <a:pt x="2659" y="3"/>
                  <a:pt x="2635" y="10"/>
                </a:cubicBezTo>
                <a:cubicBezTo>
                  <a:pt x="2207" y="132"/>
                  <a:pt x="1841" y="621"/>
                  <a:pt x="1515" y="906"/>
                </a:cubicBezTo>
                <a:cubicBezTo>
                  <a:pt x="1413" y="1008"/>
                  <a:pt x="1331" y="1089"/>
                  <a:pt x="1230" y="1171"/>
                </a:cubicBezTo>
                <a:cubicBezTo>
                  <a:pt x="965" y="967"/>
                  <a:pt x="721" y="784"/>
                  <a:pt x="476" y="560"/>
                </a:cubicBezTo>
                <a:cubicBezTo>
                  <a:pt x="447" y="538"/>
                  <a:pt x="416" y="528"/>
                  <a:pt x="385" y="528"/>
                </a:cubicBezTo>
                <a:cubicBezTo>
                  <a:pt x="245" y="528"/>
                  <a:pt x="115" y="728"/>
                  <a:pt x="232" y="845"/>
                </a:cubicBezTo>
                <a:cubicBezTo>
                  <a:pt x="456" y="1048"/>
                  <a:pt x="700" y="1252"/>
                  <a:pt x="945" y="1435"/>
                </a:cubicBezTo>
                <a:cubicBezTo>
                  <a:pt x="680" y="1680"/>
                  <a:pt x="435" y="1924"/>
                  <a:pt x="191" y="2169"/>
                </a:cubicBezTo>
                <a:cubicBezTo>
                  <a:pt x="1" y="2375"/>
                  <a:pt x="168" y="2680"/>
                  <a:pt x="377" y="2680"/>
                </a:cubicBezTo>
                <a:cubicBezTo>
                  <a:pt x="436" y="2680"/>
                  <a:pt x="499" y="2655"/>
                  <a:pt x="558" y="2596"/>
                </a:cubicBezTo>
                <a:cubicBezTo>
                  <a:pt x="822" y="2331"/>
                  <a:pt x="1087" y="2067"/>
                  <a:pt x="1372" y="1822"/>
                </a:cubicBezTo>
                <a:cubicBezTo>
                  <a:pt x="1718" y="2107"/>
                  <a:pt x="2085" y="2413"/>
                  <a:pt x="2431" y="2698"/>
                </a:cubicBezTo>
                <a:cubicBezTo>
                  <a:pt x="2466" y="2729"/>
                  <a:pt x="2505" y="2742"/>
                  <a:pt x="2543" y="2742"/>
                </a:cubicBezTo>
                <a:cubicBezTo>
                  <a:pt x="2706" y="2742"/>
                  <a:pt x="2865" y="2504"/>
                  <a:pt x="2716" y="2372"/>
                </a:cubicBezTo>
                <a:cubicBezTo>
                  <a:pt x="2390" y="2067"/>
                  <a:pt x="2044" y="1802"/>
                  <a:pt x="1698" y="1537"/>
                </a:cubicBezTo>
                <a:cubicBezTo>
                  <a:pt x="2085" y="1211"/>
                  <a:pt x="2472" y="886"/>
                  <a:pt x="2900" y="580"/>
                </a:cubicBezTo>
                <a:cubicBezTo>
                  <a:pt x="3125" y="411"/>
                  <a:pt x="2970" y="0"/>
                  <a:pt x="2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6"/>
          <p:cNvSpPr/>
          <p:nvPr/>
        </p:nvSpPr>
        <p:spPr>
          <a:xfrm>
            <a:off x="1208029" y="4293677"/>
            <a:ext cx="311234" cy="303235"/>
          </a:xfrm>
          <a:custGeom>
            <a:avLst/>
            <a:gdLst/>
            <a:ahLst/>
            <a:cxnLst/>
            <a:rect l="l" t="t" r="r" b="b"/>
            <a:pathLst>
              <a:path w="2879" h="2805" extrusionOk="0">
                <a:moveTo>
                  <a:pt x="2236" y="1"/>
                </a:moveTo>
                <a:cubicBezTo>
                  <a:pt x="2023" y="1"/>
                  <a:pt x="1832" y="205"/>
                  <a:pt x="1921" y="442"/>
                </a:cubicBezTo>
                <a:cubicBezTo>
                  <a:pt x="1921" y="442"/>
                  <a:pt x="1921" y="442"/>
                  <a:pt x="1901" y="463"/>
                </a:cubicBezTo>
                <a:cubicBezTo>
                  <a:pt x="1860" y="524"/>
                  <a:pt x="1840" y="626"/>
                  <a:pt x="1779" y="687"/>
                </a:cubicBezTo>
                <a:cubicBezTo>
                  <a:pt x="1656" y="911"/>
                  <a:pt x="1473" y="1115"/>
                  <a:pt x="1290" y="1298"/>
                </a:cubicBezTo>
                <a:cubicBezTo>
                  <a:pt x="1269" y="1339"/>
                  <a:pt x="1229" y="1379"/>
                  <a:pt x="1188" y="1420"/>
                </a:cubicBezTo>
                <a:cubicBezTo>
                  <a:pt x="944" y="1257"/>
                  <a:pt x="679" y="1094"/>
                  <a:pt x="414" y="911"/>
                </a:cubicBezTo>
                <a:cubicBezTo>
                  <a:pt x="380" y="892"/>
                  <a:pt x="346" y="884"/>
                  <a:pt x="313" y="884"/>
                </a:cubicBezTo>
                <a:cubicBezTo>
                  <a:pt x="132" y="884"/>
                  <a:pt x="0" y="1136"/>
                  <a:pt x="190" y="1257"/>
                </a:cubicBezTo>
                <a:cubicBezTo>
                  <a:pt x="414" y="1400"/>
                  <a:pt x="679" y="1542"/>
                  <a:pt x="944" y="1685"/>
                </a:cubicBezTo>
                <a:cubicBezTo>
                  <a:pt x="760" y="1888"/>
                  <a:pt x="557" y="2092"/>
                  <a:pt x="373" y="2296"/>
                </a:cubicBezTo>
                <a:cubicBezTo>
                  <a:pt x="150" y="2487"/>
                  <a:pt x="340" y="2804"/>
                  <a:pt x="560" y="2804"/>
                </a:cubicBezTo>
                <a:cubicBezTo>
                  <a:pt x="620" y="2804"/>
                  <a:pt x="683" y="2780"/>
                  <a:pt x="740" y="2723"/>
                </a:cubicBezTo>
                <a:cubicBezTo>
                  <a:pt x="984" y="2499"/>
                  <a:pt x="1208" y="2255"/>
                  <a:pt x="1432" y="2031"/>
                </a:cubicBezTo>
                <a:cubicBezTo>
                  <a:pt x="1616" y="2153"/>
                  <a:pt x="1758" y="2316"/>
                  <a:pt x="1860" y="2479"/>
                </a:cubicBezTo>
                <a:cubicBezTo>
                  <a:pt x="1922" y="2581"/>
                  <a:pt x="2005" y="2622"/>
                  <a:pt x="2086" y="2622"/>
                </a:cubicBezTo>
                <a:cubicBezTo>
                  <a:pt x="2293" y="2622"/>
                  <a:pt x="2482" y="2350"/>
                  <a:pt x="2247" y="2174"/>
                </a:cubicBezTo>
                <a:cubicBezTo>
                  <a:pt x="2064" y="2031"/>
                  <a:pt x="1860" y="1888"/>
                  <a:pt x="1677" y="1746"/>
                </a:cubicBezTo>
                <a:cubicBezTo>
                  <a:pt x="1799" y="1624"/>
                  <a:pt x="1901" y="1501"/>
                  <a:pt x="2023" y="1359"/>
                </a:cubicBezTo>
                <a:cubicBezTo>
                  <a:pt x="2247" y="1094"/>
                  <a:pt x="2878" y="463"/>
                  <a:pt x="2471" y="96"/>
                </a:cubicBezTo>
                <a:cubicBezTo>
                  <a:pt x="2399" y="30"/>
                  <a:pt x="2316" y="1"/>
                  <a:pt x="22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6">
    <p:spTree>
      <p:nvGrpSpPr>
        <p:cNvPr id="1" name="Shape 2390"/>
        <p:cNvGrpSpPr/>
        <p:nvPr/>
      </p:nvGrpSpPr>
      <p:grpSpPr>
        <a:xfrm>
          <a:off x="0" y="0"/>
          <a:ext cx="0" cy="0"/>
          <a:chOff x="0" y="0"/>
          <a:chExt cx="0" cy="0"/>
        </a:xfrm>
      </p:grpSpPr>
      <p:sp>
        <p:nvSpPr>
          <p:cNvPr id="2391" name="Google Shape;2391;p27"/>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92" name="Google Shape;2392;p27"/>
          <p:cNvSpPr txBox="1">
            <a:spLocks noGrp="1"/>
          </p:cNvSpPr>
          <p:nvPr>
            <p:ph type="subTitle" idx="1"/>
          </p:nvPr>
        </p:nvSpPr>
        <p:spPr>
          <a:xfrm>
            <a:off x="1965725" y="1644225"/>
            <a:ext cx="2339400" cy="3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2393" name="Google Shape;2393;p27"/>
          <p:cNvSpPr txBox="1">
            <a:spLocks noGrp="1"/>
          </p:cNvSpPr>
          <p:nvPr>
            <p:ph type="subTitle" idx="2"/>
          </p:nvPr>
        </p:nvSpPr>
        <p:spPr>
          <a:xfrm>
            <a:off x="1965725" y="2005025"/>
            <a:ext cx="2339400" cy="4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394" name="Google Shape;2394;p27"/>
          <p:cNvSpPr txBox="1">
            <a:spLocks noGrp="1"/>
          </p:cNvSpPr>
          <p:nvPr>
            <p:ph type="subTitle" idx="3"/>
          </p:nvPr>
        </p:nvSpPr>
        <p:spPr>
          <a:xfrm>
            <a:off x="1965725" y="3158575"/>
            <a:ext cx="2339400" cy="3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2395" name="Google Shape;2395;p27"/>
          <p:cNvSpPr txBox="1">
            <a:spLocks noGrp="1"/>
          </p:cNvSpPr>
          <p:nvPr>
            <p:ph type="subTitle" idx="4"/>
          </p:nvPr>
        </p:nvSpPr>
        <p:spPr>
          <a:xfrm>
            <a:off x="1965725" y="3519375"/>
            <a:ext cx="2339400" cy="4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396" name="Google Shape;2396;p27"/>
          <p:cNvSpPr txBox="1">
            <a:spLocks noGrp="1"/>
          </p:cNvSpPr>
          <p:nvPr>
            <p:ph type="subTitle" idx="5"/>
          </p:nvPr>
        </p:nvSpPr>
        <p:spPr>
          <a:xfrm>
            <a:off x="5889050" y="1644225"/>
            <a:ext cx="2339400" cy="3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2397" name="Google Shape;2397;p27"/>
          <p:cNvSpPr txBox="1">
            <a:spLocks noGrp="1"/>
          </p:cNvSpPr>
          <p:nvPr>
            <p:ph type="subTitle" idx="6"/>
          </p:nvPr>
        </p:nvSpPr>
        <p:spPr>
          <a:xfrm>
            <a:off x="5889050" y="2005025"/>
            <a:ext cx="2339400" cy="4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398" name="Google Shape;2398;p27"/>
          <p:cNvSpPr txBox="1">
            <a:spLocks noGrp="1"/>
          </p:cNvSpPr>
          <p:nvPr>
            <p:ph type="subTitle" idx="7"/>
          </p:nvPr>
        </p:nvSpPr>
        <p:spPr>
          <a:xfrm>
            <a:off x="5889050" y="3158575"/>
            <a:ext cx="2339400" cy="3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2399" name="Google Shape;2399;p27"/>
          <p:cNvSpPr txBox="1">
            <a:spLocks noGrp="1"/>
          </p:cNvSpPr>
          <p:nvPr>
            <p:ph type="subTitle" idx="8"/>
          </p:nvPr>
        </p:nvSpPr>
        <p:spPr>
          <a:xfrm>
            <a:off x="5889050" y="3519375"/>
            <a:ext cx="2339400" cy="4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400" name="Google Shape;2400;p27"/>
          <p:cNvSpPr/>
          <p:nvPr/>
        </p:nvSpPr>
        <p:spPr>
          <a:xfrm rot="7235694">
            <a:off x="-1798046" y="-726897"/>
            <a:ext cx="4123717" cy="2179667"/>
          </a:xfrm>
          <a:custGeom>
            <a:avLst/>
            <a:gdLst/>
            <a:ahLst/>
            <a:cxnLst/>
            <a:rect l="l" t="t" r="r" b="b"/>
            <a:pathLst>
              <a:path w="56496" h="29862" extrusionOk="0">
                <a:moveTo>
                  <a:pt x="10334" y="4681"/>
                </a:moveTo>
                <a:cubicBezTo>
                  <a:pt x="10300" y="4697"/>
                  <a:pt x="10264" y="4716"/>
                  <a:pt x="10227" y="4734"/>
                </a:cubicBezTo>
                <a:lnTo>
                  <a:pt x="10227" y="4734"/>
                </a:lnTo>
                <a:cubicBezTo>
                  <a:pt x="10267" y="4715"/>
                  <a:pt x="10302" y="4697"/>
                  <a:pt x="10334" y="4681"/>
                </a:cubicBezTo>
                <a:close/>
                <a:moveTo>
                  <a:pt x="10292" y="4648"/>
                </a:moveTo>
                <a:cubicBezTo>
                  <a:pt x="10279" y="4648"/>
                  <a:pt x="10251" y="4653"/>
                  <a:pt x="10204" y="4664"/>
                </a:cubicBezTo>
                <a:cubicBezTo>
                  <a:pt x="10184" y="4704"/>
                  <a:pt x="9512" y="5010"/>
                  <a:pt x="9145" y="5193"/>
                </a:cubicBezTo>
                <a:cubicBezTo>
                  <a:pt x="9149" y="5194"/>
                  <a:pt x="9153" y="5194"/>
                  <a:pt x="9157" y="5194"/>
                </a:cubicBezTo>
                <a:cubicBezTo>
                  <a:pt x="9301" y="5194"/>
                  <a:pt x="9847" y="4925"/>
                  <a:pt x="10227" y="4734"/>
                </a:cubicBezTo>
                <a:lnTo>
                  <a:pt x="10227" y="4734"/>
                </a:lnTo>
                <a:cubicBezTo>
                  <a:pt x="10170" y="4761"/>
                  <a:pt x="10103" y="4791"/>
                  <a:pt x="10021" y="4827"/>
                </a:cubicBezTo>
                <a:cubicBezTo>
                  <a:pt x="9934" y="4853"/>
                  <a:pt x="9893" y="4864"/>
                  <a:pt x="9881" y="4864"/>
                </a:cubicBezTo>
                <a:cubicBezTo>
                  <a:pt x="9829" y="4864"/>
                  <a:pt x="10383" y="4648"/>
                  <a:pt x="10292" y="4648"/>
                </a:cubicBezTo>
                <a:close/>
                <a:moveTo>
                  <a:pt x="37392" y="7291"/>
                </a:moveTo>
                <a:lnTo>
                  <a:pt x="37392" y="7291"/>
                </a:lnTo>
                <a:cubicBezTo>
                  <a:pt x="37494" y="7352"/>
                  <a:pt x="37616" y="7474"/>
                  <a:pt x="37779" y="7617"/>
                </a:cubicBezTo>
                <a:cubicBezTo>
                  <a:pt x="37657" y="7535"/>
                  <a:pt x="37514" y="7413"/>
                  <a:pt x="37392" y="7291"/>
                </a:cubicBezTo>
                <a:close/>
                <a:moveTo>
                  <a:pt x="49404" y="17577"/>
                </a:moveTo>
                <a:lnTo>
                  <a:pt x="49449" y="17616"/>
                </a:lnTo>
                <a:cubicBezTo>
                  <a:pt x="49431" y="17598"/>
                  <a:pt x="49415" y="17585"/>
                  <a:pt x="49404" y="17577"/>
                </a:cubicBezTo>
                <a:close/>
                <a:moveTo>
                  <a:pt x="22892" y="20080"/>
                </a:moveTo>
                <a:lnTo>
                  <a:pt x="22892" y="20080"/>
                </a:lnTo>
                <a:cubicBezTo>
                  <a:pt x="23009" y="20119"/>
                  <a:pt x="23201" y="20140"/>
                  <a:pt x="23449" y="20195"/>
                </a:cubicBezTo>
                <a:lnTo>
                  <a:pt x="23449" y="20195"/>
                </a:lnTo>
                <a:cubicBezTo>
                  <a:pt x="23383" y="20186"/>
                  <a:pt x="23301" y="20175"/>
                  <a:pt x="23218" y="20162"/>
                </a:cubicBezTo>
                <a:cubicBezTo>
                  <a:pt x="22973" y="20142"/>
                  <a:pt x="22709" y="20121"/>
                  <a:pt x="22892" y="20080"/>
                </a:cubicBezTo>
                <a:close/>
                <a:moveTo>
                  <a:pt x="26517" y="20997"/>
                </a:moveTo>
                <a:lnTo>
                  <a:pt x="26517" y="20997"/>
                </a:lnTo>
                <a:cubicBezTo>
                  <a:pt x="26536" y="21006"/>
                  <a:pt x="26559" y="21016"/>
                  <a:pt x="26584" y="21025"/>
                </a:cubicBezTo>
                <a:lnTo>
                  <a:pt x="26584" y="21025"/>
                </a:lnTo>
                <a:cubicBezTo>
                  <a:pt x="26561" y="21015"/>
                  <a:pt x="26538" y="21006"/>
                  <a:pt x="26517" y="20997"/>
                </a:cubicBezTo>
                <a:close/>
                <a:moveTo>
                  <a:pt x="25947" y="0"/>
                </a:moveTo>
                <a:lnTo>
                  <a:pt x="25947" y="0"/>
                </a:lnTo>
                <a:cubicBezTo>
                  <a:pt x="26008" y="20"/>
                  <a:pt x="25804" y="20"/>
                  <a:pt x="25560" y="41"/>
                </a:cubicBezTo>
                <a:cubicBezTo>
                  <a:pt x="25295" y="61"/>
                  <a:pt x="25010" y="82"/>
                  <a:pt x="24888" y="102"/>
                </a:cubicBezTo>
                <a:lnTo>
                  <a:pt x="25295" y="102"/>
                </a:lnTo>
                <a:cubicBezTo>
                  <a:pt x="24236" y="204"/>
                  <a:pt x="24277" y="387"/>
                  <a:pt x="23259" y="570"/>
                </a:cubicBezTo>
                <a:cubicBezTo>
                  <a:pt x="23355" y="522"/>
                  <a:pt x="23476" y="424"/>
                  <a:pt x="23265" y="424"/>
                </a:cubicBezTo>
                <a:cubicBezTo>
                  <a:pt x="23208" y="424"/>
                  <a:pt x="23127" y="431"/>
                  <a:pt x="23014" y="448"/>
                </a:cubicBezTo>
                <a:cubicBezTo>
                  <a:pt x="22912" y="489"/>
                  <a:pt x="22668" y="611"/>
                  <a:pt x="22322" y="754"/>
                </a:cubicBezTo>
                <a:cubicBezTo>
                  <a:pt x="22301" y="774"/>
                  <a:pt x="22281" y="774"/>
                  <a:pt x="22261" y="794"/>
                </a:cubicBezTo>
                <a:cubicBezTo>
                  <a:pt x="21874" y="876"/>
                  <a:pt x="21487" y="957"/>
                  <a:pt x="21120" y="1039"/>
                </a:cubicBezTo>
                <a:cubicBezTo>
                  <a:pt x="21589" y="855"/>
                  <a:pt x="22118" y="652"/>
                  <a:pt x="22505" y="530"/>
                </a:cubicBezTo>
                <a:lnTo>
                  <a:pt x="22505" y="530"/>
                </a:lnTo>
                <a:cubicBezTo>
                  <a:pt x="22118" y="591"/>
                  <a:pt x="22383" y="530"/>
                  <a:pt x="21813" y="652"/>
                </a:cubicBezTo>
                <a:cubicBezTo>
                  <a:pt x="21589" y="652"/>
                  <a:pt x="22118" y="530"/>
                  <a:pt x="22281" y="489"/>
                </a:cubicBezTo>
                <a:lnTo>
                  <a:pt x="22281" y="489"/>
                </a:lnTo>
                <a:lnTo>
                  <a:pt x="21609" y="631"/>
                </a:lnTo>
                <a:lnTo>
                  <a:pt x="20937" y="774"/>
                </a:lnTo>
                <a:cubicBezTo>
                  <a:pt x="20978" y="794"/>
                  <a:pt x="20733" y="876"/>
                  <a:pt x="20489" y="957"/>
                </a:cubicBezTo>
                <a:cubicBezTo>
                  <a:pt x="20224" y="1039"/>
                  <a:pt x="19980" y="1120"/>
                  <a:pt x="20020" y="1141"/>
                </a:cubicBezTo>
                <a:cubicBezTo>
                  <a:pt x="20489" y="978"/>
                  <a:pt x="20957" y="855"/>
                  <a:pt x="21426" y="713"/>
                </a:cubicBezTo>
                <a:lnTo>
                  <a:pt x="21426" y="713"/>
                </a:lnTo>
                <a:cubicBezTo>
                  <a:pt x="21507" y="774"/>
                  <a:pt x="20652" y="1079"/>
                  <a:pt x="19715" y="1344"/>
                </a:cubicBezTo>
                <a:cubicBezTo>
                  <a:pt x="19693" y="1348"/>
                  <a:pt x="19676" y="1350"/>
                  <a:pt x="19663" y="1350"/>
                </a:cubicBezTo>
                <a:cubicBezTo>
                  <a:pt x="19537" y="1350"/>
                  <a:pt x="19856" y="1179"/>
                  <a:pt x="19837" y="1161"/>
                </a:cubicBezTo>
                <a:lnTo>
                  <a:pt x="19837" y="1161"/>
                </a:lnTo>
                <a:cubicBezTo>
                  <a:pt x="19715" y="1202"/>
                  <a:pt x="18961" y="1446"/>
                  <a:pt x="18860" y="1446"/>
                </a:cubicBezTo>
                <a:lnTo>
                  <a:pt x="19246" y="1303"/>
                </a:lnTo>
                <a:lnTo>
                  <a:pt x="19246" y="1303"/>
                </a:lnTo>
                <a:cubicBezTo>
                  <a:pt x="18737" y="1426"/>
                  <a:pt x="18432" y="1629"/>
                  <a:pt x="17801" y="1772"/>
                </a:cubicBezTo>
                <a:cubicBezTo>
                  <a:pt x="17576" y="1833"/>
                  <a:pt x="17128" y="1874"/>
                  <a:pt x="17108" y="1935"/>
                </a:cubicBezTo>
                <a:cubicBezTo>
                  <a:pt x="17138" y="1932"/>
                  <a:pt x="17166" y="1931"/>
                  <a:pt x="17192" y="1931"/>
                </a:cubicBezTo>
                <a:cubicBezTo>
                  <a:pt x="17367" y="1931"/>
                  <a:pt x="17477" y="1986"/>
                  <a:pt x="17495" y="2057"/>
                </a:cubicBezTo>
                <a:cubicBezTo>
                  <a:pt x="17251" y="2138"/>
                  <a:pt x="17027" y="2220"/>
                  <a:pt x="16782" y="2301"/>
                </a:cubicBezTo>
                <a:lnTo>
                  <a:pt x="16803" y="2261"/>
                </a:lnTo>
                <a:lnTo>
                  <a:pt x="16660" y="2301"/>
                </a:lnTo>
                <a:lnTo>
                  <a:pt x="16680" y="2342"/>
                </a:lnTo>
                <a:cubicBezTo>
                  <a:pt x="16436" y="2424"/>
                  <a:pt x="16192" y="2505"/>
                  <a:pt x="15947" y="2586"/>
                </a:cubicBezTo>
                <a:cubicBezTo>
                  <a:pt x="15853" y="2549"/>
                  <a:pt x="16373" y="2317"/>
                  <a:pt x="16235" y="2317"/>
                </a:cubicBezTo>
                <a:cubicBezTo>
                  <a:pt x="16225" y="2317"/>
                  <a:pt x="16210" y="2319"/>
                  <a:pt x="16192" y="2322"/>
                </a:cubicBezTo>
                <a:cubicBezTo>
                  <a:pt x="16171" y="2342"/>
                  <a:pt x="15988" y="2424"/>
                  <a:pt x="15907" y="2464"/>
                </a:cubicBezTo>
                <a:cubicBezTo>
                  <a:pt x="15867" y="2475"/>
                  <a:pt x="15844" y="2479"/>
                  <a:pt x="15830" y="2479"/>
                </a:cubicBezTo>
                <a:cubicBezTo>
                  <a:pt x="15796" y="2479"/>
                  <a:pt x="15819" y="2455"/>
                  <a:pt x="15792" y="2455"/>
                </a:cubicBezTo>
                <a:cubicBezTo>
                  <a:pt x="15767" y="2455"/>
                  <a:pt x="15702" y="2474"/>
                  <a:pt x="15520" y="2546"/>
                </a:cubicBezTo>
                <a:cubicBezTo>
                  <a:pt x="15475" y="2619"/>
                  <a:pt x="14986" y="2767"/>
                  <a:pt x="15000" y="2767"/>
                </a:cubicBezTo>
                <a:cubicBezTo>
                  <a:pt x="15005" y="2767"/>
                  <a:pt x="15086" y="2745"/>
                  <a:pt x="15296" y="2688"/>
                </a:cubicBezTo>
                <a:lnTo>
                  <a:pt x="15296" y="2688"/>
                </a:lnTo>
                <a:cubicBezTo>
                  <a:pt x="14848" y="2872"/>
                  <a:pt x="14807" y="2851"/>
                  <a:pt x="14257" y="3055"/>
                </a:cubicBezTo>
                <a:cubicBezTo>
                  <a:pt x="14264" y="3054"/>
                  <a:pt x="14270" y="3053"/>
                  <a:pt x="14275" y="3053"/>
                </a:cubicBezTo>
                <a:cubicBezTo>
                  <a:pt x="14353" y="3053"/>
                  <a:pt x="14138" y="3207"/>
                  <a:pt x="13850" y="3360"/>
                </a:cubicBezTo>
                <a:cubicBezTo>
                  <a:pt x="13646" y="3421"/>
                  <a:pt x="13442" y="3503"/>
                  <a:pt x="13259" y="3584"/>
                </a:cubicBezTo>
                <a:lnTo>
                  <a:pt x="13218" y="3584"/>
                </a:lnTo>
                <a:cubicBezTo>
                  <a:pt x="12261" y="3951"/>
                  <a:pt x="11752" y="4134"/>
                  <a:pt x="10876" y="4501"/>
                </a:cubicBezTo>
                <a:cubicBezTo>
                  <a:pt x="10817" y="4516"/>
                  <a:pt x="10561" y="4607"/>
                  <a:pt x="10500" y="4607"/>
                </a:cubicBezTo>
                <a:cubicBezTo>
                  <a:pt x="10477" y="4607"/>
                  <a:pt x="10481" y="4595"/>
                  <a:pt x="10530" y="4562"/>
                </a:cubicBezTo>
                <a:lnTo>
                  <a:pt x="10530" y="4562"/>
                </a:lnTo>
                <a:cubicBezTo>
                  <a:pt x="10468" y="4603"/>
                  <a:pt x="10411" y="4639"/>
                  <a:pt x="10334" y="4681"/>
                </a:cubicBezTo>
                <a:lnTo>
                  <a:pt x="10334" y="4681"/>
                </a:lnTo>
                <a:cubicBezTo>
                  <a:pt x="10360" y="4667"/>
                  <a:pt x="10385" y="4655"/>
                  <a:pt x="10408" y="4643"/>
                </a:cubicBezTo>
                <a:lnTo>
                  <a:pt x="10408" y="4643"/>
                </a:lnTo>
                <a:cubicBezTo>
                  <a:pt x="10428" y="4664"/>
                  <a:pt x="10347" y="4725"/>
                  <a:pt x="10225" y="4827"/>
                </a:cubicBezTo>
                <a:cubicBezTo>
                  <a:pt x="9288" y="5214"/>
                  <a:pt x="8351" y="5621"/>
                  <a:pt x="7414" y="6049"/>
                </a:cubicBezTo>
                <a:cubicBezTo>
                  <a:pt x="6762" y="6313"/>
                  <a:pt x="5215" y="7026"/>
                  <a:pt x="4298" y="7413"/>
                </a:cubicBezTo>
                <a:cubicBezTo>
                  <a:pt x="4176" y="7474"/>
                  <a:pt x="3993" y="7596"/>
                  <a:pt x="3952" y="7637"/>
                </a:cubicBezTo>
                <a:cubicBezTo>
                  <a:pt x="3382" y="7902"/>
                  <a:pt x="2873" y="8187"/>
                  <a:pt x="2404" y="8492"/>
                </a:cubicBezTo>
                <a:cubicBezTo>
                  <a:pt x="2424" y="8472"/>
                  <a:pt x="2445" y="8452"/>
                  <a:pt x="2465" y="8431"/>
                </a:cubicBezTo>
                <a:lnTo>
                  <a:pt x="2465" y="8431"/>
                </a:lnTo>
                <a:cubicBezTo>
                  <a:pt x="2323" y="8533"/>
                  <a:pt x="2180" y="8615"/>
                  <a:pt x="2017" y="8717"/>
                </a:cubicBezTo>
                <a:lnTo>
                  <a:pt x="2160" y="8635"/>
                </a:lnTo>
                <a:cubicBezTo>
                  <a:pt x="2209" y="8602"/>
                  <a:pt x="2246" y="8582"/>
                  <a:pt x="2290" y="8554"/>
                </a:cubicBezTo>
                <a:lnTo>
                  <a:pt x="2290" y="8554"/>
                </a:lnTo>
                <a:cubicBezTo>
                  <a:pt x="1673" y="8955"/>
                  <a:pt x="1155" y="9376"/>
                  <a:pt x="754" y="9837"/>
                </a:cubicBezTo>
                <a:cubicBezTo>
                  <a:pt x="754" y="9837"/>
                  <a:pt x="754" y="9828"/>
                  <a:pt x="748" y="9828"/>
                </a:cubicBezTo>
                <a:cubicBezTo>
                  <a:pt x="745" y="9828"/>
                  <a:pt x="741" y="9830"/>
                  <a:pt x="734" y="9837"/>
                </a:cubicBezTo>
                <a:cubicBezTo>
                  <a:pt x="653" y="9938"/>
                  <a:pt x="571" y="10061"/>
                  <a:pt x="490" y="10203"/>
                </a:cubicBezTo>
                <a:cubicBezTo>
                  <a:pt x="469" y="10224"/>
                  <a:pt x="449" y="10264"/>
                  <a:pt x="429" y="10285"/>
                </a:cubicBezTo>
                <a:cubicBezTo>
                  <a:pt x="429" y="10270"/>
                  <a:pt x="469" y="10195"/>
                  <a:pt x="457" y="10195"/>
                </a:cubicBezTo>
                <a:cubicBezTo>
                  <a:pt x="452" y="10195"/>
                  <a:pt x="438" y="10208"/>
                  <a:pt x="408" y="10244"/>
                </a:cubicBezTo>
                <a:cubicBezTo>
                  <a:pt x="429" y="10264"/>
                  <a:pt x="388" y="10325"/>
                  <a:pt x="347" y="10427"/>
                </a:cubicBezTo>
                <a:cubicBezTo>
                  <a:pt x="205" y="10692"/>
                  <a:pt x="103" y="10936"/>
                  <a:pt x="62" y="11221"/>
                </a:cubicBezTo>
                <a:cubicBezTo>
                  <a:pt x="42" y="11221"/>
                  <a:pt x="42" y="11242"/>
                  <a:pt x="42" y="11242"/>
                </a:cubicBezTo>
                <a:cubicBezTo>
                  <a:pt x="42" y="11262"/>
                  <a:pt x="42" y="11262"/>
                  <a:pt x="42" y="11283"/>
                </a:cubicBezTo>
                <a:cubicBezTo>
                  <a:pt x="1" y="11507"/>
                  <a:pt x="1" y="11731"/>
                  <a:pt x="21" y="11955"/>
                </a:cubicBezTo>
                <a:cubicBezTo>
                  <a:pt x="21" y="11975"/>
                  <a:pt x="21" y="12016"/>
                  <a:pt x="21" y="12056"/>
                </a:cubicBezTo>
                <a:cubicBezTo>
                  <a:pt x="42" y="12097"/>
                  <a:pt x="42" y="12138"/>
                  <a:pt x="62" y="12199"/>
                </a:cubicBezTo>
                <a:cubicBezTo>
                  <a:pt x="205" y="13014"/>
                  <a:pt x="754" y="13930"/>
                  <a:pt x="1793" y="14969"/>
                </a:cubicBezTo>
                <a:cubicBezTo>
                  <a:pt x="5092" y="18227"/>
                  <a:pt x="9573" y="20243"/>
                  <a:pt x="14237" y="20325"/>
                </a:cubicBezTo>
                <a:cubicBezTo>
                  <a:pt x="14350" y="20331"/>
                  <a:pt x="14465" y="20333"/>
                  <a:pt x="14581" y="20333"/>
                </a:cubicBezTo>
                <a:cubicBezTo>
                  <a:pt x="14862" y="20333"/>
                  <a:pt x="15150" y="20319"/>
                  <a:pt x="15438" y="20305"/>
                </a:cubicBezTo>
                <a:cubicBezTo>
                  <a:pt x="15642" y="20345"/>
                  <a:pt x="15886" y="20386"/>
                  <a:pt x="15845" y="20427"/>
                </a:cubicBezTo>
                <a:cubicBezTo>
                  <a:pt x="16416" y="20305"/>
                  <a:pt x="17373" y="20447"/>
                  <a:pt x="18310" y="20223"/>
                </a:cubicBezTo>
                <a:cubicBezTo>
                  <a:pt x="18513" y="20223"/>
                  <a:pt x="18126" y="20284"/>
                  <a:pt x="18249" y="20284"/>
                </a:cubicBezTo>
                <a:cubicBezTo>
                  <a:pt x="18473" y="20223"/>
                  <a:pt x="18778" y="20182"/>
                  <a:pt x="19308" y="20162"/>
                </a:cubicBezTo>
                <a:lnTo>
                  <a:pt x="19308" y="20162"/>
                </a:lnTo>
                <a:lnTo>
                  <a:pt x="19246" y="20182"/>
                </a:lnTo>
                <a:cubicBezTo>
                  <a:pt x="19980" y="20121"/>
                  <a:pt x="20530" y="20101"/>
                  <a:pt x="21079" y="20101"/>
                </a:cubicBezTo>
                <a:cubicBezTo>
                  <a:pt x="21629" y="20101"/>
                  <a:pt x="22220" y="20121"/>
                  <a:pt x="23034" y="20203"/>
                </a:cubicBezTo>
                <a:lnTo>
                  <a:pt x="22912" y="20142"/>
                </a:lnTo>
                <a:lnTo>
                  <a:pt x="22912" y="20142"/>
                </a:lnTo>
                <a:cubicBezTo>
                  <a:pt x="23279" y="20182"/>
                  <a:pt x="23340" y="20203"/>
                  <a:pt x="23523" y="20243"/>
                </a:cubicBezTo>
                <a:cubicBezTo>
                  <a:pt x="23612" y="20235"/>
                  <a:pt x="23616" y="20226"/>
                  <a:pt x="23570" y="20215"/>
                </a:cubicBezTo>
                <a:lnTo>
                  <a:pt x="23570" y="20215"/>
                </a:lnTo>
                <a:cubicBezTo>
                  <a:pt x="23683" y="20231"/>
                  <a:pt x="23797" y="20248"/>
                  <a:pt x="23910" y="20264"/>
                </a:cubicBezTo>
                <a:cubicBezTo>
                  <a:pt x="24053" y="20284"/>
                  <a:pt x="24195" y="20305"/>
                  <a:pt x="24358" y="20345"/>
                </a:cubicBezTo>
                <a:cubicBezTo>
                  <a:pt x="24949" y="20467"/>
                  <a:pt x="25539" y="20630"/>
                  <a:pt x="25662" y="20732"/>
                </a:cubicBezTo>
                <a:cubicBezTo>
                  <a:pt x="25791" y="20767"/>
                  <a:pt x="25848" y="20779"/>
                  <a:pt x="25869" y="20779"/>
                </a:cubicBezTo>
                <a:cubicBezTo>
                  <a:pt x="25914" y="20779"/>
                  <a:pt x="25796" y="20726"/>
                  <a:pt x="25841" y="20726"/>
                </a:cubicBezTo>
                <a:cubicBezTo>
                  <a:pt x="25862" y="20726"/>
                  <a:pt x="25920" y="20738"/>
                  <a:pt x="26049" y="20773"/>
                </a:cubicBezTo>
                <a:cubicBezTo>
                  <a:pt x="26110" y="20793"/>
                  <a:pt x="26150" y="20834"/>
                  <a:pt x="26191" y="20854"/>
                </a:cubicBezTo>
                <a:lnTo>
                  <a:pt x="26334" y="20854"/>
                </a:lnTo>
                <a:cubicBezTo>
                  <a:pt x="26680" y="20977"/>
                  <a:pt x="26843" y="21078"/>
                  <a:pt x="26843" y="21099"/>
                </a:cubicBezTo>
                <a:cubicBezTo>
                  <a:pt x="26780" y="21083"/>
                  <a:pt x="26669" y="21055"/>
                  <a:pt x="26584" y="21025"/>
                </a:cubicBezTo>
                <a:lnTo>
                  <a:pt x="26584" y="21025"/>
                </a:lnTo>
                <a:cubicBezTo>
                  <a:pt x="26979" y="21187"/>
                  <a:pt x="27609" y="21410"/>
                  <a:pt x="27820" y="21506"/>
                </a:cubicBezTo>
                <a:cubicBezTo>
                  <a:pt x="27698" y="21445"/>
                  <a:pt x="27556" y="21384"/>
                  <a:pt x="27413" y="21323"/>
                </a:cubicBezTo>
                <a:lnTo>
                  <a:pt x="27413" y="21323"/>
                </a:lnTo>
                <a:cubicBezTo>
                  <a:pt x="28106" y="21588"/>
                  <a:pt x="28879" y="21934"/>
                  <a:pt x="29613" y="22321"/>
                </a:cubicBezTo>
                <a:cubicBezTo>
                  <a:pt x="30366" y="22708"/>
                  <a:pt x="31079" y="23115"/>
                  <a:pt x="31731" y="23461"/>
                </a:cubicBezTo>
                <a:lnTo>
                  <a:pt x="31649" y="23380"/>
                </a:lnTo>
                <a:lnTo>
                  <a:pt x="31649" y="23380"/>
                </a:lnTo>
                <a:cubicBezTo>
                  <a:pt x="32627" y="23909"/>
                  <a:pt x="32403" y="23848"/>
                  <a:pt x="33462" y="24479"/>
                </a:cubicBezTo>
                <a:lnTo>
                  <a:pt x="33421" y="24459"/>
                </a:lnTo>
                <a:lnTo>
                  <a:pt x="33421" y="24459"/>
                </a:lnTo>
                <a:cubicBezTo>
                  <a:pt x="33645" y="24581"/>
                  <a:pt x="33930" y="24744"/>
                  <a:pt x="34215" y="24927"/>
                </a:cubicBezTo>
                <a:cubicBezTo>
                  <a:pt x="34178" y="24909"/>
                  <a:pt x="34158" y="24901"/>
                  <a:pt x="34152" y="24901"/>
                </a:cubicBezTo>
                <a:cubicBezTo>
                  <a:pt x="34116" y="24901"/>
                  <a:pt x="34461" y="25132"/>
                  <a:pt x="34428" y="25132"/>
                </a:cubicBezTo>
                <a:cubicBezTo>
                  <a:pt x="34421" y="25132"/>
                  <a:pt x="34393" y="25120"/>
                  <a:pt x="34337" y="25090"/>
                </a:cubicBezTo>
                <a:lnTo>
                  <a:pt x="34337" y="25090"/>
                </a:lnTo>
                <a:cubicBezTo>
                  <a:pt x="35396" y="25681"/>
                  <a:pt x="34867" y="25376"/>
                  <a:pt x="35600" y="25722"/>
                </a:cubicBezTo>
                <a:lnTo>
                  <a:pt x="35722" y="25844"/>
                </a:lnTo>
                <a:cubicBezTo>
                  <a:pt x="35987" y="25966"/>
                  <a:pt x="36007" y="25966"/>
                  <a:pt x="36557" y="26272"/>
                </a:cubicBezTo>
                <a:cubicBezTo>
                  <a:pt x="36462" y="26226"/>
                  <a:pt x="36418" y="26209"/>
                  <a:pt x="36404" y="26209"/>
                </a:cubicBezTo>
                <a:cubicBezTo>
                  <a:pt x="36366" y="26209"/>
                  <a:pt x="36570" y="26344"/>
                  <a:pt x="36530" y="26344"/>
                </a:cubicBezTo>
                <a:cubicBezTo>
                  <a:pt x="36515" y="26344"/>
                  <a:pt x="36465" y="26325"/>
                  <a:pt x="36354" y="26272"/>
                </a:cubicBezTo>
                <a:lnTo>
                  <a:pt x="36354" y="26272"/>
                </a:lnTo>
                <a:cubicBezTo>
                  <a:pt x="37433" y="27005"/>
                  <a:pt x="38064" y="27147"/>
                  <a:pt x="38533" y="27534"/>
                </a:cubicBezTo>
                <a:cubicBezTo>
                  <a:pt x="38595" y="27552"/>
                  <a:pt x="38632" y="27560"/>
                  <a:pt x="38649" y="27560"/>
                </a:cubicBezTo>
                <a:cubicBezTo>
                  <a:pt x="38709" y="27560"/>
                  <a:pt x="38511" y="27458"/>
                  <a:pt x="38288" y="27331"/>
                </a:cubicBezTo>
                <a:cubicBezTo>
                  <a:pt x="38063" y="27209"/>
                  <a:pt x="37808" y="27073"/>
                  <a:pt x="37825" y="27073"/>
                </a:cubicBezTo>
                <a:cubicBezTo>
                  <a:pt x="37828" y="27073"/>
                  <a:pt x="37839" y="27077"/>
                  <a:pt x="37861" y="27086"/>
                </a:cubicBezTo>
                <a:cubicBezTo>
                  <a:pt x="37820" y="27057"/>
                  <a:pt x="37809" y="27044"/>
                  <a:pt x="37822" y="27044"/>
                </a:cubicBezTo>
                <a:cubicBezTo>
                  <a:pt x="37878" y="27044"/>
                  <a:pt x="38396" y="27303"/>
                  <a:pt x="38696" y="27453"/>
                </a:cubicBezTo>
                <a:cubicBezTo>
                  <a:pt x="38879" y="27555"/>
                  <a:pt x="39021" y="27656"/>
                  <a:pt x="39246" y="27799"/>
                </a:cubicBezTo>
                <a:cubicBezTo>
                  <a:pt x="39449" y="27942"/>
                  <a:pt x="39734" y="28125"/>
                  <a:pt x="40223" y="28329"/>
                </a:cubicBezTo>
                <a:cubicBezTo>
                  <a:pt x="40121" y="28288"/>
                  <a:pt x="40121" y="28288"/>
                  <a:pt x="40019" y="28247"/>
                </a:cubicBezTo>
                <a:lnTo>
                  <a:pt x="40019" y="28247"/>
                </a:lnTo>
                <a:cubicBezTo>
                  <a:pt x="40366" y="28430"/>
                  <a:pt x="40732" y="28512"/>
                  <a:pt x="41180" y="28736"/>
                </a:cubicBezTo>
                <a:cubicBezTo>
                  <a:pt x="41408" y="28771"/>
                  <a:pt x="41680" y="28911"/>
                  <a:pt x="41804" y="28911"/>
                </a:cubicBezTo>
                <a:cubicBezTo>
                  <a:pt x="41825" y="28911"/>
                  <a:pt x="41841" y="28907"/>
                  <a:pt x="41852" y="28899"/>
                </a:cubicBezTo>
                <a:cubicBezTo>
                  <a:pt x="41567" y="28797"/>
                  <a:pt x="41262" y="28695"/>
                  <a:pt x="40956" y="28593"/>
                </a:cubicBezTo>
                <a:lnTo>
                  <a:pt x="40956" y="28593"/>
                </a:lnTo>
                <a:cubicBezTo>
                  <a:pt x="41465" y="28756"/>
                  <a:pt x="41975" y="28858"/>
                  <a:pt x="42830" y="29143"/>
                </a:cubicBezTo>
                <a:cubicBezTo>
                  <a:pt x="42748" y="29143"/>
                  <a:pt x="42484" y="29082"/>
                  <a:pt x="42321" y="29041"/>
                </a:cubicBezTo>
                <a:lnTo>
                  <a:pt x="42321" y="29041"/>
                </a:lnTo>
                <a:cubicBezTo>
                  <a:pt x="42565" y="29143"/>
                  <a:pt x="42809" y="29164"/>
                  <a:pt x="43054" y="29265"/>
                </a:cubicBezTo>
                <a:cubicBezTo>
                  <a:pt x="43047" y="29270"/>
                  <a:pt x="43035" y="29272"/>
                  <a:pt x="43017" y="29272"/>
                </a:cubicBezTo>
                <a:cubicBezTo>
                  <a:pt x="42810" y="29272"/>
                  <a:pt x="41888" y="28967"/>
                  <a:pt x="41364" y="28817"/>
                </a:cubicBezTo>
                <a:lnTo>
                  <a:pt x="41364" y="28817"/>
                </a:lnTo>
                <a:cubicBezTo>
                  <a:pt x="41608" y="28960"/>
                  <a:pt x="42423" y="29102"/>
                  <a:pt x="42117" y="29102"/>
                </a:cubicBezTo>
                <a:cubicBezTo>
                  <a:pt x="42341" y="29123"/>
                  <a:pt x="42585" y="29204"/>
                  <a:pt x="42871" y="29286"/>
                </a:cubicBezTo>
                <a:cubicBezTo>
                  <a:pt x="43013" y="29326"/>
                  <a:pt x="43156" y="29367"/>
                  <a:pt x="43319" y="29408"/>
                </a:cubicBezTo>
                <a:cubicBezTo>
                  <a:pt x="43482" y="29428"/>
                  <a:pt x="43665" y="29469"/>
                  <a:pt x="43828" y="29489"/>
                </a:cubicBezTo>
                <a:lnTo>
                  <a:pt x="43767" y="29510"/>
                </a:lnTo>
                <a:cubicBezTo>
                  <a:pt x="43828" y="29530"/>
                  <a:pt x="43909" y="29530"/>
                  <a:pt x="44011" y="29550"/>
                </a:cubicBezTo>
                <a:cubicBezTo>
                  <a:pt x="44113" y="29571"/>
                  <a:pt x="44215" y="29571"/>
                  <a:pt x="44337" y="29591"/>
                </a:cubicBezTo>
                <a:lnTo>
                  <a:pt x="43950" y="29591"/>
                </a:lnTo>
                <a:cubicBezTo>
                  <a:pt x="44235" y="29612"/>
                  <a:pt x="44520" y="29673"/>
                  <a:pt x="44785" y="29734"/>
                </a:cubicBezTo>
                <a:cubicBezTo>
                  <a:pt x="45050" y="29774"/>
                  <a:pt x="45314" y="29815"/>
                  <a:pt x="45600" y="29836"/>
                </a:cubicBezTo>
                <a:cubicBezTo>
                  <a:pt x="44439" y="29713"/>
                  <a:pt x="45355" y="29734"/>
                  <a:pt x="44866" y="29652"/>
                </a:cubicBezTo>
                <a:lnTo>
                  <a:pt x="44866" y="29652"/>
                </a:lnTo>
                <a:cubicBezTo>
                  <a:pt x="45213" y="29673"/>
                  <a:pt x="45457" y="29713"/>
                  <a:pt x="45620" y="29734"/>
                </a:cubicBezTo>
                <a:cubicBezTo>
                  <a:pt x="45783" y="29734"/>
                  <a:pt x="45885" y="29774"/>
                  <a:pt x="46007" y="29795"/>
                </a:cubicBezTo>
                <a:cubicBezTo>
                  <a:pt x="46173" y="29828"/>
                  <a:pt x="46353" y="29861"/>
                  <a:pt x="46746" y="29861"/>
                </a:cubicBezTo>
                <a:cubicBezTo>
                  <a:pt x="46834" y="29861"/>
                  <a:pt x="46933" y="29860"/>
                  <a:pt x="47046" y="29856"/>
                </a:cubicBezTo>
                <a:cubicBezTo>
                  <a:pt x="46801" y="29856"/>
                  <a:pt x="46557" y="29836"/>
                  <a:pt x="46801" y="29815"/>
                </a:cubicBezTo>
                <a:lnTo>
                  <a:pt x="47718" y="29815"/>
                </a:lnTo>
                <a:cubicBezTo>
                  <a:pt x="48247" y="29744"/>
                  <a:pt x="48206" y="29739"/>
                  <a:pt x="48089" y="29739"/>
                </a:cubicBezTo>
                <a:cubicBezTo>
                  <a:pt x="48070" y="29739"/>
                  <a:pt x="48048" y="29739"/>
                  <a:pt x="48027" y="29739"/>
                </a:cubicBezTo>
                <a:cubicBezTo>
                  <a:pt x="47919" y="29739"/>
                  <a:pt x="47816" y="29735"/>
                  <a:pt x="48003" y="29693"/>
                </a:cubicBezTo>
                <a:lnTo>
                  <a:pt x="48003" y="29693"/>
                </a:lnTo>
                <a:cubicBezTo>
                  <a:pt x="48035" y="29695"/>
                  <a:pt x="48065" y="29696"/>
                  <a:pt x="48094" y="29696"/>
                </a:cubicBezTo>
                <a:cubicBezTo>
                  <a:pt x="48396" y="29696"/>
                  <a:pt x="48551" y="29603"/>
                  <a:pt x="48960" y="29510"/>
                </a:cubicBezTo>
                <a:lnTo>
                  <a:pt x="48980" y="29550"/>
                </a:lnTo>
                <a:cubicBezTo>
                  <a:pt x="49286" y="29510"/>
                  <a:pt x="49449" y="29469"/>
                  <a:pt x="49551" y="29428"/>
                </a:cubicBezTo>
                <a:cubicBezTo>
                  <a:pt x="49632" y="29388"/>
                  <a:pt x="49673" y="29367"/>
                  <a:pt x="49693" y="29347"/>
                </a:cubicBezTo>
                <a:cubicBezTo>
                  <a:pt x="49754" y="29306"/>
                  <a:pt x="49815" y="29306"/>
                  <a:pt x="50324" y="29143"/>
                </a:cubicBezTo>
                <a:lnTo>
                  <a:pt x="50324" y="29143"/>
                </a:lnTo>
                <a:cubicBezTo>
                  <a:pt x="50182" y="29204"/>
                  <a:pt x="50060" y="29286"/>
                  <a:pt x="49897" y="29347"/>
                </a:cubicBezTo>
                <a:cubicBezTo>
                  <a:pt x="50080" y="29286"/>
                  <a:pt x="50263" y="29225"/>
                  <a:pt x="50447" y="29164"/>
                </a:cubicBezTo>
                <a:lnTo>
                  <a:pt x="50447" y="29164"/>
                </a:lnTo>
                <a:lnTo>
                  <a:pt x="50345" y="29265"/>
                </a:lnTo>
                <a:cubicBezTo>
                  <a:pt x="50487" y="29204"/>
                  <a:pt x="50610" y="29164"/>
                  <a:pt x="50732" y="29123"/>
                </a:cubicBezTo>
                <a:cubicBezTo>
                  <a:pt x="50834" y="29082"/>
                  <a:pt x="50915" y="29041"/>
                  <a:pt x="51017" y="29001"/>
                </a:cubicBezTo>
                <a:cubicBezTo>
                  <a:pt x="51200" y="28939"/>
                  <a:pt x="51404" y="28878"/>
                  <a:pt x="51689" y="28756"/>
                </a:cubicBezTo>
                <a:lnTo>
                  <a:pt x="51689" y="28756"/>
                </a:lnTo>
                <a:cubicBezTo>
                  <a:pt x="51677" y="28758"/>
                  <a:pt x="51667" y="28758"/>
                  <a:pt x="51659" y="28758"/>
                </a:cubicBezTo>
                <a:cubicBezTo>
                  <a:pt x="51557" y="28758"/>
                  <a:pt x="51763" y="28638"/>
                  <a:pt x="52198" y="28430"/>
                </a:cubicBezTo>
                <a:cubicBezTo>
                  <a:pt x="52288" y="28393"/>
                  <a:pt x="52320" y="28384"/>
                  <a:pt x="52331" y="28384"/>
                </a:cubicBezTo>
                <a:cubicBezTo>
                  <a:pt x="52342" y="28384"/>
                  <a:pt x="52328" y="28395"/>
                  <a:pt x="52335" y="28395"/>
                </a:cubicBezTo>
                <a:cubicBezTo>
                  <a:pt x="52345" y="28395"/>
                  <a:pt x="52410" y="28365"/>
                  <a:pt x="52728" y="28206"/>
                </a:cubicBezTo>
                <a:lnTo>
                  <a:pt x="52728" y="28206"/>
                </a:lnTo>
                <a:cubicBezTo>
                  <a:pt x="52585" y="28308"/>
                  <a:pt x="52422" y="28430"/>
                  <a:pt x="52117" y="28532"/>
                </a:cubicBezTo>
                <a:cubicBezTo>
                  <a:pt x="52096" y="28573"/>
                  <a:pt x="51974" y="28634"/>
                  <a:pt x="51954" y="28675"/>
                </a:cubicBezTo>
                <a:cubicBezTo>
                  <a:pt x="52137" y="28614"/>
                  <a:pt x="52361" y="28491"/>
                  <a:pt x="52565" y="28390"/>
                </a:cubicBezTo>
                <a:cubicBezTo>
                  <a:pt x="52768" y="28288"/>
                  <a:pt x="52972" y="28166"/>
                  <a:pt x="53074" y="28105"/>
                </a:cubicBezTo>
                <a:lnTo>
                  <a:pt x="53074" y="28105"/>
                </a:lnTo>
                <a:cubicBezTo>
                  <a:pt x="52992" y="28145"/>
                  <a:pt x="52870" y="28206"/>
                  <a:pt x="52809" y="28247"/>
                </a:cubicBezTo>
                <a:cubicBezTo>
                  <a:pt x="53135" y="28023"/>
                  <a:pt x="53440" y="27840"/>
                  <a:pt x="53725" y="27616"/>
                </a:cubicBezTo>
                <a:cubicBezTo>
                  <a:pt x="53773" y="27592"/>
                  <a:pt x="53798" y="27582"/>
                  <a:pt x="53807" y="27582"/>
                </a:cubicBezTo>
                <a:cubicBezTo>
                  <a:pt x="53827" y="27582"/>
                  <a:pt x="53751" y="27640"/>
                  <a:pt x="53664" y="27697"/>
                </a:cubicBezTo>
                <a:cubicBezTo>
                  <a:pt x="53848" y="27575"/>
                  <a:pt x="53990" y="27494"/>
                  <a:pt x="54235" y="27290"/>
                </a:cubicBezTo>
                <a:lnTo>
                  <a:pt x="54235" y="27290"/>
                </a:lnTo>
                <a:cubicBezTo>
                  <a:pt x="54194" y="27371"/>
                  <a:pt x="54235" y="27392"/>
                  <a:pt x="53868" y="27656"/>
                </a:cubicBezTo>
                <a:cubicBezTo>
                  <a:pt x="54153" y="27473"/>
                  <a:pt x="54418" y="27229"/>
                  <a:pt x="54703" y="27025"/>
                </a:cubicBezTo>
                <a:cubicBezTo>
                  <a:pt x="54755" y="26991"/>
                  <a:pt x="55042" y="26779"/>
                  <a:pt x="55065" y="26779"/>
                </a:cubicBezTo>
                <a:cubicBezTo>
                  <a:pt x="55069" y="26779"/>
                  <a:pt x="55064" y="26786"/>
                  <a:pt x="55049" y="26801"/>
                </a:cubicBezTo>
                <a:cubicBezTo>
                  <a:pt x="55294" y="26638"/>
                  <a:pt x="55538" y="26373"/>
                  <a:pt x="55803" y="26088"/>
                </a:cubicBezTo>
                <a:cubicBezTo>
                  <a:pt x="55945" y="25946"/>
                  <a:pt x="56088" y="25783"/>
                  <a:pt x="56230" y="25620"/>
                </a:cubicBezTo>
                <a:lnTo>
                  <a:pt x="56393" y="25437"/>
                </a:lnTo>
                <a:lnTo>
                  <a:pt x="56475" y="25355"/>
                </a:lnTo>
                <a:cubicBezTo>
                  <a:pt x="56495" y="25355"/>
                  <a:pt x="56495" y="25335"/>
                  <a:pt x="56475" y="25335"/>
                </a:cubicBezTo>
                <a:lnTo>
                  <a:pt x="56475" y="25314"/>
                </a:lnTo>
                <a:lnTo>
                  <a:pt x="56434" y="25253"/>
                </a:lnTo>
                <a:lnTo>
                  <a:pt x="56312" y="25050"/>
                </a:lnTo>
                <a:lnTo>
                  <a:pt x="56210" y="24866"/>
                </a:lnTo>
                <a:cubicBezTo>
                  <a:pt x="56190" y="24826"/>
                  <a:pt x="56149" y="24765"/>
                  <a:pt x="56047" y="24622"/>
                </a:cubicBezTo>
                <a:cubicBezTo>
                  <a:pt x="55681" y="24011"/>
                  <a:pt x="55334" y="23461"/>
                  <a:pt x="54744" y="22809"/>
                </a:cubicBezTo>
                <a:cubicBezTo>
                  <a:pt x="54662" y="22667"/>
                  <a:pt x="54581" y="22545"/>
                  <a:pt x="54479" y="22402"/>
                </a:cubicBezTo>
                <a:cubicBezTo>
                  <a:pt x="54384" y="22295"/>
                  <a:pt x="54346" y="22257"/>
                  <a:pt x="54337" y="22257"/>
                </a:cubicBezTo>
                <a:cubicBezTo>
                  <a:pt x="54317" y="22257"/>
                  <a:pt x="54456" y="22458"/>
                  <a:pt x="54423" y="22458"/>
                </a:cubicBezTo>
                <a:cubicBezTo>
                  <a:pt x="54403" y="22458"/>
                  <a:pt x="54318" y="22382"/>
                  <a:pt x="54092" y="22137"/>
                </a:cubicBezTo>
                <a:cubicBezTo>
                  <a:pt x="53542" y="21567"/>
                  <a:pt x="53949" y="21873"/>
                  <a:pt x="53766" y="21649"/>
                </a:cubicBezTo>
                <a:cubicBezTo>
                  <a:pt x="53481" y="21384"/>
                  <a:pt x="52952" y="20956"/>
                  <a:pt x="52463" y="20406"/>
                </a:cubicBezTo>
                <a:lnTo>
                  <a:pt x="52463" y="20406"/>
                </a:lnTo>
                <a:cubicBezTo>
                  <a:pt x="52646" y="20569"/>
                  <a:pt x="52768" y="20712"/>
                  <a:pt x="52931" y="20854"/>
                </a:cubicBezTo>
                <a:lnTo>
                  <a:pt x="52585" y="20447"/>
                </a:lnTo>
                <a:lnTo>
                  <a:pt x="52585" y="20447"/>
                </a:lnTo>
                <a:cubicBezTo>
                  <a:pt x="52934" y="20740"/>
                  <a:pt x="53197" y="20995"/>
                  <a:pt x="53223" y="20995"/>
                </a:cubicBezTo>
                <a:cubicBezTo>
                  <a:pt x="53235" y="20995"/>
                  <a:pt x="53197" y="20942"/>
                  <a:pt x="53094" y="20814"/>
                </a:cubicBezTo>
                <a:cubicBezTo>
                  <a:pt x="53092" y="20814"/>
                  <a:pt x="53090" y="20814"/>
                  <a:pt x="53087" y="20814"/>
                </a:cubicBezTo>
                <a:cubicBezTo>
                  <a:pt x="52993" y="20814"/>
                  <a:pt x="52635" y="20458"/>
                  <a:pt x="52239" y="20101"/>
                </a:cubicBezTo>
                <a:cubicBezTo>
                  <a:pt x="51862" y="19744"/>
                  <a:pt x="51486" y="19387"/>
                  <a:pt x="51391" y="19387"/>
                </a:cubicBezTo>
                <a:cubicBezTo>
                  <a:pt x="51388" y="19387"/>
                  <a:pt x="51386" y="19388"/>
                  <a:pt x="51383" y="19388"/>
                </a:cubicBezTo>
                <a:lnTo>
                  <a:pt x="51139" y="19123"/>
                </a:lnTo>
                <a:lnTo>
                  <a:pt x="51139" y="19123"/>
                </a:lnTo>
                <a:cubicBezTo>
                  <a:pt x="51220" y="19205"/>
                  <a:pt x="51241" y="19205"/>
                  <a:pt x="51322" y="19266"/>
                </a:cubicBezTo>
                <a:cubicBezTo>
                  <a:pt x="50854" y="18757"/>
                  <a:pt x="50874" y="19001"/>
                  <a:pt x="50223" y="18370"/>
                </a:cubicBezTo>
                <a:cubicBezTo>
                  <a:pt x="50051" y="18199"/>
                  <a:pt x="49916" y="18063"/>
                  <a:pt x="49943" y="18063"/>
                </a:cubicBezTo>
                <a:cubicBezTo>
                  <a:pt x="49952" y="18063"/>
                  <a:pt x="49976" y="18076"/>
                  <a:pt x="50019" y="18105"/>
                </a:cubicBezTo>
                <a:lnTo>
                  <a:pt x="49469" y="17657"/>
                </a:lnTo>
                <a:cubicBezTo>
                  <a:pt x="49398" y="17598"/>
                  <a:pt x="49375" y="17566"/>
                  <a:pt x="49385" y="17566"/>
                </a:cubicBezTo>
                <a:cubicBezTo>
                  <a:pt x="49388" y="17566"/>
                  <a:pt x="49394" y="17570"/>
                  <a:pt x="49404" y="17577"/>
                </a:cubicBezTo>
                <a:lnTo>
                  <a:pt x="49404" y="17577"/>
                </a:lnTo>
                <a:lnTo>
                  <a:pt x="48716" y="16965"/>
                </a:lnTo>
                <a:lnTo>
                  <a:pt x="48736" y="16965"/>
                </a:lnTo>
                <a:cubicBezTo>
                  <a:pt x="48593" y="16883"/>
                  <a:pt x="48329" y="16659"/>
                  <a:pt x="48186" y="16578"/>
                </a:cubicBezTo>
                <a:cubicBezTo>
                  <a:pt x="48136" y="16522"/>
                  <a:pt x="48122" y="16503"/>
                  <a:pt x="48128" y="16503"/>
                </a:cubicBezTo>
                <a:cubicBezTo>
                  <a:pt x="48141" y="16503"/>
                  <a:pt x="48246" y="16593"/>
                  <a:pt x="48268" y="16593"/>
                </a:cubicBezTo>
                <a:cubicBezTo>
                  <a:pt x="48272" y="16593"/>
                  <a:pt x="48273" y="16588"/>
                  <a:pt x="48267" y="16578"/>
                </a:cubicBezTo>
                <a:lnTo>
                  <a:pt x="47799" y="16211"/>
                </a:lnTo>
                <a:cubicBezTo>
                  <a:pt x="47765" y="16172"/>
                  <a:pt x="47755" y="16155"/>
                  <a:pt x="47764" y="16155"/>
                </a:cubicBezTo>
                <a:cubicBezTo>
                  <a:pt x="47796" y="16155"/>
                  <a:pt x="48088" y="16389"/>
                  <a:pt x="48329" y="16598"/>
                </a:cubicBezTo>
                <a:cubicBezTo>
                  <a:pt x="48003" y="16130"/>
                  <a:pt x="47942" y="16292"/>
                  <a:pt x="47107" y="15437"/>
                </a:cubicBezTo>
                <a:lnTo>
                  <a:pt x="47107" y="15437"/>
                </a:lnTo>
                <a:lnTo>
                  <a:pt x="47534" y="15804"/>
                </a:lnTo>
                <a:cubicBezTo>
                  <a:pt x="47310" y="15498"/>
                  <a:pt x="46964" y="15233"/>
                  <a:pt x="46536" y="14765"/>
                </a:cubicBezTo>
                <a:lnTo>
                  <a:pt x="46536" y="14765"/>
                </a:lnTo>
                <a:cubicBezTo>
                  <a:pt x="46602" y="14864"/>
                  <a:pt x="47124" y="15418"/>
                  <a:pt x="47047" y="15418"/>
                </a:cubicBezTo>
                <a:cubicBezTo>
                  <a:pt x="47043" y="15418"/>
                  <a:pt x="47036" y="15416"/>
                  <a:pt x="47026" y="15412"/>
                </a:cubicBezTo>
                <a:lnTo>
                  <a:pt x="47026" y="15412"/>
                </a:lnTo>
                <a:cubicBezTo>
                  <a:pt x="47153" y="15510"/>
                  <a:pt x="47306" y="15628"/>
                  <a:pt x="47351" y="15702"/>
                </a:cubicBezTo>
                <a:cubicBezTo>
                  <a:pt x="47182" y="15627"/>
                  <a:pt x="47099" y="15534"/>
                  <a:pt x="46943" y="15360"/>
                </a:cubicBezTo>
                <a:lnTo>
                  <a:pt x="46943" y="15360"/>
                </a:lnTo>
                <a:cubicBezTo>
                  <a:pt x="46981" y="15386"/>
                  <a:pt x="47008" y="15403"/>
                  <a:pt x="47026" y="15412"/>
                </a:cubicBezTo>
                <a:lnTo>
                  <a:pt x="47026" y="15412"/>
                </a:lnTo>
                <a:cubicBezTo>
                  <a:pt x="46979" y="15376"/>
                  <a:pt x="46936" y="15342"/>
                  <a:pt x="46903" y="15315"/>
                </a:cubicBezTo>
                <a:lnTo>
                  <a:pt x="46903" y="15315"/>
                </a:lnTo>
                <a:cubicBezTo>
                  <a:pt x="46917" y="15330"/>
                  <a:pt x="46930" y="15345"/>
                  <a:pt x="46943" y="15360"/>
                </a:cubicBezTo>
                <a:lnTo>
                  <a:pt x="46943" y="15360"/>
                </a:lnTo>
                <a:cubicBezTo>
                  <a:pt x="46925" y="15347"/>
                  <a:pt x="46905" y="15332"/>
                  <a:pt x="46883" y="15315"/>
                </a:cubicBezTo>
                <a:cubicBezTo>
                  <a:pt x="46760" y="15172"/>
                  <a:pt x="46598" y="15009"/>
                  <a:pt x="46312" y="14806"/>
                </a:cubicBezTo>
                <a:cubicBezTo>
                  <a:pt x="46333" y="14765"/>
                  <a:pt x="46088" y="14541"/>
                  <a:pt x="45763" y="14276"/>
                </a:cubicBezTo>
                <a:lnTo>
                  <a:pt x="45824" y="14236"/>
                </a:lnTo>
                <a:cubicBezTo>
                  <a:pt x="45477" y="13950"/>
                  <a:pt x="45477" y="13991"/>
                  <a:pt x="45253" y="13828"/>
                </a:cubicBezTo>
                <a:cubicBezTo>
                  <a:pt x="44866" y="13502"/>
                  <a:pt x="44826" y="13380"/>
                  <a:pt x="44765" y="13278"/>
                </a:cubicBezTo>
                <a:cubicBezTo>
                  <a:pt x="44619" y="13147"/>
                  <a:pt x="44564" y="13103"/>
                  <a:pt x="44554" y="13103"/>
                </a:cubicBezTo>
                <a:cubicBezTo>
                  <a:pt x="44533" y="13103"/>
                  <a:pt x="44711" y="13296"/>
                  <a:pt x="44682" y="13296"/>
                </a:cubicBezTo>
                <a:cubicBezTo>
                  <a:pt x="44666" y="13296"/>
                  <a:pt x="44592" y="13242"/>
                  <a:pt x="44398" y="13075"/>
                </a:cubicBezTo>
                <a:cubicBezTo>
                  <a:pt x="43909" y="12606"/>
                  <a:pt x="43522" y="12321"/>
                  <a:pt x="42871" y="11812"/>
                </a:cubicBezTo>
                <a:cubicBezTo>
                  <a:pt x="42752" y="11701"/>
                  <a:pt x="42727" y="11668"/>
                  <a:pt x="42739" y="11668"/>
                </a:cubicBezTo>
                <a:cubicBezTo>
                  <a:pt x="42758" y="11668"/>
                  <a:pt x="42857" y="11738"/>
                  <a:pt x="42870" y="11738"/>
                </a:cubicBezTo>
                <a:cubicBezTo>
                  <a:pt x="42875" y="11738"/>
                  <a:pt x="42870" y="11730"/>
                  <a:pt x="42850" y="11710"/>
                </a:cubicBezTo>
                <a:lnTo>
                  <a:pt x="42504" y="11466"/>
                </a:lnTo>
                <a:cubicBezTo>
                  <a:pt x="42455" y="11429"/>
                  <a:pt x="42450" y="11422"/>
                  <a:pt x="42459" y="11422"/>
                </a:cubicBezTo>
                <a:cubicBezTo>
                  <a:pt x="42464" y="11422"/>
                  <a:pt x="42475" y="11425"/>
                  <a:pt x="42484" y="11425"/>
                </a:cubicBezTo>
                <a:cubicBezTo>
                  <a:pt x="42199" y="11201"/>
                  <a:pt x="42402" y="11445"/>
                  <a:pt x="41975" y="11099"/>
                </a:cubicBezTo>
                <a:cubicBezTo>
                  <a:pt x="41812" y="11059"/>
                  <a:pt x="41160" y="10264"/>
                  <a:pt x="40590" y="9877"/>
                </a:cubicBezTo>
                <a:cubicBezTo>
                  <a:pt x="40554" y="9842"/>
                  <a:pt x="40546" y="9831"/>
                  <a:pt x="40552" y="9831"/>
                </a:cubicBezTo>
                <a:cubicBezTo>
                  <a:pt x="40563" y="9831"/>
                  <a:pt x="40623" y="9871"/>
                  <a:pt x="40645" y="9871"/>
                </a:cubicBezTo>
                <a:cubicBezTo>
                  <a:pt x="40651" y="9871"/>
                  <a:pt x="40654" y="9867"/>
                  <a:pt x="40651" y="9857"/>
                </a:cubicBezTo>
                <a:cubicBezTo>
                  <a:pt x="39897" y="9287"/>
                  <a:pt x="39999" y="9348"/>
                  <a:pt x="39368" y="8920"/>
                </a:cubicBezTo>
                <a:lnTo>
                  <a:pt x="38879" y="8452"/>
                </a:lnTo>
                <a:lnTo>
                  <a:pt x="38879" y="8452"/>
                </a:lnTo>
                <a:cubicBezTo>
                  <a:pt x="38981" y="8554"/>
                  <a:pt x="39009" y="8596"/>
                  <a:pt x="38985" y="8596"/>
                </a:cubicBezTo>
                <a:cubicBezTo>
                  <a:pt x="38929" y="8596"/>
                  <a:pt x="38578" y="8356"/>
                  <a:pt x="38248" y="8126"/>
                </a:cubicBezTo>
                <a:lnTo>
                  <a:pt x="38248" y="8126"/>
                </a:lnTo>
                <a:cubicBezTo>
                  <a:pt x="38268" y="8146"/>
                  <a:pt x="38288" y="8167"/>
                  <a:pt x="38309" y="8187"/>
                </a:cubicBezTo>
                <a:cubicBezTo>
                  <a:pt x="38268" y="8146"/>
                  <a:pt x="38207" y="8106"/>
                  <a:pt x="38146" y="8065"/>
                </a:cubicBezTo>
                <a:lnTo>
                  <a:pt x="38146" y="8065"/>
                </a:lnTo>
                <a:cubicBezTo>
                  <a:pt x="38186" y="8085"/>
                  <a:pt x="38227" y="8106"/>
                  <a:pt x="38248" y="8126"/>
                </a:cubicBezTo>
                <a:cubicBezTo>
                  <a:pt x="38227" y="8106"/>
                  <a:pt x="38207" y="8085"/>
                  <a:pt x="38186" y="8065"/>
                </a:cubicBezTo>
                <a:cubicBezTo>
                  <a:pt x="38146" y="8024"/>
                  <a:pt x="38105" y="8004"/>
                  <a:pt x="38064" y="7983"/>
                </a:cubicBezTo>
                <a:cubicBezTo>
                  <a:pt x="37962" y="7902"/>
                  <a:pt x="37861" y="7800"/>
                  <a:pt x="37738" y="7719"/>
                </a:cubicBezTo>
                <a:cubicBezTo>
                  <a:pt x="37741" y="7716"/>
                  <a:pt x="37745" y="7715"/>
                  <a:pt x="37751" y="7715"/>
                </a:cubicBezTo>
                <a:cubicBezTo>
                  <a:pt x="37786" y="7715"/>
                  <a:pt x="37877" y="7768"/>
                  <a:pt x="37983" y="7820"/>
                </a:cubicBezTo>
                <a:cubicBezTo>
                  <a:pt x="38044" y="7902"/>
                  <a:pt x="38125" y="7983"/>
                  <a:pt x="38186" y="8044"/>
                </a:cubicBezTo>
                <a:cubicBezTo>
                  <a:pt x="38354" y="8145"/>
                  <a:pt x="38508" y="8218"/>
                  <a:pt x="38546" y="8218"/>
                </a:cubicBezTo>
                <a:cubicBezTo>
                  <a:pt x="38554" y="8218"/>
                  <a:pt x="38557" y="8215"/>
                  <a:pt x="38553" y="8207"/>
                </a:cubicBezTo>
                <a:cubicBezTo>
                  <a:pt x="38512" y="8167"/>
                  <a:pt x="38411" y="8106"/>
                  <a:pt x="38329" y="8024"/>
                </a:cubicBezTo>
                <a:lnTo>
                  <a:pt x="38329" y="8024"/>
                </a:lnTo>
                <a:cubicBezTo>
                  <a:pt x="38353" y="8048"/>
                  <a:pt x="38377" y="8058"/>
                  <a:pt x="38388" y="8058"/>
                </a:cubicBezTo>
                <a:cubicBezTo>
                  <a:pt x="38397" y="8058"/>
                  <a:pt x="38399" y="8053"/>
                  <a:pt x="38390" y="8044"/>
                </a:cubicBezTo>
                <a:cubicBezTo>
                  <a:pt x="38370" y="8024"/>
                  <a:pt x="38288" y="7983"/>
                  <a:pt x="38166" y="7902"/>
                </a:cubicBezTo>
                <a:lnTo>
                  <a:pt x="38064" y="7719"/>
                </a:lnTo>
                <a:lnTo>
                  <a:pt x="38003" y="7719"/>
                </a:lnTo>
                <a:lnTo>
                  <a:pt x="37168" y="6945"/>
                </a:lnTo>
                <a:cubicBezTo>
                  <a:pt x="36476" y="6476"/>
                  <a:pt x="35865" y="6110"/>
                  <a:pt x="34847" y="5315"/>
                </a:cubicBezTo>
                <a:lnTo>
                  <a:pt x="34847" y="5315"/>
                </a:lnTo>
                <a:cubicBezTo>
                  <a:pt x="34931" y="5364"/>
                  <a:pt x="34975" y="5382"/>
                  <a:pt x="34996" y="5382"/>
                </a:cubicBezTo>
                <a:cubicBezTo>
                  <a:pt x="35044" y="5382"/>
                  <a:pt x="34967" y="5283"/>
                  <a:pt x="35009" y="5254"/>
                </a:cubicBezTo>
                <a:lnTo>
                  <a:pt x="35009" y="5254"/>
                </a:lnTo>
                <a:cubicBezTo>
                  <a:pt x="35233" y="5539"/>
                  <a:pt x="35804" y="5865"/>
                  <a:pt x="36313" y="6313"/>
                </a:cubicBezTo>
                <a:cubicBezTo>
                  <a:pt x="36148" y="6161"/>
                  <a:pt x="36117" y="6120"/>
                  <a:pt x="36132" y="6120"/>
                </a:cubicBezTo>
                <a:cubicBezTo>
                  <a:pt x="36142" y="6120"/>
                  <a:pt x="36168" y="6135"/>
                  <a:pt x="36191" y="6150"/>
                </a:cubicBezTo>
                <a:lnTo>
                  <a:pt x="35233" y="5438"/>
                </a:lnTo>
                <a:cubicBezTo>
                  <a:pt x="35274" y="5417"/>
                  <a:pt x="35050" y="5254"/>
                  <a:pt x="34826" y="5030"/>
                </a:cubicBezTo>
                <a:lnTo>
                  <a:pt x="34826" y="5030"/>
                </a:lnTo>
                <a:cubicBezTo>
                  <a:pt x="34843" y="5064"/>
                  <a:pt x="34841" y="5079"/>
                  <a:pt x="34824" y="5079"/>
                </a:cubicBezTo>
                <a:cubicBezTo>
                  <a:pt x="34719" y="5079"/>
                  <a:pt x="34036" y="4502"/>
                  <a:pt x="33686" y="4256"/>
                </a:cubicBezTo>
                <a:cubicBezTo>
                  <a:pt x="33686" y="4243"/>
                  <a:pt x="33691" y="4236"/>
                  <a:pt x="33705" y="4236"/>
                </a:cubicBezTo>
                <a:cubicBezTo>
                  <a:pt x="33753" y="4236"/>
                  <a:pt x="33904" y="4335"/>
                  <a:pt x="34256" y="4623"/>
                </a:cubicBezTo>
                <a:cubicBezTo>
                  <a:pt x="33788" y="4155"/>
                  <a:pt x="33523" y="4195"/>
                  <a:pt x="33054" y="3747"/>
                </a:cubicBezTo>
                <a:lnTo>
                  <a:pt x="33054" y="3747"/>
                </a:lnTo>
                <a:cubicBezTo>
                  <a:pt x="33177" y="3829"/>
                  <a:pt x="33238" y="3890"/>
                  <a:pt x="33299" y="3910"/>
                </a:cubicBezTo>
                <a:cubicBezTo>
                  <a:pt x="33038" y="3724"/>
                  <a:pt x="32472" y="3266"/>
                  <a:pt x="32516" y="3266"/>
                </a:cubicBezTo>
                <a:cubicBezTo>
                  <a:pt x="32520" y="3266"/>
                  <a:pt x="32529" y="3270"/>
                  <a:pt x="32545" y="3279"/>
                </a:cubicBezTo>
                <a:lnTo>
                  <a:pt x="32647" y="3360"/>
                </a:lnTo>
                <a:cubicBezTo>
                  <a:pt x="31914" y="2770"/>
                  <a:pt x="30346" y="1548"/>
                  <a:pt x="30183" y="1527"/>
                </a:cubicBezTo>
                <a:lnTo>
                  <a:pt x="30183" y="1527"/>
                </a:lnTo>
                <a:cubicBezTo>
                  <a:pt x="30183" y="1527"/>
                  <a:pt x="30346" y="1527"/>
                  <a:pt x="30407" y="1548"/>
                </a:cubicBezTo>
                <a:cubicBezTo>
                  <a:pt x="30040" y="1365"/>
                  <a:pt x="29674" y="1181"/>
                  <a:pt x="29307" y="1039"/>
                </a:cubicBezTo>
                <a:cubicBezTo>
                  <a:pt x="29144" y="937"/>
                  <a:pt x="28981" y="855"/>
                  <a:pt x="28839" y="774"/>
                </a:cubicBezTo>
                <a:cubicBezTo>
                  <a:pt x="28818" y="754"/>
                  <a:pt x="28818" y="713"/>
                  <a:pt x="28818" y="692"/>
                </a:cubicBezTo>
                <a:cubicBezTo>
                  <a:pt x="28818" y="665"/>
                  <a:pt x="28835" y="641"/>
                  <a:pt x="28889" y="641"/>
                </a:cubicBezTo>
                <a:cubicBezTo>
                  <a:pt x="28952" y="641"/>
                  <a:pt x="29067" y="674"/>
                  <a:pt x="29266" y="774"/>
                </a:cubicBezTo>
                <a:cubicBezTo>
                  <a:pt x="29063" y="652"/>
                  <a:pt x="28818" y="489"/>
                  <a:pt x="28330" y="346"/>
                </a:cubicBezTo>
                <a:lnTo>
                  <a:pt x="28330" y="346"/>
                </a:lnTo>
                <a:cubicBezTo>
                  <a:pt x="28447" y="397"/>
                  <a:pt x="28592" y="530"/>
                  <a:pt x="28526" y="530"/>
                </a:cubicBezTo>
                <a:cubicBezTo>
                  <a:pt x="28512" y="530"/>
                  <a:pt x="28488" y="524"/>
                  <a:pt x="28452" y="509"/>
                </a:cubicBezTo>
                <a:cubicBezTo>
                  <a:pt x="28187" y="367"/>
                  <a:pt x="28085" y="326"/>
                  <a:pt x="27983" y="285"/>
                </a:cubicBezTo>
                <a:cubicBezTo>
                  <a:pt x="27861" y="244"/>
                  <a:pt x="27719" y="183"/>
                  <a:pt x="27372" y="102"/>
                </a:cubicBezTo>
                <a:lnTo>
                  <a:pt x="27372" y="102"/>
                </a:lnTo>
                <a:cubicBezTo>
                  <a:pt x="27534" y="146"/>
                  <a:pt x="27431" y="179"/>
                  <a:pt x="27223" y="179"/>
                </a:cubicBezTo>
                <a:cubicBezTo>
                  <a:pt x="27143" y="179"/>
                  <a:pt x="27047" y="174"/>
                  <a:pt x="26945" y="163"/>
                </a:cubicBezTo>
                <a:cubicBezTo>
                  <a:pt x="27006" y="163"/>
                  <a:pt x="26924" y="61"/>
                  <a:pt x="27067" y="61"/>
                </a:cubicBezTo>
                <a:cubicBezTo>
                  <a:pt x="26749" y="61"/>
                  <a:pt x="26450" y="81"/>
                  <a:pt x="26152" y="138"/>
                </a:cubicBezTo>
                <a:lnTo>
                  <a:pt x="26152" y="138"/>
                </a:lnTo>
                <a:cubicBezTo>
                  <a:pt x="26342" y="98"/>
                  <a:pt x="26163" y="39"/>
                  <a:pt x="259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1" name="Google Shape;2401;p27"/>
          <p:cNvGrpSpPr/>
          <p:nvPr/>
        </p:nvGrpSpPr>
        <p:grpSpPr>
          <a:xfrm>
            <a:off x="7459400" y="4145625"/>
            <a:ext cx="1555192" cy="879746"/>
            <a:chOff x="7479450" y="4174825"/>
            <a:chExt cx="1555192" cy="879746"/>
          </a:xfrm>
        </p:grpSpPr>
        <p:sp>
          <p:nvSpPr>
            <p:cNvPr id="2402" name="Google Shape;2402;p27"/>
            <p:cNvSpPr/>
            <p:nvPr/>
          </p:nvSpPr>
          <p:spPr>
            <a:xfrm>
              <a:off x="7483402" y="4579196"/>
              <a:ext cx="1551240" cy="270258"/>
            </a:xfrm>
            <a:custGeom>
              <a:avLst/>
              <a:gdLst/>
              <a:ahLst/>
              <a:cxnLst/>
              <a:rect l="l" t="t" r="r" b="b"/>
              <a:pathLst>
                <a:path w="24337" h="4240" extrusionOk="0">
                  <a:moveTo>
                    <a:pt x="11160" y="158"/>
                  </a:moveTo>
                  <a:cubicBezTo>
                    <a:pt x="11181" y="158"/>
                    <a:pt x="11201" y="160"/>
                    <a:pt x="11222" y="167"/>
                  </a:cubicBezTo>
                  <a:lnTo>
                    <a:pt x="11405" y="167"/>
                  </a:lnTo>
                  <a:cubicBezTo>
                    <a:pt x="11283" y="167"/>
                    <a:pt x="11181" y="187"/>
                    <a:pt x="11059" y="207"/>
                  </a:cubicBezTo>
                  <a:lnTo>
                    <a:pt x="11059" y="167"/>
                  </a:lnTo>
                  <a:lnTo>
                    <a:pt x="11018" y="228"/>
                  </a:lnTo>
                  <a:cubicBezTo>
                    <a:pt x="10916" y="248"/>
                    <a:pt x="10794" y="269"/>
                    <a:pt x="10692" y="309"/>
                  </a:cubicBezTo>
                  <a:cubicBezTo>
                    <a:pt x="10692" y="269"/>
                    <a:pt x="10692" y="248"/>
                    <a:pt x="10733" y="228"/>
                  </a:cubicBezTo>
                  <a:cubicBezTo>
                    <a:pt x="10753" y="228"/>
                    <a:pt x="10875" y="187"/>
                    <a:pt x="11018" y="167"/>
                  </a:cubicBezTo>
                  <a:cubicBezTo>
                    <a:pt x="11072" y="167"/>
                    <a:pt x="11117" y="158"/>
                    <a:pt x="11160" y="158"/>
                  </a:cubicBezTo>
                  <a:close/>
                  <a:moveTo>
                    <a:pt x="3168" y="424"/>
                  </a:moveTo>
                  <a:cubicBezTo>
                    <a:pt x="3184" y="426"/>
                    <a:pt x="3201" y="429"/>
                    <a:pt x="3218" y="431"/>
                  </a:cubicBezTo>
                  <a:cubicBezTo>
                    <a:pt x="3192" y="427"/>
                    <a:pt x="3176" y="425"/>
                    <a:pt x="3168" y="424"/>
                  </a:cubicBezTo>
                  <a:close/>
                  <a:moveTo>
                    <a:pt x="12382" y="350"/>
                  </a:moveTo>
                  <a:cubicBezTo>
                    <a:pt x="12403" y="350"/>
                    <a:pt x="12423" y="370"/>
                    <a:pt x="12443" y="370"/>
                  </a:cubicBezTo>
                  <a:cubicBezTo>
                    <a:pt x="12505" y="391"/>
                    <a:pt x="12566" y="411"/>
                    <a:pt x="12606" y="431"/>
                  </a:cubicBezTo>
                  <a:cubicBezTo>
                    <a:pt x="12586" y="431"/>
                    <a:pt x="12606" y="452"/>
                    <a:pt x="12627" y="472"/>
                  </a:cubicBezTo>
                  <a:cubicBezTo>
                    <a:pt x="12545" y="431"/>
                    <a:pt x="12464" y="391"/>
                    <a:pt x="12382" y="350"/>
                  </a:cubicBezTo>
                  <a:close/>
                  <a:moveTo>
                    <a:pt x="1528" y="676"/>
                  </a:moveTo>
                  <a:cubicBezTo>
                    <a:pt x="1519" y="679"/>
                    <a:pt x="1508" y="683"/>
                    <a:pt x="1495" y="689"/>
                  </a:cubicBezTo>
                  <a:lnTo>
                    <a:pt x="1495" y="689"/>
                  </a:lnTo>
                  <a:cubicBezTo>
                    <a:pt x="1505" y="685"/>
                    <a:pt x="1516" y="681"/>
                    <a:pt x="1528" y="676"/>
                  </a:cubicBezTo>
                  <a:close/>
                  <a:moveTo>
                    <a:pt x="1495" y="689"/>
                  </a:moveTo>
                  <a:cubicBezTo>
                    <a:pt x="1427" y="717"/>
                    <a:pt x="1395" y="733"/>
                    <a:pt x="1401" y="736"/>
                  </a:cubicBezTo>
                  <a:lnTo>
                    <a:pt x="1401" y="736"/>
                  </a:lnTo>
                  <a:cubicBezTo>
                    <a:pt x="1438" y="717"/>
                    <a:pt x="1470" y="700"/>
                    <a:pt x="1495" y="689"/>
                  </a:cubicBezTo>
                  <a:close/>
                  <a:moveTo>
                    <a:pt x="1813" y="594"/>
                  </a:moveTo>
                  <a:cubicBezTo>
                    <a:pt x="1874" y="594"/>
                    <a:pt x="1833" y="615"/>
                    <a:pt x="1772" y="635"/>
                  </a:cubicBezTo>
                  <a:cubicBezTo>
                    <a:pt x="1792" y="635"/>
                    <a:pt x="1833" y="615"/>
                    <a:pt x="1853" y="615"/>
                  </a:cubicBezTo>
                  <a:cubicBezTo>
                    <a:pt x="1894" y="594"/>
                    <a:pt x="1914" y="594"/>
                    <a:pt x="1914" y="594"/>
                  </a:cubicBezTo>
                  <a:lnTo>
                    <a:pt x="1914" y="594"/>
                  </a:lnTo>
                  <a:cubicBezTo>
                    <a:pt x="1861" y="612"/>
                    <a:pt x="1808" y="630"/>
                    <a:pt x="1768" y="648"/>
                  </a:cubicBezTo>
                  <a:lnTo>
                    <a:pt x="1768" y="648"/>
                  </a:lnTo>
                  <a:cubicBezTo>
                    <a:pt x="1770" y="645"/>
                    <a:pt x="1772" y="641"/>
                    <a:pt x="1772" y="635"/>
                  </a:cubicBezTo>
                  <a:lnTo>
                    <a:pt x="1772" y="635"/>
                  </a:lnTo>
                  <a:cubicBezTo>
                    <a:pt x="1752" y="656"/>
                    <a:pt x="1731" y="676"/>
                    <a:pt x="1690" y="676"/>
                  </a:cubicBezTo>
                  <a:cubicBezTo>
                    <a:pt x="1670" y="696"/>
                    <a:pt x="1650" y="696"/>
                    <a:pt x="1609" y="717"/>
                  </a:cubicBezTo>
                  <a:cubicBezTo>
                    <a:pt x="1548" y="737"/>
                    <a:pt x="1507" y="757"/>
                    <a:pt x="1466" y="757"/>
                  </a:cubicBezTo>
                  <a:cubicBezTo>
                    <a:pt x="1589" y="696"/>
                    <a:pt x="1690" y="635"/>
                    <a:pt x="1813" y="594"/>
                  </a:cubicBezTo>
                  <a:close/>
                  <a:moveTo>
                    <a:pt x="9531" y="839"/>
                  </a:moveTo>
                  <a:lnTo>
                    <a:pt x="9531" y="839"/>
                  </a:lnTo>
                  <a:cubicBezTo>
                    <a:pt x="9470" y="900"/>
                    <a:pt x="9368" y="1002"/>
                    <a:pt x="9266" y="1124"/>
                  </a:cubicBezTo>
                  <a:cubicBezTo>
                    <a:pt x="9124" y="1246"/>
                    <a:pt x="8981" y="1348"/>
                    <a:pt x="8859" y="1470"/>
                  </a:cubicBezTo>
                  <a:cubicBezTo>
                    <a:pt x="8941" y="1348"/>
                    <a:pt x="9063" y="1205"/>
                    <a:pt x="9205" y="1083"/>
                  </a:cubicBezTo>
                  <a:lnTo>
                    <a:pt x="9287" y="1042"/>
                  </a:lnTo>
                  <a:cubicBezTo>
                    <a:pt x="9368" y="961"/>
                    <a:pt x="9450" y="900"/>
                    <a:pt x="9531" y="839"/>
                  </a:cubicBezTo>
                  <a:close/>
                  <a:moveTo>
                    <a:pt x="9328" y="2244"/>
                  </a:moveTo>
                  <a:cubicBezTo>
                    <a:pt x="9316" y="2253"/>
                    <a:pt x="9305" y="2263"/>
                    <a:pt x="9294" y="2272"/>
                  </a:cubicBezTo>
                  <a:lnTo>
                    <a:pt x="9294" y="2272"/>
                  </a:lnTo>
                  <a:cubicBezTo>
                    <a:pt x="9304" y="2263"/>
                    <a:pt x="9316" y="2254"/>
                    <a:pt x="9328" y="2244"/>
                  </a:cubicBezTo>
                  <a:close/>
                  <a:moveTo>
                    <a:pt x="6177" y="2496"/>
                  </a:moveTo>
                  <a:cubicBezTo>
                    <a:pt x="6194" y="2501"/>
                    <a:pt x="6212" y="2505"/>
                    <a:pt x="6232" y="2509"/>
                  </a:cubicBezTo>
                  <a:cubicBezTo>
                    <a:pt x="6209" y="2503"/>
                    <a:pt x="6191" y="2499"/>
                    <a:pt x="6177" y="2496"/>
                  </a:cubicBezTo>
                  <a:close/>
                  <a:moveTo>
                    <a:pt x="14643" y="2488"/>
                  </a:moveTo>
                  <a:lnTo>
                    <a:pt x="14643" y="2488"/>
                  </a:lnTo>
                  <a:cubicBezTo>
                    <a:pt x="14687" y="2526"/>
                    <a:pt x="14725" y="2566"/>
                    <a:pt x="14764" y="2607"/>
                  </a:cubicBezTo>
                  <a:lnTo>
                    <a:pt x="14764" y="2607"/>
                  </a:lnTo>
                  <a:cubicBezTo>
                    <a:pt x="14724" y="2562"/>
                    <a:pt x="14689" y="2519"/>
                    <a:pt x="14643" y="2488"/>
                  </a:cubicBezTo>
                  <a:close/>
                  <a:moveTo>
                    <a:pt x="6008" y="2529"/>
                  </a:moveTo>
                  <a:lnTo>
                    <a:pt x="6008" y="2529"/>
                  </a:lnTo>
                  <a:cubicBezTo>
                    <a:pt x="6089" y="2550"/>
                    <a:pt x="6171" y="2570"/>
                    <a:pt x="6232" y="2570"/>
                  </a:cubicBezTo>
                  <a:cubicBezTo>
                    <a:pt x="6212" y="2590"/>
                    <a:pt x="6232" y="2611"/>
                    <a:pt x="6232" y="2631"/>
                  </a:cubicBezTo>
                  <a:cubicBezTo>
                    <a:pt x="6232" y="2631"/>
                    <a:pt x="6212" y="2631"/>
                    <a:pt x="6212" y="2611"/>
                  </a:cubicBezTo>
                  <a:cubicBezTo>
                    <a:pt x="6150" y="2590"/>
                    <a:pt x="6069" y="2570"/>
                    <a:pt x="6008" y="2529"/>
                  </a:cubicBezTo>
                  <a:close/>
                  <a:moveTo>
                    <a:pt x="18309" y="2611"/>
                  </a:moveTo>
                  <a:cubicBezTo>
                    <a:pt x="18207" y="2672"/>
                    <a:pt x="18125" y="2753"/>
                    <a:pt x="18024" y="2814"/>
                  </a:cubicBezTo>
                  <a:cubicBezTo>
                    <a:pt x="18085" y="2753"/>
                    <a:pt x="18207" y="2672"/>
                    <a:pt x="18309" y="2611"/>
                  </a:cubicBezTo>
                  <a:close/>
                  <a:moveTo>
                    <a:pt x="13727" y="1429"/>
                  </a:moveTo>
                  <a:cubicBezTo>
                    <a:pt x="13828" y="1511"/>
                    <a:pt x="13991" y="1674"/>
                    <a:pt x="14195" y="1898"/>
                  </a:cubicBezTo>
                  <a:cubicBezTo>
                    <a:pt x="14312" y="2037"/>
                    <a:pt x="14323" y="2063"/>
                    <a:pt x="14313" y="2063"/>
                  </a:cubicBezTo>
                  <a:cubicBezTo>
                    <a:pt x="14307" y="2063"/>
                    <a:pt x="14292" y="2053"/>
                    <a:pt x="14290" y="2053"/>
                  </a:cubicBezTo>
                  <a:cubicBezTo>
                    <a:pt x="14289" y="2053"/>
                    <a:pt x="14291" y="2055"/>
                    <a:pt x="14297" y="2061"/>
                  </a:cubicBezTo>
                  <a:cubicBezTo>
                    <a:pt x="14521" y="2325"/>
                    <a:pt x="14623" y="2407"/>
                    <a:pt x="14724" y="2488"/>
                  </a:cubicBezTo>
                  <a:cubicBezTo>
                    <a:pt x="14826" y="2570"/>
                    <a:pt x="14908" y="2631"/>
                    <a:pt x="15111" y="2814"/>
                  </a:cubicBezTo>
                  <a:cubicBezTo>
                    <a:pt x="15177" y="2879"/>
                    <a:pt x="15174" y="2894"/>
                    <a:pt x="15155" y="2894"/>
                  </a:cubicBezTo>
                  <a:cubicBezTo>
                    <a:pt x="15141" y="2894"/>
                    <a:pt x="15118" y="2885"/>
                    <a:pt x="15109" y="2885"/>
                  </a:cubicBezTo>
                  <a:cubicBezTo>
                    <a:pt x="15104" y="2885"/>
                    <a:pt x="15103" y="2888"/>
                    <a:pt x="15111" y="2896"/>
                  </a:cubicBezTo>
                  <a:cubicBezTo>
                    <a:pt x="14942" y="2797"/>
                    <a:pt x="14851" y="2699"/>
                    <a:pt x="14764" y="2607"/>
                  </a:cubicBezTo>
                  <a:lnTo>
                    <a:pt x="14764" y="2607"/>
                  </a:lnTo>
                  <a:cubicBezTo>
                    <a:pt x="14777" y="2621"/>
                    <a:pt x="14791" y="2636"/>
                    <a:pt x="14806" y="2651"/>
                  </a:cubicBezTo>
                  <a:cubicBezTo>
                    <a:pt x="14745" y="2611"/>
                    <a:pt x="14602" y="2468"/>
                    <a:pt x="14541" y="2387"/>
                  </a:cubicBezTo>
                  <a:lnTo>
                    <a:pt x="14541" y="2387"/>
                  </a:lnTo>
                  <a:cubicBezTo>
                    <a:pt x="14541" y="2407"/>
                    <a:pt x="14562" y="2427"/>
                    <a:pt x="14582" y="2468"/>
                  </a:cubicBezTo>
                  <a:cubicBezTo>
                    <a:pt x="14399" y="2264"/>
                    <a:pt x="14236" y="2040"/>
                    <a:pt x="14052" y="1816"/>
                  </a:cubicBezTo>
                  <a:cubicBezTo>
                    <a:pt x="13951" y="1694"/>
                    <a:pt x="13828" y="1552"/>
                    <a:pt x="13727" y="1429"/>
                  </a:cubicBezTo>
                  <a:close/>
                  <a:moveTo>
                    <a:pt x="978" y="2916"/>
                  </a:moveTo>
                  <a:lnTo>
                    <a:pt x="978" y="2916"/>
                  </a:lnTo>
                  <a:cubicBezTo>
                    <a:pt x="961" y="2933"/>
                    <a:pt x="958" y="2949"/>
                    <a:pt x="957" y="2977"/>
                  </a:cubicBezTo>
                  <a:lnTo>
                    <a:pt x="957" y="2977"/>
                  </a:lnTo>
                  <a:lnTo>
                    <a:pt x="978" y="2916"/>
                  </a:lnTo>
                  <a:close/>
                  <a:moveTo>
                    <a:pt x="17345" y="2974"/>
                  </a:moveTo>
                  <a:cubicBezTo>
                    <a:pt x="17342" y="2975"/>
                    <a:pt x="17337" y="2976"/>
                    <a:pt x="17331" y="2977"/>
                  </a:cubicBezTo>
                  <a:cubicBezTo>
                    <a:pt x="17336" y="2976"/>
                    <a:pt x="17341" y="2975"/>
                    <a:pt x="17345" y="2974"/>
                  </a:cubicBezTo>
                  <a:close/>
                  <a:moveTo>
                    <a:pt x="15473" y="2969"/>
                  </a:moveTo>
                  <a:lnTo>
                    <a:pt x="15559" y="2998"/>
                  </a:lnTo>
                  <a:cubicBezTo>
                    <a:pt x="15521" y="2984"/>
                    <a:pt x="15493" y="2975"/>
                    <a:pt x="15473" y="2969"/>
                  </a:cubicBezTo>
                  <a:close/>
                  <a:moveTo>
                    <a:pt x="16374" y="3140"/>
                  </a:moveTo>
                  <a:cubicBezTo>
                    <a:pt x="16381" y="3141"/>
                    <a:pt x="16389" y="3142"/>
                    <a:pt x="16396" y="3144"/>
                  </a:cubicBezTo>
                  <a:lnTo>
                    <a:pt x="16396" y="3144"/>
                  </a:lnTo>
                  <a:cubicBezTo>
                    <a:pt x="16389" y="3141"/>
                    <a:pt x="16379" y="3140"/>
                    <a:pt x="16374" y="3140"/>
                  </a:cubicBezTo>
                  <a:close/>
                  <a:moveTo>
                    <a:pt x="16779" y="3222"/>
                  </a:moveTo>
                  <a:lnTo>
                    <a:pt x="16779" y="3222"/>
                  </a:lnTo>
                  <a:cubicBezTo>
                    <a:pt x="16667" y="3222"/>
                    <a:pt x="16574" y="3223"/>
                    <a:pt x="16517" y="3242"/>
                  </a:cubicBezTo>
                  <a:cubicBezTo>
                    <a:pt x="16593" y="3223"/>
                    <a:pt x="16759" y="3222"/>
                    <a:pt x="16779" y="3222"/>
                  </a:cubicBezTo>
                  <a:close/>
                  <a:moveTo>
                    <a:pt x="11598" y="1"/>
                  </a:moveTo>
                  <a:cubicBezTo>
                    <a:pt x="11450" y="1"/>
                    <a:pt x="11316" y="12"/>
                    <a:pt x="11222" y="24"/>
                  </a:cubicBezTo>
                  <a:lnTo>
                    <a:pt x="11201" y="45"/>
                  </a:lnTo>
                  <a:cubicBezTo>
                    <a:pt x="10957" y="85"/>
                    <a:pt x="10733" y="146"/>
                    <a:pt x="10468" y="248"/>
                  </a:cubicBezTo>
                  <a:lnTo>
                    <a:pt x="10488" y="269"/>
                  </a:lnTo>
                  <a:cubicBezTo>
                    <a:pt x="10427" y="309"/>
                    <a:pt x="10366" y="330"/>
                    <a:pt x="10305" y="350"/>
                  </a:cubicBezTo>
                  <a:cubicBezTo>
                    <a:pt x="10224" y="391"/>
                    <a:pt x="10142" y="431"/>
                    <a:pt x="10061" y="472"/>
                  </a:cubicBezTo>
                  <a:cubicBezTo>
                    <a:pt x="9898" y="554"/>
                    <a:pt x="9735" y="656"/>
                    <a:pt x="9572" y="757"/>
                  </a:cubicBezTo>
                  <a:cubicBezTo>
                    <a:pt x="9572" y="737"/>
                    <a:pt x="9633" y="717"/>
                    <a:pt x="9674" y="676"/>
                  </a:cubicBezTo>
                  <a:lnTo>
                    <a:pt x="9674" y="676"/>
                  </a:lnTo>
                  <a:cubicBezTo>
                    <a:pt x="9266" y="900"/>
                    <a:pt x="8941" y="1287"/>
                    <a:pt x="8615" y="1511"/>
                  </a:cubicBezTo>
                  <a:cubicBezTo>
                    <a:pt x="8542" y="1583"/>
                    <a:pt x="8486" y="1624"/>
                    <a:pt x="8431" y="1660"/>
                  </a:cubicBezTo>
                  <a:lnTo>
                    <a:pt x="8431" y="1660"/>
                  </a:lnTo>
                  <a:cubicBezTo>
                    <a:pt x="8431" y="1658"/>
                    <a:pt x="8431" y="1656"/>
                    <a:pt x="8431" y="1653"/>
                  </a:cubicBezTo>
                  <a:lnTo>
                    <a:pt x="8431" y="1653"/>
                  </a:lnTo>
                  <a:cubicBezTo>
                    <a:pt x="8431" y="1656"/>
                    <a:pt x="8431" y="1659"/>
                    <a:pt x="8430" y="1661"/>
                  </a:cubicBezTo>
                  <a:lnTo>
                    <a:pt x="8430" y="1661"/>
                  </a:lnTo>
                  <a:cubicBezTo>
                    <a:pt x="8424" y="1665"/>
                    <a:pt x="8418" y="1670"/>
                    <a:pt x="8411" y="1674"/>
                  </a:cubicBezTo>
                  <a:cubicBezTo>
                    <a:pt x="8415" y="1674"/>
                    <a:pt x="8419" y="1674"/>
                    <a:pt x="8421" y="1674"/>
                  </a:cubicBezTo>
                  <a:lnTo>
                    <a:pt x="8421" y="1674"/>
                  </a:lnTo>
                  <a:cubicBezTo>
                    <a:pt x="8416" y="1679"/>
                    <a:pt x="8411" y="1684"/>
                    <a:pt x="8411" y="1694"/>
                  </a:cubicBezTo>
                  <a:cubicBezTo>
                    <a:pt x="8397" y="1701"/>
                    <a:pt x="8383" y="1708"/>
                    <a:pt x="8368" y="1716"/>
                  </a:cubicBezTo>
                  <a:lnTo>
                    <a:pt x="8368" y="1716"/>
                  </a:lnTo>
                  <a:cubicBezTo>
                    <a:pt x="8375" y="1710"/>
                    <a:pt x="8382" y="1702"/>
                    <a:pt x="8391" y="1694"/>
                  </a:cubicBezTo>
                  <a:lnTo>
                    <a:pt x="8391" y="1694"/>
                  </a:lnTo>
                  <a:cubicBezTo>
                    <a:pt x="8383" y="1702"/>
                    <a:pt x="8375" y="1709"/>
                    <a:pt x="8367" y="1717"/>
                  </a:cubicBezTo>
                  <a:lnTo>
                    <a:pt x="8367" y="1717"/>
                  </a:lnTo>
                  <a:cubicBezTo>
                    <a:pt x="8341" y="1732"/>
                    <a:pt x="8315" y="1750"/>
                    <a:pt x="8289" y="1776"/>
                  </a:cubicBezTo>
                  <a:cubicBezTo>
                    <a:pt x="8305" y="1768"/>
                    <a:pt x="8318" y="1759"/>
                    <a:pt x="8330" y="1750"/>
                  </a:cubicBezTo>
                  <a:lnTo>
                    <a:pt x="8330" y="1750"/>
                  </a:lnTo>
                  <a:cubicBezTo>
                    <a:pt x="8274" y="1800"/>
                    <a:pt x="8205" y="1854"/>
                    <a:pt x="8146" y="1898"/>
                  </a:cubicBezTo>
                  <a:lnTo>
                    <a:pt x="8085" y="1918"/>
                  </a:lnTo>
                  <a:cubicBezTo>
                    <a:pt x="8085" y="1918"/>
                    <a:pt x="8065" y="1918"/>
                    <a:pt x="8065" y="1939"/>
                  </a:cubicBezTo>
                  <a:cubicBezTo>
                    <a:pt x="8000" y="1977"/>
                    <a:pt x="7985" y="1991"/>
                    <a:pt x="7998" y="1991"/>
                  </a:cubicBezTo>
                  <a:cubicBezTo>
                    <a:pt x="8005" y="1991"/>
                    <a:pt x="8022" y="1987"/>
                    <a:pt x="8045" y="1979"/>
                  </a:cubicBezTo>
                  <a:lnTo>
                    <a:pt x="8045" y="1979"/>
                  </a:lnTo>
                  <a:cubicBezTo>
                    <a:pt x="8004" y="2020"/>
                    <a:pt x="7963" y="2061"/>
                    <a:pt x="7943" y="2081"/>
                  </a:cubicBezTo>
                  <a:cubicBezTo>
                    <a:pt x="7841" y="2101"/>
                    <a:pt x="7678" y="2264"/>
                    <a:pt x="7535" y="2285"/>
                  </a:cubicBezTo>
                  <a:cubicBezTo>
                    <a:pt x="7515" y="2305"/>
                    <a:pt x="7393" y="2387"/>
                    <a:pt x="7250" y="2427"/>
                  </a:cubicBezTo>
                  <a:cubicBezTo>
                    <a:pt x="7189" y="2468"/>
                    <a:pt x="7128" y="2488"/>
                    <a:pt x="7067" y="2509"/>
                  </a:cubicBezTo>
                  <a:cubicBezTo>
                    <a:pt x="7026" y="2529"/>
                    <a:pt x="7006" y="2550"/>
                    <a:pt x="6985" y="2550"/>
                  </a:cubicBezTo>
                  <a:cubicBezTo>
                    <a:pt x="6924" y="2570"/>
                    <a:pt x="6863" y="2590"/>
                    <a:pt x="6802" y="2590"/>
                  </a:cubicBezTo>
                  <a:lnTo>
                    <a:pt x="6700" y="2590"/>
                  </a:lnTo>
                  <a:cubicBezTo>
                    <a:pt x="6680" y="2590"/>
                    <a:pt x="6639" y="2611"/>
                    <a:pt x="6619" y="2611"/>
                  </a:cubicBezTo>
                  <a:lnTo>
                    <a:pt x="6558" y="2570"/>
                  </a:lnTo>
                  <a:cubicBezTo>
                    <a:pt x="6517" y="2580"/>
                    <a:pt x="6471" y="2585"/>
                    <a:pt x="6423" y="2585"/>
                  </a:cubicBezTo>
                  <a:cubicBezTo>
                    <a:pt x="6375" y="2585"/>
                    <a:pt x="6324" y="2580"/>
                    <a:pt x="6273" y="2570"/>
                  </a:cubicBezTo>
                  <a:cubicBezTo>
                    <a:pt x="6191" y="2550"/>
                    <a:pt x="6150" y="2509"/>
                    <a:pt x="6130" y="2509"/>
                  </a:cubicBezTo>
                  <a:cubicBezTo>
                    <a:pt x="6130" y="2499"/>
                    <a:pt x="6135" y="2494"/>
                    <a:pt x="6150" y="2494"/>
                  </a:cubicBezTo>
                  <a:cubicBezTo>
                    <a:pt x="6157" y="2494"/>
                    <a:pt x="6166" y="2494"/>
                    <a:pt x="6177" y="2496"/>
                  </a:cubicBezTo>
                  <a:lnTo>
                    <a:pt x="6177" y="2496"/>
                  </a:lnTo>
                  <a:cubicBezTo>
                    <a:pt x="6016" y="2456"/>
                    <a:pt x="5961" y="2403"/>
                    <a:pt x="5906" y="2366"/>
                  </a:cubicBezTo>
                  <a:cubicBezTo>
                    <a:pt x="5825" y="2346"/>
                    <a:pt x="5764" y="2305"/>
                    <a:pt x="5621" y="2203"/>
                  </a:cubicBezTo>
                  <a:lnTo>
                    <a:pt x="5641" y="2203"/>
                  </a:lnTo>
                  <a:cubicBezTo>
                    <a:pt x="5540" y="2122"/>
                    <a:pt x="5377" y="2000"/>
                    <a:pt x="5336" y="1939"/>
                  </a:cubicBezTo>
                  <a:cubicBezTo>
                    <a:pt x="5254" y="1816"/>
                    <a:pt x="5010" y="1552"/>
                    <a:pt x="4705" y="1266"/>
                  </a:cubicBezTo>
                  <a:cubicBezTo>
                    <a:pt x="4542" y="1124"/>
                    <a:pt x="4379" y="961"/>
                    <a:pt x="4175" y="839"/>
                  </a:cubicBezTo>
                  <a:cubicBezTo>
                    <a:pt x="3992" y="717"/>
                    <a:pt x="3808" y="615"/>
                    <a:pt x="3625" y="554"/>
                  </a:cubicBezTo>
                  <a:lnTo>
                    <a:pt x="3625" y="554"/>
                  </a:lnTo>
                  <a:cubicBezTo>
                    <a:pt x="3643" y="566"/>
                    <a:pt x="3649" y="571"/>
                    <a:pt x="3645" y="571"/>
                  </a:cubicBezTo>
                  <a:cubicBezTo>
                    <a:pt x="3637" y="571"/>
                    <a:pt x="3575" y="542"/>
                    <a:pt x="3503" y="513"/>
                  </a:cubicBezTo>
                  <a:cubicBezTo>
                    <a:pt x="3401" y="472"/>
                    <a:pt x="3259" y="452"/>
                    <a:pt x="3238" y="452"/>
                  </a:cubicBezTo>
                  <a:cubicBezTo>
                    <a:pt x="3209" y="437"/>
                    <a:pt x="3150" y="423"/>
                    <a:pt x="3161" y="423"/>
                  </a:cubicBezTo>
                  <a:cubicBezTo>
                    <a:pt x="3162" y="423"/>
                    <a:pt x="3164" y="423"/>
                    <a:pt x="3168" y="424"/>
                  </a:cubicBezTo>
                  <a:lnTo>
                    <a:pt x="3168" y="424"/>
                  </a:lnTo>
                  <a:cubicBezTo>
                    <a:pt x="2968" y="393"/>
                    <a:pt x="2819" y="374"/>
                    <a:pt x="2681" y="374"/>
                  </a:cubicBezTo>
                  <a:cubicBezTo>
                    <a:pt x="2574" y="374"/>
                    <a:pt x="2473" y="386"/>
                    <a:pt x="2362" y="411"/>
                  </a:cubicBezTo>
                  <a:cubicBezTo>
                    <a:pt x="2301" y="411"/>
                    <a:pt x="2444" y="370"/>
                    <a:pt x="2403" y="370"/>
                  </a:cubicBezTo>
                  <a:cubicBezTo>
                    <a:pt x="2374" y="385"/>
                    <a:pt x="2315" y="399"/>
                    <a:pt x="2268" y="399"/>
                  </a:cubicBezTo>
                  <a:cubicBezTo>
                    <a:pt x="2249" y="399"/>
                    <a:pt x="2232" y="397"/>
                    <a:pt x="2220" y="391"/>
                  </a:cubicBezTo>
                  <a:cubicBezTo>
                    <a:pt x="2179" y="391"/>
                    <a:pt x="2281" y="370"/>
                    <a:pt x="2342" y="370"/>
                  </a:cubicBezTo>
                  <a:cubicBezTo>
                    <a:pt x="2240" y="370"/>
                    <a:pt x="2159" y="391"/>
                    <a:pt x="2118" y="411"/>
                  </a:cubicBezTo>
                  <a:cubicBezTo>
                    <a:pt x="2057" y="431"/>
                    <a:pt x="2016" y="452"/>
                    <a:pt x="1976" y="472"/>
                  </a:cubicBezTo>
                  <a:cubicBezTo>
                    <a:pt x="1914" y="493"/>
                    <a:pt x="1914" y="533"/>
                    <a:pt x="1894" y="554"/>
                  </a:cubicBezTo>
                  <a:cubicBezTo>
                    <a:pt x="1813" y="574"/>
                    <a:pt x="1731" y="594"/>
                    <a:pt x="1670" y="615"/>
                  </a:cubicBezTo>
                  <a:cubicBezTo>
                    <a:pt x="1609" y="635"/>
                    <a:pt x="1548" y="676"/>
                    <a:pt x="1487" y="717"/>
                  </a:cubicBezTo>
                  <a:cubicBezTo>
                    <a:pt x="1472" y="731"/>
                    <a:pt x="1438" y="745"/>
                    <a:pt x="1418" y="745"/>
                  </a:cubicBezTo>
                  <a:cubicBezTo>
                    <a:pt x="1411" y="745"/>
                    <a:pt x="1405" y="743"/>
                    <a:pt x="1405" y="737"/>
                  </a:cubicBezTo>
                  <a:cubicBezTo>
                    <a:pt x="1403" y="737"/>
                    <a:pt x="1402" y="737"/>
                    <a:pt x="1401" y="736"/>
                  </a:cubicBezTo>
                  <a:lnTo>
                    <a:pt x="1401" y="736"/>
                  </a:lnTo>
                  <a:cubicBezTo>
                    <a:pt x="1320" y="780"/>
                    <a:pt x="1216" y="840"/>
                    <a:pt x="1120" y="900"/>
                  </a:cubicBezTo>
                  <a:cubicBezTo>
                    <a:pt x="957" y="1022"/>
                    <a:pt x="815" y="1144"/>
                    <a:pt x="835" y="1165"/>
                  </a:cubicBezTo>
                  <a:cubicBezTo>
                    <a:pt x="794" y="1185"/>
                    <a:pt x="693" y="1307"/>
                    <a:pt x="672" y="1348"/>
                  </a:cubicBezTo>
                  <a:cubicBezTo>
                    <a:pt x="611" y="1389"/>
                    <a:pt x="570" y="1450"/>
                    <a:pt x="550" y="1491"/>
                  </a:cubicBezTo>
                  <a:cubicBezTo>
                    <a:pt x="509" y="1531"/>
                    <a:pt x="489" y="1552"/>
                    <a:pt x="468" y="1592"/>
                  </a:cubicBezTo>
                  <a:cubicBezTo>
                    <a:pt x="428" y="1674"/>
                    <a:pt x="367" y="1735"/>
                    <a:pt x="306" y="1877"/>
                  </a:cubicBezTo>
                  <a:lnTo>
                    <a:pt x="346" y="1796"/>
                  </a:lnTo>
                  <a:lnTo>
                    <a:pt x="346" y="1796"/>
                  </a:lnTo>
                  <a:cubicBezTo>
                    <a:pt x="326" y="1918"/>
                    <a:pt x="224" y="2020"/>
                    <a:pt x="163" y="2264"/>
                  </a:cubicBezTo>
                  <a:lnTo>
                    <a:pt x="143" y="2264"/>
                  </a:lnTo>
                  <a:cubicBezTo>
                    <a:pt x="41" y="2529"/>
                    <a:pt x="61" y="2590"/>
                    <a:pt x="41" y="2651"/>
                  </a:cubicBezTo>
                  <a:cubicBezTo>
                    <a:pt x="41" y="2672"/>
                    <a:pt x="20" y="2712"/>
                    <a:pt x="20" y="2794"/>
                  </a:cubicBezTo>
                  <a:cubicBezTo>
                    <a:pt x="20" y="2814"/>
                    <a:pt x="0" y="2875"/>
                    <a:pt x="0" y="2936"/>
                  </a:cubicBezTo>
                  <a:cubicBezTo>
                    <a:pt x="0" y="2936"/>
                    <a:pt x="0" y="2957"/>
                    <a:pt x="0" y="2957"/>
                  </a:cubicBezTo>
                  <a:lnTo>
                    <a:pt x="82" y="2957"/>
                  </a:lnTo>
                  <a:cubicBezTo>
                    <a:pt x="102" y="2957"/>
                    <a:pt x="143" y="2977"/>
                    <a:pt x="204" y="2977"/>
                  </a:cubicBezTo>
                  <a:cubicBezTo>
                    <a:pt x="183" y="2957"/>
                    <a:pt x="183" y="2957"/>
                    <a:pt x="163" y="2957"/>
                  </a:cubicBezTo>
                  <a:cubicBezTo>
                    <a:pt x="183" y="2936"/>
                    <a:pt x="244" y="2936"/>
                    <a:pt x="285" y="2936"/>
                  </a:cubicBezTo>
                  <a:cubicBezTo>
                    <a:pt x="346" y="2936"/>
                    <a:pt x="407" y="2957"/>
                    <a:pt x="489" y="2977"/>
                  </a:cubicBezTo>
                  <a:cubicBezTo>
                    <a:pt x="530" y="2977"/>
                    <a:pt x="570" y="2977"/>
                    <a:pt x="611" y="2998"/>
                  </a:cubicBezTo>
                  <a:lnTo>
                    <a:pt x="672" y="2998"/>
                  </a:lnTo>
                  <a:lnTo>
                    <a:pt x="754" y="3018"/>
                  </a:lnTo>
                  <a:lnTo>
                    <a:pt x="917" y="3018"/>
                  </a:lnTo>
                  <a:lnTo>
                    <a:pt x="957" y="3038"/>
                  </a:lnTo>
                  <a:cubicBezTo>
                    <a:pt x="957" y="3018"/>
                    <a:pt x="957" y="2998"/>
                    <a:pt x="957" y="2998"/>
                  </a:cubicBezTo>
                  <a:cubicBezTo>
                    <a:pt x="957" y="2990"/>
                    <a:pt x="957" y="2983"/>
                    <a:pt x="957" y="2977"/>
                  </a:cubicBezTo>
                  <a:lnTo>
                    <a:pt x="957" y="2977"/>
                  </a:lnTo>
                  <a:lnTo>
                    <a:pt x="957" y="2977"/>
                  </a:lnTo>
                  <a:lnTo>
                    <a:pt x="937" y="3018"/>
                  </a:lnTo>
                  <a:cubicBezTo>
                    <a:pt x="937" y="3018"/>
                    <a:pt x="917" y="2998"/>
                    <a:pt x="917" y="2998"/>
                  </a:cubicBezTo>
                  <a:lnTo>
                    <a:pt x="937" y="2998"/>
                  </a:lnTo>
                  <a:cubicBezTo>
                    <a:pt x="937" y="2977"/>
                    <a:pt x="937" y="2977"/>
                    <a:pt x="957" y="2957"/>
                  </a:cubicBezTo>
                  <a:cubicBezTo>
                    <a:pt x="957" y="2916"/>
                    <a:pt x="957" y="2896"/>
                    <a:pt x="957" y="2855"/>
                  </a:cubicBezTo>
                  <a:cubicBezTo>
                    <a:pt x="978" y="2794"/>
                    <a:pt x="998" y="2733"/>
                    <a:pt x="1039" y="2692"/>
                  </a:cubicBezTo>
                  <a:cubicBezTo>
                    <a:pt x="1079" y="2570"/>
                    <a:pt x="1141" y="2488"/>
                    <a:pt x="1181" y="2407"/>
                  </a:cubicBezTo>
                  <a:cubicBezTo>
                    <a:pt x="1183" y="2405"/>
                    <a:pt x="1185" y="2404"/>
                    <a:pt x="1186" y="2404"/>
                  </a:cubicBezTo>
                  <a:cubicBezTo>
                    <a:pt x="1193" y="2404"/>
                    <a:pt x="1161" y="2472"/>
                    <a:pt x="1161" y="2509"/>
                  </a:cubicBezTo>
                  <a:cubicBezTo>
                    <a:pt x="1202" y="2407"/>
                    <a:pt x="1222" y="2366"/>
                    <a:pt x="1242" y="2346"/>
                  </a:cubicBezTo>
                  <a:cubicBezTo>
                    <a:pt x="1263" y="2305"/>
                    <a:pt x="1242" y="2305"/>
                    <a:pt x="1242" y="2305"/>
                  </a:cubicBezTo>
                  <a:cubicBezTo>
                    <a:pt x="1242" y="2305"/>
                    <a:pt x="1202" y="2305"/>
                    <a:pt x="1303" y="2163"/>
                  </a:cubicBezTo>
                  <a:cubicBezTo>
                    <a:pt x="1310" y="2156"/>
                    <a:pt x="1314" y="2154"/>
                    <a:pt x="1316" y="2154"/>
                  </a:cubicBezTo>
                  <a:cubicBezTo>
                    <a:pt x="1323" y="2154"/>
                    <a:pt x="1321" y="2169"/>
                    <a:pt x="1330" y="2169"/>
                  </a:cubicBezTo>
                  <a:cubicBezTo>
                    <a:pt x="1340" y="2169"/>
                    <a:pt x="1364" y="2152"/>
                    <a:pt x="1426" y="2081"/>
                  </a:cubicBezTo>
                  <a:cubicBezTo>
                    <a:pt x="1446" y="2040"/>
                    <a:pt x="1548" y="1918"/>
                    <a:pt x="1670" y="1796"/>
                  </a:cubicBezTo>
                  <a:cubicBezTo>
                    <a:pt x="1813" y="1674"/>
                    <a:pt x="1976" y="1572"/>
                    <a:pt x="2118" y="1552"/>
                  </a:cubicBezTo>
                  <a:cubicBezTo>
                    <a:pt x="2094" y="1552"/>
                    <a:pt x="2069" y="1555"/>
                    <a:pt x="2058" y="1555"/>
                  </a:cubicBezTo>
                  <a:cubicBezTo>
                    <a:pt x="2041" y="1555"/>
                    <a:pt x="2053" y="1548"/>
                    <a:pt x="2138" y="1511"/>
                  </a:cubicBezTo>
                  <a:cubicBezTo>
                    <a:pt x="2240" y="1470"/>
                    <a:pt x="2403" y="1429"/>
                    <a:pt x="2546" y="1429"/>
                  </a:cubicBezTo>
                  <a:cubicBezTo>
                    <a:pt x="2654" y="1429"/>
                    <a:pt x="2754" y="1438"/>
                    <a:pt x="2838" y="1438"/>
                  </a:cubicBezTo>
                  <a:cubicBezTo>
                    <a:pt x="2881" y="1438"/>
                    <a:pt x="2919" y="1436"/>
                    <a:pt x="2953" y="1429"/>
                  </a:cubicBezTo>
                  <a:cubicBezTo>
                    <a:pt x="2973" y="1450"/>
                    <a:pt x="2994" y="1450"/>
                    <a:pt x="2994" y="1450"/>
                  </a:cubicBezTo>
                  <a:cubicBezTo>
                    <a:pt x="3075" y="1470"/>
                    <a:pt x="3218" y="1491"/>
                    <a:pt x="3340" y="1531"/>
                  </a:cubicBezTo>
                  <a:cubicBezTo>
                    <a:pt x="3483" y="1572"/>
                    <a:pt x="3584" y="1633"/>
                    <a:pt x="3646" y="1653"/>
                  </a:cubicBezTo>
                  <a:cubicBezTo>
                    <a:pt x="3686" y="1735"/>
                    <a:pt x="3910" y="1898"/>
                    <a:pt x="4114" y="2081"/>
                  </a:cubicBezTo>
                  <a:cubicBezTo>
                    <a:pt x="4297" y="2244"/>
                    <a:pt x="4481" y="2407"/>
                    <a:pt x="4440" y="2448"/>
                  </a:cubicBezTo>
                  <a:cubicBezTo>
                    <a:pt x="4582" y="2570"/>
                    <a:pt x="4725" y="2712"/>
                    <a:pt x="4867" y="2835"/>
                  </a:cubicBezTo>
                  <a:lnTo>
                    <a:pt x="4847" y="2835"/>
                  </a:lnTo>
                  <a:cubicBezTo>
                    <a:pt x="5112" y="3079"/>
                    <a:pt x="5234" y="3140"/>
                    <a:pt x="5356" y="3201"/>
                  </a:cubicBezTo>
                  <a:cubicBezTo>
                    <a:pt x="5397" y="3222"/>
                    <a:pt x="5402" y="3227"/>
                    <a:pt x="5397" y="3227"/>
                  </a:cubicBezTo>
                  <a:cubicBezTo>
                    <a:pt x="5392" y="3227"/>
                    <a:pt x="5377" y="3222"/>
                    <a:pt x="5377" y="3222"/>
                  </a:cubicBezTo>
                  <a:lnTo>
                    <a:pt x="5377" y="3222"/>
                  </a:lnTo>
                  <a:cubicBezTo>
                    <a:pt x="5601" y="3364"/>
                    <a:pt x="5743" y="3425"/>
                    <a:pt x="5865" y="3466"/>
                  </a:cubicBezTo>
                  <a:cubicBezTo>
                    <a:pt x="5947" y="3507"/>
                    <a:pt x="6008" y="3507"/>
                    <a:pt x="6089" y="3527"/>
                  </a:cubicBezTo>
                  <a:cubicBezTo>
                    <a:pt x="6130" y="3527"/>
                    <a:pt x="6171" y="3547"/>
                    <a:pt x="6212" y="3547"/>
                  </a:cubicBezTo>
                  <a:lnTo>
                    <a:pt x="6375" y="3547"/>
                  </a:lnTo>
                  <a:lnTo>
                    <a:pt x="6415" y="3588"/>
                  </a:lnTo>
                  <a:cubicBezTo>
                    <a:pt x="6456" y="3588"/>
                    <a:pt x="6560" y="3597"/>
                    <a:pt x="6697" y="3597"/>
                  </a:cubicBezTo>
                  <a:cubicBezTo>
                    <a:pt x="6766" y="3597"/>
                    <a:pt x="6843" y="3595"/>
                    <a:pt x="6924" y="3588"/>
                  </a:cubicBezTo>
                  <a:cubicBezTo>
                    <a:pt x="7169" y="3568"/>
                    <a:pt x="7474" y="3486"/>
                    <a:pt x="7719" y="3364"/>
                  </a:cubicBezTo>
                  <a:lnTo>
                    <a:pt x="7719" y="3364"/>
                  </a:lnTo>
                  <a:cubicBezTo>
                    <a:pt x="7719" y="3364"/>
                    <a:pt x="7708" y="3364"/>
                    <a:pt x="7688" y="3372"/>
                  </a:cubicBezTo>
                  <a:lnTo>
                    <a:pt x="7688" y="3372"/>
                  </a:lnTo>
                  <a:cubicBezTo>
                    <a:pt x="7964" y="3251"/>
                    <a:pt x="8257" y="3094"/>
                    <a:pt x="8513" y="2936"/>
                  </a:cubicBezTo>
                  <a:cubicBezTo>
                    <a:pt x="8778" y="2774"/>
                    <a:pt x="8981" y="2611"/>
                    <a:pt x="9042" y="2509"/>
                  </a:cubicBezTo>
                  <a:cubicBezTo>
                    <a:pt x="9133" y="2436"/>
                    <a:pt x="9207" y="2348"/>
                    <a:pt x="9294" y="2272"/>
                  </a:cubicBezTo>
                  <a:lnTo>
                    <a:pt x="9294" y="2272"/>
                  </a:lnTo>
                  <a:cubicBezTo>
                    <a:pt x="9203" y="2348"/>
                    <a:pt x="9168" y="2373"/>
                    <a:pt x="9161" y="2373"/>
                  </a:cubicBezTo>
                  <a:cubicBezTo>
                    <a:pt x="9146" y="2373"/>
                    <a:pt x="9253" y="2261"/>
                    <a:pt x="9230" y="2261"/>
                  </a:cubicBezTo>
                  <a:cubicBezTo>
                    <a:pt x="9224" y="2261"/>
                    <a:pt x="9210" y="2268"/>
                    <a:pt x="9185" y="2285"/>
                  </a:cubicBezTo>
                  <a:cubicBezTo>
                    <a:pt x="9300" y="2185"/>
                    <a:pt x="9454" y="2074"/>
                    <a:pt x="9472" y="2074"/>
                  </a:cubicBezTo>
                  <a:cubicBezTo>
                    <a:pt x="9480" y="2074"/>
                    <a:pt x="9463" y="2094"/>
                    <a:pt x="9409" y="2142"/>
                  </a:cubicBezTo>
                  <a:lnTo>
                    <a:pt x="9389" y="2163"/>
                  </a:lnTo>
                  <a:cubicBezTo>
                    <a:pt x="9385" y="2169"/>
                    <a:pt x="9386" y="2172"/>
                    <a:pt x="9389" y="2172"/>
                  </a:cubicBezTo>
                  <a:cubicBezTo>
                    <a:pt x="9406" y="2172"/>
                    <a:pt x="9509" y="2086"/>
                    <a:pt x="9613" y="2000"/>
                  </a:cubicBezTo>
                  <a:cubicBezTo>
                    <a:pt x="9724" y="1907"/>
                    <a:pt x="9853" y="1814"/>
                    <a:pt x="9874" y="1814"/>
                  </a:cubicBezTo>
                  <a:cubicBezTo>
                    <a:pt x="9876" y="1814"/>
                    <a:pt x="9877" y="1815"/>
                    <a:pt x="9877" y="1816"/>
                  </a:cubicBezTo>
                  <a:cubicBezTo>
                    <a:pt x="10264" y="1511"/>
                    <a:pt x="10692" y="1246"/>
                    <a:pt x="11120" y="1144"/>
                  </a:cubicBezTo>
                  <a:cubicBezTo>
                    <a:pt x="11232" y="1114"/>
                    <a:pt x="11344" y="1098"/>
                    <a:pt x="11456" y="1098"/>
                  </a:cubicBezTo>
                  <a:cubicBezTo>
                    <a:pt x="11568" y="1098"/>
                    <a:pt x="11680" y="1114"/>
                    <a:pt x="11792" y="1144"/>
                  </a:cubicBezTo>
                  <a:cubicBezTo>
                    <a:pt x="11995" y="1185"/>
                    <a:pt x="12199" y="1287"/>
                    <a:pt x="12382" y="1409"/>
                  </a:cubicBezTo>
                  <a:lnTo>
                    <a:pt x="12301" y="1328"/>
                  </a:lnTo>
                  <a:lnTo>
                    <a:pt x="12301" y="1328"/>
                  </a:lnTo>
                  <a:cubicBezTo>
                    <a:pt x="12403" y="1389"/>
                    <a:pt x="12484" y="1450"/>
                    <a:pt x="12566" y="1511"/>
                  </a:cubicBezTo>
                  <a:cubicBezTo>
                    <a:pt x="12586" y="1541"/>
                    <a:pt x="12601" y="1567"/>
                    <a:pt x="12591" y="1567"/>
                  </a:cubicBezTo>
                  <a:cubicBezTo>
                    <a:pt x="12581" y="1567"/>
                    <a:pt x="12545" y="1541"/>
                    <a:pt x="12464" y="1470"/>
                  </a:cubicBezTo>
                  <a:lnTo>
                    <a:pt x="12464" y="1470"/>
                  </a:lnTo>
                  <a:cubicBezTo>
                    <a:pt x="12525" y="1552"/>
                    <a:pt x="12749" y="1694"/>
                    <a:pt x="12749" y="1694"/>
                  </a:cubicBezTo>
                  <a:cubicBezTo>
                    <a:pt x="12839" y="1790"/>
                    <a:pt x="12864" y="1822"/>
                    <a:pt x="12856" y="1822"/>
                  </a:cubicBezTo>
                  <a:cubicBezTo>
                    <a:pt x="12839" y="1822"/>
                    <a:pt x="12682" y="1683"/>
                    <a:pt x="12678" y="1683"/>
                  </a:cubicBezTo>
                  <a:lnTo>
                    <a:pt x="12678" y="1683"/>
                  </a:lnTo>
                  <a:cubicBezTo>
                    <a:pt x="12677" y="1683"/>
                    <a:pt x="12680" y="1686"/>
                    <a:pt x="12688" y="1694"/>
                  </a:cubicBezTo>
                  <a:cubicBezTo>
                    <a:pt x="12749" y="1735"/>
                    <a:pt x="12790" y="1796"/>
                    <a:pt x="12830" y="1837"/>
                  </a:cubicBezTo>
                  <a:lnTo>
                    <a:pt x="12810" y="1796"/>
                  </a:lnTo>
                  <a:lnTo>
                    <a:pt x="12810" y="1796"/>
                  </a:lnTo>
                  <a:cubicBezTo>
                    <a:pt x="12912" y="1898"/>
                    <a:pt x="12932" y="1898"/>
                    <a:pt x="13116" y="2101"/>
                  </a:cubicBezTo>
                  <a:cubicBezTo>
                    <a:pt x="13217" y="2244"/>
                    <a:pt x="13156" y="2183"/>
                    <a:pt x="13197" y="2244"/>
                  </a:cubicBezTo>
                  <a:cubicBezTo>
                    <a:pt x="13197" y="2244"/>
                    <a:pt x="13197" y="2247"/>
                    <a:pt x="13200" y="2253"/>
                  </a:cubicBezTo>
                  <a:lnTo>
                    <a:pt x="13200" y="2253"/>
                  </a:lnTo>
                  <a:cubicBezTo>
                    <a:pt x="13193" y="2244"/>
                    <a:pt x="13186" y="2235"/>
                    <a:pt x="13177" y="2224"/>
                  </a:cubicBezTo>
                  <a:lnTo>
                    <a:pt x="13177" y="2224"/>
                  </a:lnTo>
                  <a:lnTo>
                    <a:pt x="13197" y="2264"/>
                  </a:lnTo>
                  <a:cubicBezTo>
                    <a:pt x="13214" y="2282"/>
                    <a:pt x="13228" y="2296"/>
                    <a:pt x="13232" y="2298"/>
                  </a:cubicBezTo>
                  <a:lnTo>
                    <a:pt x="13232" y="2298"/>
                  </a:lnTo>
                  <a:cubicBezTo>
                    <a:pt x="13212" y="2275"/>
                    <a:pt x="13204" y="2261"/>
                    <a:pt x="13200" y="2253"/>
                  </a:cubicBezTo>
                  <a:lnTo>
                    <a:pt x="13200" y="2253"/>
                  </a:lnTo>
                  <a:cubicBezTo>
                    <a:pt x="13226" y="2285"/>
                    <a:pt x="13234" y="2298"/>
                    <a:pt x="13232" y="2298"/>
                  </a:cubicBezTo>
                  <a:cubicBezTo>
                    <a:pt x="13232" y="2298"/>
                    <a:pt x="13232" y="2298"/>
                    <a:pt x="13232" y="2298"/>
                  </a:cubicBezTo>
                  <a:lnTo>
                    <a:pt x="13232" y="2298"/>
                  </a:lnTo>
                  <a:cubicBezTo>
                    <a:pt x="13239" y="2306"/>
                    <a:pt x="13248" y="2315"/>
                    <a:pt x="13258" y="2325"/>
                  </a:cubicBezTo>
                  <a:lnTo>
                    <a:pt x="13502" y="2631"/>
                  </a:lnTo>
                  <a:lnTo>
                    <a:pt x="13441" y="2488"/>
                  </a:lnTo>
                  <a:lnTo>
                    <a:pt x="13441" y="2488"/>
                  </a:lnTo>
                  <a:cubicBezTo>
                    <a:pt x="13527" y="2589"/>
                    <a:pt x="13613" y="2699"/>
                    <a:pt x="13621" y="2699"/>
                  </a:cubicBezTo>
                  <a:cubicBezTo>
                    <a:pt x="13623" y="2699"/>
                    <a:pt x="13622" y="2696"/>
                    <a:pt x="13618" y="2689"/>
                  </a:cubicBezTo>
                  <a:lnTo>
                    <a:pt x="13618" y="2689"/>
                  </a:lnTo>
                  <a:cubicBezTo>
                    <a:pt x="13711" y="2829"/>
                    <a:pt x="13925" y="3074"/>
                    <a:pt x="14154" y="3303"/>
                  </a:cubicBezTo>
                  <a:cubicBezTo>
                    <a:pt x="14297" y="3425"/>
                    <a:pt x="14439" y="3547"/>
                    <a:pt x="14562" y="3629"/>
                  </a:cubicBezTo>
                  <a:cubicBezTo>
                    <a:pt x="14684" y="3710"/>
                    <a:pt x="14765" y="3771"/>
                    <a:pt x="14806" y="3792"/>
                  </a:cubicBezTo>
                  <a:cubicBezTo>
                    <a:pt x="15050" y="3914"/>
                    <a:pt x="15274" y="4016"/>
                    <a:pt x="15580" y="4097"/>
                  </a:cubicBezTo>
                  <a:cubicBezTo>
                    <a:pt x="15539" y="4077"/>
                    <a:pt x="15519" y="4057"/>
                    <a:pt x="15539" y="4057"/>
                  </a:cubicBezTo>
                  <a:cubicBezTo>
                    <a:pt x="15539" y="4057"/>
                    <a:pt x="15600" y="4057"/>
                    <a:pt x="15722" y="4097"/>
                  </a:cubicBezTo>
                  <a:cubicBezTo>
                    <a:pt x="15702" y="4097"/>
                    <a:pt x="15722" y="4118"/>
                    <a:pt x="15763" y="4138"/>
                  </a:cubicBezTo>
                  <a:cubicBezTo>
                    <a:pt x="15804" y="4158"/>
                    <a:pt x="15885" y="4158"/>
                    <a:pt x="15967" y="4179"/>
                  </a:cubicBezTo>
                  <a:cubicBezTo>
                    <a:pt x="16048" y="4199"/>
                    <a:pt x="16130" y="4199"/>
                    <a:pt x="16211" y="4219"/>
                  </a:cubicBezTo>
                  <a:cubicBezTo>
                    <a:pt x="16282" y="4219"/>
                    <a:pt x="16353" y="4219"/>
                    <a:pt x="16410" y="4233"/>
                  </a:cubicBezTo>
                  <a:lnTo>
                    <a:pt x="16410" y="4233"/>
                  </a:lnTo>
                  <a:cubicBezTo>
                    <a:pt x="16385" y="4219"/>
                    <a:pt x="16558" y="4217"/>
                    <a:pt x="16700" y="4199"/>
                  </a:cubicBezTo>
                  <a:cubicBezTo>
                    <a:pt x="16848" y="4183"/>
                    <a:pt x="16983" y="4153"/>
                    <a:pt x="16943" y="4153"/>
                  </a:cubicBezTo>
                  <a:cubicBezTo>
                    <a:pt x="16934" y="4153"/>
                    <a:pt x="16914" y="4155"/>
                    <a:pt x="16883" y="4158"/>
                  </a:cubicBezTo>
                  <a:cubicBezTo>
                    <a:pt x="16942" y="4148"/>
                    <a:pt x="16971" y="4144"/>
                    <a:pt x="16986" y="4144"/>
                  </a:cubicBezTo>
                  <a:cubicBezTo>
                    <a:pt x="17019" y="4144"/>
                    <a:pt x="16977" y="4163"/>
                    <a:pt x="17028" y="4163"/>
                  </a:cubicBezTo>
                  <a:cubicBezTo>
                    <a:pt x="17040" y="4163"/>
                    <a:pt x="17059" y="4161"/>
                    <a:pt x="17087" y="4158"/>
                  </a:cubicBezTo>
                  <a:cubicBezTo>
                    <a:pt x="17352" y="4097"/>
                    <a:pt x="17637" y="4016"/>
                    <a:pt x="17922" y="3914"/>
                  </a:cubicBezTo>
                  <a:cubicBezTo>
                    <a:pt x="18003" y="3873"/>
                    <a:pt x="18064" y="3853"/>
                    <a:pt x="18146" y="3812"/>
                  </a:cubicBezTo>
                  <a:cubicBezTo>
                    <a:pt x="18207" y="3771"/>
                    <a:pt x="18288" y="3751"/>
                    <a:pt x="18350" y="3710"/>
                  </a:cubicBezTo>
                  <a:cubicBezTo>
                    <a:pt x="18512" y="3629"/>
                    <a:pt x="18635" y="3547"/>
                    <a:pt x="18777" y="3446"/>
                  </a:cubicBezTo>
                  <a:cubicBezTo>
                    <a:pt x="18777" y="3442"/>
                    <a:pt x="18774" y="3441"/>
                    <a:pt x="18770" y="3441"/>
                  </a:cubicBezTo>
                  <a:cubicBezTo>
                    <a:pt x="18762" y="3441"/>
                    <a:pt x="18747" y="3446"/>
                    <a:pt x="18739" y="3446"/>
                  </a:cubicBezTo>
                  <a:cubicBezTo>
                    <a:pt x="18726" y="3446"/>
                    <a:pt x="18726" y="3435"/>
                    <a:pt x="18777" y="3384"/>
                  </a:cubicBezTo>
                  <a:cubicBezTo>
                    <a:pt x="18879" y="3323"/>
                    <a:pt x="18981" y="3262"/>
                    <a:pt x="19083" y="3201"/>
                  </a:cubicBezTo>
                  <a:cubicBezTo>
                    <a:pt x="19184" y="3120"/>
                    <a:pt x="19144" y="3079"/>
                    <a:pt x="19347" y="2957"/>
                  </a:cubicBezTo>
                  <a:lnTo>
                    <a:pt x="19347" y="2957"/>
                  </a:lnTo>
                  <a:cubicBezTo>
                    <a:pt x="19327" y="2967"/>
                    <a:pt x="19307" y="2977"/>
                    <a:pt x="19299" y="2977"/>
                  </a:cubicBezTo>
                  <a:cubicBezTo>
                    <a:pt x="19291" y="2977"/>
                    <a:pt x="19297" y="2967"/>
                    <a:pt x="19327" y="2936"/>
                  </a:cubicBezTo>
                  <a:cubicBezTo>
                    <a:pt x="19571" y="2733"/>
                    <a:pt x="19816" y="2509"/>
                    <a:pt x="20060" y="2325"/>
                  </a:cubicBezTo>
                  <a:cubicBezTo>
                    <a:pt x="20325" y="2122"/>
                    <a:pt x="20590" y="1979"/>
                    <a:pt x="20916" y="1959"/>
                  </a:cubicBezTo>
                  <a:cubicBezTo>
                    <a:pt x="20942" y="1957"/>
                    <a:pt x="20968" y="1956"/>
                    <a:pt x="20994" y="1956"/>
                  </a:cubicBezTo>
                  <a:cubicBezTo>
                    <a:pt x="21273" y="1956"/>
                    <a:pt x="21551" y="2053"/>
                    <a:pt x="21812" y="2183"/>
                  </a:cubicBezTo>
                  <a:cubicBezTo>
                    <a:pt x="22097" y="2325"/>
                    <a:pt x="22341" y="2529"/>
                    <a:pt x="22586" y="2733"/>
                  </a:cubicBezTo>
                  <a:cubicBezTo>
                    <a:pt x="22541" y="2688"/>
                    <a:pt x="22523" y="2670"/>
                    <a:pt x="22524" y="2670"/>
                  </a:cubicBezTo>
                  <a:lnTo>
                    <a:pt x="22524" y="2670"/>
                  </a:lnTo>
                  <a:cubicBezTo>
                    <a:pt x="22526" y="2670"/>
                    <a:pt x="22582" y="2722"/>
                    <a:pt x="22647" y="2774"/>
                  </a:cubicBezTo>
                  <a:cubicBezTo>
                    <a:pt x="22616" y="2743"/>
                    <a:pt x="22621" y="2738"/>
                    <a:pt x="22634" y="2738"/>
                  </a:cubicBezTo>
                  <a:cubicBezTo>
                    <a:pt x="22640" y="2738"/>
                    <a:pt x="22649" y="2739"/>
                    <a:pt x="22655" y="2739"/>
                  </a:cubicBezTo>
                  <a:cubicBezTo>
                    <a:pt x="22662" y="2739"/>
                    <a:pt x="22667" y="2738"/>
                    <a:pt x="22667" y="2733"/>
                  </a:cubicBezTo>
                  <a:cubicBezTo>
                    <a:pt x="22789" y="2855"/>
                    <a:pt x="22911" y="2998"/>
                    <a:pt x="23034" y="3120"/>
                  </a:cubicBezTo>
                  <a:cubicBezTo>
                    <a:pt x="23135" y="3160"/>
                    <a:pt x="23441" y="3547"/>
                    <a:pt x="23502" y="3568"/>
                  </a:cubicBezTo>
                  <a:lnTo>
                    <a:pt x="23380" y="3446"/>
                  </a:lnTo>
                  <a:lnTo>
                    <a:pt x="23380" y="3446"/>
                  </a:lnTo>
                  <a:cubicBezTo>
                    <a:pt x="23400" y="3461"/>
                    <a:pt x="23412" y="3467"/>
                    <a:pt x="23419" y="3467"/>
                  </a:cubicBezTo>
                  <a:cubicBezTo>
                    <a:pt x="23441" y="3467"/>
                    <a:pt x="23411" y="3406"/>
                    <a:pt x="23380" y="3344"/>
                  </a:cubicBezTo>
                  <a:lnTo>
                    <a:pt x="23380" y="3344"/>
                  </a:lnTo>
                  <a:cubicBezTo>
                    <a:pt x="23493" y="3459"/>
                    <a:pt x="23590" y="3576"/>
                    <a:pt x="23706" y="3710"/>
                  </a:cubicBezTo>
                  <a:lnTo>
                    <a:pt x="24337" y="3160"/>
                  </a:lnTo>
                  <a:cubicBezTo>
                    <a:pt x="23706" y="2427"/>
                    <a:pt x="22728" y="1389"/>
                    <a:pt x="21506" y="1104"/>
                  </a:cubicBezTo>
                  <a:cubicBezTo>
                    <a:pt x="21316" y="1059"/>
                    <a:pt x="21136" y="1039"/>
                    <a:pt x="20966" y="1039"/>
                  </a:cubicBezTo>
                  <a:cubicBezTo>
                    <a:pt x="20045" y="1039"/>
                    <a:pt x="19402" y="1630"/>
                    <a:pt x="18818" y="2163"/>
                  </a:cubicBezTo>
                  <a:cubicBezTo>
                    <a:pt x="18764" y="2199"/>
                    <a:pt x="18725" y="2251"/>
                    <a:pt x="18675" y="2291"/>
                  </a:cubicBezTo>
                  <a:lnTo>
                    <a:pt x="18675" y="2291"/>
                  </a:lnTo>
                  <a:cubicBezTo>
                    <a:pt x="18675" y="2289"/>
                    <a:pt x="18675" y="2287"/>
                    <a:pt x="18675" y="2285"/>
                  </a:cubicBezTo>
                  <a:lnTo>
                    <a:pt x="18655" y="2285"/>
                  </a:lnTo>
                  <a:cubicBezTo>
                    <a:pt x="18591" y="2348"/>
                    <a:pt x="18540" y="2400"/>
                    <a:pt x="18550" y="2400"/>
                  </a:cubicBezTo>
                  <a:cubicBezTo>
                    <a:pt x="18553" y="2400"/>
                    <a:pt x="18560" y="2396"/>
                    <a:pt x="18574" y="2387"/>
                  </a:cubicBezTo>
                  <a:lnTo>
                    <a:pt x="18574" y="2387"/>
                  </a:lnTo>
                  <a:cubicBezTo>
                    <a:pt x="18492" y="2448"/>
                    <a:pt x="18411" y="2509"/>
                    <a:pt x="18350" y="2570"/>
                  </a:cubicBezTo>
                  <a:cubicBezTo>
                    <a:pt x="18407" y="2512"/>
                    <a:pt x="18406" y="2491"/>
                    <a:pt x="18371" y="2491"/>
                  </a:cubicBezTo>
                  <a:cubicBezTo>
                    <a:pt x="18332" y="2491"/>
                    <a:pt x="18252" y="2517"/>
                    <a:pt x="18166" y="2550"/>
                  </a:cubicBezTo>
                  <a:cubicBezTo>
                    <a:pt x="18166" y="2570"/>
                    <a:pt x="18166" y="2570"/>
                    <a:pt x="18003" y="2712"/>
                  </a:cubicBezTo>
                  <a:cubicBezTo>
                    <a:pt x="18068" y="2680"/>
                    <a:pt x="18272" y="2534"/>
                    <a:pt x="18294" y="2534"/>
                  </a:cubicBezTo>
                  <a:cubicBezTo>
                    <a:pt x="18301" y="2534"/>
                    <a:pt x="18294" y="2544"/>
                    <a:pt x="18268" y="2570"/>
                  </a:cubicBezTo>
                  <a:cubicBezTo>
                    <a:pt x="18044" y="2753"/>
                    <a:pt x="18085" y="2712"/>
                    <a:pt x="17963" y="2774"/>
                  </a:cubicBezTo>
                  <a:cubicBezTo>
                    <a:pt x="17973" y="2770"/>
                    <a:pt x="17980" y="2768"/>
                    <a:pt x="17983" y="2768"/>
                  </a:cubicBezTo>
                  <a:cubicBezTo>
                    <a:pt x="17995" y="2768"/>
                    <a:pt x="17931" y="2805"/>
                    <a:pt x="17881" y="2855"/>
                  </a:cubicBezTo>
                  <a:cubicBezTo>
                    <a:pt x="17820" y="2896"/>
                    <a:pt x="17739" y="2936"/>
                    <a:pt x="17739" y="2957"/>
                  </a:cubicBezTo>
                  <a:cubicBezTo>
                    <a:pt x="17274" y="3189"/>
                    <a:pt x="16796" y="3300"/>
                    <a:pt x="16348" y="3300"/>
                  </a:cubicBezTo>
                  <a:cubicBezTo>
                    <a:pt x="16247" y="3300"/>
                    <a:pt x="16146" y="3294"/>
                    <a:pt x="16048" y="3283"/>
                  </a:cubicBezTo>
                  <a:cubicBezTo>
                    <a:pt x="16069" y="3262"/>
                    <a:pt x="16069" y="3262"/>
                    <a:pt x="16048" y="3262"/>
                  </a:cubicBezTo>
                  <a:cubicBezTo>
                    <a:pt x="15987" y="3262"/>
                    <a:pt x="15926" y="3242"/>
                    <a:pt x="15885" y="3242"/>
                  </a:cubicBezTo>
                  <a:cubicBezTo>
                    <a:pt x="15804" y="3222"/>
                    <a:pt x="15885" y="3222"/>
                    <a:pt x="15946" y="3222"/>
                  </a:cubicBezTo>
                  <a:cubicBezTo>
                    <a:pt x="15987" y="3232"/>
                    <a:pt x="16023" y="3237"/>
                    <a:pt x="16035" y="3237"/>
                  </a:cubicBezTo>
                  <a:cubicBezTo>
                    <a:pt x="16048" y="3237"/>
                    <a:pt x="16038" y="3232"/>
                    <a:pt x="15987" y="3222"/>
                  </a:cubicBezTo>
                  <a:lnTo>
                    <a:pt x="15987" y="3222"/>
                  </a:lnTo>
                  <a:cubicBezTo>
                    <a:pt x="16047" y="3228"/>
                    <a:pt x="16110" y="3230"/>
                    <a:pt x="16177" y="3230"/>
                  </a:cubicBezTo>
                  <a:cubicBezTo>
                    <a:pt x="16337" y="3230"/>
                    <a:pt x="16519" y="3216"/>
                    <a:pt x="16720" y="3201"/>
                  </a:cubicBezTo>
                  <a:lnTo>
                    <a:pt x="16781" y="3222"/>
                  </a:lnTo>
                  <a:cubicBezTo>
                    <a:pt x="16781" y="3222"/>
                    <a:pt x="16781" y="3222"/>
                    <a:pt x="16779" y="3222"/>
                  </a:cubicBezTo>
                  <a:lnTo>
                    <a:pt x="16779" y="3222"/>
                  </a:lnTo>
                  <a:cubicBezTo>
                    <a:pt x="16787" y="3222"/>
                    <a:pt x="16794" y="3222"/>
                    <a:pt x="16802" y="3222"/>
                  </a:cubicBezTo>
                  <a:cubicBezTo>
                    <a:pt x="16924" y="3201"/>
                    <a:pt x="17046" y="3181"/>
                    <a:pt x="17087" y="3140"/>
                  </a:cubicBezTo>
                  <a:lnTo>
                    <a:pt x="17087" y="3140"/>
                  </a:lnTo>
                  <a:cubicBezTo>
                    <a:pt x="17026" y="3160"/>
                    <a:pt x="16965" y="3160"/>
                    <a:pt x="16883" y="3160"/>
                  </a:cubicBezTo>
                  <a:cubicBezTo>
                    <a:pt x="17087" y="3120"/>
                    <a:pt x="17331" y="3018"/>
                    <a:pt x="17576" y="2916"/>
                  </a:cubicBezTo>
                  <a:lnTo>
                    <a:pt x="17576" y="2916"/>
                  </a:lnTo>
                  <a:cubicBezTo>
                    <a:pt x="17457" y="2936"/>
                    <a:pt x="17511" y="2936"/>
                    <a:pt x="17345" y="2974"/>
                  </a:cubicBezTo>
                  <a:lnTo>
                    <a:pt x="17345" y="2974"/>
                  </a:lnTo>
                  <a:cubicBezTo>
                    <a:pt x="17349" y="2973"/>
                    <a:pt x="17351" y="2973"/>
                    <a:pt x="17353" y="2973"/>
                  </a:cubicBezTo>
                  <a:cubicBezTo>
                    <a:pt x="17373" y="2973"/>
                    <a:pt x="17248" y="3023"/>
                    <a:pt x="17107" y="3059"/>
                  </a:cubicBezTo>
                  <a:cubicBezTo>
                    <a:pt x="17016" y="3085"/>
                    <a:pt x="16925" y="3111"/>
                    <a:pt x="16903" y="3121"/>
                  </a:cubicBezTo>
                  <a:lnTo>
                    <a:pt x="16903" y="3121"/>
                  </a:lnTo>
                  <a:cubicBezTo>
                    <a:pt x="16783" y="3126"/>
                    <a:pt x="16677" y="3154"/>
                    <a:pt x="16540" y="3154"/>
                  </a:cubicBezTo>
                  <a:cubicBezTo>
                    <a:pt x="16496" y="3154"/>
                    <a:pt x="16448" y="3151"/>
                    <a:pt x="16396" y="3144"/>
                  </a:cubicBezTo>
                  <a:lnTo>
                    <a:pt x="16396" y="3144"/>
                  </a:lnTo>
                  <a:cubicBezTo>
                    <a:pt x="16416" y="3149"/>
                    <a:pt x="16418" y="3160"/>
                    <a:pt x="16252" y="3160"/>
                  </a:cubicBezTo>
                  <a:lnTo>
                    <a:pt x="16211" y="3160"/>
                  </a:lnTo>
                  <a:cubicBezTo>
                    <a:pt x="16252" y="3160"/>
                    <a:pt x="16293" y="3181"/>
                    <a:pt x="16313" y="3181"/>
                  </a:cubicBezTo>
                  <a:lnTo>
                    <a:pt x="16048" y="3181"/>
                  </a:lnTo>
                  <a:cubicBezTo>
                    <a:pt x="15926" y="3160"/>
                    <a:pt x="15804" y="3140"/>
                    <a:pt x="15763" y="3140"/>
                  </a:cubicBezTo>
                  <a:cubicBezTo>
                    <a:pt x="15702" y="3120"/>
                    <a:pt x="15712" y="3120"/>
                    <a:pt x="15730" y="3120"/>
                  </a:cubicBezTo>
                  <a:cubicBezTo>
                    <a:pt x="15748" y="3120"/>
                    <a:pt x="15773" y="3120"/>
                    <a:pt x="15743" y="3099"/>
                  </a:cubicBezTo>
                  <a:cubicBezTo>
                    <a:pt x="15682" y="3099"/>
                    <a:pt x="15621" y="3079"/>
                    <a:pt x="15580" y="3059"/>
                  </a:cubicBezTo>
                  <a:cubicBezTo>
                    <a:pt x="15565" y="3044"/>
                    <a:pt x="15404" y="2961"/>
                    <a:pt x="15438" y="2961"/>
                  </a:cubicBezTo>
                  <a:cubicBezTo>
                    <a:pt x="15444" y="2961"/>
                    <a:pt x="15455" y="2964"/>
                    <a:pt x="15473" y="2969"/>
                  </a:cubicBezTo>
                  <a:lnTo>
                    <a:pt x="15473" y="2969"/>
                  </a:lnTo>
                  <a:lnTo>
                    <a:pt x="15437" y="2957"/>
                  </a:lnTo>
                  <a:cubicBezTo>
                    <a:pt x="15396" y="2936"/>
                    <a:pt x="15356" y="2896"/>
                    <a:pt x="15315" y="2875"/>
                  </a:cubicBezTo>
                  <a:cubicBezTo>
                    <a:pt x="15193" y="2794"/>
                    <a:pt x="15030" y="2651"/>
                    <a:pt x="14928" y="2570"/>
                  </a:cubicBezTo>
                  <a:cubicBezTo>
                    <a:pt x="14845" y="2504"/>
                    <a:pt x="14723" y="2411"/>
                    <a:pt x="14734" y="2411"/>
                  </a:cubicBezTo>
                  <a:cubicBezTo>
                    <a:pt x="14736" y="2411"/>
                    <a:pt x="14746" y="2416"/>
                    <a:pt x="14765" y="2427"/>
                  </a:cubicBezTo>
                  <a:cubicBezTo>
                    <a:pt x="14663" y="2325"/>
                    <a:pt x="14562" y="2224"/>
                    <a:pt x="14460" y="2122"/>
                  </a:cubicBezTo>
                  <a:lnTo>
                    <a:pt x="14460" y="2101"/>
                  </a:lnTo>
                  <a:cubicBezTo>
                    <a:pt x="14175" y="1776"/>
                    <a:pt x="13869" y="1429"/>
                    <a:pt x="13543" y="1022"/>
                  </a:cubicBezTo>
                  <a:cubicBezTo>
                    <a:pt x="13441" y="920"/>
                    <a:pt x="13319" y="818"/>
                    <a:pt x="13136" y="656"/>
                  </a:cubicBezTo>
                  <a:lnTo>
                    <a:pt x="13095" y="594"/>
                  </a:lnTo>
                  <a:cubicBezTo>
                    <a:pt x="13054" y="574"/>
                    <a:pt x="13014" y="533"/>
                    <a:pt x="12953" y="493"/>
                  </a:cubicBezTo>
                  <a:cubicBezTo>
                    <a:pt x="12912" y="452"/>
                    <a:pt x="12851" y="411"/>
                    <a:pt x="12790" y="370"/>
                  </a:cubicBezTo>
                  <a:cubicBezTo>
                    <a:pt x="12667" y="309"/>
                    <a:pt x="12566" y="248"/>
                    <a:pt x="12525" y="248"/>
                  </a:cubicBezTo>
                  <a:cubicBezTo>
                    <a:pt x="12423" y="167"/>
                    <a:pt x="12199" y="65"/>
                    <a:pt x="11934" y="24"/>
                  </a:cubicBezTo>
                  <a:cubicBezTo>
                    <a:pt x="11822" y="7"/>
                    <a:pt x="11707" y="1"/>
                    <a:pt x="11598" y="1"/>
                  </a:cubicBezTo>
                  <a:close/>
                  <a:moveTo>
                    <a:pt x="16410" y="4233"/>
                  </a:moveTo>
                  <a:cubicBezTo>
                    <a:pt x="16414" y="4235"/>
                    <a:pt x="16422" y="4237"/>
                    <a:pt x="16435" y="4240"/>
                  </a:cubicBezTo>
                  <a:cubicBezTo>
                    <a:pt x="16427" y="4237"/>
                    <a:pt x="16419" y="4235"/>
                    <a:pt x="16410" y="42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27"/>
            <p:cNvSpPr/>
            <p:nvPr/>
          </p:nvSpPr>
          <p:spPr>
            <a:xfrm>
              <a:off x="8998270" y="4819053"/>
              <a:ext cx="6310" cy="4462"/>
            </a:xfrm>
            <a:custGeom>
              <a:avLst/>
              <a:gdLst/>
              <a:ahLst/>
              <a:cxnLst/>
              <a:rect l="l" t="t" r="r" b="b"/>
              <a:pathLst>
                <a:path w="99" h="70" extrusionOk="0">
                  <a:moveTo>
                    <a:pt x="87" y="0"/>
                  </a:moveTo>
                  <a:cubicBezTo>
                    <a:pt x="78" y="0"/>
                    <a:pt x="62" y="8"/>
                    <a:pt x="62" y="8"/>
                  </a:cubicBezTo>
                  <a:cubicBezTo>
                    <a:pt x="1" y="70"/>
                    <a:pt x="41" y="49"/>
                    <a:pt x="41" y="70"/>
                  </a:cubicBezTo>
                  <a:cubicBezTo>
                    <a:pt x="98" y="13"/>
                    <a:pt x="98" y="0"/>
                    <a:pt x="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27"/>
            <p:cNvSpPr/>
            <p:nvPr/>
          </p:nvSpPr>
          <p:spPr>
            <a:xfrm>
              <a:off x="9000884" y="4739058"/>
              <a:ext cx="10453" cy="7840"/>
            </a:xfrm>
            <a:custGeom>
              <a:avLst/>
              <a:gdLst/>
              <a:ahLst/>
              <a:cxnLst/>
              <a:rect l="l" t="t" r="r" b="b"/>
              <a:pathLst>
                <a:path w="164" h="123" extrusionOk="0">
                  <a:moveTo>
                    <a:pt x="0" y="1"/>
                  </a:moveTo>
                  <a:lnTo>
                    <a:pt x="0" y="1"/>
                  </a:lnTo>
                  <a:cubicBezTo>
                    <a:pt x="41" y="42"/>
                    <a:pt x="82" y="82"/>
                    <a:pt x="143" y="123"/>
                  </a:cubicBezTo>
                  <a:lnTo>
                    <a:pt x="163" y="123"/>
                  </a:lnTo>
                  <a:cubicBezTo>
                    <a:pt x="102" y="82"/>
                    <a:pt x="62" y="4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27"/>
            <p:cNvSpPr/>
            <p:nvPr/>
          </p:nvSpPr>
          <p:spPr>
            <a:xfrm>
              <a:off x="8945047" y="4689723"/>
              <a:ext cx="44236" cy="35121"/>
            </a:xfrm>
            <a:custGeom>
              <a:avLst/>
              <a:gdLst/>
              <a:ahLst/>
              <a:cxnLst/>
              <a:rect l="l" t="t" r="r" b="b"/>
              <a:pathLst>
                <a:path w="694" h="551" extrusionOk="0">
                  <a:moveTo>
                    <a:pt x="1" y="1"/>
                  </a:moveTo>
                  <a:lnTo>
                    <a:pt x="1" y="1"/>
                  </a:lnTo>
                  <a:cubicBezTo>
                    <a:pt x="82" y="103"/>
                    <a:pt x="408" y="286"/>
                    <a:pt x="571" y="469"/>
                  </a:cubicBezTo>
                  <a:lnTo>
                    <a:pt x="591" y="490"/>
                  </a:lnTo>
                  <a:lnTo>
                    <a:pt x="693" y="551"/>
                  </a:lnTo>
                  <a:cubicBezTo>
                    <a:pt x="469" y="347"/>
                    <a:pt x="164" y="12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7"/>
            <p:cNvSpPr/>
            <p:nvPr/>
          </p:nvSpPr>
          <p:spPr>
            <a:xfrm>
              <a:off x="8907439" y="4659892"/>
              <a:ext cx="64" cy="64"/>
            </a:xfrm>
            <a:custGeom>
              <a:avLst/>
              <a:gdLst/>
              <a:ahLst/>
              <a:cxnLst/>
              <a:rect l="l" t="t" r="r" b="b"/>
              <a:pathLst>
                <a:path w="1" h="1" extrusionOk="0">
                  <a:moveTo>
                    <a:pt x="0" y="0"/>
                  </a:move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7"/>
            <p:cNvSpPr/>
            <p:nvPr/>
          </p:nvSpPr>
          <p:spPr>
            <a:xfrm>
              <a:off x="8907439" y="4659892"/>
              <a:ext cx="10453" cy="6565"/>
            </a:xfrm>
            <a:custGeom>
              <a:avLst/>
              <a:gdLst/>
              <a:ahLst/>
              <a:cxnLst/>
              <a:rect l="l" t="t" r="r" b="b"/>
              <a:pathLst>
                <a:path w="164" h="103" extrusionOk="0">
                  <a:moveTo>
                    <a:pt x="21" y="0"/>
                  </a:moveTo>
                  <a:cubicBezTo>
                    <a:pt x="21" y="21"/>
                    <a:pt x="0" y="21"/>
                    <a:pt x="0" y="21"/>
                  </a:cubicBezTo>
                  <a:cubicBezTo>
                    <a:pt x="0" y="21"/>
                    <a:pt x="61" y="41"/>
                    <a:pt x="163" y="102"/>
                  </a:cubicBezTo>
                  <a:cubicBezTo>
                    <a:pt x="143" y="82"/>
                    <a:pt x="143" y="82"/>
                    <a:pt x="143" y="82"/>
                  </a:cubicBezTo>
                  <a:cubicBezTo>
                    <a:pt x="122" y="62"/>
                    <a:pt x="82" y="41"/>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7"/>
            <p:cNvSpPr/>
            <p:nvPr/>
          </p:nvSpPr>
          <p:spPr>
            <a:xfrm>
              <a:off x="8915152" y="4663971"/>
              <a:ext cx="4398" cy="2295"/>
            </a:xfrm>
            <a:custGeom>
              <a:avLst/>
              <a:gdLst/>
              <a:ahLst/>
              <a:cxnLst/>
              <a:rect l="l" t="t" r="r" b="b"/>
              <a:pathLst>
                <a:path w="69" h="36" extrusionOk="0">
                  <a:moveTo>
                    <a:pt x="3" y="0"/>
                  </a:moveTo>
                  <a:cubicBezTo>
                    <a:pt x="0" y="0"/>
                    <a:pt x="5" y="5"/>
                    <a:pt x="22" y="18"/>
                  </a:cubicBezTo>
                  <a:cubicBezTo>
                    <a:pt x="48" y="31"/>
                    <a:pt x="59" y="36"/>
                    <a:pt x="61" y="36"/>
                  </a:cubicBezTo>
                  <a:cubicBezTo>
                    <a:pt x="68" y="36"/>
                    <a:pt x="9" y="0"/>
                    <a:pt x="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7"/>
            <p:cNvSpPr/>
            <p:nvPr/>
          </p:nvSpPr>
          <p:spPr>
            <a:xfrm>
              <a:off x="8870725" y="4644467"/>
              <a:ext cx="18612" cy="6374"/>
            </a:xfrm>
            <a:custGeom>
              <a:avLst/>
              <a:gdLst/>
              <a:ahLst/>
              <a:cxnLst/>
              <a:rect l="l" t="t" r="r" b="b"/>
              <a:pathLst>
                <a:path w="292" h="100" extrusionOk="0">
                  <a:moveTo>
                    <a:pt x="14" y="0"/>
                  </a:moveTo>
                  <a:cubicBezTo>
                    <a:pt x="0" y="0"/>
                    <a:pt x="32" y="16"/>
                    <a:pt x="87" y="39"/>
                  </a:cubicBezTo>
                  <a:cubicBezTo>
                    <a:pt x="169" y="59"/>
                    <a:pt x="230" y="80"/>
                    <a:pt x="291" y="100"/>
                  </a:cubicBezTo>
                  <a:cubicBezTo>
                    <a:pt x="256" y="82"/>
                    <a:pt x="131" y="35"/>
                    <a:pt x="135" y="35"/>
                  </a:cubicBezTo>
                  <a:cubicBezTo>
                    <a:pt x="136" y="35"/>
                    <a:pt x="140" y="36"/>
                    <a:pt x="148" y="39"/>
                  </a:cubicBezTo>
                  <a:lnTo>
                    <a:pt x="148" y="39"/>
                  </a:lnTo>
                  <a:cubicBezTo>
                    <a:pt x="66" y="11"/>
                    <a:pt x="25" y="0"/>
                    <a:pt x="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7"/>
            <p:cNvSpPr/>
            <p:nvPr/>
          </p:nvSpPr>
          <p:spPr>
            <a:xfrm>
              <a:off x="8865880" y="4645614"/>
              <a:ext cx="5227" cy="1339"/>
            </a:xfrm>
            <a:custGeom>
              <a:avLst/>
              <a:gdLst/>
              <a:ahLst/>
              <a:cxnLst/>
              <a:rect l="l" t="t" r="r" b="b"/>
              <a:pathLst>
                <a:path w="82" h="21" extrusionOk="0">
                  <a:moveTo>
                    <a:pt x="0" y="0"/>
                  </a:moveTo>
                  <a:cubicBezTo>
                    <a:pt x="21" y="0"/>
                    <a:pt x="62" y="0"/>
                    <a:pt x="82" y="21"/>
                  </a:cubicBezTo>
                  <a:cubicBezTo>
                    <a:pt x="82" y="0"/>
                    <a:pt x="41"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27"/>
            <p:cNvSpPr/>
            <p:nvPr/>
          </p:nvSpPr>
          <p:spPr>
            <a:xfrm>
              <a:off x="8871043" y="4646889"/>
              <a:ext cx="13067" cy="3952"/>
            </a:xfrm>
            <a:custGeom>
              <a:avLst/>
              <a:gdLst/>
              <a:ahLst/>
              <a:cxnLst/>
              <a:rect l="l" t="t" r="r" b="b"/>
              <a:pathLst>
                <a:path w="205" h="62" extrusionOk="0">
                  <a:moveTo>
                    <a:pt x="1" y="1"/>
                  </a:moveTo>
                  <a:lnTo>
                    <a:pt x="1" y="1"/>
                  </a:lnTo>
                  <a:cubicBezTo>
                    <a:pt x="35" y="18"/>
                    <a:pt x="27" y="21"/>
                    <a:pt x="68" y="21"/>
                  </a:cubicBezTo>
                  <a:lnTo>
                    <a:pt x="68" y="21"/>
                  </a:lnTo>
                  <a:lnTo>
                    <a:pt x="1" y="1"/>
                  </a:lnTo>
                  <a:close/>
                  <a:moveTo>
                    <a:pt x="68" y="21"/>
                  </a:moveTo>
                  <a:lnTo>
                    <a:pt x="98" y="30"/>
                  </a:lnTo>
                  <a:lnTo>
                    <a:pt x="98" y="30"/>
                  </a:lnTo>
                  <a:cubicBezTo>
                    <a:pt x="98" y="27"/>
                    <a:pt x="99" y="25"/>
                    <a:pt x="103" y="21"/>
                  </a:cubicBezTo>
                  <a:cubicBezTo>
                    <a:pt x="88" y="21"/>
                    <a:pt x="77" y="21"/>
                    <a:pt x="68" y="21"/>
                  </a:cubicBezTo>
                  <a:close/>
                  <a:moveTo>
                    <a:pt x="98" y="30"/>
                  </a:moveTo>
                  <a:lnTo>
                    <a:pt x="98" y="30"/>
                  </a:lnTo>
                  <a:cubicBezTo>
                    <a:pt x="97" y="42"/>
                    <a:pt x="137" y="45"/>
                    <a:pt x="205" y="62"/>
                  </a:cubicBezTo>
                  <a:lnTo>
                    <a:pt x="98"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27"/>
            <p:cNvSpPr/>
            <p:nvPr/>
          </p:nvSpPr>
          <p:spPr>
            <a:xfrm>
              <a:off x="8890548" y="4653390"/>
              <a:ext cx="18230" cy="9497"/>
            </a:xfrm>
            <a:custGeom>
              <a:avLst/>
              <a:gdLst/>
              <a:ahLst/>
              <a:cxnLst/>
              <a:rect l="l" t="t" r="r" b="b"/>
              <a:pathLst>
                <a:path w="286" h="149" extrusionOk="0">
                  <a:moveTo>
                    <a:pt x="0" y="1"/>
                  </a:moveTo>
                  <a:lnTo>
                    <a:pt x="0" y="1"/>
                  </a:lnTo>
                  <a:cubicBezTo>
                    <a:pt x="72" y="44"/>
                    <a:pt x="155" y="87"/>
                    <a:pt x="139" y="87"/>
                  </a:cubicBezTo>
                  <a:cubicBezTo>
                    <a:pt x="132" y="87"/>
                    <a:pt x="109" y="80"/>
                    <a:pt x="62" y="62"/>
                  </a:cubicBezTo>
                  <a:lnTo>
                    <a:pt x="62" y="62"/>
                  </a:lnTo>
                  <a:cubicBezTo>
                    <a:pt x="196" y="112"/>
                    <a:pt x="261" y="149"/>
                    <a:pt x="280" y="149"/>
                  </a:cubicBezTo>
                  <a:cubicBezTo>
                    <a:pt x="284" y="149"/>
                    <a:pt x="286" y="147"/>
                    <a:pt x="286" y="143"/>
                  </a:cubicBezTo>
                  <a:cubicBezTo>
                    <a:pt x="265" y="143"/>
                    <a:pt x="184" y="8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27"/>
            <p:cNvSpPr/>
            <p:nvPr/>
          </p:nvSpPr>
          <p:spPr>
            <a:xfrm>
              <a:off x="8939884" y="4688320"/>
              <a:ext cx="14341" cy="10581"/>
            </a:xfrm>
            <a:custGeom>
              <a:avLst/>
              <a:gdLst/>
              <a:ahLst/>
              <a:cxnLst/>
              <a:rect l="l" t="t" r="r" b="b"/>
              <a:pathLst>
                <a:path w="225" h="166" extrusionOk="0">
                  <a:moveTo>
                    <a:pt x="2" y="1"/>
                  </a:moveTo>
                  <a:cubicBezTo>
                    <a:pt x="1" y="1"/>
                    <a:pt x="0" y="1"/>
                    <a:pt x="0" y="3"/>
                  </a:cubicBezTo>
                  <a:lnTo>
                    <a:pt x="123" y="104"/>
                  </a:lnTo>
                  <a:lnTo>
                    <a:pt x="224" y="165"/>
                  </a:lnTo>
                  <a:cubicBezTo>
                    <a:pt x="167" y="127"/>
                    <a:pt x="21" y="1"/>
                    <a:pt x="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27"/>
            <p:cNvSpPr/>
            <p:nvPr/>
          </p:nvSpPr>
          <p:spPr>
            <a:xfrm>
              <a:off x="8799653" y="4636499"/>
              <a:ext cx="14341" cy="1402"/>
            </a:xfrm>
            <a:custGeom>
              <a:avLst/>
              <a:gdLst/>
              <a:ahLst/>
              <a:cxnLst/>
              <a:rect l="l" t="t" r="r" b="b"/>
              <a:pathLst>
                <a:path w="225" h="22" extrusionOk="0">
                  <a:moveTo>
                    <a:pt x="225" y="1"/>
                  </a:moveTo>
                  <a:cubicBezTo>
                    <a:pt x="184" y="1"/>
                    <a:pt x="107" y="10"/>
                    <a:pt x="54" y="10"/>
                  </a:cubicBezTo>
                  <a:cubicBezTo>
                    <a:pt x="28" y="10"/>
                    <a:pt x="8" y="8"/>
                    <a:pt x="1" y="1"/>
                  </a:cubicBezTo>
                  <a:lnTo>
                    <a:pt x="1" y="1"/>
                  </a:lnTo>
                  <a:cubicBezTo>
                    <a:pt x="1" y="21"/>
                    <a:pt x="82" y="21"/>
                    <a:pt x="82" y="21"/>
                  </a:cubicBezTo>
                  <a:cubicBezTo>
                    <a:pt x="143" y="21"/>
                    <a:pt x="184" y="1"/>
                    <a:pt x="2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7"/>
            <p:cNvSpPr/>
            <p:nvPr/>
          </p:nvSpPr>
          <p:spPr>
            <a:xfrm>
              <a:off x="8791877" y="4637838"/>
              <a:ext cx="14341" cy="2613"/>
            </a:xfrm>
            <a:custGeom>
              <a:avLst/>
              <a:gdLst/>
              <a:ahLst/>
              <a:cxnLst/>
              <a:rect l="l" t="t" r="r" b="b"/>
              <a:pathLst>
                <a:path w="225" h="41" extrusionOk="0">
                  <a:moveTo>
                    <a:pt x="204" y="0"/>
                  </a:moveTo>
                  <a:cubicBezTo>
                    <a:pt x="143" y="21"/>
                    <a:pt x="62" y="21"/>
                    <a:pt x="1" y="41"/>
                  </a:cubicBezTo>
                  <a:cubicBezTo>
                    <a:pt x="41" y="41"/>
                    <a:pt x="82" y="41"/>
                    <a:pt x="123" y="21"/>
                  </a:cubicBezTo>
                  <a:lnTo>
                    <a:pt x="184" y="21"/>
                  </a:lnTo>
                  <a:cubicBezTo>
                    <a:pt x="204" y="21"/>
                    <a:pt x="225" y="0"/>
                    <a:pt x="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7"/>
            <p:cNvSpPr/>
            <p:nvPr/>
          </p:nvSpPr>
          <p:spPr>
            <a:xfrm>
              <a:off x="8858104" y="4645614"/>
              <a:ext cx="26006" cy="6565"/>
            </a:xfrm>
            <a:custGeom>
              <a:avLst/>
              <a:gdLst/>
              <a:ahLst/>
              <a:cxnLst/>
              <a:rect l="l" t="t" r="r" b="b"/>
              <a:pathLst>
                <a:path w="408" h="103" extrusionOk="0">
                  <a:moveTo>
                    <a:pt x="0" y="0"/>
                  </a:moveTo>
                  <a:lnTo>
                    <a:pt x="61" y="21"/>
                  </a:lnTo>
                  <a:cubicBezTo>
                    <a:pt x="66" y="22"/>
                    <a:pt x="70" y="22"/>
                    <a:pt x="75" y="23"/>
                  </a:cubicBezTo>
                  <a:lnTo>
                    <a:pt x="75" y="23"/>
                  </a:lnTo>
                  <a:cubicBezTo>
                    <a:pt x="48" y="16"/>
                    <a:pt x="23" y="8"/>
                    <a:pt x="0" y="0"/>
                  </a:cubicBezTo>
                  <a:close/>
                  <a:moveTo>
                    <a:pt x="75" y="23"/>
                  </a:moveTo>
                  <a:cubicBezTo>
                    <a:pt x="119" y="36"/>
                    <a:pt x="165" y="49"/>
                    <a:pt x="204" y="62"/>
                  </a:cubicBezTo>
                  <a:lnTo>
                    <a:pt x="340" y="89"/>
                  </a:lnTo>
                  <a:lnTo>
                    <a:pt x="340" y="89"/>
                  </a:lnTo>
                  <a:cubicBezTo>
                    <a:pt x="250" y="68"/>
                    <a:pt x="168" y="40"/>
                    <a:pt x="75" y="23"/>
                  </a:cubicBezTo>
                  <a:close/>
                  <a:moveTo>
                    <a:pt x="340" y="89"/>
                  </a:moveTo>
                  <a:lnTo>
                    <a:pt x="340" y="89"/>
                  </a:lnTo>
                  <a:cubicBezTo>
                    <a:pt x="362" y="94"/>
                    <a:pt x="384" y="98"/>
                    <a:pt x="408" y="102"/>
                  </a:cubicBezTo>
                  <a:lnTo>
                    <a:pt x="340" y="8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7"/>
            <p:cNvSpPr/>
            <p:nvPr/>
          </p:nvSpPr>
          <p:spPr>
            <a:xfrm>
              <a:off x="8743880" y="4648227"/>
              <a:ext cx="11728" cy="7840"/>
            </a:xfrm>
            <a:custGeom>
              <a:avLst/>
              <a:gdLst/>
              <a:ahLst/>
              <a:cxnLst/>
              <a:rect l="l" t="t" r="r" b="b"/>
              <a:pathLst>
                <a:path w="184" h="123" extrusionOk="0">
                  <a:moveTo>
                    <a:pt x="183" y="0"/>
                  </a:moveTo>
                  <a:lnTo>
                    <a:pt x="183" y="0"/>
                  </a:lnTo>
                  <a:cubicBezTo>
                    <a:pt x="161" y="11"/>
                    <a:pt x="145" y="23"/>
                    <a:pt x="128" y="37"/>
                  </a:cubicBezTo>
                  <a:lnTo>
                    <a:pt x="128" y="37"/>
                  </a:lnTo>
                  <a:cubicBezTo>
                    <a:pt x="146" y="25"/>
                    <a:pt x="165" y="13"/>
                    <a:pt x="183" y="0"/>
                  </a:cubicBezTo>
                  <a:close/>
                  <a:moveTo>
                    <a:pt x="128" y="37"/>
                  </a:moveTo>
                  <a:lnTo>
                    <a:pt x="128" y="37"/>
                  </a:lnTo>
                  <a:cubicBezTo>
                    <a:pt x="85" y="66"/>
                    <a:pt x="43" y="94"/>
                    <a:pt x="0" y="122"/>
                  </a:cubicBezTo>
                  <a:lnTo>
                    <a:pt x="82" y="82"/>
                  </a:lnTo>
                  <a:cubicBezTo>
                    <a:pt x="100" y="63"/>
                    <a:pt x="114" y="49"/>
                    <a:pt x="128" y="3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27"/>
            <p:cNvSpPr/>
            <p:nvPr/>
          </p:nvSpPr>
          <p:spPr>
            <a:xfrm>
              <a:off x="8698433" y="4670473"/>
              <a:ext cx="22245" cy="16764"/>
            </a:xfrm>
            <a:custGeom>
              <a:avLst/>
              <a:gdLst/>
              <a:ahLst/>
              <a:cxnLst/>
              <a:rect l="l" t="t" r="r" b="b"/>
              <a:pathLst>
                <a:path w="349" h="263" extrusionOk="0">
                  <a:moveTo>
                    <a:pt x="347" y="0"/>
                  </a:moveTo>
                  <a:cubicBezTo>
                    <a:pt x="343" y="0"/>
                    <a:pt x="286" y="35"/>
                    <a:pt x="275" y="35"/>
                  </a:cubicBezTo>
                  <a:cubicBezTo>
                    <a:pt x="271" y="35"/>
                    <a:pt x="273" y="31"/>
                    <a:pt x="285" y="18"/>
                  </a:cubicBezTo>
                  <a:lnTo>
                    <a:pt x="285" y="18"/>
                  </a:lnTo>
                  <a:cubicBezTo>
                    <a:pt x="184" y="99"/>
                    <a:pt x="82" y="181"/>
                    <a:pt x="0" y="262"/>
                  </a:cubicBezTo>
                  <a:cubicBezTo>
                    <a:pt x="102" y="181"/>
                    <a:pt x="204" y="99"/>
                    <a:pt x="326" y="18"/>
                  </a:cubicBezTo>
                  <a:cubicBezTo>
                    <a:pt x="343" y="5"/>
                    <a:pt x="349" y="0"/>
                    <a:pt x="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27"/>
            <p:cNvSpPr/>
            <p:nvPr/>
          </p:nvSpPr>
          <p:spPr>
            <a:xfrm>
              <a:off x="8690656" y="4687173"/>
              <a:ext cx="9115" cy="9115"/>
            </a:xfrm>
            <a:custGeom>
              <a:avLst/>
              <a:gdLst/>
              <a:ahLst/>
              <a:cxnLst/>
              <a:rect l="l" t="t" r="r" b="b"/>
              <a:pathLst>
                <a:path w="143" h="143" extrusionOk="0">
                  <a:moveTo>
                    <a:pt x="143" y="0"/>
                  </a:moveTo>
                  <a:lnTo>
                    <a:pt x="143" y="0"/>
                  </a:lnTo>
                  <a:cubicBezTo>
                    <a:pt x="82" y="41"/>
                    <a:pt x="41" y="102"/>
                    <a:pt x="0" y="143"/>
                  </a:cubicBezTo>
                  <a:cubicBezTo>
                    <a:pt x="41" y="102"/>
                    <a:pt x="82" y="61"/>
                    <a:pt x="1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7"/>
            <p:cNvSpPr/>
            <p:nvPr/>
          </p:nvSpPr>
          <p:spPr>
            <a:xfrm>
              <a:off x="8758158" y="4646889"/>
              <a:ext cx="10453" cy="2677"/>
            </a:xfrm>
            <a:custGeom>
              <a:avLst/>
              <a:gdLst/>
              <a:ahLst/>
              <a:cxnLst/>
              <a:rect l="l" t="t" r="r" b="b"/>
              <a:pathLst>
                <a:path w="164" h="42" extrusionOk="0">
                  <a:moveTo>
                    <a:pt x="163" y="1"/>
                  </a:moveTo>
                  <a:lnTo>
                    <a:pt x="163" y="1"/>
                  </a:lnTo>
                  <a:cubicBezTo>
                    <a:pt x="163" y="1"/>
                    <a:pt x="122" y="1"/>
                    <a:pt x="0" y="42"/>
                  </a:cubicBezTo>
                  <a:lnTo>
                    <a:pt x="82" y="42"/>
                  </a:lnTo>
                  <a:cubicBezTo>
                    <a:pt x="122" y="21"/>
                    <a:pt x="143" y="21"/>
                    <a:pt x="1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27"/>
            <p:cNvSpPr/>
            <p:nvPr/>
          </p:nvSpPr>
          <p:spPr>
            <a:xfrm>
              <a:off x="8752931" y="4649502"/>
              <a:ext cx="11728" cy="3952"/>
            </a:xfrm>
            <a:custGeom>
              <a:avLst/>
              <a:gdLst/>
              <a:ahLst/>
              <a:cxnLst/>
              <a:rect l="l" t="t" r="r" b="b"/>
              <a:pathLst>
                <a:path w="184" h="62" extrusionOk="0">
                  <a:moveTo>
                    <a:pt x="164" y="1"/>
                  </a:moveTo>
                  <a:cubicBezTo>
                    <a:pt x="82" y="21"/>
                    <a:pt x="21" y="62"/>
                    <a:pt x="1" y="62"/>
                  </a:cubicBezTo>
                  <a:cubicBezTo>
                    <a:pt x="21" y="62"/>
                    <a:pt x="82" y="41"/>
                    <a:pt x="1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27"/>
            <p:cNvSpPr/>
            <p:nvPr/>
          </p:nvSpPr>
          <p:spPr>
            <a:xfrm>
              <a:off x="8768548" y="4646889"/>
              <a:ext cx="1339" cy="64"/>
            </a:xfrm>
            <a:custGeom>
              <a:avLst/>
              <a:gdLst/>
              <a:ahLst/>
              <a:cxnLst/>
              <a:rect l="l" t="t" r="r" b="b"/>
              <a:pathLst>
                <a:path w="21" h="1" extrusionOk="0">
                  <a:moveTo>
                    <a:pt x="0" y="1"/>
                  </a:moveTo>
                  <a:cubicBezTo>
                    <a:pt x="20" y="1"/>
                    <a:pt x="20" y="1"/>
                    <a:pt x="20" y="1"/>
                  </a:cubicBezTo>
                  <a:cubicBezTo>
                    <a:pt x="20" y="1"/>
                    <a:pt x="2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27"/>
            <p:cNvSpPr/>
            <p:nvPr/>
          </p:nvSpPr>
          <p:spPr>
            <a:xfrm>
              <a:off x="8806028" y="4640387"/>
              <a:ext cx="22245" cy="2677"/>
            </a:xfrm>
            <a:custGeom>
              <a:avLst/>
              <a:gdLst/>
              <a:ahLst/>
              <a:cxnLst/>
              <a:rect l="l" t="t" r="r" b="b"/>
              <a:pathLst>
                <a:path w="349" h="42" extrusionOk="0">
                  <a:moveTo>
                    <a:pt x="349" y="1"/>
                  </a:moveTo>
                  <a:cubicBezTo>
                    <a:pt x="317" y="1"/>
                    <a:pt x="293" y="2"/>
                    <a:pt x="276" y="2"/>
                  </a:cubicBezTo>
                  <a:lnTo>
                    <a:pt x="276" y="2"/>
                  </a:lnTo>
                  <a:cubicBezTo>
                    <a:pt x="301" y="2"/>
                    <a:pt x="326" y="1"/>
                    <a:pt x="349" y="1"/>
                  </a:cubicBezTo>
                  <a:close/>
                  <a:moveTo>
                    <a:pt x="276" y="2"/>
                  </a:moveTo>
                  <a:cubicBezTo>
                    <a:pt x="141" y="7"/>
                    <a:pt x="1" y="25"/>
                    <a:pt x="206" y="42"/>
                  </a:cubicBezTo>
                  <a:cubicBezTo>
                    <a:pt x="275" y="25"/>
                    <a:pt x="185" y="7"/>
                    <a:pt x="276"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27"/>
            <p:cNvSpPr/>
            <p:nvPr/>
          </p:nvSpPr>
          <p:spPr>
            <a:xfrm>
              <a:off x="8777599" y="4641726"/>
              <a:ext cx="14341" cy="3952"/>
            </a:xfrm>
            <a:custGeom>
              <a:avLst/>
              <a:gdLst/>
              <a:ahLst/>
              <a:cxnLst/>
              <a:rect l="l" t="t" r="r" b="b"/>
              <a:pathLst>
                <a:path w="225" h="62" extrusionOk="0">
                  <a:moveTo>
                    <a:pt x="225" y="0"/>
                  </a:moveTo>
                  <a:lnTo>
                    <a:pt x="225" y="0"/>
                  </a:lnTo>
                  <a:cubicBezTo>
                    <a:pt x="143" y="21"/>
                    <a:pt x="62" y="41"/>
                    <a:pt x="1" y="61"/>
                  </a:cubicBezTo>
                  <a:cubicBezTo>
                    <a:pt x="62" y="61"/>
                    <a:pt x="143" y="21"/>
                    <a:pt x="225" y="21"/>
                  </a:cubicBezTo>
                  <a:cubicBezTo>
                    <a:pt x="204" y="21"/>
                    <a:pt x="164" y="21"/>
                    <a:pt x="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27"/>
            <p:cNvSpPr/>
            <p:nvPr/>
          </p:nvSpPr>
          <p:spPr>
            <a:xfrm>
              <a:off x="8771097" y="4645614"/>
              <a:ext cx="6565" cy="3952"/>
            </a:xfrm>
            <a:custGeom>
              <a:avLst/>
              <a:gdLst/>
              <a:ahLst/>
              <a:cxnLst/>
              <a:rect l="l" t="t" r="r" b="b"/>
              <a:pathLst>
                <a:path w="103" h="62" extrusionOk="0">
                  <a:moveTo>
                    <a:pt x="103" y="0"/>
                  </a:moveTo>
                  <a:cubicBezTo>
                    <a:pt x="62" y="21"/>
                    <a:pt x="42" y="21"/>
                    <a:pt x="21" y="41"/>
                  </a:cubicBezTo>
                  <a:lnTo>
                    <a:pt x="1" y="62"/>
                  </a:lnTo>
                  <a:cubicBezTo>
                    <a:pt x="21" y="41"/>
                    <a:pt x="62" y="21"/>
                    <a:pt x="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27"/>
            <p:cNvSpPr/>
            <p:nvPr/>
          </p:nvSpPr>
          <p:spPr>
            <a:xfrm>
              <a:off x="8694545" y="4678186"/>
              <a:ext cx="20907" cy="16827"/>
            </a:xfrm>
            <a:custGeom>
              <a:avLst/>
              <a:gdLst/>
              <a:ahLst/>
              <a:cxnLst/>
              <a:rect l="l" t="t" r="r" b="b"/>
              <a:pathLst>
                <a:path w="328" h="264" extrusionOk="0">
                  <a:moveTo>
                    <a:pt x="319" y="1"/>
                  </a:moveTo>
                  <a:cubicBezTo>
                    <a:pt x="312" y="1"/>
                    <a:pt x="291" y="13"/>
                    <a:pt x="245" y="60"/>
                  </a:cubicBezTo>
                  <a:cubicBezTo>
                    <a:pt x="220" y="84"/>
                    <a:pt x="192" y="109"/>
                    <a:pt x="162" y="134"/>
                  </a:cubicBezTo>
                  <a:lnTo>
                    <a:pt x="162" y="134"/>
                  </a:lnTo>
                  <a:cubicBezTo>
                    <a:pt x="210" y="96"/>
                    <a:pt x="258" y="57"/>
                    <a:pt x="306" y="19"/>
                  </a:cubicBezTo>
                  <a:cubicBezTo>
                    <a:pt x="317" y="19"/>
                    <a:pt x="328" y="1"/>
                    <a:pt x="319" y="1"/>
                  </a:cubicBezTo>
                  <a:close/>
                  <a:moveTo>
                    <a:pt x="162" y="134"/>
                  </a:moveTo>
                  <a:cubicBezTo>
                    <a:pt x="108" y="177"/>
                    <a:pt x="54" y="220"/>
                    <a:pt x="0" y="263"/>
                  </a:cubicBezTo>
                  <a:cubicBezTo>
                    <a:pt x="61" y="214"/>
                    <a:pt x="115" y="173"/>
                    <a:pt x="162" y="1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27"/>
            <p:cNvSpPr/>
            <p:nvPr/>
          </p:nvSpPr>
          <p:spPr>
            <a:xfrm>
              <a:off x="8733490" y="4663780"/>
              <a:ext cx="1339" cy="1339"/>
            </a:xfrm>
            <a:custGeom>
              <a:avLst/>
              <a:gdLst/>
              <a:ahLst/>
              <a:cxnLst/>
              <a:rect l="l" t="t" r="r" b="b"/>
              <a:pathLst>
                <a:path w="21" h="21" extrusionOk="0">
                  <a:moveTo>
                    <a:pt x="21" y="1"/>
                  </a:moveTo>
                  <a:cubicBezTo>
                    <a:pt x="21" y="1"/>
                    <a:pt x="21" y="21"/>
                    <a:pt x="0" y="21"/>
                  </a:cubicBezTo>
                  <a:cubicBezTo>
                    <a:pt x="21" y="21"/>
                    <a:pt x="21" y="1"/>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27"/>
            <p:cNvSpPr/>
            <p:nvPr/>
          </p:nvSpPr>
          <p:spPr>
            <a:xfrm>
              <a:off x="8639982" y="4741671"/>
              <a:ext cx="1402" cy="1339"/>
            </a:xfrm>
            <a:custGeom>
              <a:avLst/>
              <a:gdLst/>
              <a:ahLst/>
              <a:cxnLst/>
              <a:rect l="l" t="t" r="r" b="b"/>
              <a:pathLst>
                <a:path w="22" h="21" extrusionOk="0">
                  <a:moveTo>
                    <a:pt x="21" y="1"/>
                  </a:moveTo>
                  <a:lnTo>
                    <a:pt x="1" y="21"/>
                  </a:lnTo>
                  <a:cubicBezTo>
                    <a:pt x="1" y="21"/>
                    <a:pt x="21" y="21"/>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27"/>
            <p:cNvSpPr/>
            <p:nvPr/>
          </p:nvSpPr>
          <p:spPr>
            <a:xfrm>
              <a:off x="8713986" y="4671557"/>
              <a:ext cx="11728" cy="8860"/>
            </a:xfrm>
            <a:custGeom>
              <a:avLst/>
              <a:gdLst/>
              <a:ahLst/>
              <a:cxnLst/>
              <a:rect l="l" t="t" r="r" b="b"/>
              <a:pathLst>
                <a:path w="184" h="139" extrusionOk="0">
                  <a:moveTo>
                    <a:pt x="184" y="1"/>
                  </a:moveTo>
                  <a:lnTo>
                    <a:pt x="184" y="1"/>
                  </a:lnTo>
                  <a:cubicBezTo>
                    <a:pt x="167" y="9"/>
                    <a:pt x="151" y="21"/>
                    <a:pt x="132" y="36"/>
                  </a:cubicBezTo>
                  <a:lnTo>
                    <a:pt x="132" y="36"/>
                  </a:lnTo>
                  <a:cubicBezTo>
                    <a:pt x="149" y="24"/>
                    <a:pt x="166" y="12"/>
                    <a:pt x="184" y="1"/>
                  </a:cubicBezTo>
                  <a:close/>
                  <a:moveTo>
                    <a:pt x="132" y="36"/>
                  </a:moveTo>
                  <a:lnTo>
                    <a:pt x="132" y="36"/>
                  </a:lnTo>
                  <a:cubicBezTo>
                    <a:pt x="88" y="65"/>
                    <a:pt x="44" y="94"/>
                    <a:pt x="1" y="123"/>
                  </a:cubicBezTo>
                  <a:cubicBezTo>
                    <a:pt x="1" y="133"/>
                    <a:pt x="1" y="138"/>
                    <a:pt x="3" y="138"/>
                  </a:cubicBezTo>
                  <a:cubicBezTo>
                    <a:pt x="6" y="138"/>
                    <a:pt x="11" y="133"/>
                    <a:pt x="21" y="123"/>
                  </a:cubicBezTo>
                  <a:cubicBezTo>
                    <a:pt x="69" y="87"/>
                    <a:pt x="103" y="58"/>
                    <a:pt x="132" y="3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27"/>
            <p:cNvSpPr/>
            <p:nvPr/>
          </p:nvSpPr>
          <p:spPr>
            <a:xfrm>
              <a:off x="8676378" y="4704001"/>
              <a:ext cx="7840" cy="6565"/>
            </a:xfrm>
            <a:custGeom>
              <a:avLst/>
              <a:gdLst/>
              <a:ahLst/>
              <a:cxnLst/>
              <a:rect l="l" t="t" r="r" b="b"/>
              <a:pathLst>
                <a:path w="123" h="103" extrusionOk="0">
                  <a:moveTo>
                    <a:pt x="122" y="1"/>
                  </a:moveTo>
                  <a:lnTo>
                    <a:pt x="122" y="1"/>
                  </a:lnTo>
                  <a:cubicBezTo>
                    <a:pt x="82" y="21"/>
                    <a:pt x="0" y="82"/>
                    <a:pt x="0" y="103"/>
                  </a:cubicBezTo>
                  <a:cubicBezTo>
                    <a:pt x="41" y="62"/>
                    <a:pt x="82" y="42"/>
                    <a:pt x="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27"/>
            <p:cNvSpPr/>
            <p:nvPr/>
          </p:nvSpPr>
          <p:spPr>
            <a:xfrm>
              <a:off x="8730877" y="4665055"/>
              <a:ext cx="1339" cy="1402"/>
            </a:xfrm>
            <a:custGeom>
              <a:avLst/>
              <a:gdLst/>
              <a:ahLst/>
              <a:cxnLst/>
              <a:rect l="l" t="t" r="r" b="b"/>
              <a:pathLst>
                <a:path w="21" h="22" extrusionOk="0">
                  <a:moveTo>
                    <a:pt x="21" y="1"/>
                  </a:moveTo>
                  <a:cubicBezTo>
                    <a:pt x="21" y="1"/>
                    <a:pt x="21" y="1"/>
                    <a:pt x="21" y="1"/>
                  </a:cubicBezTo>
                  <a:cubicBezTo>
                    <a:pt x="0" y="21"/>
                    <a:pt x="0" y="21"/>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27"/>
            <p:cNvSpPr/>
            <p:nvPr/>
          </p:nvSpPr>
          <p:spPr>
            <a:xfrm>
              <a:off x="8725650" y="4665055"/>
              <a:ext cx="7904" cy="6565"/>
            </a:xfrm>
            <a:custGeom>
              <a:avLst/>
              <a:gdLst/>
              <a:ahLst/>
              <a:cxnLst/>
              <a:rect l="l" t="t" r="r" b="b"/>
              <a:pathLst>
                <a:path w="124" h="103" extrusionOk="0">
                  <a:moveTo>
                    <a:pt x="103" y="1"/>
                  </a:moveTo>
                  <a:cubicBezTo>
                    <a:pt x="62" y="42"/>
                    <a:pt x="21" y="62"/>
                    <a:pt x="1" y="103"/>
                  </a:cubicBezTo>
                  <a:cubicBezTo>
                    <a:pt x="42" y="62"/>
                    <a:pt x="82" y="2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27"/>
            <p:cNvSpPr/>
            <p:nvPr/>
          </p:nvSpPr>
          <p:spPr>
            <a:xfrm>
              <a:off x="8641321" y="4722230"/>
              <a:ext cx="24731" cy="19504"/>
            </a:xfrm>
            <a:custGeom>
              <a:avLst/>
              <a:gdLst/>
              <a:ahLst/>
              <a:cxnLst/>
              <a:rect l="l" t="t" r="r" b="b"/>
              <a:pathLst>
                <a:path w="388" h="306" extrusionOk="0">
                  <a:moveTo>
                    <a:pt x="387" y="0"/>
                  </a:moveTo>
                  <a:cubicBezTo>
                    <a:pt x="361" y="20"/>
                    <a:pt x="337" y="37"/>
                    <a:pt x="312" y="55"/>
                  </a:cubicBezTo>
                  <a:lnTo>
                    <a:pt x="312" y="55"/>
                  </a:lnTo>
                  <a:lnTo>
                    <a:pt x="326" y="41"/>
                  </a:lnTo>
                  <a:lnTo>
                    <a:pt x="326" y="41"/>
                  </a:lnTo>
                  <a:cubicBezTo>
                    <a:pt x="321" y="46"/>
                    <a:pt x="316" y="50"/>
                    <a:pt x="312" y="55"/>
                  </a:cubicBezTo>
                  <a:lnTo>
                    <a:pt x="312" y="55"/>
                  </a:lnTo>
                  <a:cubicBezTo>
                    <a:pt x="312" y="55"/>
                    <a:pt x="312" y="55"/>
                    <a:pt x="312" y="55"/>
                  </a:cubicBezTo>
                  <a:lnTo>
                    <a:pt x="312" y="55"/>
                  </a:lnTo>
                  <a:lnTo>
                    <a:pt x="306" y="61"/>
                  </a:lnTo>
                  <a:lnTo>
                    <a:pt x="387" y="0"/>
                  </a:lnTo>
                  <a:close/>
                  <a:moveTo>
                    <a:pt x="312" y="55"/>
                  </a:moveTo>
                  <a:cubicBezTo>
                    <a:pt x="260" y="92"/>
                    <a:pt x="205" y="128"/>
                    <a:pt x="122" y="183"/>
                  </a:cubicBezTo>
                  <a:cubicBezTo>
                    <a:pt x="21" y="265"/>
                    <a:pt x="0" y="285"/>
                    <a:pt x="0" y="306"/>
                  </a:cubicBezTo>
                  <a:cubicBezTo>
                    <a:pt x="117" y="228"/>
                    <a:pt x="215" y="150"/>
                    <a:pt x="312" y="5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27"/>
            <p:cNvSpPr/>
            <p:nvPr/>
          </p:nvSpPr>
          <p:spPr>
            <a:xfrm>
              <a:off x="8665989" y="4694949"/>
              <a:ext cx="28619" cy="27344"/>
            </a:xfrm>
            <a:custGeom>
              <a:avLst/>
              <a:gdLst/>
              <a:ahLst/>
              <a:cxnLst/>
              <a:rect l="l" t="t" r="r" b="b"/>
              <a:pathLst>
                <a:path w="449" h="429" extrusionOk="0">
                  <a:moveTo>
                    <a:pt x="448" y="61"/>
                  </a:moveTo>
                  <a:cubicBezTo>
                    <a:pt x="412" y="92"/>
                    <a:pt x="393" y="109"/>
                    <a:pt x="380" y="124"/>
                  </a:cubicBezTo>
                  <a:lnTo>
                    <a:pt x="380" y="124"/>
                  </a:lnTo>
                  <a:cubicBezTo>
                    <a:pt x="398" y="108"/>
                    <a:pt x="420" y="88"/>
                    <a:pt x="448" y="61"/>
                  </a:cubicBezTo>
                  <a:close/>
                  <a:moveTo>
                    <a:pt x="448" y="0"/>
                  </a:moveTo>
                  <a:cubicBezTo>
                    <a:pt x="394" y="55"/>
                    <a:pt x="356" y="93"/>
                    <a:pt x="305" y="129"/>
                  </a:cubicBezTo>
                  <a:lnTo>
                    <a:pt x="305" y="129"/>
                  </a:lnTo>
                  <a:cubicBezTo>
                    <a:pt x="305" y="128"/>
                    <a:pt x="304" y="128"/>
                    <a:pt x="303" y="128"/>
                  </a:cubicBezTo>
                  <a:cubicBezTo>
                    <a:pt x="301" y="128"/>
                    <a:pt x="295" y="133"/>
                    <a:pt x="285" y="143"/>
                  </a:cubicBezTo>
                  <a:cubicBezTo>
                    <a:pt x="292" y="138"/>
                    <a:pt x="299" y="134"/>
                    <a:pt x="305" y="129"/>
                  </a:cubicBezTo>
                  <a:lnTo>
                    <a:pt x="305" y="129"/>
                  </a:lnTo>
                  <a:cubicBezTo>
                    <a:pt x="306" y="132"/>
                    <a:pt x="306" y="136"/>
                    <a:pt x="306" y="143"/>
                  </a:cubicBezTo>
                  <a:lnTo>
                    <a:pt x="285" y="143"/>
                  </a:lnTo>
                  <a:cubicBezTo>
                    <a:pt x="285" y="143"/>
                    <a:pt x="285" y="143"/>
                    <a:pt x="285" y="163"/>
                  </a:cubicBezTo>
                  <a:cubicBezTo>
                    <a:pt x="346" y="102"/>
                    <a:pt x="407" y="61"/>
                    <a:pt x="448" y="0"/>
                  </a:cubicBezTo>
                  <a:close/>
                  <a:moveTo>
                    <a:pt x="370" y="101"/>
                  </a:moveTo>
                  <a:cubicBezTo>
                    <a:pt x="364" y="101"/>
                    <a:pt x="341" y="117"/>
                    <a:pt x="285" y="163"/>
                  </a:cubicBezTo>
                  <a:cubicBezTo>
                    <a:pt x="285" y="163"/>
                    <a:pt x="285" y="163"/>
                    <a:pt x="285" y="163"/>
                  </a:cubicBezTo>
                  <a:lnTo>
                    <a:pt x="285" y="163"/>
                  </a:lnTo>
                  <a:cubicBezTo>
                    <a:pt x="251" y="214"/>
                    <a:pt x="148" y="321"/>
                    <a:pt x="171" y="321"/>
                  </a:cubicBezTo>
                  <a:cubicBezTo>
                    <a:pt x="176" y="321"/>
                    <a:pt x="186" y="316"/>
                    <a:pt x="204" y="306"/>
                  </a:cubicBezTo>
                  <a:cubicBezTo>
                    <a:pt x="347" y="177"/>
                    <a:pt x="349" y="159"/>
                    <a:pt x="380" y="124"/>
                  </a:cubicBezTo>
                  <a:lnTo>
                    <a:pt x="380" y="124"/>
                  </a:lnTo>
                  <a:cubicBezTo>
                    <a:pt x="342" y="159"/>
                    <a:pt x="327" y="171"/>
                    <a:pt x="325" y="171"/>
                  </a:cubicBezTo>
                  <a:cubicBezTo>
                    <a:pt x="318" y="171"/>
                    <a:pt x="382" y="101"/>
                    <a:pt x="370" y="101"/>
                  </a:cubicBezTo>
                  <a:close/>
                  <a:moveTo>
                    <a:pt x="285" y="143"/>
                  </a:moveTo>
                  <a:lnTo>
                    <a:pt x="0" y="428"/>
                  </a:lnTo>
                  <a:cubicBezTo>
                    <a:pt x="61" y="367"/>
                    <a:pt x="143" y="285"/>
                    <a:pt x="285" y="163"/>
                  </a:cubicBezTo>
                  <a:lnTo>
                    <a:pt x="285" y="163"/>
                  </a:lnTo>
                  <a:cubicBezTo>
                    <a:pt x="253" y="189"/>
                    <a:pt x="239" y="199"/>
                    <a:pt x="236" y="199"/>
                  </a:cubicBezTo>
                  <a:cubicBezTo>
                    <a:pt x="229" y="199"/>
                    <a:pt x="271" y="158"/>
                    <a:pt x="285" y="1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27"/>
            <p:cNvSpPr/>
            <p:nvPr/>
          </p:nvSpPr>
          <p:spPr>
            <a:xfrm>
              <a:off x="8800992" y="4645614"/>
              <a:ext cx="3952" cy="1339"/>
            </a:xfrm>
            <a:custGeom>
              <a:avLst/>
              <a:gdLst/>
              <a:ahLst/>
              <a:cxnLst/>
              <a:rect l="l" t="t" r="r" b="b"/>
              <a:pathLst>
                <a:path w="62" h="21" extrusionOk="0">
                  <a:moveTo>
                    <a:pt x="41" y="0"/>
                  </a:moveTo>
                  <a:lnTo>
                    <a:pt x="41" y="0"/>
                  </a:lnTo>
                  <a:cubicBezTo>
                    <a:pt x="21" y="21"/>
                    <a:pt x="0" y="21"/>
                    <a:pt x="61" y="21"/>
                  </a:cubicBezTo>
                  <a:cubicBezTo>
                    <a:pt x="41" y="21"/>
                    <a:pt x="41" y="21"/>
                    <a:pt x="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27"/>
            <p:cNvSpPr/>
            <p:nvPr/>
          </p:nvSpPr>
          <p:spPr>
            <a:xfrm>
              <a:off x="8780212" y="4644339"/>
              <a:ext cx="37670" cy="2613"/>
            </a:xfrm>
            <a:custGeom>
              <a:avLst/>
              <a:gdLst/>
              <a:ahLst/>
              <a:cxnLst/>
              <a:rect l="l" t="t" r="r" b="b"/>
              <a:pathLst>
                <a:path w="591" h="41" extrusionOk="0">
                  <a:moveTo>
                    <a:pt x="367" y="0"/>
                  </a:moveTo>
                  <a:cubicBezTo>
                    <a:pt x="285" y="0"/>
                    <a:pt x="184" y="20"/>
                    <a:pt x="102" y="20"/>
                  </a:cubicBezTo>
                  <a:cubicBezTo>
                    <a:pt x="61" y="41"/>
                    <a:pt x="21" y="41"/>
                    <a:pt x="0" y="41"/>
                  </a:cubicBezTo>
                  <a:lnTo>
                    <a:pt x="204" y="41"/>
                  </a:lnTo>
                  <a:cubicBezTo>
                    <a:pt x="245" y="41"/>
                    <a:pt x="265" y="20"/>
                    <a:pt x="367" y="20"/>
                  </a:cubicBezTo>
                  <a:cubicBezTo>
                    <a:pt x="428" y="20"/>
                    <a:pt x="591" y="0"/>
                    <a:pt x="3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7"/>
            <p:cNvSpPr/>
            <p:nvPr/>
          </p:nvSpPr>
          <p:spPr>
            <a:xfrm>
              <a:off x="8780212" y="4646889"/>
              <a:ext cx="64" cy="64"/>
            </a:xfrm>
            <a:custGeom>
              <a:avLst/>
              <a:gdLst/>
              <a:ahLst/>
              <a:cxnLst/>
              <a:rect l="l" t="t" r="r" b="b"/>
              <a:pathLst>
                <a:path w="1" h="1" extrusionOk="0">
                  <a:moveTo>
                    <a:pt x="0" y="1"/>
                  </a:moveTo>
                  <a:lnTo>
                    <a:pt x="0" y="1"/>
                  </a:ln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7"/>
            <p:cNvSpPr/>
            <p:nvPr/>
          </p:nvSpPr>
          <p:spPr>
            <a:xfrm>
              <a:off x="8716599" y="4669007"/>
              <a:ext cx="19504" cy="14342"/>
            </a:xfrm>
            <a:custGeom>
              <a:avLst/>
              <a:gdLst/>
              <a:ahLst/>
              <a:cxnLst/>
              <a:rect l="l" t="t" r="r" b="b"/>
              <a:pathLst>
                <a:path w="306" h="225" extrusionOk="0">
                  <a:moveTo>
                    <a:pt x="286" y="0"/>
                  </a:moveTo>
                  <a:lnTo>
                    <a:pt x="286" y="0"/>
                  </a:lnTo>
                  <a:cubicBezTo>
                    <a:pt x="184" y="82"/>
                    <a:pt x="82" y="143"/>
                    <a:pt x="0" y="224"/>
                  </a:cubicBezTo>
                  <a:cubicBezTo>
                    <a:pt x="41" y="183"/>
                    <a:pt x="102" y="163"/>
                    <a:pt x="163" y="122"/>
                  </a:cubicBezTo>
                  <a:lnTo>
                    <a:pt x="143" y="122"/>
                  </a:lnTo>
                  <a:cubicBezTo>
                    <a:pt x="306" y="20"/>
                    <a:pt x="265" y="2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27"/>
            <p:cNvSpPr/>
            <p:nvPr/>
          </p:nvSpPr>
          <p:spPr>
            <a:xfrm>
              <a:off x="8630931" y="4740397"/>
              <a:ext cx="7840" cy="9115"/>
            </a:xfrm>
            <a:custGeom>
              <a:avLst/>
              <a:gdLst/>
              <a:ahLst/>
              <a:cxnLst/>
              <a:rect l="l" t="t" r="r" b="b"/>
              <a:pathLst>
                <a:path w="123" h="143" extrusionOk="0">
                  <a:moveTo>
                    <a:pt x="122" y="0"/>
                  </a:moveTo>
                  <a:cubicBezTo>
                    <a:pt x="82" y="61"/>
                    <a:pt x="41" y="102"/>
                    <a:pt x="0" y="143"/>
                  </a:cubicBezTo>
                  <a:cubicBezTo>
                    <a:pt x="41" y="122"/>
                    <a:pt x="82" y="82"/>
                    <a:pt x="102" y="61"/>
                  </a:cubicBezTo>
                  <a:lnTo>
                    <a:pt x="1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27"/>
            <p:cNvSpPr/>
            <p:nvPr/>
          </p:nvSpPr>
          <p:spPr>
            <a:xfrm>
              <a:off x="8608877" y="4757224"/>
              <a:ext cx="6501" cy="3952"/>
            </a:xfrm>
            <a:custGeom>
              <a:avLst/>
              <a:gdLst/>
              <a:ahLst/>
              <a:cxnLst/>
              <a:rect l="l" t="t" r="r" b="b"/>
              <a:pathLst>
                <a:path w="102" h="62" extrusionOk="0">
                  <a:moveTo>
                    <a:pt x="102" y="1"/>
                  </a:moveTo>
                  <a:lnTo>
                    <a:pt x="0" y="62"/>
                  </a:lnTo>
                  <a:lnTo>
                    <a:pt x="102" y="21"/>
                  </a:lnTo>
                  <a:lnTo>
                    <a:pt x="1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27"/>
            <p:cNvSpPr/>
            <p:nvPr/>
          </p:nvSpPr>
          <p:spPr>
            <a:xfrm>
              <a:off x="7993521" y="4692336"/>
              <a:ext cx="16955" cy="10453"/>
            </a:xfrm>
            <a:custGeom>
              <a:avLst/>
              <a:gdLst/>
              <a:ahLst/>
              <a:cxnLst/>
              <a:rect l="l" t="t" r="r" b="b"/>
              <a:pathLst>
                <a:path w="266" h="164" extrusionOk="0">
                  <a:moveTo>
                    <a:pt x="266" y="1"/>
                  </a:moveTo>
                  <a:cubicBezTo>
                    <a:pt x="143" y="82"/>
                    <a:pt x="1" y="143"/>
                    <a:pt x="21" y="164"/>
                  </a:cubicBezTo>
                  <a:lnTo>
                    <a:pt x="82" y="143"/>
                  </a:lnTo>
                  <a:cubicBezTo>
                    <a:pt x="143" y="82"/>
                    <a:pt x="225" y="4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27"/>
            <p:cNvSpPr/>
            <p:nvPr/>
          </p:nvSpPr>
          <p:spPr>
            <a:xfrm>
              <a:off x="8359586" y="4659892"/>
              <a:ext cx="13067" cy="15616"/>
            </a:xfrm>
            <a:custGeom>
              <a:avLst/>
              <a:gdLst/>
              <a:ahLst/>
              <a:cxnLst/>
              <a:rect l="l" t="t" r="r" b="b"/>
              <a:pathLst>
                <a:path w="205" h="245" extrusionOk="0">
                  <a:moveTo>
                    <a:pt x="1" y="0"/>
                  </a:moveTo>
                  <a:lnTo>
                    <a:pt x="1" y="0"/>
                  </a:lnTo>
                  <a:cubicBezTo>
                    <a:pt x="103" y="123"/>
                    <a:pt x="164" y="225"/>
                    <a:pt x="205" y="245"/>
                  </a:cubicBezTo>
                  <a:cubicBezTo>
                    <a:pt x="123" y="143"/>
                    <a:pt x="62" y="6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27"/>
            <p:cNvSpPr/>
            <p:nvPr/>
          </p:nvSpPr>
          <p:spPr>
            <a:xfrm>
              <a:off x="7667677" y="4671875"/>
              <a:ext cx="5290" cy="1084"/>
            </a:xfrm>
            <a:custGeom>
              <a:avLst/>
              <a:gdLst/>
              <a:ahLst/>
              <a:cxnLst/>
              <a:rect l="l" t="t" r="r" b="b"/>
              <a:pathLst>
                <a:path w="83" h="17" extrusionOk="0">
                  <a:moveTo>
                    <a:pt x="19" y="1"/>
                  </a:moveTo>
                  <a:cubicBezTo>
                    <a:pt x="6" y="1"/>
                    <a:pt x="1" y="6"/>
                    <a:pt x="1" y="16"/>
                  </a:cubicBezTo>
                  <a:lnTo>
                    <a:pt x="82" y="16"/>
                  </a:lnTo>
                  <a:cubicBezTo>
                    <a:pt x="52" y="6"/>
                    <a:pt x="32" y="1"/>
                    <a:pt x="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27"/>
            <p:cNvSpPr/>
            <p:nvPr/>
          </p:nvSpPr>
          <p:spPr>
            <a:xfrm>
              <a:off x="8344033" y="4641726"/>
              <a:ext cx="15616" cy="18230"/>
            </a:xfrm>
            <a:custGeom>
              <a:avLst/>
              <a:gdLst/>
              <a:ahLst/>
              <a:cxnLst/>
              <a:rect l="l" t="t" r="r" b="b"/>
              <a:pathLst>
                <a:path w="245" h="286" extrusionOk="0">
                  <a:moveTo>
                    <a:pt x="0" y="0"/>
                  </a:moveTo>
                  <a:lnTo>
                    <a:pt x="41" y="61"/>
                  </a:lnTo>
                  <a:cubicBezTo>
                    <a:pt x="102" y="123"/>
                    <a:pt x="184" y="184"/>
                    <a:pt x="245" y="285"/>
                  </a:cubicBezTo>
                  <a:cubicBezTo>
                    <a:pt x="184" y="184"/>
                    <a:pt x="102" y="8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27"/>
            <p:cNvSpPr/>
            <p:nvPr/>
          </p:nvSpPr>
          <p:spPr>
            <a:xfrm>
              <a:off x="8925606" y="4755949"/>
              <a:ext cx="9115" cy="7840"/>
            </a:xfrm>
            <a:custGeom>
              <a:avLst/>
              <a:gdLst/>
              <a:ahLst/>
              <a:cxnLst/>
              <a:rect l="l" t="t" r="r" b="b"/>
              <a:pathLst>
                <a:path w="143" h="123" extrusionOk="0">
                  <a:moveTo>
                    <a:pt x="0" y="1"/>
                  </a:moveTo>
                  <a:lnTo>
                    <a:pt x="0" y="1"/>
                  </a:lnTo>
                  <a:cubicBezTo>
                    <a:pt x="10" y="10"/>
                    <a:pt x="30" y="25"/>
                    <a:pt x="54" y="45"/>
                  </a:cubicBezTo>
                  <a:lnTo>
                    <a:pt x="54" y="45"/>
                  </a:lnTo>
                  <a:cubicBezTo>
                    <a:pt x="38" y="29"/>
                    <a:pt x="20" y="14"/>
                    <a:pt x="0" y="1"/>
                  </a:cubicBezTo>
                  <a:close/>
                  <a:moveTo>
                    <a:pt x="54" y="45"/>
                  </a:moveTo>
                  <a:cubicBezTo>
                    <a:pt x="88" y="77"/>
                    <a:pt x="115" y="109"/>
                    <a:pt x="143" y="123"/>
                  </a:cubicBezTo>
                  <a:cubicBezTo>
                    <a:pt x="111" y="91"/>
                    <a:pt x="80" y="65"/>
                    <a:pt x="54" y="4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7"/>
            <p:cNvSpPr/>
            <p:nvPr/>
          </p:nvSpPr>
          <p:spPr>
            <a:xfrm>
              <a:off x="8506317" y="4779342"/>
              <a:ext cx="6565" cy="64"/>
            </a:xfrm>
            <a:custGeom>
              <a:avLst/>
              <a:gdLst/>
              <a:ahLst/>
              <a:cxnLst/>
              <a:rect l="l" t="t" r="r" b="b"/>
              <a:pathLst>
                <a:path w="103" h="1" extrusionOk="0">
                  <a:moveTo>
                    <a:pt x="0" y="0"/>
                  </a:moveTo>
                  <a:cubicBezTo>
                    <a:pt x="102" y="0"/>
                    <a:pt x="21"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7"/>
            <p:cNvSpPr/>
            <p:nvPr/>
          </p:nvSpPr>
          <p:spPr>
            <a:xfrm>
              <a:off x="8532260" y="4785780"/>
              <a:ext cx="2677" cy="1402"/>
            </a:xfrm>
            <a:custGeom>
              <a:avLst/>
              <a:gdLst/>
              <a:ahLst/>
              <a:cxnLst/>
              <a:rect l="l" t="t" r="r" b="b"/>
              <a:pathLst>
                <a:path w="42" h="22" extrusionOk="0">
                  <a:moveTo>
                    <a:pt x="1" y="21"/>
                  </a:moveTo>
                  <a:cubicBezTo>
                    <a:pt x="21" y="1"/>
                    <a:pt x="21" y="1"/>
                    <a:pt x="41" y="1"/>
                  </a:cubicBezTo>
                  <a:cubicBezTo>
                    <a:pt x="21" y="1"/>
                    <a:pt x="21" y="1"/>
                    <a:pt x="1" y="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7"/>
            <p:cNvSpPr/>
            <p:nvPr/>
          </p:nvSpPr>
          <p:spPr>
            <a:xfrm>
              <a:off x="8508867" y="4779342"/>
              <a:ext cx="6565" cy="1339"/>
            </a:xfrm>
            <a:custGeom>
              <a:avLst/>
              <a:gdLst/>
              <a:ahLst/>
              <a:cxnLst/>
              <a:rect l="l" t="t" r="r" b="b"/>
              <a:pathLst>
                <a:path w="103" h="21" extrusionOk="0">
                  <a:moveTo>
                    <a:pt x="1" y="0"/>
                  </a:moveTo>
                  <a:cubicBezTo>
                    <a:pt x="1" y="0"/>
                    <a:pt x="42" y="20"/>
                    <a:pt x="103" y="20"/>
                  </a:cubicBezTo>
                  <a:cubicBezTo>
                    <a:pt x="82" y="20"/>
                    <a:pt x="2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27"/>
            <p:cNvSpPr/>
            <p:nvPr/>
          </p:nvSpPr>
          <p:spPr>
            <a:xfrm>
              <a:off x="8514094" y="4779342"/>
              <a:ext cx="6565" cy="1339"/>
            </a:xfrm>
            <a:custGeom>
              <a:avLst/>
              <a:gdLst/>
              <a:ahLst/>
              <a:cxnLst/>
              <a:rect l="l" t="t" r="r" b="b"/>
              <a:pathLst>
                <a:path w="103" h="21" extrusionOk="0">
                  <a:moveTo>
                    <a:pt x="0" y="0"/>
                  </a:moveTo>
                  <a:cubicBezTo>
                    <a:pt x="41" y="0"/>
                    <a:pt x="61" y="20"/>
                    <a:pt x="82" y="20"/>
                  </a:cubicBezTo>
                  <a:cubicBezTo>
                    <a:pt x="102" y="20"/>
                    <a:pt x="8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27"/>
            <p:cNvSpPr/>
            <p:nvPr/>
          </p:nvSpPr>
          <p:spPr>
            <a:xfrm>
              <a:off x="8502429" y="4778004"/>
              <a:ext cx="6501" cy="1402"/>
            </a:xfrm>
            <a:custGeom>
              <a:avLst/>
              <a:gdLst/>
              <a:ahLst/>
              <a:cxnLst/>
              <a:rect l="l" t="t" r="r" b="b"/>
              <a:pathLst>
                <a:path w="102" h="22" extrusionOk="0">
                  <a:moveTo>
                    <a:pt x="0" y="1"/>
                  </a:moveTo>
                  <a:lnTo>
                    <a:pt x="0" y="1"/>
                  </a:lnTo>
                  <a:cubicBezTo>
                    <a:pt x="20" y="21"/>
                    <a:pt x="61" y="21"/>
                    <a:pt x="82" y="21"/>
                  </a:cubicBezTo>
                  <a:lnTo>
                    <a:pt x="102" y="21"/>
                  </a:lnTo>
                  <a:cubicBezTo>
                    <a:pt x="61" y="21"/>
                    <a:pt x="41" y="2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27"/>
            <p:cNvSpPr/>
            <p:nvPr/>
          </p:nvSpPr>
          <p:spPr>
            <a:xfrm>
              <a:off x="8498477" y="4778004"/>
              <a:ext cx="4016" cy="64"/>
            </a:xfrm>
            <a:custGeom>
              <a:avLst/>
              <a:gdLst/>
              <a:ahLst/>
              <a:cxnLst/>
              <a:rect l="l" t="t" r="r" b="b"/>
              <a:pathLst>
                <a:path w="63" h="1" extrusionOk="0">
                  <a:moveTo>
                    <a:pt x="62" y="1"/>
                  </a:moveTo>
                  <a:cubicBezTo>
                    <a:pt x="42" y="1"/>
                    <a:pt x="21" y="1"/>
                    <a:pt x="1" y="1"/>
                  </a:cubicBezTo>
                  <a:cubicBezTo>
                    <a:pt x="21" y="1"/>
                    <a:pt x="42" y="1"/>
                    <a:pt x="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7"/>
            <p:cNvSpPr/>
            <p:nvPr/>
          </p:nvSpPr>
          <p:spPr>
            <a:xfrm>
              <a:off x="8099969" y="4620946"/>
              <a:ext cx="3952" cy="1339"/>
            </a:xfrm>
            <a:custGeom>
              <a:avLst/>
              <a:gdLst/>
              <a:ahLst/>
              <a:cxnLst/>
              <a:rect l="l" t="t" r="r" b="b"/>
              <a:pathLst>
                <a:path w="62" h="21" extrusionOk="0">
                  <a:moveTo>
                    <a:pt x="1" y="21"/>
                  </a:moveTo>
                  <a:cubicBezTo>
                    <a:pt x="21" y="21"/>
                    <a:pt x="41" y="1"/>
                    <a:pt x="62" y="1"/>
                  </a:cubicBezTo>
                  <a:cubicBezTo>
                    <a:pt x="41" y="1"/>
                    <a:pt x="21" y="21"/>
                    <a:pt x="1" y="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7"/>
            <p:cNvSpPr/>
            <p:nvPr/>
          </p:nvSpPr>
          <p:spPr>
            <a:xfrm>
              <a:off x="8554314" y="4774115"/>
              <a:ext cx="13067" cy="3952"/>
            </a:xfrm>
            <a:custGeom>
              <a:avLst/>
              <a:gdLst/>
              <a:ahLst/>
              <a:cxnLst/>
              <a:rect l="l" t="t" r="r" b="b"/>
              <a:pathLst>
                <a:path w="205" h="62" extrusionOk="0">
                  <a:moveTo>
                    <a:pt x="204" y="1"/>
                  </a:moveTo>
                  <a:lnTo>
                    <a:pt x="204" y="1"/>
                  </a:lnTo>
                  <a:cubicBezTo>
                    <a:pt x="123" y="21"/>
                    <a:pt x="62" y="41"/>
                    <a:pt x="1" y="62"/>
                  </a:cubicBezTo>
                  <a:cubicBezTo>
                    <a:pt x="103" y="41"/>
                    <a:pt x="123" y="41"/>
                    <a:pt x="184" y="21"/>
                  </a:cubicBezTo>
                  <a:cubicBezTo>
                    <a:pt x="164" y="21"/>
                    <a:pt x="143" y="21"/>
                    <a:pt x="2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7"/>
            <p:cNvSpPr/>
            <p:nvPr/>
          </p:nvSpPr>
          <p:spPr>
            <a:xfrm>
              <a:off x="8580321" y="4770673"/>
              <a:ext cx="16891" cy="6119"/>
            </a:xfrm>
            <a:custGeom>
              <a:avLst/>
              <a:gdLst/>
              <a:ahLst/>
              <a:cxnLst/>
              <a:rect l="l" t="t" r="r" b="b"/>
              <a:pathLst>
                <a:path w="265" h="96" extrusionOk="0">
                  <a:moveTo>
                    <a:pt x="238" y="1"/>
                  </a:moveTo>
                  <a:cubicBezTo>
                    <a:pt x="209" y="1"/>
                    <a:pt x="110" y="48"/>
                    <a:pt x="0" y="95"/>
                  </a:cubicBezTo>
                  <a:cubicBezTo>
                    <a:pt x="0" y="95"/>
                    <a:pt x="41" y="95"/>
                    <a:pt x="81" y="75"/>
                  </a:cubicBezTo>
                  <a:cubicBezTo>
                    <a:pt x="143" y="55"/>
                    <a:pt x="204" y="34"/>
                    <a:pt x="265" y="14"/>
                  </a:cubicBezTo>
                  <a:lnTo>
                    <a:pt x="244" y="14"/>
                  </a:lnTo>
                  <a:cubicBezTo>
                    <a:pt x="249" y="5"/>
                    <a:pt x="246" y="1"/>
                    <a:pt x="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7"/>
            <p:cNvSpPr/>
            <p:nvPr/>
          </p:nvSpPr>
          <p:spPr>
            <a:xfrm>
              <a:off x="8598487" y="4767295"/>
              <a:ext cx="8159" cy="2996"/>
            </a:xfrm>
            <a:custGeom>
              <a:avLst/>
              <a:gdLst/>
              <a:ahLst/>
              <a:cxnLst/>
              <a:rect l="l" t="t" r="r" b="b"/>
              <a:pathLst>
                <a:path w="128" h="47" extrusionOk="0">
                  <a:moveTo>
                    <a:pt x="126" y="0"/>
                  </a:moveTo>
                  <a:cubicBezTo>
                    <a:pt x="123" y="0"/>
                    <a:pt x="115" y="4"/>
                    <a:pt x="103" y="10"/>
                  </a:cubicBezTo>
                  <a:lnTo>
                    <a:pt x="103" y="10"/>
                  </a:lnTo>
                  <a:cubicBezTo>
                    <a:pt x="110" y="7"/>
                    <a:pt x="117" y="6"/>
                    <a:pt x="122" y="6"/>
                  </a:cubicBezTo>
                  <a:cubicBezTo>
                    <a:pt x="126" y="2"/>
                    <a:pt x="127" y="0"/>
                    <a:pt x="126" y="0"/>
                  </a:cubicBezTo>
                  <a:close/>
                  <a:moveTo>
                    <a:pt x="103" y="10"/>
                  </a:moveTo>
                  <a:lnTo>
                    <a:pt x="103" y="10"/>
                  </a:lnTo>
                  <a:cubicBezTo>
                    <a:pt x="80" y="16"/>
                    <a:pt x="45" y="31"/>
                    <a:pt x="0" y="47"/>
                  </a:cubicBezTo>
                  <a:cubicBezTo>
                    <a:pt x="43" y="36"/>
                    <a:pt x="80" y="20"/>
                    <a:pt x="103" y="1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7"/>
            <p:cNvSpPr/>
            <p:nvPr/>
          </p:nvSpPr>
          <p:spPr>
            <a:xfrm>
              <a:off x="8480311" y="4773542"/>
              <a:ext cx="15680" cy="3633"/>
            </a:xfrm>
            <a:custGeom>
              <a:avLst/>
              <a:gdLst/>
              <a:ahLst/>
              <a:cxnLst/>
              <a:rect l="l" t="t" r="r" b="b"/>
              <a:pathLst>
                <a:path w="246" h="57" extrusionOk="0">
                  <a:moveTo>
                    <a:pt x="8" y="1"/>
                  </a:moveTo>
                  <a:cubicBezTo>
                    <a:pt x="3" y="1"/>
                    <a:pt x="1" y="3"/>
                    <a:pt x="1" y="10"/>
                  </a:cubicBezTo>
                  <a:cubicBezTo>
                    <a:pt x="1" y="10"/>
                    <a:pt x="42" y="30"/>
                    <a:pt x="123" y="50"/>
                  </a:cubicBezTo>
                  <a:cubicBezTo>
                    <a:pt x="136" y="55"/>
                    <a:pt x="145" y="56"/>
                    <a:pt x="152" y="56"/>
                  </a:cubicBezTo>
                  <a:cubicBezTo>
                    <a:pt x="171" y="56"/>
                    <a:pt x="173" y="45"/>
                    <a:pt x="186" y="45"/>
                  </a:cubicBezTo>
                  <a:cubicBezTo>
                    <a:pt x="190" y="45"/>
                    <a:pt x="196" y="46"/>
                    <a:pt x="205" y="50"/>
                  </a:cubicBezTo>
                  <a:cubicBezTo>
                    <a:pt x="245" y="50"/>
                    <a:pt x="143" y="30"/>
                    <a:pt x="62" y="10"/>
                  </a:cubicBezTo>
                  <a:cubicBezTo>
                    <a:pt x="35" y="10"/>
                    <a:pt x="17" y="1"/>
                    <a:pt x="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7"/>
            <p:cNvSpPr/>
            <p:nvPr/>
          </p:nvSpPr>
          <p:spPr>
            <a:xfrm>
              <a:off x="8580321" y="4778004"/>
              <a:ext cx="7840" cy="2677"/>
            </a:xfrm>
            <a:custGeom>
              <a:avLst/>
              <a:gdLst/>
              <a:ahLst/>
              <a:cxnLst/>
              <a:rect l="l" t="t" r="r" b="b"/>
              <a:pathLst>
                <a:path w="123" h="42" extrusionOk="0">
                  <a:moveTo>
                    <a:pt x="61" y="1"/>
                  </a:moveTo>
                  <a:lnTo>
                    <a:pt x="0" y="41"/>
                  </a:lnTo>
                  <a:cubicBezTo>
                    <a:pt x="41" y="41"/>
                    <a:pt x="81" y="21"/>
                    <a:pt x="122" y="21"/>
                  </a:cubicBezTo>
                  <a:cubicBezTo>
                    <a:pt x="102" y="1"/>
                    <a:pt x="81"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7"/>
            <p:cNvSpPr/>
            <p:nvPr/>
          </p:nvSpPr>
          <p:spPr>
            <a:xfrm>
              <a:off x="8515369" y="4787118"/>
              <a:ext cx="19568" cy="1339"/>
            </a:xfrm>
            <a:custGeom>
              <a:avLst/>
              <a:gdLst/>
              <a:ahLst/>
              <a:cxnLst/>
              <a:rect l="l" t="t" r="r" b="b"/>
              <a:pathLst>
                <a:path w="307" h="21" extrusionOk="0">
                  <a:moveTo>
                    <a:pt x="1" y="0"/>
                  </a:moveTo>
                  <a:cubicBezTo>
                    <a:pt x="82" y="21"/>
                    <a:pt x="164" y="21"/>
                    <a:pt x="245" y="21"/>
                  </a:cubicBezTo>
                  <a:cubicBezTo>
                    <a:pt x="225" y="21"/>
                    <a:pt x="266" y="21"/>
                    <a:pt x="306" y="0"/>
                  </a:cubicBezTo>
                  <a:lnTo>
                    <a:pt x="306" y="0"/>
                  </a:lnTo>
                  <a:cubicBezTo>
                    <a:pt x="279" y="7"/>
                    <a:pt x="252" y="9"/>
                    <a:pt x="226" y="9"/>
                  </a:cubicBezTo>
                  <a:cubicBezTo>
                    <a:pt x="175" y="9"/>
                    <a:pt x="130" y="0"/>
                    <a:pt x="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7"/>
            <p:cNvSpPr/>
            <p:nvPr/>
          </p:nvSpPr>
          <p:spPr>
            <a:xfrm>
              <a:off x="8534873" y="4787118"/>
              <a:ext cx="11728" cy="1339"/>
            </a:xfrm>
            <a:custGeom>
              <a:avLst/>
              <a:gdLst/>
              <a:ahLst/>
              <a:cxnLst/>
              <a:rect l="l" t="t" r="r" b="b"/>
              <a:pathLst>
                <a:path w="184" h="21" extrusionOk="0">
                  <a:moveTo>
                    <a:pt x="0" y="21"/>
                  </a:moveTo>
                  <a:cubicBezTo>
                    <a:pt x="61" y="0"/>
                    <a:pt x="143" y="0"/>
                    <a:pt x="184" y="0"/>
                  </a:cubicBezTo>
                  <a:cubicBezTo>
                    <a:pt x="143" y="0"/>
                    <a:pt x="61" y="0"/>
                    <a:pt x="0" y="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7"/>
            <p:cNvSpPr/>
            <p:nvPr/>
          </p:nvSpPr>
          <p:spPr>
            <a:xfrm>
              <a:off x="8375903" y="4690806"/>
              <a:ext cx="11346" cy="12684"/>
            </a:xfrm>
            <a:custGeom>
              <a:avLst/>
              <a:gdLst/>
              <a:ahLst/>
              <a:cxnLst/>
              <a:rect l="l" t="t" r="r" b="b"/>
              <a:pathLst>
                <a:path w="178" h="199" extrusionOk="0">
                  <a:moveTo>
                    <a:pt x="5" y="0"/>
                  </a:moveTo>
                  <a:cubicBezTo>
                    <a:pt x="1" y="0"/>
                    <a:pt x="38" y="53"/>
                    <a:pt x="91" y="106"/>
                  </a:cubicBezTo>
                  <a:cubicBezTo>
                    <a:pt x="124" y="139"/>
                    <a:pt x="170" y="199"/>
                    <a:pt x="176" y="199"/>
                  </a:cubicBezTo>
                  <a:cubicBezTo>
                    <a:pt x="177" y="199"/>
                    <a:pt x="176" y="195"/>
                    <a:pt x="173" y="188"/>
                  </a:cubicBezTo>
                  <a:lnTo>
                    <a:pt x="10" y="4"/>
                  </a:lnTo>
                  <a:cubicBezTo>
                    <a:pt x="7" y="2"/>
                    <a:pt x="5"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7"/>
            <p:cNvSpPr/>
            <p:nvPr/>
          </p:nvSpPr>
          <p:spPr>
            <a:xfrm>
              <a:off x="8965826" y="4796170"/>
              <a:ext cx="6565" cy="9179"/>
            </a:xfrm>
            <a:custGeom>
              <a:avLst/>
              <a:gdLst/>
              <a:ahLst/>
              <a:cxnLst/>
              <a:rect l="l" t="t" r="r" b="b"/>
              <a:pathLst>
                <a:path w="103" h="144" extrusionOk="0">
                  <a:moveTo>
                    <a:pt x="1" y="1"/>
                  </a:moveTo>
                  <a:cubicBezTo>
                    <a:pt x="22" y="23"/>
                    <a:pt x="44" y="50"/>
                    <a:pt x="63" y="78"/>
                  </a:cubicBezTo>
                  <a:lnTo>
                    <a:pt x="63" y="78"/>
                  </a:lnTo>
                  <a:lnTo>
                    <a:pt x="41" y="42"/>
                  </a:lnTo>
                  <a:lnTo>
                    <a:pt x="1" y="1"/>
                  </a:lnTo>
                  <a:close/>
                  <a:moveTo>
                    <a:pt x="63" y="78"/>
                  </a:moveTo>
                  <a:lnTo>
                    <a:pt x="102" y="143"/>
                  </a:lnTo>
                  <a:cubicBezTo>
                    <a:pt x="93" y="125"/>
                    <a:pt x="79" y="101"/>
                    <a:pt x="63" y="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7"/>
            <p:cNvSpPr/>
            <p:nvPr/>
          </p:nvSpPr>
          <p:spPr>
            <a:xfrm>
              <a:off x="8982718" y="4811786"/>
              <a:ext cx="6565" cy="7840"/>
            </a:xfrm>
            <a:custGeom>
              <a:avLst/>
              <a:gdLst/>
              <a:ahLst/>
              <a:cxnLst/>
              <a:rect l="l" t="t" r="r" b="b"/>
              <a:pathLst>
                <a:path w="103" h="123" extrusionOk="0">
                  <a:moveTo>
                    <a:pt x="0" y="0"/>
                  </a:moveTo>
                  <a:lnTo>
                    <a:pt x="0" y="61"/>
                  </a:lnTo>
                  <a:lnTo>
                    <a:pt x="102" y="122"/>
                  </a:lnTo>
                  <a:cubicBezTo>
                    <a:pt x="82" y="102"/>
                    <a:pt x="21" y="4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7"/>
            <p:cNvSpPr/>
            <p:nvPr/>
          </p:nvSpPr>
          <p:spPr>
            <a:xfrm>
              <a:off x="7479450" y="4783676"/>
              <a:ext cx="1552643" cy="270895"/>
            </a:xfrm>
            <a:custGeom>
              <a:avLst/>
              <a:gdLst/>
              <a:ahLst/>
              <a:cxnLst/>
              <a:rect l="l" t="t" r="r" b="b"/>
              <a:pathLst>
                <a:path w="24359" h="4250" extrusionOk="0">
                  <a:moveTo>
                    <a:pt x="11385" y="156"/>
                  </a:moveTo>
                  <a:cubicBezTo>
                    <a:pt x="11406" y="156"/>
                    <a:pt x="11406" y="176"/>
                    <a:pt x="11426" y="176"/>
                  </a:cubicBezTo>
                  <a:cubicBezTo>
                    <a:pt x="11304" y="176"/>
                    <a:pt x="11182" y="197"/>
                    <a:pt x="11080" y="217"/>
                  </a:cubicBezTo>
                  <a:lnTo>
                    <a:pt x="11060" y="176"/>
                  </a:lnTo>
                  <a:lnTo>
                    <a:pt x="11019" y="217"/>
                  </a:lnTo>
                  <a:cubicBezTo>
                    <a:pt x="10917" y="238"/>
                    <a:pt x="10815" y="278"/>
                    <a:pt x="10693" y="299"/>
                  </a:cubicBezTo>
                  <a:cubicBezTo>
                    <a:pt x="10693" y="278"/>
                    <a:pt x="10713" y="238"/>
                    <a:pt x="10734" y="217"/>
                  </a:cubicBezTo>
                  <a:cubicBezTo>
                    <a:pt x="10754" y="217"/>
                    <a:pt x="10897" y="176"/>
                    <a:pt x="11039" y="176"/>
                  </a:cubicBezTo>
                  <a:cubicBezTo>
                    <a:pt x="11100" y="156"/>
                    <a:pt x="11182" y="156"/>
                    <a:pt x="11243" y="156"/>
                  </a:cubicBezTo>
                  <a:close/>
                  <a:moveTo>
                    <a:pt x="12444" y="360"/>
                  </a:moveTo>
                  <a:cubicBezTo>
                    <a:pt x="12505" y="380"/>
                    <a:pt x="12567" y="401"/>
                    <a:pt x="12607" y="421"/>
                  </a:cubicBezTo>
                  <a:cubicBezTo>
                    <a:pt x="12607" y="441"/>
                    <a:pt x="12628" y="462"/>
                    <a:pt x="12648" y="482"/>
                  </a:cubicBezTo>
                  <a:cubicBezTo>
                    <a:pt x="12567" y="421"/>
                    <a:pt x="12485" y="380"/>
                    <a:pt x="12383" y="360"/>
                  </a:cubicBezTo>
                  <a:close/>
                  <a:moveTo>
                    <a:pt x="1851" y="596"/>
                  </a:moveTo>
                  <a:cubicBezTo>
                    <a:pt x="1853" y="596"/>
                    <a:pt x="1823" y="615"/>
                    <a:pt x="1793" y="645"/>
                  </a:cubicBezTo>
                  <a:cubicBezTo>
                    <a:pt x="1814" y="625"/>
                    <a:pt x="1834" y="625"/>
                    <a:pt x="1854" y="604"/>
                  </a:cubicBezTo>
                  <a:lnTo>
                    <a:pt x="1936" y="604"/>
                  </a:lnTo>
                  <a:cubicBezTo>
                    <a:pt x="1875" y="625"/>
                    <a:pt x="1814" y="645"/>
                    <a:pt x="1752" y="665"/>
                  </a:cubicBezTo>
                  <a:cubicBezTo>
                    <a:pt x="1752" y="665"/>
                    <a:pt x="1773" y="645"/>
                    <a:pt x="1793" y="645"/>
                  </a:cubicBezTo>
                  <a:cubicBezTo>
                    <a:pt x="1752" y="645"/>
                    <a:pt x="1732" y="665"/>
                    <a:pt x="1712" y="686"/>
                  </a:cubicBezTo>
                  <a:cubicBezTo>
                    <a:pt x="1671" y="686"/>
                    <a:pt x="1651" y="706"/>
                    <a:pt x="1610" y="726"/>
                  </a:cubicBezTo>
                  <a:cubicBezTo>
                    <a:pt x="1569" y="726"/>
                    <a:pt x="1508" y="747"/>
                    <a:pt x="1467" y="767"/>
                  </a:cubicBezTo>
                  <a:cubicBezTo>
                    <a:pt x="1590" y="706"/>
                    <a:pt x="1712" y="645"/>
                    <a:pt x="1834" y="604"/>
                  </a:cubicBezTo>
                  <a:cubicBezTo>
                    <a:pt x="1845" y="599"/>
                    <a:pt x="1850" y="596"/>
                    <a:pt x="1851" y="596"/>
                  </a:cubicBezTo>
                  <a:close/>
                  <a:moveTo>
                    <a:pt x="9532" y="828"/>
                  </a:moveTo>
                  <a:cubicBezTo>
                    <a:pt x="9471" y="910"/>
                    <a:pt x="9369" y="1011"/>
                    <a:pt x="9267" y="1134"/>
                  </a:cubicBezTo>
                  <a:cubicBezTo>
                    <a:pt x="9125" y="1236"/>
                    <a:pt x="8982" y="1358"/>
                    <a:pt x="8860" y="1460"/>
                  </a:cubicBezTo>
                  <a:cubicBezTo>
                    <a:pt x="8962" y="1337"/>
                    <a:pt x="9084" y="1195"/>
                    <a:pt x="9227" y="1073"/>
                  </a:cubicBezTo>
                  <a:lnTo>
                    <a:pt x="9288" y="1032"/>
                  </a:lnTo>
                  <a:cubicBezTo>
                    <a:pt x="9369" y="971"/>
                    <a:pt x="9451" y="910"/>
                    <a:pt x="9532" y="828"/>
                  </a:cubicBezTo>
                  <a:close/>
                  <a:moveTo>
                    <a:pt x="13178" y="2213"/>
                  </a:moveTo>
                  <a:lnTo>
                    <a:pt x="13181" y="2218"/>
                  </a:lnTo>
                  <a:lnTo>
                    <a:pt x="13181" y="2218"/>
                  </a:lnTo>
                  <a:cubicBezTo>
                    <a:pt x="13181" y="2218"/>
                    <a:pt x="13181" y="2217"/>
                    <a:pt x="13181" y="2217"/>
                  </a:cubicBezTo>
                  <a:lnTo>
                    <a:pt x="13181" y="2217"/>
                  </a:lnTo>
                  <a:cubicBezTo>
                    <a:pt x="13180" y="2216"/>
                    <a:pt x="13179" y="2214"/>
                    <a:pt x="13178" y="2213"/>
                  </a:cubicBezTo>
                  <a:close/>
                  <a:moveTo>
                    <a:pt x="6972" y="2564"/>
                  </a:moveTo>
                  <a:lnTo>
                    <a:pt x="6972" y="2564"/>
                  </a:lnTo>
                  <a:cubicBezTo>
                    <a:pt x="6966" y="2570"/>
                    <a:pt x="6966" y="2580"/>
                    <a:pt x="6966" y="2580"/>
                  </a:cubicBezTo>
                  <a:cubicBezTo>
                    <a:pt x="6966" y="2580"/>
                    <a:pt x="6932" y="2580"/>
                    <a:pt x="6972" y="2564"/>
                  </a:cubicBezTo>
                  <a:close/>
                  <a:moveTo>
                    <a:pt x="6009" y="2539"/>
                  </a:moveTo>
                  <a:lnTo>
                    <a:pt x="6009" y="2539"/>
                  </a:lnTo>
                  <a:cubicBezTo>
                    <a:pt x="6090" y="2559"/>
                    <a:pt x="6172" y="2580"/>
                    <a:pt x="6253" y="2580"/>
                  </a:cubicBezTo>
                  <a:cubicBezTo>
                    <a:pt x="6233" y="2580"/>
                    <a:pt x="6233" y="2600"/>
                    <a:pt x="6233" y="2620"/>
                  </a:cubicBezTo>
                  <a:lnTo>
                    <a:pt x="6212" y="2620"/>
                  </a:lnTo>
                  <a:cubicBezTo>
                    <a:pt x="6151" y="2600"/>
                    <a:pt x="6090" y="2580"/>
                    <a:pt x="6009" y="2539"/>
                  </a:cubicBezTo>
                  <a:close/>
                  <a:moveTo>
                    <a:pt x="15072" y="2721"/>
                  </a:moveTo>
                  <a:cubicBezTo>
                    <a:pt x="15075" y="2721"/>
                    <a:pt x="15107" y="2749"/>
                    <a:pt x="15153" y="2783"/>
                  </a:cubicBezTo>
                  <a:lnTo>
                    <a:pt x="15133" y="2783"/>
                  </a:lnTo>
                  <a:cubicBezTo>
                    <a:pt x="15088" y="2738"/>
                    <a:pt x="15071" y="2721"/>
                    <a:pt x="15072" y="2721"/>
                  </a:cubicBezTo>
                  <a:close/>
                  <a:moveTo>
                    <a:pt x="22627" y="2759"/>
                  </a:moveTo>
                  <a:lnTo>
                    <a:pt x="22627" y="2759"/>
                  </a:lnTo>
                  <a:cubicBezTo>
                    <a:pt x="22630" y="2764"/>
                    <a:pt x="22636" y="2772"/>
                    <a:pt x="22648" y="2783"/>
                  </a:cubicBezTo>
                  <a:cubicBezTo>
                    <a:pt x="22641" y="2775"/>
                    <a:pt x="22634" y="2766"/>
                    <a:pt x="22627" y="2759"/>
                  </a:cubicBezTo>
                  <a:close/>
                  <a:moveTo>
                    <a:pt x="18310" y="2600"/>
                  </a:moveTo>
                  <a:lnTo>
                    <a:pt x="18310" y="2600"/>
                  </a:lnTo>
                  <a:cubicBezTo>
                    <a:pt x="18228" y="2681"/>
                    <a:pt x="18126" y="2743"/>
                    <a:pt x="18025" y="2804"/>
                  </a:cubicBezTo>
                  <a:cubicBezTo>
                    <a:pt x="18106" y="2743"/>
                    <a:pt x="18208" y="2681"/>
                    <a:pt x="18310" y="2600"/>
                  </a:cubicBezTo>
                  <a:close/>
                  <a:moveTo>
                    <a:pt x="13727" y="1439"/>
                  </a:moveTo>
                  <a:cubicBezTo>
                    <a:pt x="13829" y="1521"/>
                    <a:pt x="14013" y="1684"/>
                    <a:pt x="14196" y="1887"/>
                  </a:cubicBezTo>
                  <a:cubicBezTo>
                    <a:pt x="14327" y="2043"/>
                    <a:pt x="14333" y="2065"/>
                    <a:pt x="14323" y="2065"/>
                  </a:cubicBezTo>
                  <a:cubicBezTo>
                    <a:pt x="14319" y="2065"/>
                    <a:pt x="14312" y="2061"/>
                    <a:pt x="14311" y="2061"/>
                  </a:cubicBezTo>
                  <a:cubicBezTo>
                    <a:pt x="14309" y="2061"/>
                    <a:pt x="14311" y="2063"/>
                    <a:pt x="14318" y="2070"/>
                  </a:cubicBezTo>
                  <a:cubicBezTo>
                    <a:pt x="14522" y="2335"/>
                    <a:pt x="14624" y="2417"/>
                    <a:pt x="14725" y="2498"/>
                  </a:cubicBezTo>
                  <a:cubicBezTo>
                    <a:pt x="14827" y="2559"/>
                    <a:pt x="14909" y="2641"/>
                    <a:pt x="15112" y="2804"/>
                  </a:cubicBezTo>
                  <a:cubicBezTo>
                    <a:pt x="15194" y="2885"/>
                    <a:pt x="15189" y="2900"/>
                    <a:pt x="15166" y="2900"/>
                  </a:cubicBezTo>
                  <a:cubicBezTo>
                    <a:pt x="15152" y="2900"/>
                    <a:pt x="15132" y="2895"/>
                    <a:pt x="15120" y="2895"/>
                  </a:cubicBezTo>
                  <a:cubicBezTo>
                    <a:pt x="15112" y="2895"/>
                    <a:pt x="15108" y="2897"/>
                    <a:pt x="15112" y="2905"/>
                  </a:cubicBezTo>
                  <a:cubicBezTo>
                    <a:pt x="14888" y="2743"/>
                    <a:pt x="14786" y="2620"/>
                    <a:pt x="14664" y="2478"/>
                  </a:cubicBezTo>
                  <a:lnTo>
                    <a:pt x="14664" y="2478"/>
                  </a:lnTo>
                  <a:cubicBezTo>
                    <a:pt x="14705" y="2539"/>
                    <a:pt x="14766" y="2600"/>
                    <a:pt x="14827" y="2661"/>
                  </a:cubicBezTo>
                  <a:cubicBezTo>
                    <a:pt x="14746" y="2600"/>
                    <a:pt x="14603" y="2478"/>
                    <a:pt x="14542" y="2396"/>
                  </a:cubicBezTo>
                  <a:lnTo>
                    <a:pt x="14542" y="2396"/>
                  </a:lnTo>
                  <a:cubicBezTo>
                    <a:pt x="14562" y="2417"/>
                    <a:pt x="14583" y="2437"/>
                    <a:pt x="14603" y="2457"/>
                  </a:cubicBezTo>
                  <a:cubicBezTo>
                    <a:pt x="14420" y="2274"/>
                    <a:pt x="14237" y="2050"/>
                    <a:pt x="14053" y="1826"/>
                  </a:cubicBezTo>
                  <a:cubicBezTo>
                    <a:pt x="13951" y="1704"/>
                    <a:pt x="13850" y="1561"/>
                    <a:pt x="13727" y="1439"/>
                  </a:cubicBezTo>
                  <a:close/>
                  <a:moveTo>
                    <a:pt x="979" y="2905"/>
                  </a:moveTo>
                  <a:lnTo>
                    <a:pt x="958" y="2967"/>
                  </a:lnTo>
                  <a:lnTo>
                    <a:pt x="958" y="2987"/>
                  </a:lnTo>
                  <a:cubicBezTo>
                    <a:pt x="979" y="2967"/>
                    <a:pt x="979" y="2946"/>
                    <a:pt x="979" y="2905"/>
                  </a:cubicBezTo>
                  <a:close/>
                  <a:moveTo>
                    <a:pt x="16803" y="3211"/>
                  </a:moveTo>
                  <a:cubicBezTo>
                    <a:pt x="16782" y="3211"/>
                    <a:pt x="16599" y="3231"/>
                    <a:pt x="16518" y="3231"/>
                  </a:cubicBezTo>
                  <a:cubicBezTo>
                    <a:pt x="16579" y="3231"/>
                    <a:pt x="16701" y="3231"/>
                    <a:pt x="16803" y="3211"/>
                  </a:cubicBezTo>
                  <a:close/>
                  <a:moveTo>
                    <a:pt x="11494" y="0"/>
                  </a:moveTo>
                  <a:cubicBezTo>
                    <a:pt x="11392" y="0"/>
                    <a:pt x="11298" y="5"/>
                    <a:pt x="11222" y="14"/>
                  </a:cubicBezTo>
                  <a:lnTo>
                    <a:pt x="11222" y="34"/>
                  </a:lnTo>
                  <a:cubicBezTo>
                    <a:pt x="10978" y="75"/>
                    <a:pt x="10754" y="136"/>
                    <a:pt x="10469" y="258"/>
                  </a:cubicBezTo>
                  <a:lnTo>
                    <a:pt x="10489" y="278"/>
                  </a:lnTo>
                  <a:cubicBezTo>
                    <a:pt x="10449" y="299"/>
                    <a:pt x="10367" y="319"/>
                    <a:pt x="10306" y="360"/>
                  </a:cubicBezTo>
                  <a:cubicBezTo>
                    <a:pt x="10225" y="401"/>
                    <a:pt x="10163" y="421"/>
                    <a:pt x="10062" y="462"/>
                  </a:cubicBezTo>
                  <a:cubicBezTo>
                    <a:pt x="9950" y="526"/>
                    <a:pt x="9813" y="602"/>
                    <a:pt x="9680" y="691"/>
                  </a:cubicBezTo>
                  <a:lnTo>
                    <a:pt x="9680" y="691"/>
                  </a:lnTo>
                  <a:cubicBezTo>
                    <a:pt x="9685" y="689"/>
                    <a:pt x="9690" y="687"/>
                    <a:pt x="9695" y="686"/>
                  </a:cubicBezTo>
                  <a:lnTo>
                    <a:pt x="9695" y="686"/>
                  </a:lnTo>
                  <a:cubicBezTo>
                    <a:pt x="9687" y="690"/>
                    <a:pt x="9679" y="694"/>
                    <a:pt x="9671" y="698"/>
                  </a:cubicBezTo>
                  <a:lnTo>
                    <a:pt x="9671" y="698"/>
                  </a:lnTo>
                  <a:cubicBezTo>
                    <a:pt x="9674" y="695"/>
                    <a:pt x="9677" y="693"/>
                    <a:pt x="9680" y="691"/>
                  </a:cubicBezTo>
                  <a:lnTo>
                    <a:pt x="9680" y="691"/>
                  </a:lnTo>
                  <a:cubicBezTo>
                    <a:pt x="9660" y="699"/>
                    <a:pt x="9643" y="709"/>
                    <a:pt x="9628" y="720"/>
                  </a:cubicBezTo>
                  <a:lnTo>
                    <a:pt x="9628" y="720"/>
                  </a:lnTo>
                  <a:cubicBezTo>
                    <a:pt x="9642" y="712"/>
                    <a:pt x="9656" y="705"/>
                    <a:pt x="9671" y="698"/>
                  </a:cubicBezTo>
                  <a:lnTo>
                    <a:pt x="9671" y="698"/>
                  </a:lnTo>
                  <a:cubicBezTo>
                    <a:pt x="9638" y="720"/>
                    <a:pt x="9605" y="743"/>
                    <a:pt x="9573" y="767"/>
                  </a:cubicBezTo>
                  <a:cubicBezTo>
                    <a:pt x="9585" y="755"/>
                    <a:pt x="9603" y="737"/>
                    <a:pt x="9628" y="720"/>
                  </a:cubicBezTo>
                  <a:lnTo>
                    <a:pt x="9628" y="720"/>
                  </a:lnTo>
                  <a:cubicBezTo>
                    <a:pt x="9233" y="932"/>
                    <a:pt x="8924" y="1308"/>
                    <a:pt x="8616" y="1521"/>
                  </a:cubicBezTo>
                  <a:cubicBezTo>
                    <a:pt x="8555" y="1602"/>
                    <a:pt x="8473" y="1643"/>
                    <a:pt x="8432" y="1684"/>
                  </a:cubicBezTo>
                  <a:cubicBezTo>
                    <a:pt x="8432" y="1684"/>
                    <a:pt x="8432" y="1663"/>
                    <a:pt x="8452" y="1663"/>
                  </a:cubicBezTo>
                  <a:lnTo>
                    <a:pt x="8452" y="1663"/>
                  </a:lnTo>
                  <a:cubicBezTo>
                    <a:pt x="8432" y="1663"/>
                    <a:pt x="8432" y="1684"/>
                    <a:pt x="8412" y="1684"/>
                  </a:cubicBezTo>
                  <a:cubicBezTo>
                    <a:pt x="8371" y="1724"/>
                    <a:pt x="8331" y="1745"/>
                    <a:pt x="8290" y="1765"/>
                  </a:cubicBezTo>
                  <a:cubicBezTo>
                    <a:pt x="8313" y="1753"/>
                    <a:pt x="8337" y="1741"/>
                    <a:pt x="8357" y="1730"/>
                  </a:cubicBezTo>
                  <a:lnTo>
                    <a:pt x="8357" y="1730"/>
                  </a:lnTo>
                  <a:cubicBezTo>
                    <a:pt x="8301" y="1774"/>
                    <a:pt x="8231" y="1841"/>
                    <a:pt x="8147" y="1908"/>
                  </a:cubicBezTo>
                  <a:lnTo>
                    <a:pt x="8086" y="1908"/>
                  </a:lnTo>
                  <a:cubicBezTo>
                    <a:pt x="8086" y="1928"/>
                    <a:pt x="8086" y="1928"/>
                    <a:pt x="8066" y="1928"/>
                  </a:cubicBezTo>
                  <a:cubicBezTo>
                    <a:pt x="8001" y="1967"/>
                    <a:pt x="7994" y="1981"/>
                    <a:pt x="8013" y="1981"/>
                  </a:cubicBezTo>
                  <a:cubicBezTo>
                    <a:pt x="8024" y="1981"/>
                    <a:pt x="8043" y="1976"/>
                    <a:pt x="8066" y="1969"/>
                  </a:cubicBezTo>
                  <a:lnTo>
                    <a:pt x="8066" y="1969"/>
                  </a:lnTo>
                  <a:cubicBezTo>
                    <a:pt x="8025" y="2009"/>
                    <a:pt x="7964" y="2050"/>
                    <a:pt x="7944" y="2070"/>
                  </a:cubicBezTo>
                  <a:cubicBezTo>
                    <a:pt x="7842" y="2091"/>
                    <a:pt x="7679" y="2254"/>
                    <a:pt x="7557" y="2274"/>
                  </a:cubicBezTo>
                  <a:cubicBezTo>
                    <a:pt x="7516" y="2315"/>
                    <a:pt x="7394" y="2376"/>
                    <a:pt x="7272" y="2437"/>
                  </a:cubicBezTo>
                  <a:cubicBezTo>
                    <a:pt x="7190" y="2457"/>
                    <a:pt x="7129" y="2498"/>
                    <a:pt x="7068" y="2519"/>
                  </a:cubicBezTo>
                  <a:cubicBezTo>
                    <a:pt x="7047" y="2539"/>
                    <a:pt x="7007" y="2539"/>
                    <a:pt x="6986" y="2559"/>
                  </a:cubicBezTo>
                  <a:cubicBezTo>
                    <a:pt x="6925" y="2559"/>
                    <a:pt x="6864" y="2580"/>
                    <a:pt x="6803" y="2580"/>
                  </a:cubicBezTo>
                  <a:cubicBezTo>
                    <a:pt x="6762" y="2580"/>
                    <a:pt x="6742" y="2600"/>
                    <a:pt x="6701" y="2600"/>
                  </a:cubicBezTo>
                  <a:lnTo>
                    <a:pt x="6620" y="2600"/>
                  </a:lnTo>
                  <a:lnTo>
                    <a:pt x="6559" y="2580"/>
                  </a:lnTo>
                  <a:lnTo>
                    <a:pt x="6294" y="2580"/>
                  </a:lnTo>
                  <a:cubicBezTo>
                    <a:pt x="6212" y="2539"/>
                    <a:pt x="6151" y="2519"/>
                    <a:pt x="6151" y="2498"/>
                  </a:cubicBezTo>
                  <a:cubicBezTo>
                    <a:pt x="6145" y="2491"/>
                    <a:pt x="6142" y="2489"/>
                    <a:pt x="6145" y="2489"/>
                  </a:cubicBezTo>
                  <a:cubicBezTo>
                    <a:pt x="6151" y="2489"/>
                    <a:pt x="6179" y="2498"/>
                    <a:pt x="6233" y="2498"/>
                  </a:cubicBezTo>
                  <a:cubicBezTo>
                    <a:pt x="6050" y="2457"/>
                    <a:pt x="5968" y="2417"/>
                    <a:pt x="5907" y="2376"/>
                  </a:cubicBezTo>
                  <a:cubicBezTo>
                    <a:pt x="5846" y="2335"/>
                    <a:pt x="5785" y="2295"/>
                    <a:pt x="5622" y="2213"/>
                  </a:cubicBezTo>
                  <a:lnTo>
                    <a:pt x="5663" y="2193"/>
                  </a:lnTo>
                  <a:cubicBezTo>
                    <a:pt x="5561" y="2111"/>
                    <a:pt x="5398" y="1989"/>
                    <a:pt x="5357" y="1928"/>
                  </a:cubicBezTo>
                  <a:cubicBezTo>
                    <a:pt x="5255" y="1826"/>
                    <a:pt x="5011" y="1541"/>
                    <a:pt x="4705" y="1256"/>
                  </a:cubicBezTo>
                  <a:cubicBezTo>
                    <a:pt x="4543" y="1113"/>
                    <a:pt x="4380" y="971"/>
                    <a:pt x="4196" y="849"/>
                  </a:cubicBezTo>
                  <a:cubicBezTo>
                    <a:pt x="4013" y="726"/>
                    <a:pt x="3809" y="625"/>
                    <a:pt x="3626" y="543"/>
                  </a:cubicBezTo>
                  <a:lnTo>
                    <a:pt x="3626" y="543"/>
                  </a:lnTo>
                  <a:cubicBezTo>
                    <a:pt x="3649" y="566"/>
                    <a:pt x="3652" y="574"/>
                    <a:pt x="3642" y="574"/>
                  </a:cubicBezTo>
                  <a:cubicBezTo>
                    <a:pt x="3625" y="574"/>
                    <a:pt x="3568" y="548"/>
                    <a:pt x="3504" y="523"/>
                  </a:cubicBezTo>
                  <a:cubicBezTo>
                    <a:pt x="3421" y="489"/>
                    <a:pt x="3310" y="456"/>
                    <a:pt x="3262" y="456"/>
                  </a:cubicBezTo>
                  <a:cubicBezTo>
                    <a:pt x="3251" y="456"/>
                    <a:pt x="3243" y="458"/>
                    <a:pt x="3239" y="462"/>
                  </a:cubicBezTo>
                  <a:cubicBezTo>
                    <a:pt x="3198" y="441"/>
                    <a:pt x="3097" y="421"/>
                    <a:pt x="3219" y="421"/>
                  </a:cubicBezTo>
                  <a:cubicBezTo>
                    <a:pt x="2994" y="385"/>
                    <a:pt x="2831" y="364"/>
                    <a:pt x="2682" y="364"/>
                  </a:cubicBezTo>
                  <a:cubicBezTo>
                    <a:pt x="2574" y="364"/>
                    <a:pt x="2474" y="375"/>
                    <a:pt x="2363" y="401"/>
                  </a:cubicBezTo>
                  <a:cubicBezTo>
                    <a:pt x="2323" y="401"/>
                    <a:pt x="2445" y="380"/>
                    <a:pt x="2404" y="380"/>
                  </a:cubicBezTo>
                  <a:cubicBezTo>
                    <a:pt x="2363" y="380"/>
                    <a:pt x="2282" y="401"/>
                    <a:pt x="2241" y="401"/>
                  </a:cubicBezTo>
                  <a:cubicBezTo>
                    <a:pt x="2200" y="401"/>
                    <a:pt x="2282" y="380"/>
                    <a:pt x="2363" y="360"/>
                  </a:cubicBezTo>
                  <a:lnTo>
                    <a:pt x="2363" y="360"/>
                  </a:lnTo>
                  <a:cubicBezTo>
                    <a:pt x="2262" y="380"/>
                    <a:pt x="2180" y="401"/>
                    <a:pt x="2119" y="421"/>
                  </a:cubicBezTo>
                  <a:cubicBezTo>
                    <a:pt x="2058" y="421"/>
                    <a:pt x="2017" y="441"/>
                    <a:pt x="1976" y="462"/>
                  </a:cubicBezTo>
                  <a:cubicBezTo>
                    <a:pt x="1936" y="502"/>
                    <a:pt x="1915" y="523"/>
                    <a:pt x="1915" y="543"/>
                  </a:cubicBezTo>
                  <a:cubicBezTo>
                    <a:pt x="1814" y="563"/>
                    <a:pt x="1732" y="584"/>
                    <a:pt x="1671" y="625"/>
                  </a:cubicBezTo>
                  <a:cubicBezTo>
                    <a:pt x="1610" y="645"/>
                    <a:pt x="1549" y="686"/>
                    <a:pt x="1508" y="726"/>
                  </a:cubicBezTo>
                  <a:cubicBezTo>
                    <a:pt x="1467" y="726"/>
                    <a:pt x="1427" y="747"/>
                    <a:pt x="1406" y="747"/>
                  </a:cubicBezTo>
                  <a:cubicBezTo>
                    <a:pt x="1406" y="747"/>
                    <a:pt x="1427" y="726"/>
                    <a:pt x="1528" y="665"/>
                  </a:cubicBezTo>
                  <a:lnTo>
                    <a:pt x="1528" y="665"/>
                  </a:lnTo>
                  <a:cubicBezTo>
                    <a:pt x="1467" y="686"/>
                    <a:pt x="1284" y="787"/>
                    <a:pt x="1121" y="910"/>
                  </a:cubicBezTo>
                  <a:cubicBezTo>
                    <a:pt x="958" y="1011"/>
                    <a:pt x="836" y="1154"/>
                    <a:pt x="836" y="1174"/>
                  </a:cubicBezTo>
                  <a:cubicBezTo>
                    <a:pt x="795" y="1195"/>
                    <a:pt x="693" y="1317"/>
                    <a:pt x="673" y="1337"/>
                  </a:cubicBezTo>
                  <a:cubicBezTo>
                    <a:pt x="632" y="1398"/>
                    <a:pt x="592" y="1439"/>
                    <a:pt x="551" y="1480"/>
                  </a:cubicBezTo>
                  <a:cubicBezTo>
                    <a:pt x="510" y="1521"/>
                    <a:pt x="490" y="1561"/>
                    <a:pt x="469" y="1602"/>
                  </a:cubicBezTo>
                  <a:cubicBezTo>
                    <a:pt x="429" y="1663"/>
                    <a:pt x="368" y="1724"/>
                    <a:pt x="306" y="1867"/>
                  </a:cubicBezTo>
                  <a:lnTo>
                    <a:pt x="347" y="1806"/>
                  </a:lnTo>
                  <a:lnTo>
                    <a:pt x="347" y="1806"/>
                  </a:lnTo>
                  <a:cubicBezTo>
                    <a:pt x="327" y="1928"/>
                    <a:pt x="245" y="2030"/>
                    <a:pt x="164" y="2254"/>
                  </a:cubicBezTo>
                  <a:cubicBezTo>
                    <a:pt x="62" y="2519"/>
                    <a:pt x="62" y="2580"/>
                    <a:pt x="42" y="2641"/>
                  </a:cubicBezTo>
                  <a:cubicBezTo>
                    <a:pt x="42" y="2681"/>
                    <a:pt x="42" y="2722"/>
                    <a:pt x="21" y="2783"/>
                  </a:cubicBezTo>
                  <a:cubicBezTo>
                    <a:pt x="21" y="2824"/>
                    <a:pt x="21" y="2865"/>
                    <a:pt x="1" y="2926"/>
                  </a:cubicBezTo>
                  <a:cubicBezTo>
                    <a:pt x="1" y="2946"/>
                    <a:pt x="1" y="2946"/>
                    <a:pt x="1" y="2946"/>
                  </a:cubicBezTo>
                  <a:lnTo>
                    <a:pt x="21" y="2946"/>
                  </a:lnTo>
                  <a:cubicBezTo>
                    <a:pt x="42" y="2946"/>
                    <a:pt x="62" y="2967"/>
                    <a:pt x="82" y="2967"/>
                  </a:cubicBezTo>
                  <a:lnTo>
                    <a:pt x="205" y="2967"/>
                  </a:lnTo>
                  <a:cubicBezTo>
                    <a:pt x="184" y="2967"/>
                    <a:pt x="184" y="2967"/>
                    <a:pt x="184" y="2946"/>
                  </a:cubicBezTo>
                  <a:cubicBezTo>
                    <a:pt x="194" y="2936"/>
                    <a:pt x="210" y="2931"/>
                    <a:pt x="230" y="2931"/>
                  </a:cubicBezTo>
                  <a:cubicBezTo>
                    <a:pt x="250" y="2931"/>
                    <a:pt x="276" y="2936"/>
                    <a:pt x="306" y="2946"/>
                  </a:cubicBezTo>
                  <a:cubicBezTo>
                    <a:pt x="347" y="2946"/>
                    <a:pt x="429" y="2946"/>
                    <a:pt x="490" y="2967"/>
                  </a:cubicBezTo>
                  <a:cubicBezTo>
                    <a:pt x="530" y="2967"/>
                    <a:pt x="571" y="2987"/>
                    <a:pt x="612" y="2987"/>
                  </a:cubicBezTo>
                  <a:lnTo>
                    <a:pt x="673" y="3007"/>
                  </a:lnTo>
                  <a:lnTo>
                    <a:pt x="755" y="3007"/>
                  </a:lnTo>
                  <a:cubicBezTo>
                    <a:pt x="816" y="3007"/>
                    <a:pt x="856" y="3028"/>
                    <a:pt x="917" y="3028"/>
                  </a:cubicBezTo>
                  <a:lnTo>
                    <a:pt x="958" y="3028"/>
                  </a:lnTo>
                  <a:cubicBezTo>
                    <a:pt x="958" y="3028"/>
                    <a:pt x="958" y="3019"/>
                    <a:pt x="958" y="3007"/>
                  </a:cubicBezTo>
                  <a:lnTo>
                    <a:pt x="938" y="3007"/>
                  </a:lnTo>
                  <a:lnTo>
                    <a:pt x="938" y="2987"/>
                  </a:lnTo>
                  <a:cubicBezTo>
                    <a:pt x="958" y="2987"/>
                    <a:pt x="958" y="2967"/>
                    <a:pt x="958" y="2946"/>
                  </a:cubicBezTo>
                  <a:cubicBezTo>
                    <a:pt x="958" y="2926"/>
                    <a:pt x="958" y="2885"/>
                    <a:pt x="979" y="2865"/>
                  </a:cubicBezTo>
                  <a:cubicBezTo>
                    <a:pt x="979" y="2783"/>
                    <a:pt x="999" y="2743"/>
                    <a:pt x="1040" y="2681"/>
                  </a:cubicBezTo>
                  <a:cubicBezTo>
                    <a:pt x="1080" y="2580"/>
                    <a:pt x="1141" y="2478"/>
                    <a:pt x="1182" y="2417"/>
                  </a:cubicBezTo>
                  <a:cubicBezTo>
                    <a:pt x="1186" y="2409"/>
                    <a:pt x="1188" y="2406"/>
                    <a:pt x="1188" y="2406"/>
                  </a:cubicBezTo>
                  <a:lnTo>
                    <a:pt x="1188" y="2406"/>
                  </a:lnTo>
                  <a:cubicBezTo>
                    <a:pt x="1188" y="2406"/>
                    <a:pt x="1162" y="2465"/>
                    <a:pt x="1162" y="2498"/>
                  </a:cubicBezTo>
                  <a:cubicBezTo>
                    <a:pt x="1203" y="2417"/>
                    <a:pt x="1243" y="2356"/>
                    <a:pt x="1243" y="2335"/>
                  </a:cubicBezTo>
                  <a:cubicBezTo>
                    <a:pt x="1264" y="2315"/>
                    <a:pt x="1264" y="2315"/>
                    <a:pt x="1243" y="2295"/>
                  </a:cubicBezTo>
                  <a:cubicBezTo>
                    <a:pt x="1243" y="2295"/>
                    <a:pt x="1203" y="2295"/>
                    <a:pt x="1304" y="2152"/>
                  </a:cubicBezTo>
                  <a:cubicBezTo>
                    <a:pt x="1308" y="2150"/>
                    <a:pt x="1310" y="2150"/>
                    <a:pt x="1313" y="2150"/>
                  </a:cubicBezTo>
                  <a:cubicBezTo>
                    <a:pt x="1325" y="2150"/>
                    <a:pt x="1320" y="2173"/>
                    <a:pt x="1330" y="2173"/>
                  </a:cubicBezTo>
                  <a:cubicBezTo>
                    <a:pt x="1340" y="2173"/>
                    <a:pt x="1363" y="2152"/>
                    <a:pt x="1427" y="2070"/>
                  </a:cubicBezTo>
                  <a:cubicBezTo>
                    <a:pt x="1467" y="2050"/>
                    <a:pt x="1549" y="1908"/>
                    <a:pt x="1671" y="1806"/>
                  </a:cubicBezTo>
                  <a:cubicBezTo>
                    <a:pt x="1814" y="1684"/>
                    <a:pt x="1976" y="1582"/>
                    <a:pt x="2139" y="1541"/>
                  </a:cubicBezTo>
                  <a:lnTo>
                    <a:pt x="2139" y="1541"/>
                  </a:lnTo>
                  <a:cubicBezTo>
                    <a:pt x="2110" y="1548"/>
                    <a:pt x="2082" y="1553"/>
                    <a:pt x="2067" y="1553"/>
                  </a:cubicBezTo>
                  <a:cubicBezTo>
                    <a:pt x="2040" y="1553"/>
                    <a:pt x="2049" y="1539"/>
                    <a:pt x="2139" y="1500"/>
                  </a:cubicBezTo>
                  <a:cubicBezTo>
                    <a:pt x="2241" y="1460"/>
                    <a:pt x="2404" y="1439"/>
                    <a:pt x="2547" y="1439"/>
                  </a:cubicBezTo>
                  <a:lnTo>
                    <a:pt x="2954" y="1439"/>
                  </a:lnTo>
                  <a:cubicBezTo>
                    <a:pt x="2995" y="1439"/>
                    <a:pt x="2995" y="1460"/>
                    <a:pt x="2995" y="1460"/>
                  </a:cubicBezTo>
                  <a:cubicBezTo>
                    <a:pt x="3076" y="1460"/>
                    <a:pt x="3219" y="1500"/>
                    <a:pt x="3341" y="1541"/>
                  </a:cubicBezTo>
                  <a:cubicBezTo>
                    <a:pt x="3484" y="1582"/>
                    <a:pt x="3585" y="1643"/>
                    <a:pt x="3646" y="1663"/>
                  </a:cubicBezTo>
                  <a:cubicBezTo>
                    <a:pt x="3687" y="1745"/>
                    <a:pt x="3911" y="1887"/>
                    <a:pt x="4115" y="2070"/>
                  </a:cubicBezTo>
                  <a:cubicBezTo>
                    <a:pt x="4298" y="2254"/>
                    <a:pt x="4481" y="2417"/>
                    <a:pt x="4461" y="2437"/>
                  </a:cubicBezTo>
                  <a:cubicBezTo>
                    <a:pt x="4583" y="2580"/>
                    <a:pt x="4726" y="2702"/>
                    <a:pt x="4868" y="2844"/>
                  </a:cubicBezTo>
                  <a:lnTo>
                    <a:pt x="4848" y="2844"/>
                  </a:lnTo>
                  <a:cubicBezTo>
                    <a:pt x="5113" y="3089"/>
                    <a:pt x="5255" y="3150"/>
                    <a:pt x="5357" y="3191"/>
                  </a:cubicBezTo>
                  <a:cubicBezTo>
                    <a:pt x="5406" y="3227"/>
                    <a:pt x="5404" y="3235"/>
                    <a:pt x="5394" y="3235"/>
                  </a:cubicBezTo>
                  <a:cubicBezTo>
                    <a:pt x="5387" y="3235"/>
                    <a:pt x="5378" y="3231"/>
                    <a:pt x="5378" y="3231"/>
                  </a:cubicBezTo>
                  <a:lnTo>
                    <a:pt x="5378" y="3231"/>
                  </a:lnTo>
                  <a:cubicBezTo>
                    <a:pt x="5602" y="3374"/>
                    <a:pt x="5744" y="3435"/>
                    <a:pt x="5887" y="3476"/>
                  </a:cubicBezTo>
                  <a:cubicBezTo>
                    <a:pt x="5948" y="3496"/>
                    <a:pt x="6009" y="3516"/>
                    <a:pt x="6090" y="3516"/>
                  </a:cubicBezTo>
                  <a:cubicBezTo>
                    <a:pt x="6131" y="3537"/>
                    <a:pt x="6172" y="3537"/>
                    <a:pt x="6212" y="3537"/>
                  </a:cubicBezTo>
                  <a:cubicBezTo>
                    <a:pt x="6253" y="3537"/>
                    <a:pt x="6314" y="3537"/>
                    <a:pt x="6375" y="3557"/>
                  </a:cubicBezTo>
                  <a:lnTo>
                    <a:pt x="6416" y="3578"/>
                  </a:lnTo>
                  <a:cubicBezTo>
                    <a:pt x="6457" y="3578"/>
                    <a:pt x="6561" y="3587"/>
                    <a:pt x="6698" y="3587"/>
                  </a:cubicBezTo>
                  <a:cubicBezTo>
                    <a:pt x="6767" y="3587"/>
                    <a:pt x="6844" y="3584"/>
                    <a:pt x="6925" y="3578"/>
                  </a:cubicBezTo>
                  <a:cubicBezTo>
                    <a:pt x="7190" y="3557"/>
                    <a:pt x="7475" y="3476"/>
                    <a:pt x="7720" y="3354"/>
                  </a:cubicBezTo>
                  <a:lnTo>
                    <a:pt x="7720" y="3354"/>
                  </a:lnTo>
                  <a:cubicBezTo>
                    <a:pt x="7720" y="3374"/>
                    <a:pt x="7699" y="3374"/>
                    <a:pt x="7658" y="3394"/>
                  </a:cubicBezTo>
                  <a:cubicBezTo>
                    <a:pt x="7944" y="3272"/>
                    <a:pt x="8269" y="3109"/>
                    <a:pt x="8534" y="2946"/>
                  </a:cubicBezTo>
                  <a:cubicBezTo>
                    <a:pt x="8779" y="2783"/>
                    <a:pt x="9003" y="2620"/>
                    <a:pt x="9043" y="2519"/>
                  </a:cubicBezTo>
                  <a:cubicBezTo>
                    <a:pt x="9145" y="2417"/>
                    <a:pt x="9247" y="2335"/>
                    <a:pt x="9328" y="2233"/>
                  </a:cubicBezTo>
                  <a:lnTo>
                    <a:pt x="9328" y="2233"/>
                  </a:lnTo>
                  <a:cubicBezTo>
                    <a:pt x="9209" y="2334"/>
                    <a:pt x="9167" y="2367"/>
                    <a:pt x="9162" y="2367"/>
                  </a:cubicBezTo>
                  <a:cubicBezTo>
                    <a:pt x="9152" y="2367"/>
                    <a:pt x="9264" y="2257"/>
                    <a:pt x="9242" y="2257"/>
                  </a:cubicBezTo>
                  <a:cubicBezTo>
                    <a:pt x="9237" y="2257"/>
                    <a:pt x="9226" y="2262"/>
                    <a:pt x="9206" y="2274"/>
                  </a:cubicBezTo>
                  <a:cubicBezTo>
                    <a:pt x="9309" y="2186"/>
                    <a:pt x="9474" y="2067"/>
                    <a:pt x="9491" y="2067"/>
                  </a:cubicBezTo>
                  <a:cubicBezTo>
                    <a:pt x="9498" y="2067"/>
                    <a:pt x="9482" y="2086"/>
                    <a:pt x="9430" y="2132"/>
                  </a:cubicBezTo>
                  <a:lnTo>
                    <a:pt x="9390" y="2152"/>
                  </a:lnTo>
                  <a:cubicBezTo>
                    <a:pt x="9385" y="2165"/>
                    <a:pt x="9387" y="2170"/>
                    <a:pt x="9394" y="2170"/>
                  </a:cubicBezTo>
                  <a:cubicBezTo>
                    <a:pt x="9420" y="2170"/>
                    <a:pt x="9517" y="2090"/>
                    <a:pt x="9614" y="2009"/>
                  </a:cubicBezTo>
                  <a:cubicBezTo>
                    <a:pt x="9745" y="1915"/>
                    <a:pt x="9860" y="1803"/>
                    <a:pt x="9892" y="1803"/>
                  </a:cubicBezTo>
                  <a:cubicBezTo>
                    <a:pt x="9895" y="1803"/>
                    <a:pt x="9897" y="1804"/>
                    <a:pt x="9899" y="1806"/>
                  </a:cubicBezTo>
                  <a:cubicBezTo>
                    <a:pt x="10286" y="1521"/>
                    <a:pt x="10693" y="1256"/>
                    <a:pt x="11141" y="1154"/>
                  </a:cubicBezTo>
                  <a:cubicBezTo>
                    <a:pt x="11253" y="1120"/>
                    <a:pt x="11371" y="1105"/>
                    <a:pt x="11492" y="1105"/>
                  </a:cubicBezTo>
                  <a:cubicBezTo>
                    <a:pt x="11591" y="1105"/>
                    <a:pt x="11692" y="1115"/>
                    <a:pt x="11793" y="1134"/>
                  </a:cubicBezTo>
                  <a:cubicBezTo>
                    <a:pt x="11996" y="1174"/>
                    <a:pt x="12200" y="1276"/>
                    <a:pt x="12383" y="1419"/>
                  </a:cubicBezTo>
                  <a:lnTo>
                    <a:pt x="12322" y="1317"/>
                  </a:lnTo>
                  <a:lnTo>
                    <a:pt x="12322" y="1317"/>
                  </a:lnTo>
                  <a:cubicBezTo>
                    <a:pt x="12404" y="1378"/>
                    <a:pt x="12485" y="1439"/>
                    <a:pt x="12567" y="1521"/>
                  </a:cubicBezTo>
                  <a:cubicBezTo>
                    <a:pt x="12594" y="1548"/>
                    <a:pt x="12609" y="1567"/>
                    <a:pt x="12603" y="1567"/>
                  </a:cubicBezTo>
                  <a:cubicBezTo>
                    <a:pt x="12595" y="1567"/>
                    <a:pt x="12555" y="1538"/>
                    <a:pt x="12465" y="1460"/>
                  </a:cubicBezTo>
                  <a:lnTo>
                    <a:pt x="12465" y="1460"/>
                  </a:lnTo>
                  <a:cubicBezTo>
                    <a:pt x="12546" y="1541"/>
                    <a:pt x="12750" y="1704"/>
                    <a:pt x="12750" y="1704"/>
                  </a:cubicBezTo>
                  <a:cubicBezTo>
                    <a:pt x="12837" y="1797"/>
                    <a:pt x="12863" y="1829"/>
                    <a:pt x="12858" y="1829"/>
                  </a:cubicBezTo>
                  <a:cubicBezTo>
                    <a:pt x="12846" y="1829"/>
                    <a:pt x="12696" y="1688"/>
                    <a:pt x="12694" y="1688"/>
                  </a:cubicBezTo>
                  <a:lnTo>
                    <a:pt x="12694" y="1688"/>
                  </a:lnTo>
                  <a:cubicBezTo>
                    <a:pt x="12693" y="1688"/>
                    <a:pt x="12698" y="1693"/>
                    <a:pt x="12709" y="1704"/>
                  </a:cubicBezTo>
                  <a:cubicBezTo>
                    <a:pt x="12743" y="1738"/>
                    <a:pt x="12777" y="1772"/>
                    <a:pt x="12811" y="1806"/>
                  </a:cubicBezTo>
                  <a:lnTo>
                    <a:pt x="12811" y="1806"/>
                  </a:lnTo>
                  <a:cubicBezTo>
                    <a:pt x="12913" y="1908"/>
                    <a:pt x="12933" y="1908"/>
                    <a:pt x="13116" y="2111"/>
                  </a:cubicBezTo>
                  <a:cubicBezTo>
                    <a:pt x="13175" y="2193"/>
                    <a:pt x="13180" y="2208"/>
                    <a:pt x="13181" y="2217"/>
                  </a:cubicBezTo>
                  <a:lnTo>
                    <a:pt x="13181" y="2217"/>
                  </a:lnTo>
                  <a:cubicBezTo>
                    <a:pt x="13233" y="2279"/>
                    <a:pt x="13246" y="2297"/>
                    <a:pt x="13243" y="2297"/>
                  </a:cubicBezTo>
                  <a:cubicBezTo>
                    <a:pt x="13241" y="2297"/>
                    <a:pt x="13228" y="2284"/>
                    <a:pt x="13218" y="2274"/>
                  </a:cubicBezTo>
                  <a:lnTo>
                    <a:pt x="13181" y="2218"/>
                  </a:lnTo>
                  <a:lnTo>
                    <a:pt x="13181" y="2218"/>
                  </a:lnTo>
                  <a:cubicBezTo>
                    <a:pt x="13182" y="2224"/>
                    <a:pt x="13182" y="2229"/>
                    <a:pt x="13198" y="2254"/>
                  </a:cubicBezTo>
                  <a:cubicBezTo>
                    <a:pt x="13198" y="2254"/>
                    <a:pt x="13198" y="2274"/>
                    <a:pt x="13259" y="2335"/>
                  </a:cubicBezTo>
                  <a:lnTo>
                    <a:pt x="13524" y="2641"/>
                  </a:lnTo>
                  <a:lnTo>
                    <a:pt x="13442" y="2498"/>
                  </a:lnTo>
                  <a:lnTo>
                    <a:pt x="13442" y="2498"/>
                  </a:lnTo>
                  <a:cubicBezTo>
                    <a:pt x="13528" y="2584"/>
                    <a:pt x="13613" y="2689"/>
                    <a:pt x="13622" y="2689"/>
                  </a:cubicBezTo>
                  <a:cubicBezTo>
                    <a:pt x="13626" y="2689"/>
                    <a:pt x="13615" y="2669"/>
                    <a:pt x="13585" y="2620"/>
                  </a:cubicBezTo>
                  <a:lnTo>
                    <a:pt x="13585" y="2620"/>
                  </a:lnTo>
                  <a:cubicBezTo>
                    <a:pt x="13666" y="2743"/>
                    <a:pt x="13890" y="3048"/>
                    <a:pt x="14175" y="3292"/>
                  </a:cubicBezTo>
                  <a:cubicBezTo>
                    <a:pt x="14298" y="3435"/>
                    <a:pt x="14440" y="3537"/>
                    <a:pt x="14562" y="3639"/>
                  </a:cubicBezTo>
                  <a:cubicBezTo>
                    <a:pt x="14685" y="3720"/>
                    <a:pt x="14786" y="3781"/>
                    <a:pt x="14807" y="3802"/>
                  </a:cubicBezTo>
                  <a:cubicBezTo>
                    <a:pt x="15051" y="3924"/>
                    <a:pt x="15275" y="4026"/>
                    <a:pt x="15581" y="4107"/>
                  </a:cubicBezTo>
                  <a:cubicBezTo>
                    <a:pt x="15540" y="4087"/>
                    <a:pt x="15520" y="4066"/>
                    <a:pt x="15540" y="4066"/>
                  </a:cubicBezTo>
                  <a:cubicBezTo>
                    <a:pt x="15540" y="4066"/>
                    <a:pt x="15601" y="4066"/>
                    <a:pt x="15744" y="4087"/>
                  </a:cubicBezTo>
                  <a:cubicBezTo>
                    <a:pt x="15703" y="4107"/>
                    <a:pt x="15723" y="4127"/>
                    <a:pt x="15764" y="4148"/>
                  </a:cubicBezTo>
                  <a:cubicBezTo>
                    <a:pt x="15805" y="4148"/>
                    <a:pt x="15886" y="4168"/>
                    <a:pt x="15968" y="4189"/>
                  </a:cubicBezTo>
                  <a:cubicBezTo>
                    <a:pt x="16049" y="4189"/>
                    <a:pt x="16131" y="4209"/>
                    <a:pt x="16212" y="4209"/>
                  </a:cubicBezTo>
                  <a:cubicBezTo>
                    <a:pt x="16300" y="4226"/>
                    <a:pt x="16357" y="4229"/>
                    <a:pt x="16410" y="4242"/>
                  </a:cubicBezTo>
                  <a:lnTo>
                    <a:pt x="16410" y="4242"/>
                  </a:lnTo>
                  <a:cubicBezTo>
                    <a:pt x="16391" y="4229"/>
                    <a:pt x="16563" y="4226"/>
                    <a:pt x="16721" y="4209"/>
                  </a:cubicBezTo>
                  <a:cubicBezTo>
                    <a:pt x="16884" y="4189"/>
                    <a:pt x="17047" y="4148"/>
                    <a:pt x="16904" y="4148"/>
                  </a:cubicBezTo>
                  <a:cubicBezTo>
                    <a:pt x="16949" y="4144"/>
                    <a:pt x="16977" y="4142"/>
                    <a:pt x="16994" y="4142"/>
                  </a:cubicBezTo>
                  <a:cubicBezTo>
                    <a:pt x="17062" y="4142"/>
                    <a:pt x="16957" y="4168"/>
                    <a:pt x="17088" y="4168"/>
                  </a:cubicBezTo>
                  <a:cubicBezTo>
                    <a:pt x="17352" y="4107"/>
                    <a:pt x="17638" y="4026"/>
                    <a:pt x="17923" y="3903"/>
                  </a:cubicBezTo>
                  <a:cubicBezTo>
                    <a:pt x="18004" y="3883"/>
                    <a:pt x="18065" y="3842"/>
                    <a:pt x="18147" y="3822"/>
                  </a:cubicBezTo>
                  <a:cubicBezTo>
                    <a:pt x="18228" y="3781"/>
                    <a:pt x="18289" y="3740"/>
                    <a:pt x="18371" y="3720"/>
                  </a:cubicBezTo>
                  <a:cubicBezTo>
                    <a:pt x="18513" y="3639"/>
                    <a:pt x="18656" y="3537"/>
                    <a:pt x="18778" y="3435"/>
                  </a:cubicBezTo>
                  <a:lnTo>
                    <a:pt x="18778" y="3435"/>
                  </a:lnTo>
                  <a:cubicBezTo>
                    <a:pt x="18778" y="3435"/>
                    <a:pt x="18758" y="3445"/>
                    <a:pt x="18750" y="3445"/>
                  </a:cubicBezTo>
                  <a:cubicBezTo>
                    <a:pt x="18742" y="3445"/>
                    <a:pt x="18748" y="3435"/>
                    <a:pt x="18798" y="3394"/>
                  </a:cubicBezTo>
                  <a:cubicBezTo>
                    <a:pt x="18900" y="3333"/>
                    <a:pt x="19002" y="3272"/>
                    <a:pt x="19084" y="3211"/>
                  </a:cubicBezTo>
                  <a:cubicBezTo>
                    <a:pt x="19185" y="3109"/>
                    <a:pt x="19145" y="3089"/>
                    <a:pt x="19348" y="2946"/>
                  </a:cubicBezTo>
                  <a:lnTo>
                    <a:pt x="19348" y="2946"/>
                  </a:lnTo>
                  <a:cubicBezTo>
                    <a:pt x="19328" y="2956"/>
                    <a:pt x="19308" y="2967"/>
                    <a:pt x="19300" y="2967"/>
                  </a:cubicBezTo>
                  <a:cubicBezTo>
                    <a:pt x="19292" y="2967"/>
                    <a:pt x="19297" y="2956"/>
                    <a:pt x="19328" y="2926"/>
                  </a:cubicBezTo>
                  <a:cubicBezTo>
                    <a:pt x="19572" y="2722"/>
                    <a:pt x="19817" y="2519"/>
                    <a:pt x="20061" y="2315"/>
                  </a:cubicBezTo>
                  <a:cubicBezTo>
                    <a:pt x="20326" y="2132"/>
                    <a:pt x="20611" y="1969"/>
                    <a:pt x="20916" y="1969"/>
                  </a:cubicBezTo>
                  <a:cubicBezTo>
                    <a:pt x="20943" y="1967"/>
                    <a:pt x="20969" y="1966"/>
                    <a:pt x="20995" y="1966"/>
                  </a:cubicBezTo>
                  <a:cubicBezTo>
                    <a:pt x="21274" y="1966"/>
                    <a:pt x="21552" y="2062"/>
                    <a:pt x="21813" y="2193"/>
                  </a:cubicBezTo>
                  <a:cubicBezTo>
                    <a:pt x="22098" y="2335"/>
                    <a:pt x="22362" y="2519"/>
                    <a:pt x="22586" y="2743"/>
                  </a:cubicBezTo>
                  <a:cubicBezTo>
                    <a:pt x="22538" y="2694"/>
                    <a:pt x="22525" y="2675"/>
                    <a:pt x="22531" y="2675"/>
                  </a:cubicBezTo>
                  <a:cubicBezTo>
                    <a:pt x="22540" y="2675"/>
                    <a:pt x="22583" y="2709"/>
                    <a:pt x="22627" y="2759"/>
                  </a:cubicBezTo>
                  <a:lnTo>
                    <a:pt x="22627" y="2759"/>
                  </a:lnTo>
                  <a:cubicBezTo>
                    <a:pt x="22622" y="2750"/>
                    <a:pt x="22627" y="2748"/>
                    <a:pt x="22635" y="2748"/>
                  </a:cubicBezTo>
                  <a:cubicBezTo>
                    <a:pt x="22641" y="2748"/>
                    <a:pt x="22649" y="2749"/>
                    <a:pt x="22656" y="2749"/>
                  </a:cubicBezTo>
                  <a:cubicBezTo>
                    <a:pt x="22663" y="2749"/>
                    <a:pt x="22668" y="2748"/>
                    <a:pt x="22668" y="2743"/>
                  </a:cubicBezTo>
                  <a:cubicBezTo>
                    <a:pt x="22790" y="2865"/>
                    <a:pt x="22912" y="2987"/>
                    <a:pt x="23035" y="3130"/>
                  </a:cubicBezTo>
                  <a:cubicBezTo>
                    <a:pt x="23136" y="3170"/>
                    <a:pt x="23442" y="3537"/>
                    <a:pt x="23503" y="3557"/>
                  </a:cubicBezTo>
                  <a:lnTo>
                    <a:pt x="23381" y="3435"/>
                  </a:lnTo>
                  <a:lnTo>
                    <a:pt x="23381" y="3435"/>
                  </a:lnTo>
                  <a:cubicBezTo>
                    <a:pt x="23405" y="3459"/>
                    <a:pt x="23420" y="3469"/>
                    <a:pt x="23428" y="3469"/>
                  </a:cubicBezTo>
                  <a:cubicBezTo>
                    <a:pt x="23447" y="3469"/>
                    <a:pt x="23424" y="3411"/>
                    <a:pt x="23381" y="3354"/>
                  </a:cubicBezTo>
                  <a:cubicBezTo>
                    <a:pt x="23381" y="3333"/>
                    <a:pt x="23360" y="3333"/>
                    <a:pt x="23360" y="3313"/>
                  </a:cubicBezTo>
                  <a:lnTo>
                    <a:pt x="23360" y="3313"/>
                  </a:lnTo>
                  <a:cubicBezTo>
                    <a:pt x="23483" y="3435"/>
                    <a:pt x="23605" y="3578"/>
                    <a:pt x="23727" y="3720"/>
                  </a:cubicBezTo>
                  <a:lnTo>
                    <a:pt x="24358" y="3170"/>
                  </a:lnTo>
                  <a:cubicBezTo>
                    <a:pt x="23707" y="2417"/>
                    <a:pt x="22729" y="1398"/>
                    <a:pt x="21507" y="1113"/>
                  </a:cubicBezTo>
                  <a:cubicBezTo>
                    <a:pt x="21316" y="1069"/>
                    <a:pt x="21136" y="1049"/>
                    <a:pt x="20965" y="1049"/>
                  </a:cubicBezTo>
                  <a:cubicBezTo>
                    <a:pt x="20045" y="1049"/>
                    <a:pt x="19403" y="1636"/>
                    <a:pt x="18819" y="2152"/>
                  </a:cubicBezTo>
                  <a:cubicBezTo>
                    <a:pt x="18778" y="2213"/>
                    <a:pt x="18717" y="2254"/>
                    <a:pt x="18656" y="2315"/>
                  </a:cubicBezTo>
                  <a:cubicBezTo>
                    <a:pt x="18676" y="2295"/>
                    <a:pt x="18676" y="2295"/>
                    <a:pt x="18676" y="2295"/>
                  </a:cubicBezTo>
                  <a:lnTo>
                    <a:pt x="18676" y="2295"/>
                  </a:lnTo>
                  <a:cubicBezTo>
                    <a:pt x="18597" y="2342"/>
                    <a:pt x="18555" y="2389"/>
                    <a:pt x="18559" y="2389"/>
                  </a:cubicBezTo>
                  <a:cubicBezTo>
                    <a:pt x="18560" y="2389"/>
                    <a:pt x="18565" y="2385"/>
                    <a:pt x="18574" y="2376"/>
                  </a:cubicBezTo>
                  <a:lnTo>
                    <a:pt x="18574" y="2376"/>
                  </a:lnTo>
                  <a:cubicBezTo>
                    <a:pt x="18513" y="2457"/>
                    <a:pt x="18432" y="2519"/>
                    <a:pt x="18350" y="2580"/>
                  </a:cubicBezTo>
                  <a:cubicBezTo>
                    <a:pt x="18409" y="2512"/>
                    <a:pt x="18407" y="2485"/>
                    <a:pt x="18373" y="2485"/>
                  </a:cubicBezTo>
                  <a:cubicBezTo>
                    <a:pt x="18336" y="2485"/>
                    <a:pt x="18262" y="2517"/>
                    <a:pt x="18187" y="2559"/>
                  </a:cubicBezTo>
                  <a:cubicBezTo>
                    <a:pt x="18187" y="2559"/>
                    <a:pt x="18187" y="2580"/>
                    <a:pt x="18025" y="2702"/>
                  </a:cubicBezTo>
                  <a:cubicBezTo>
                    <a:pt x="18072" y="2686"/>
                    <a:pt x="18279" y="2535"/>
                    <a:pt x="18312" y="2535"/>
                  </a:cubicBezTo>
                  <a:cubicBezTo>
                    <a:pt x="18322" y="2535"/>
                    <a:pt x="18317" y="2548"/>
                    <a:pt x="18289" y="2580"/>
                  </a:cubicBezTo>
                  <a:cubicBezTo>
                    <a:pt x="18065" y="2743"/>
                    <a:pt x="18086" y="2702"/>
                    <a:pt x="17963" y="2763"/>
                  </a:cubicBezTo>
                  <a:cubicBezTo>
                    <a:pt x="17972" y="2760"/>
                    <a:pt x="17978" y="2759"/>
                    <a:pt x="17982" y="2759"/>
                  </a:cubicBezTo>
                  <a:cubicBezTo>
                    <a:pt x="18008" y="2759"/>
                    <a:pt x="17953" y="2812"/>
                    <a:pt x="17882" y="2865"/>
                  </a:cubicBezTo>
                  <a:cubicBezTo>
                    <a:pt x="17821" y="2905"/>
                    <a:pt x="17760" y="2946"/>
                    <a:pt x="17739" y="2967"/>
                  </a:cubicBezTo>
                  <a:cubicBezTo>
                    <a:pt x="17276" y="3182"/>
                    <a:pt x="16799" y="3289"/>
                    <a:pt x="16353" y="3289"/>
                  </a:cubicBezTo>
                  <a:cubicBezTo>
                    <a:pt x="16250" y="3289"/>
                    <a:pt x="16148" y="3284"/>
                    <a:pt x="16049" y="3272"/>
                  </a:cubicBezTo>
                  <a:cubicBezTo>
                    <a:pt x="15988" y="3252"/>
                    <a:pt x="15947" y="3252"/>
                    <a:pt x="15886" y="3231"/>
                  </a:cubicBezTo>
                  <a:cubicBezTo>
                    <a:pt x="15866" y="3225"/>
                    <a:pt x="15859" y="3222"/>
                    <a:pt x="15862" y="3222"/>
                  </a:cubicBezTo>
                  <a:cubicBezTo>
                    <a:pt x="15868" y="3222"/>
                    <a:pt x="15913" y="3231"/>
                    <a:pt x="15968" y="3231"/>
                  </a:cubicBezTo>
                  <a:cubicBezTo>
                    <a:pt x="16029" y="3231"/>
                    <a:pt x="16090" y="3231"/>
                    <a:pt x="15988" y="3211"/>
                  </a:cubicBezTo>
                  <a:lnTo>
                    <a:pt x="15988" y="3211"/>
                  </a:lnTo>
                  <a:cubicBezTo>
                    <a:pt x="16054" y="3217"/>
                    <a:pt x="16119" y="3219"/>
                    <a:pt x="16187" y="3219"/>
                  </a:cubicBezTo>
                  <a:cubicBezTo>
                    <a:pt x="16350" y="3219"/>
                    <a:pt x="16526" y="3205"/>
                    <a:pt x="16742" y="3191"/>
                  </a:cubicBezTo>
                  <a:lnTo>
                    <a:pt x="16803" y="3211"/>
                  </a:lnTo>
                  <a:cubicBezTo>
                    <a:pt x="16925" y="3211"/>
                    <a:pt x="17047" y="3191"/>
                    <a:pt x="17108" y="3150"/>
                  </a:cubicBezTo>
                  <a:cubicBezTo>
                    <a:pt x="17027" y="3150"/>
                    <a:pt x="16966" y="3170"/>
                    <a:pt x="16904" y="3170"/>
                  </a:cubicBezTo>
                  <a:cubicBezTo>
                    <a:pt x="17108" y="3109"/>
                    <a:pt x="17332" y="3007"/>
                    <a:pt x="17577" y="2905"/>
                  </a:cubicBezTo>
                  <a:lnTo>
                    <a:pt x="17577" y="2905"/>
                  </a:lnTo>
                  <a:cubicBezTo>
                    <a:pt x="17454" y="2926"/>
                    <a:pt x="17536" y="2946"/>
                    <a:pt x="17332" y="2967"/>
                  </a:cubicBezTo>
                  <a:cubicBezTo>
                    <a:pt x="17434" y="2967"/>
                    <a:pt x="17271" y="3028"/>
                    <a:pt x="17128" y="3068"/>
                  </a:cubicBezTo>
                  <a:cubicBezTo>
                    <a:pt x="16966" y="3109"/>
                    <a:pt x="16823" y="3130"/>
                    <a:pt x="16966" y="3130"/>
                  </a:cubicBezTo>
                  <a:cubicBezTo>
                    <a:pt x="16830" y="3130"/>
                    <a:pt x="16730" y="3148"/>
                    <a:pt x="16607" y="3148"/>
                  </a:cubicBezTo>
                  <a:cubicBezTo>
                    <a:pt x="16545" y="3148"/>
                    <a:pt x="16477" y="3143"/>
                    <a:pt x="16395" y="3130"/>
                  </a:cubicBezTo>
                  <a:lnTo>
                    <a:pt x="16395" y="3130"/>
                  </a:lnTo>
                  <a:cubicBezTo>
                    <a:pt x="16395" y="3144"/>
                    <a:pt x="16436" y="3158"/>
                    <a:pt x="16388" y="3158"/>
                  </a:cubicBezTo>
                  <a:cubicBezTo>
                    <a:pt x="16368" y="3158"/>
                    <a:pt x="16333" y="3156"/>
                    <a:pt x="16273" y="3150"/>
                  </a:cubicBezTo>
                  <a:lnTo>
                    <a:pt x="16212" y="3150"/>
                  </a:lnTo>
                  <a:cubicBezTo>
                    <a:pt x="16273" y="3170"/>
                    <a:pt x="16314" y="3170"/>
                    <a:pt x="16334" y="3170"/>
                  </a:cubicBezTo>
                  <a:cubicBezTo>
                    <a:pt x="16293" y="3191"/>
                    <a:pt x="16253" y="3191"/>
                    <a:pt x="16212" y="3191"/>
                  </a:cubicBezTo>
                  <a:cubicBezTo>
                    <a:pt x="16171" y="3191"/>
                    <a:pt x="16110" y="3191"/>
                    <a:pt x="16049" y="3170"/>
                  </a:cubicBezTo>
                  <a:cubicBezTo>
                    <a:pt x="15927" y="3170"/>
                    <a:pt x="15825" y="3150"/>
                    <a:pt x="15764" y="3130"/>
                  </a:cubicBezTo>
                  <a:cubicBezTo>
                    <a:pt x="15719" y="3114"/>
                    <a:pt x="15715" y="3111"/>
                    <a:pt x="15725" y="3111"/>
                  </a:cubicBezTo>
                  <a:cubicBezTo>
                    <a:pt x="15735" y="3111"/>
                    <a:pt x="15761" y="3115"/>
                    <a:pt x="15765" y="3115"/>
                  </a:cubicBezTo>
                  <a:cubicBezTo>
                    <a:pt x="15767" y="3115"/>
                    <a:pt x="15762" y="3114"/>
                    <a:pt x="15744" y="3109"/>
                  </a:cubicBezTo>
                  <a:cubicBezTo>
                    <a:pt x="15703" y="3089"/>
                    <a:pt x="15642" y="3089"/>
                    <a:pt x="15581" y="3068"/>
                  </a:cubicBezTo>
                  <a:cubicBezTo>
                    <a:pt x="15581" y="3054"/>
                    <a:pt x="15428" y="2962"/>
                    <a:pt x="15450" y="2962"/>
                  </a:cubicBezTo>
                  <a:cubicBezTo>
                    <a:pt x="15458" y="2962"/>
                    <a:pt x="15489" y="2975"/>
                    <a:pt x="15560" y="3007"/>
                  </a:cubicBezTo>
                  <a:lnTo>
                    <a:pt x="15438" y="2946"/>
                  </a:lnTo>
                  <a:cubicBezTo>
                    <a:pt x="15418" y="2926"/>
                    <a:pt x="15377" y="2905"/>
                    <a:pt x="15336" y="2885"/>
                  </a:cubicBezTo>
                  <a:cubicBezTo>
                    <a:pt x="15194" y="2804"/>
                    <a:pt x="15031" y="2661"/>
                    <a:pt x="14929" y="2580"/>
                  </a:cubicBezTo>
                  <a:cubicBezTo>
                    <a:pt x="14866" y="2501"/>
                    <a:pt x="14755" y="2410"/>
                    <a:pt x="14745" y="2410"/>
                  </a:cubicBezTo>
                  <a:cubicBezTo>
                    <a:pt x="14742" y="2410"/>
                    <a:pt x="14747" y="2418"/>
                    <a:pt x="14766" y="2437"/>
                  </a:cubicBezTo>
                  <a:cubicBezTo>
                    <a:pt x="14664" y="2335"/>
                    <a:pt x="14562" y="2213"/>
                    <a:pt x="14461" y="2111"/>
                  </a:cubicBezTo>
                  <a:cubicBezTo>
                    <a:pt x="14175" y="1785"/>
                    <a:pt x="13870" y="1419"/>
                    <a:pt x="13544" y="1032"/>
                  </a:cubicBezTo>
                  <a:cubicBezTo>
                    <a:pt x="13442" y="930"/>
                    <a:pt x="13320" y="808"/>
                    <a:pt x="13137" y="645"/>
                  </a:cubicBezTo>
                  <a:lnTo>
                    <a:pt x="13116" y="604"/>
                  </a:lnTo>
                  <a:cubicBezTo>
                    <a:pt x="13076" y="563"/>
                    <a:pt x="13015" y="543"/>
                    <a:pt x="12974" y="502"/>
                  </a:cubicBezTo>
                  <a:cubicBezTo>
                    <a:pt x="12913" y="462"/>
                    <a:pt x="12852" y="421"/>
                    <a:pt x="12791" y="380"/>
                  </a:cubicBezTo>
                  <a:cubicBezTo>
                    <a:pt x="12689" y="299"/>
                    <a:pt x="12567" y="258"/>
                    <a:pt x="12526" y="238"/>
                  </a:cubicBezTo>
                  <a:cubicBezTo>
                    <a:pt x="12444" y="176"/>
                    <a:pt x="12200" y="75"/>
                    <a:pt x="11956" y="34"/>
                  </a:cubicBezTo>
                  <a:cubicBezTo>
                    <a:pt x="11801" y="10"/>
                    <a:pt x="11638" y="0"/>
                    <a:pt x="11494" y="0"/>
                  </a:cubicBezTo>
                  <a:close/>
                  <a:moveTo>
                    <a:pt x="16410" y="4242"/>
                  </a:moveTo>
                  <a:lnTo>
                    <a:pt x="16410" y="4242"/>
                  </a:lnTo>
                  <a:cubicBezTo>
                    <a:pt x="16414" y="4244"/>
                    <a:pt x="16422" y="4247"/>
                    <a:pt x="16436" y="4250"/>
                  </a:cubicBezTo>
                  <a:cubicBezTo>
                    <a:pt x="16428" y="4247"/>
                    <a:pt x="16419" y="4244"/>
                    <a:pt x="16410" y="42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7"/>
            <p:cNvSpPr/>
            <p:nvPr/>
          </p:nvSpPr>
          <p:spPr>
            <a:xfrm>
              <a:off x="8994382" y="5023278"/>
              <a:ext cx="7330" cy="5354"/>
            </a:xfrm>
            <a:custGeom>
              <a:avLst/>
              <a:gdLst/>
              <a:ahLst/>
              <a:cxnLst/>
              <a:rect l="l" t="t" r="r" b="b"/>
              <a:pathLst>
                <a:path w="115" h="84" extrusionOk="0">
                  <a:moveTo>
                    <a:pt x="83" y="0"/>
                  </a:moveTo>
                  <a:cubicBezTo>
                    <a:pt x="79" y="0"/>
                    <a:pt x="76" y="2"/>
                    <a:pt x="82" y="2"/>
                  </a:cubicBezTo>
                  <a:cubicBezTo>
                    <a:pt x="1" y="63"/>
                    <a:pt x="41" y="63"/>
                    <a:pt x="41" y="83"/>
                  </a:cubicBezTo>
                  <a:cubicBezTo>
                    <a:pt x="114" y="11"/>
                    <a:pt x="93" y="0"/>
                    <a:pt x="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7"/>
            <p:cNvSpPr/>
            <p:nvPr/>
          </p:nvSpPr>
          <p:spPr>
            <a:xfrm>
              <a:off x="8996996" y="4942901"/>
              <a:ext cx="10453" cy="9115"/>
            </a:xfrm>
            <a:custGeom>
              <a:avLst/>
              <a:gdLst/>
              <a:ahLst/>
              <a:cxnLst/>
              <a:rect l="l" t="t" r="r" b="b"/>
              <a:pathLst>
                <a:path w="164" h="143" extrusionOk="0">
                  <a:moveTo>
                    <a:pt x="0" y="0"/>
                  </a:moveTo>
                  <a:lnTo>
                    <a:pt x="0" y="0"/>
                  </a:lnTo>
                  <a:cubicBezTo>
                    <a:pt x="62" y="41"/>
                    <a:pt x="123" y="102"/>
                    <a:pt x="163" y="143"/>
                  </a:cubicBezTo>
                  <a:lnTo>
                    <a:pt x="163" y="143"/>
                  </a:lnTo>
                  <a:lnTo>
                    <a:pt x="143" y="122"/>
                  </a:lnTo>
                  <a:cubicBezTo>
                    <a:pt x="102" y="82"/>
                    <a:pt x="62" y="4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7"/>
            <p:cNvSpPr/>
            <p:nvPr/>
          </p:nvSpPr>
          <p:spPr>
            <a:xfrm>
              <a:off x="8941158" y="4893565"/>
              <a:ext cx="44236" cy="35121"/>
            </a:xfrm>
            <a:custGeom>
              <a:avLst/>
              <a:gdLst/>
              <a:ahLst/>
              <a:cxnLst/>
              <a:rect l="l" t="t" r="r" b="b"/>
              <a:pathLst>
                <a:path w="694" h="551" extrusionOk="0">
                  <a:moveTo>
                    <a:pt x="1" y="0"/>
                  </a:moveTo>
                  <a:lnTo>
                    <a:pt x="1" y="0"/>
                  </a:lnTo>
                  <a:cubicBezTo>
                    <a:pt x="103" y="102"/>
                    <a:pt x="408" y="306"/>
                    <a:pt x="571" y="469"/>
                  </a:cubicBezTo>
                  <a:lnTo>
                    <a:pt x="591" y="509"/>
                  </a:lnTo>
                  <a:lnTo>
                    <a:pt x="693" y="550"/>
                  </a:lnTo>
                  <a:cubicBezTo>
                    <a:pt x="489" y="367"/>
                    <a:pt x="164" y="12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7"/>
            <p:cNvSpPr/>
            <p:nvPr/>
          </p:nvSpPr>
          <p:spPr>
            <a:xfrm>
              <a:off x="8903551" y="4865010"/>
              <a:ext cx="64" cy="64"/>
            </a:xfrm>
            <a:custGeom>
              <a:avLst/>
              <a:gdLst/>
              <a:ahLst/>
              <a:cxnLst/>
              <a:rect l="l" t="t" r="r" b="b"/>
              <a:pathLst>
                <a:path w="1" h="1" extrusionOk="0">
                  <a:moveTo>
                    <a:pt x="0" y="0"/>
                  </a:move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7"/>
            <p:cNvSpPr/>
            <p:nvPr/>
          </p:nvSpPr>
          <p:spPr>
            <a:xfrm>
              <a:off x="8903551" y="4865010"/>
              <a:ext cx="10390" cy="5227"/>
            </a:xfrm>
            <a:custGeom>
              <a:avLst/>
              <a:gdLst/>
              <a:ahLst/>
              <a:cxnLst/>
              <a:rect l="l" t="t" r="r" b="b"/>
              <a:pathLst>
                <a:path w="163" h="82" extrusionOk="0">
                  <a:moveTo>
                    <a:pt x="20" y="0"/>
                  </a:moveTo>
                  <a:lnTo>
                    <a:pt x="20" y="0"/>
                  </a:lnTo>
                  <a:cubicBezTo>
                    <a:pt x="24" y="4"/>
                    <a:pt x="26" y="6"/>
                    <a:pt x="27" y="7"/>
                  </a:cubicBezTo>
                  <a:lnTo>
                    <a:pt x="27" y="7"/>
                  </a:lnTo>
                  <a:cubicBezTo>
                    <a:pt x="15" y="2"/>
                    <a:pt x="7" y="0"/>
                    <a:pt x="0" y="0"/>
                  </a:cubicBezTo>
                  <a:lnTo>
                    <a:pt x="0" y="0"/>
                  </a:lnTo>
                  <a:cubicBezTo>
                    <a:pt x="14" y="0"/>
                    <a:pt x="27" y="9"/>
                    <a:pt x="29" y="9"/>
                  </a:cubicBezTo>
                  <a:cubicBezTo>
                    <a:pt x="29" y="9"/>
                    <a:pt x="29" y="9"/>
                    <a:pt x="27" y="7"/>
                  </a:cubicBezTo>
                  <a:lnTo>
                    <a:pt x="27" y="7"/>
                  </a:lnTo>
                  <a:cubicBezTo>
                    <a:pt x="53" y="18"/>
                    <a:pt x="94" y="40"/>
                    <a:pt x="163" y="82"/>
                  </a:cubicBezTo>
                  <a:cubicBezTo>
                    <a:pt x="163" y="82"/>
                    <a:pt x="163" y="61"/>
                    <a:pt x="143" y="61"/>
                  </a:cubicBezTo>
                  <a:cubicBezTo>
                    <a:pt x="122" y="41"/>
                    <a:pt x="82" y="21"/>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7"/>
            <p:cNvSpPr/>
            <p:nvPr/>
          </p:nvSpPr>
          <p:spPr>
            <a:xfrm>
              <a:off x="8911328" y="4867878"/>
              <a:ext cx="4717" cy="2741"/>
            </a:xfrm>
            <a:custGeom>
              <a:avLst/>
              <a:gdLst/>
              <a:ahLst/>
              <a:cxnLst/>
              <a:rect l="l" t="t" r="r" b="b"/>
              <a:pathLst>
                <a:path w="74" h="43" extrusionOk="0">
                  <a:moveTo>
                    <a:pt x="3" y="1"/>
                  </a:moveTo>
                  <a:cubicBezTo>
                    <a:pt x="1" y="1"/>
                    <a:pt x="5" y="5"/>
                    <a:pt x="21" y="16"/>
                  </a:cubicBezTo>
                  <a:cubicBezTo>
                    <a:pt x="54" y="35"/>
                    <a:pt x="67" y="42"/>
                    <a:pt x="69" y="42"/>
                  </a:cubicBezTo>
                  <a:cubicBezTo>
                    <a:pt x="74" y="42"/>
                    <a:pt x="8" y="1"/>
                    <a:pt x="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7"/>
            <p:cNvSpPr/>
            <p:nvPr/>
          </p:nvSpPr>
          <p:spPr>
            <a:xfrm>
              <a:off x="8867410" y="4848373"/>
              <a:ext cx="17975" cy="7585"/>
            </a:xfrm>
            <a:custGeom>
              <a:avLst/>
              <a:gdLst/>
              <a:ahLst/>
              <a:cxnLst/>
              <a:rect l="l" t="t" r="r" b="b"/>
              <a:pathLst>
                <a:path w="282" h="119" extrusionOk="0">
                  <a:moveTo>
                    <a:pt x="15" y="0"/>
                  </a:moveTo>
                  <a:cubicBezTo>
                    <a:pt x="1" y="0"/>
                    <a:pt x="39" y="22"/>
                    <a:pt x="99" y="58"/>
                  </a:cubicBezTo>
                  <a:cubicBezTo>
                    <a:pt x="160" y="78"/>
                    <a:pt x="221" y="78"/>
                    <a:pt x="282" y="119"/>
                  </a:cubicBezTo>
                  <a:cubicBezTo>
                    <a:pt x="247" y="84"/>
                    <a:pt x="121" y="33"/>
                    <a:pt x="126" y="33"/>
                  </a:cubicBezTo>
                  <a:cubicBezTo>
                    <a:pt x="127" y="33"/>
                    <a:pt x="131" y="34"/>
                    <a:pt x="139" y="37"/>
                  </a:cubicBezTo>
                  <a:lnTo>
                    <a:pt x="139" y="37"/>
                  </a:lnTo>
                  <a:cubicBezTo>
                    <a:pt x="63" y="12"/>
                    <a:pt x="25" y="0"/>
                    <a:pt x="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7"/>
            <p:cNvSpPr/>
            <p:nvPr/>
          </p:nvSpPr>
          <p:spPr>
            <a:xfrm>
              <a:off x="8861992" y="4849393"/>
              <a:ext cx="6565" cy="2677"/>
            </a:xfrm>
            <a:custGeom>
              <a:avLst/>
              <a:gdLst/>
              <a:ahLst/>
              <a:cxnLst/>
              <a:rect l="l" t="t" r="r" b="b"/>
              <a:pathLst>
                <a:path w="103" h="42" extrusionOk="0">
                  <a:moveTo>
                    <a:pt x="0" y="1"/>
                  </a:moveTo>
                  <a:lnTo>
                    <a:pt x="0" y="1"/>
                  </a:lnTo>
                  <a:cubicBezTo>
                    <a:pt x="41" y="21"/>
                    <a:pt x="61" y="21"/>
                    <a:pt x="102" y="42"/>
                  </a:cubicBezTo>
                  <a:cubicBezTo>
                    <a:pt x="82" y="21"/>
                    <a:pt x="61" y="2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7"/>
            <p:cNvSpPr/>
            <p:nvPr/>
          </p:nvSpPr>
          <p:spPr>
            <a:xfrm>
              <a:off x="8868494" y="4850732"/>
              <a:ext cx="13003" cy="3952"/>
            </a:xfrm>
            <a:custGeom>
              <a:avLst/>
              <a:gdLst/>
              <a:ahLst/>
              <a:cxnLst/>
              <a:rect l="l" t="t" r="r" b="b"/>
              <a:pathLst>
                <a:path w="204" h="62" extrusionOk="0">
                  <a:moveTo>
                    <a:pt x="0" y="0"/>
                  </a:moveTo>
                  <a:cubicBezTo>
                    <a:pt x="21" y="21"/>
                    <a:pt x="21" y="41"/>
                    <a:pt x="82" y="41"/>
                  </a:cubicBezTo>
                  <a:cubicBezTo>
                    <a:pt x="61" y="41"/>
                    <a:pt x="102" y="41"/>
                    <a:pt x="204" y="61"/>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7"/>
            <p:cNvSpPr/>
            <p:nvPr/>
          </p:nvSpPr>
          <p:spPr>
            <a:xfrm>
              <a:off x="8887935" y="4858508"/>
              <a:ext cx="17210" cy="9115"/>
            </a:xfrm>
            <a:custGeom>
              <a:avLst/>
              <a:gdLst/>
              <a:ahLst/>
              <a:cxnLst/>
              <a:rect l="l" t="t" r="r" b="b"/>
              <a:pathLst>
                <a:path w="270" h="143" extrusionOk="0">
                  <a:moveTo>
                    <a:pt x="1" y="0"/>
                  </a:moveTo>
                  <a:cubicBezTo>
                    <a:pt x="72" y="29"/>
                    <a:pt x="152" y="67"/>
                    <a:pt x="133" y="67"/>
                  </a:cubicBezTo>
                  <a:cubicBezTo>
                    <a:pt x="125" y="67"/>
                    <a:pt x="97" y="60"/>
                    <a:pt x="41" y="41"/>
                  </a:cubicBezTo>
                  <a:lnTo>
                    <a:pt x="41" y="41"/>
                  </a:lnTo>
                  <a:cubicBezTo>
                    <a:pt x="170" y="105"/>
                    <a:pt x="247" y="131"/>
                    <a:pt x="265" y="140"/>
                  </a:cubicBezTo>
                  <a:lnTo>
                    <a:pt x="265" y="140"/>
                  </a:lnTo>
                  <a:cubicBezTo>
                    <a:pt x="256" y="117"/>
                    <a:pt x="156" y="59"/>
                    <a:pt x="1" y="0"/>
                  </a:cubicBezTo>
                  <a:close/>
                  <a:moveTo>
                    <a:pt x="265" y="140"/>
                  </a:moveTo>
                  <a:lnTo>
                    <a:pt x="265" y="140"/>
                  </a:lnTo>
                  <a:cubicBezTo>
                    <a:pt x="265" y="141"/>
                    <a:pt x="265" y="142"/>
                    <a:pt x="265" y="143"/>
                  </a:cubicBezTo>
                  <a:cubicBezTo>
                    <a:pt x="270" y="143"/>
                    <a:pt x="269" y="142"/>
                    <a:pt x="265" y="1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7"/>
            <p:cNvSpPr/>
            <p:nvPr/>
          </p:nvSpPr>
          <p:spPr>
            <a:xfrm>
              <a:off x="8937270" y="4893438"/>
              <a:ext cx="13067" cy="9242"/>
            </a:xfrm>
            <a:custGeom>
              <a:avLst/>
              <a:gdLst/>
              <a:ahLst/>
              <a:cxnLst/>
              <a:rect l="l" t="t" r="r" b="b"/>
              <a:pathLst>
                <a:path w="205" h="145" extrusionOk="0">
                  <a:moveTo>
                    <a:pt x="3" y="0"/>
                  </a:moveTo>
                  <a:cubicBezTo>
                    <a:pt x="1" y="0"/>
                    <a:pt x="1" y="1"/>
                    <a:pt x="1" y="2"/>
                  </a:cubicBezTo>
                  <a:lnTo>
                    <a:pt x="102" y="84"/>
                  </a:lnTo>
                  <a:lnTo>
                    <a:pt x="191" y="137"/>
                  </a:lnTo>
                  <a:lnTo>
                    <a:pt x="191" y="137"/>
                  </a:lnTo>
                  <a:cubicBezTo>
                    <a:pt x="140" y="103"/>
                    <a:pt x="20" y="0"/>
                    <a:pt x="3" y="0"/>
                  </a:cubicBezTo>
                  <a:close/>
                  <a:moveTo>
                    <a:pt x="191" y="137"/>
                  </a:moveTo>
                  <a:cubicBezTo>
                    <a:pt x="196" y="140"/>
                    <a:pt x="201" y="143"/>
                    <a:pt x="204" y="145"/>
                  </a:cubicBezTo>
                  <a:lnTo>
                    <a:pt x="191" y="13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7"/>
            <p:cNvSpPr/>
            <p:nvPr/>
          </p:nvSpPr>
          <p:spPr>
            <a:xfrm>
              <a:off x="8795765" y="4841617"/>
              <a:ext cx="15680" cy="1402"/>
            </a:xfrm>
            <a:custGeom>
              <a:avLst/>
              <a:gdLst/>
              <a:ahLst/>
              <a:cxnLst/>
              <a:rect l="l" t="t" r="r" b="b"/>
              <a:pathLst>
                <a:path w="246" h="22" extrusionOk="0">
                  <a:moveTo>
                    <a:pt x="21" y="1"/>
                  </a:moveTo>
                  <a:cubicBezTo>
                    <a:pt x="1" y="1"/>
                    <a:pt x="82" y="1"/>
                    <a:pt x="103" y="21"/>
                  </a:cubicBezTo>
                  <a:cubicBezTo>
                    <a:pt x="143" y="1"/>
                    <a:pt x="184" y="1"/>
                    <a:pt x="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7"/>
            <p:cNvSpPr/>
            <p:nvPr/>
          </p:nvSpPr>
          <p:spPr>
            <a:xfrm>
              <a:off x="8787989" y="4842955"/>
              <a:ext cx="14341" cy="2613"/>
            </a:xfrm>
            <a:custGeom>
              <a:avLst/>
              <a:gdLst/>
              <a:ahLst/>
              <a:cxnLst/>
              <a:rect l="l" t="t" r="r" b="b"/>
              <a:pathLst>
                <a:path w="225" h="41" extrusionOk="0">
                  <a:moveTo>
                    <a:pt x="184" y="0"/>
                  </a:moveTo>
                  <a:cubicBezTo>
                    <a:pt x="179" y="0"/>
                    <a:pt x="173" y="1"/>
                    <a:pt x="168" y="3"/>
                  </a:cubicBezTo>
                  <a:lnTo>
                    <a:pt x="168" y="3"/>
                  </a:lnTo>
                  <a:cubicBezTo>
                    <a:pt x="186" y="1"/>
                    <a:pt x="205" y="0"/>
                    <a:pt x="225" y="0"/>
                  </a:cubicBezTo>
                  <a:close/>
                  <a:moveTo>
                    <a:pt x="168" y="3"/>
                  </a:moveTo>
                  <a:cubicBezTo>
                    <a:pt x="135" y="7"/>
                    <a:pt x="103" y="14"/>
                    <a:pt x="70" y="23"/>
                  </a:cubicBezTo>
                  <a:lnTo>
                    <a:pt x="70" y="23"/>
                  </a:lnTo>
                  <a:cubicBezTo>
                    <a:pt x="88" y="20"/>
                    <a:pt x="103" y="20"/>
                    <a:pt x="123" y="20"/>
                  </a:cubicBezTo>
                  <a:cubicBezTo>
                    <a:pt x="138" y="20"/>
                    <a:pt x="153" y="9"/>
                    <a:pt x="168" y="3"/>
                  </a:cubicBezTo>
                  <a:close/>
                  <a:moveTo>
                    <a:pt x="70" y="23"/>
                  </a:moveTo>
                  <a:cubicBezTo>
                    <a:pt x="52" y="25"/>
                    <a:pt x="32" y="30"/>
                    <a:pt x="1" y="41"/>
                  </a:cubicBezTo>
                  <a:cubicBezTo>
                    <a:pt x="25" y="35"/>
                    <a:pt x="48" y="28"/>
                    <a:pt x="70" y="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7"/>
            <p:cNvSpPr/>
            <p:nvPr/>
          </p:nvSpPr>
          <p:spPr>
            <a:xfrm>
              <a:off x="8854216" y="4850732"/>
              <a:ext cx="26006" cy="6565"/>
            </a:xfrm>
            <a:custGeom>
              <a:avLst/>
              <a:gdLst/>
              <a:ahLst/>
              <a:cxnLst/>
              <a:rect l="l" t="t" r="r" b="b"/>
              <a:pathLst>
                <a:path w="408" h="103" extrusionOk="0">
                  <a:moveTo>
                    <a:pt x="0" y="0"/>
                  </a:moveTo>
                  <a:lnTo>
                    <a:pt x="61" y="21"/>
                  </a:lnTo>
                  <a:cubicBezTo>
                    <a:pt x="128" y="32"/>
                    <a:pt x="195" y="43"/>
                    <a:pt x="258" y="57"/>
                  </a:cubicBezTo>
                  <a:lnTo>
                    <a:pt x="258" y="57"/>
                  </a:lnTo>
                  <a:lnTo>
                    <a:pt x="204" y="41"/>
                  </a:lnTo>
                  <a:cubicBezTo>
                    <a:pt x="143" y="21"/>
                    <a:pt x="82" y="21"/>
                    <a:pt x="0" y="0"/>
                  </a:cubicBezTo>
                  <a:close/>
                  <a:moveTo>
                    <a:pt x="258" y="57"/>
                  </a:moveTo>
                  <a:lnTo>
                    <a:pt x="407" y="102"/>
                  </a:lnTo>
                  <a:cubicBezTo>
                    <a:pt x="361" y="84"/>
                    <a:pt x="311" y="69"/>
                    <a:pt x="258" y="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7"/>
            <p:cNvSpPr/>
            <p:nvPr/>
          </p:nvSpPr>
          <p:spPr>
            <a:xfrm>
              <a:off x="8739992" y="4853281"/>
              <a:ext cx="11728" cy="7904"/>
            </a:xfrm>
            <a:custGeom>
              <a:avLst/>
              <a:gdLst/>
              <a:ahLst/>
              <a:cxnLst/>
              <a:rect l="l" t="t" r="r" b="b"/>
              <a:pathLst>
                <a:path w="184" h="124" extrusionOk="0">
                  <a:moveTo>
                    <a:pt x="183" y="1"/>
                  </a:moveTo>
                  <a:lnTo>
                    <a:pt x="183" y="1"/>
                  </a:lnTo>
                  <a:cubicBezTo>
                    <a:pt x="164" y="14"/>
                    <a:pt x="145" y="27"/>
                    <a:pt x="125" y="40"/>
                  </a:cubicBezTo>
                  <a:lnTo>
                    <a:pt x="125" y="40"/>
                  </a:lnTo>
                  <a:cubicBezTo>
                    <a:pt x="149" y="27"/>
                    <a:pt x="170" y="14"/>
                    <a:pt x="183" y="1"/>
                  </a:cubicBezTo>
                  <a:close/>
                  <a:moveTo>
                    <a:pt x="125" y="40"/>
                  </a:moveTo>
                  <a:lnTo>
                    <a:pt x="125" y="40"/>
                  </a:lnTo>
                  <a:cubicBezTo>
                    <a:pt x="111" y="47"/>
                    <a:pt x="96" y="55"/>
                    <a:pt x="81" y="62"/>
                  </a:cubicBezTo>
                  <a:lnTo>
                    <a:pt x="0" y="123"/>
                  </a:lnTo>
                  <a:cubicBezTo>
                    <a:pt x="42" y="95"/>
                    <a:pt x="83" y="68"/>
                    <a:pt x="125" y="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7"/>
            <p:cNvSpPr/>
            <p:nvPr/>
          </p:nvSpPr>
          <p:spPr>
            <a:xfrm>
              <a:off x="8695819" y="4874826"/>
              <a:ext cx="21863" cy="17465"/>
            </a:xfrm>
            <a:custGeom>
              <a:avLst/>
              <a:gdLst/>
              <a:ahLst/>
              <a:cxnLst/>
              <a:rect l="l" t="t" r="r" b="b"/>
              <a:pathLst>
                <a:path w="343" h="274" extrusionOk="0">
                  <a:moveTo>
                    <a:pt x="332" y="0"/>
                  </a:moveTo>
                  <a:cubicBezTo>
                    <a:pt x="314" y="0"/>
                    <a:pt x="266" y="27"/>
                    <a:pt x="255" y="27"/>
                  </a:cubicBezTo>
                  <a:cubicBezTo>
                    <a:pt x="250" y="27"/>
                    <a:pt x="252" y="22"/>
                    <a:pt x="265" y="9"/>
                  </a:cubicBezTo>
                  <a:lnTo>
                    <a:pt x="265" y="9"/>
                  </a:lnTo>
                  <a:cubicBezTo>
                    <a:pt x="163" y="111"/>
                    <a:pt x="62" y="192"/>
                    <a:pt x="1" y="274"/>
                  </a:cubicBezTo>
                  <a:cubicBezTo>
                    <a:pt x="82" y="192"/>
                    <a:pt x="184" y="111"/>
                    <a:pt x="326" y="30"/>
                  </a:cubicBezTo>
                  <a:cubicBezTo>
                    <a:pt x="343" y="8"/>
                    <a:pt x="342"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7"/>
            <p:cNvSpPr/>
            <p:nvPr/>
          </p:nvSpPr>
          <p:spPr>
            <a:xfrm>
              <a:off x="8686768" y="4892227"/>
              <a:ext cx="9115" cy="7904"/>
            </a:xfrm>
            <a:custGeom>
              <a:avLst/>
              <a:gdLst/>
              <a:ahLst/>
              <a:cxnLst/>
              <a:rect l="l" t="t" r="r" b="b"/>
              <a:pathLst>
                <a:path w="143" h="124" extrusionOk="0">
                  <a:moveTo>
                    <a:pt x="143" y="1"/>
                  </a:moveTo>
                  <a:cubicBezTo>
                    <a:pt x="81" y="42"/>
                    <a:pt x="41" y="82"/>
                    <a:pt x="0" y="123"/>
                  </a:cubicBezTo>
                  <a:cubicBezTo>
                    <a:pt x="41" y="82"/>
                    <a:pt x="102" y="42"/>
                    <a:pt x="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7"/>
            <p:cNvSpPr/>
            <p:nvPr/>
          </p:nvSpPr>
          <p:spPr>
            <a:xfrm>
              <a:off x="8755545" y="4852007"/>
              <a:ext cx="10453" cy="2677"/>
            </a:xfrm>
            <a:custGeom>
              <a:avLst/>
              <a:gdLst/>
              <a:ahLst/>
              <a:cxnLst/>
              <a:rect l="l" t="t" r="r" b="b"/>
              <a:pathLst>
                <a:path w="164" h="42" extrusionOk="0">
                  <a:moveTo>
                    <a:pt x="163" y="1"/>
                  </a:moveTo>
                  <a:cubicBezTo>
                    <a:pt x="143" y="1"/>
                    <a:pt x="102" y="1"/>
                    <a:pt x="0" y="41"/>
                  </a:cubicBezTo>
                  <a:cubicBezTo>
                    <a:pt x="21" y="41"/>
                    <a:pt x="41" y="21"/>
                    <a:pt x="82" y="21"/>
                  </a:cubicBezTo>
                  <a:cubicBezTo>
                    <a:pt x="102" y="21"/>
                    <a:pt x="123" y="1"/>
                    <a:pt x="1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7"/>
            <p:cNvSpPr/>
            <p:nvPr/>
          </p:nvSpPr>
          <p:spPr>
            <a:xfrm>
              <a:off x="8750318" y="4853281"/>
              <a:ext cx="10453" cy="5290"/>
            </a:xfrm>
            <a:custGeom>
              <a:avLst/>
              <a:gdLst/>
              <a:ahLst/>
              <a:cxnLst/>
              <a:rect l="l" t="t" r="r" b="b"/>
              <a:pathLst>
                <a:path w="164" h="83" extrusionOk="0">
                  <a:moveTo>
                    <a:pt x="164" y="1"/>
                  </a:moveTo>
                  <a:cubicBezTo>
                    <a:pt x="62" y="42"/>
                    <a:pt x="21" y="62"/>
                    <a:pt x="1" y="82"/>
                  </a:cubicBezTo>
                  <a:cubicBezTo>
                    <a:pt x="21" y="62"/>
                    <a:pt x="82" y="42"/>
                    <a:pt x="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7"/>
            <p:cNvSpPr/>
            <p:nvPr/>
          </p:nvSpPr>
          <p:spPr>
            <a:xfrm>
              <a:off x="8765934" y="4850732"/>
              <a:ext cx="1339" cy="1339"/>
            </a:xfrm>
            <a:custGeom>
              <a:avLst/>
              <a:gdLst/>
              <a:ahLst/>
              <a:cxnLst/>
              <a:rect l="l" t="t" r="r" b="b"/>
              <a:pathLst>
                <a:path w="21" h="21" extrusionOk="0">
                  <a:moveTo>
                    <a:pt x="21" y="0"/>
                  </a:moveTo>
                  <a:cubicBezTo>
                    <a:pt x="0" y="0"/>
                    <a:pt x="0" y="21"/>
                    <a:pt x="0" y="21"/>
                  </a:cubicBezTo>
                  <a:cubicBezTo>
                    <a:pt x="0" y="21"/>
                    <a:pt x="0" y="21"/>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7"/>
            <p:cNvSpPr/>
            <p:nvPr/>
          </p:nvSpPr>
          <p:spPr>
            <a:xfrm>
              <a:off x="8801502" y="4844230"/>
              <a:ext cx="22883" cy="2677"/>
            </a:xfrm>
            <a:custGeom>
              <a:avLst/>
              <a:gdLst/>
              <a:ahLst/>
              <a:cxnLst/>
              <a:rect l="l" t="t" r="r" b="b"/>
              <a:pathLst>
                <a:path w="359" h="42" extrusionOk="0">
                  <a:moveTo>
                    <a:pt x="359" y="0"/>
                  </a:moveTo>
                  <a:cubicBezTo>
                    <a:pt x="340" y="3"/>
                    <a:pt x="324" y="5"/>
                    <a:pt x="312" y="7"/>
                  </a:cubicBezTo>
                  <a:lnTo>
                    <a:pt x="312" y="7"/>
                  </a:lnTo>
                  <a:cubicBezTo>
                    <a:pt x="329" y="5"/>
                    <a:pt x="345" y="3"/>
                    <a:pt x="359" y="0"/>
                  </a:cubicBezTo>
                  <a:close/>
                  <a:moveTo>
                    <a:pt x="312" y="7"/>
                  </a:moveTo>
                  <a:cubicBezTo>
                    <a:pt x="182" y="21"/>
                    <a:pt x="0" y="23"/>
                    <a:pt x="216" y="41"/>
                  </a:cubicBezTo>
                  <a:cubicBezTo>
                    <a:pt x="307" y="41"/>
                    <a:pt x="202" y="25"/>
                    <a:pt x="312" y="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7"/>
            <p:cNvSpPr/>
            <p:nvPr/>
          </p:nvSpPr>
          <p:spPr>
            <a:xfrm>
              <a:off x="8773711" y="4845505"/>
              <a:ext cx="15616" cy="5290"/>
            </a:xfrm>
            <a:custGeom>
              <a:avLst/>
              <a:gdLst/>
              <a:ahLst/>
              <a:cxnLst/>
              <a:rect l="l" t="t" r="r" b="b"/>
              <a:pathLst>
                <a:path w="245" h="83" extrusionOk="0">
                  <a:moveTo>
                    <a:pt x="245" y="1"/>
                  </a:moveTo>
                  <a:lnTo>
                    <a:pt x="245" y="1"/>
                  </a:lnTo>
                  <a:cubicBezTo>
                    <a:pt x="163" y="21"/>
                    <a:pt x="82" y="62"/>
                    <a:pt x="1" y="82"/>
                  </a:cubicBezTo>
                  <a:cubicBezTo>
                    <a:pt x="82" y="62"/>
                    <a:pt x="143" y="41"/>
                    <a:pt x="225" y="21"/>
                  </a:cubicBezTo>
                  <a:cubicBezTo>
                    <a:pt x="225" y="21"/>
                    <a:pt x="184" y="21"/>
                    <a:pt x="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7"/>
            <p:cNvSpPr/>
            <p:nvPr/>
          </p:nvSpPr>
          <p:spPr>
            <a:xfrm>
              <a:off x="8767209" y="4850732"/>
              <a:ext cx="6565" cy="2613"/>
            </a:xfrm>
            <a:custGeom>
              <a:avLst/>
              <a:gdLst/>
              <a:ahLst/>
              <a:cxnLst/>
              <a:rect l="l" t="t" r="r" b="b"/>
              <a:pathLst>
                <a:path w="103" h="41" extrusionOk="0">
                  <a:moveTo>
                    <a:pt x="103" y="0"/>
                  </a:moveTo>
                  <a:cubicBezTo>
                    <a:pt x="80" y="0"/>
                    <a:pt x="64" y="6"/>
                    <a:pt x="47" y="15"/>
                  </a:cubicBezTo>
                  <a:lnTo>
                    <a:pt x="47" y="15"/>
                  </a:lnTo>
                  <a:cubicBezTo>
                    <a:pt x="67" y="9"/>
                    <a:pt x="89" y="0"/>
                    <a:pt x="103" y="0"/>
                  </a:cubicBezTo>
                  <a:close/>
                  <a:moveTo>
                    <a:pt x="47" y="15"/>
                  </a:moveTo>
                  <a:lnTo>
                    <a:pt x="47" y="15"/>
                  </a:lnTo>
                  <a:cubicBezTo>
                    <a:pt x="37" y="18"/>
                    <a:pt x="28" y="21"/>
                    <a:pt x="21" y="21"/>
                  </a:cubicBezTo>
                  <a:lnTo>
                    <a:pt x="1" y="41"/>
                  </a:lnTo>
                  <a:cubicBezTo>
                    <a:pt x="19" y="32"/>
                    <a:pt x="34" y="22"/>
                    <a:pt x="47" y="1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7"/>
            <p:cNvSpPr/>
            <p:nvPr/>
          </p:nvSpPr>
          <p:spPr>
            <a:xfrm>
              <a:off x="8691931" y="4882666"/>
              <a:ext cx="20014" cy="17465"/>
            </a:xfrm>
            <a:custGeom>
              <a:avLst/>
              <a:gdLst/>
              <a:ahLst/>
              <a:cxnLst/>
              <a:rect l="l" t="t" r="r" b="b"/>
              <a:pathLst>
                <a:path w="314" h="274" extrusionOk="0">
                  <a:moveTo>
                    <a:pt x="307" y="0"/>
                  </a:moveTo>
                  <a:cubicBezTo>
                    <a:pt x="302" y="0"/>
                    <a:pt x="280" y="12"/>
                    <a:pt x="224" y="49"/>
                  </a:cubicBezTo>
                  <a:cubicBezTo>
                    <a:pt x="163" y="131"/>
                    <a:pt x="82" y="192"/>
                    <a:pt x="0" y="273"/>
                  </a:cubicBezTo>
                  <a:cubicBezTo>
                    <a:pt x="102" y="192"/>
                    <a:pt x="204" y="110"/>
                    <a:pt x="286" y="29"/>
                  </a:cubicBezTo>
                  <a:cubicBezTo>
                    <a:pt x="297" y="18"/>
                    <a:pt x="314"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7"/>
            <p:cNvSpPr/>
            <p:nvPr/>
          </p:nvSpPr>
          <p:spPr>
            <a:xfrm>
              <a:off x="8730877" y="4868898"/>
              <a:ext cx="1339" cy="64"/>
            </a:xfrm>
            <a:custGeom>
              <a:avLst/>
              <a:gdLst/>
              <a:ahLst/>
              <a:cxnLst/>
              <a:rect l="l" t="t" r="r" b="b"/>
              <a:pathLst>
                <a:path w="21" h="1" extrusionOk="0">
                  <a:moveTo>
                    <a:pt x="21" y="0"/>
                  </a:moveTo>
                  <a:cubicBezTo>
                    <a:pt x="0" y="0"/>
                    <a:pt x="0" y="0"/>
                    <a:pt x="0" y="0"/>
                  </a:cubicBezTo>
                  <a:cubicBezTo>
                    <a:pt x="0" y="0"/>
                    <a:pt x="21" y="0"/>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7"/>
            <p:cNvSpPr/>
            <p:nvPr/>
          </p:nvSpPr>
          <p:spPr>
            <a:xfrm>
              <a:off x="8637433" y="4946789"/>
              <a:ext cx="1339" cy="64"/>
            </a:xfrm>
            <a:custGeom>
              <a:avLst/>
              <a:gdLst/>
              <a:ahLst/>
              <a:cxnLst/>
              <a:rect l="l" t="t" r="r" b="b"/>
              <a:pathLst>
                <a:path w="21" h="1" extrusionOk="0">
                  <a:moveTo>
                    <a:pt x="0" y="0"/>
                  </a:moveTo>
                  <a:cubicBezTo>
                    <a:pt x="0" y="0"/>
                    <a:pt x="0" y="0"/>
                    <a:pt x="20" y="0"/>
                  </a:cubicBezTo>
                  <a:lnTo>
                    <a:pt x="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7"/>
            <p:cNvSpPr/>
            <p:nvPr/>
          </p:nvSpPr>
          <p:spPr>
            <a:xfrm>
              <a:off x="8710097" y="4875399"/>
              <a:ext cx="11728" cy="9115"/>
            </a:xfrm>
            <a:custGeom>
              <a:avLst/>
              <a:gdLst/>
              <a:ahLst/>
              <a:cxnLst/>
              <a:rect l="l" t="t" r="r" b="b"/>
              <a:pathLst>
                <a:path w="184" h="143" extrusionOk="0">
                  <a:moveTo>
                    <a:pt x="184" y="0"/>
                  </a:moveTo>
                  <a:lnTo>
                    <a:pt x="184" y="0"/>
                  </a:lnTo>
                  <a:cubicBezTo>
                    <a:pt x="147" y="25"/>
                    <a:pt x="118" y="57"/>
                    <a:pt x="82" y="87"/>
                  </a:cubicBezTo>
                  <a:lnTo>
                    <a:pt x="82" y="87"/>
                  </a:lnTo>
                  <a:cubicBezTo>
                    <a:pt x="126" y="58"/>
                    <a:pt x="155" y="29"/>
                    <a:pt x="184" y="0"/>
                  </a:cubicBezTo>
                  <a:close/>
                  <a:moveTo>
                    <a:pt x="82" y="87"/>
                  </a:moveTo>
                  <a:cubicBezTo>
                    <a:pt x="64" y="99"/>
                    <a:pt x="44" y="111"/>
                    <a:pt x="21" y="122"/>
                  </a:cubicBezTo>
                  <a:cubicBezTo>
                    <a:pt x="1" y="143"/>
                    <a:pt x="1" y="143"/>
                    <a:pt x="1" y="143"/>
                  </a:cubicBezTo>
                  <a:cubicBezTo>
                    <a:pt x="33" y="127"/>
                    <a:pt x="59" y="107"/>
                    <a:pt x="82" y="8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7"/>
            <p:cNvSpPr/>
            <p:nvPr/>
          </p:nvSpPr>
          <p:spPr>
            <a:xfrm>
              <a:off x="8672426" y="4909118"/>
              <a:ext cx="7904" cy="5290"/>
            </a:xfrm>
            <a:custGeom>
              <a:avLst/>
              <a:gdLst/>
              <a:ahLst/>
              <a:cxnLst/>
              <a:rect l="l" t="t" r="r" b="b"/>
              <a:pathLst>
                <a:path w="124" h="83" extrusionOk="0">
                  <a:moveTo>
                    <a:pt x="123" y="1"/>
                  </a:moveTo>
                  <a:lnTo>
                    <a:pt x="123" y="1"/>
                  </a:lnTo>
                  <a:cubicBezTo>
                    <a:pt x="82" y="21"/>
                    <a:pt x="42" y="62"/>
                    <a:pt x="1" y="82"/>
                  </a:cubicBezTo>
                  <a:cubicBezTo>
                    <a:pt x="21" y="82"/>
                    <a:pt x="82" y="2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7"/>
            <p:cNvSpPr/>
            <p:nvPr/>
          </p:nvSpPr>
          <p:spPr>
            <a:xfrm>
              <a:off x="8726989" y="4870173"/>
              <a:ext cx="2677" cy="64"/>
            </a:xfrm>
            <a:custGeom>
              <a:avLst/>
              <a:gdLst/>
              <a:ahLst/>
              <a:cxnLst/>
              <a:rect l="l" t="t" r="r" b="b"/>
              <a:pathLst>
                <a:path w="42" h="1" extrusionOk="0">
                  <a:moveTo>
                    <a:pt x="21" y="1"/>
                  </a:moveTo>
                  <a:cubicBezTo>
                    <a:pt x="21" y="1"/>
                    <a:pt x="21" y="1"/>
                    <a:pt x="41" y="1"/>
                  </a:cubicBezTo>
                  <a:cubicBezTo>
                    <a:pt x="0" y="1"/>
                    <a:pt x="0" y="1"/>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7"/>
            <p:cNvSpPr/>
            <p:nvPr/>
          </p:nvSpPr>
          <p:spPr>
            <a:xfrm>
              <a:off x="8721762" y="4868898"/>
              <a:ext cx="9179" cy="6565"/>
            </a:xfrm>
            <a:custGeom>
              <a:avLst/>
              <a:gdLst/>
              <a:ahLst/>
              <a:cxnLst/>
              <a:rect l="l" t="t" r="r" b="b"/>
              <a:pathLst>
                <a:path w="144" h="103" extrusionOk="0">
                  <a:moveTo>
                    <a:pt x="143" y="0"/>
                  </a:moveTo>
                  <a:cubicBezTo>
                    <a:pt x="138" y="6"/>
                    <a:pt x="133" y="11"/>
                    <a:pt x="127" y="16"/>
                  </a:cubicBezTo>
                  <a:lnTo>
                    <a:pt x="127" y="16"/>
                  </a:lnTo>
                  <a:cubicBezTo>
                    <a:pt x="131" y="13"/>
                    <a:pt x="136" y="8"/>
                    <a:pt x="143" y="0"/>
                  </a:cubicBezTo>
                  <a:close/>
                  <a:moveTo>
                    <a:pt x="127" y="16"/>
                  </a:moveTo>
                  <a:cubicBezTo>
                    <a:pt x="120" y="21"/>
                    <a:pt x="116" y="21"/>
                    <a:pt x="103" y="21"/>
                  </a:cubicBezTo>
                  <a:cubicBezTo>
                    <a:pt x="71" y="37"/>
                    <a:pt x="51" y="65"/>
                    <a:pt x="25" y="86"/>
                  </a:cubicBezTo>
                  <a:lnTo>
                    <a:pt x="25" y="86"/>
                  </a:lnTo>
                  <a:cubicBezTo>
                    <a:pt x="66" y="60"/>
                    <a:pt x="97" y="42"/>
                    <a:pt x="127" y="16"/>
                  </a:cubicBezTo>
                  <a:close/>
                  <a:moveTo>
                    <a:pt x="25" y="86"/>
                  </a:moveTo>
                  <a:cubicBezTo>
                    <a:pt x="17" y="91"/>
                    <a:pt x="9" y="97"/>
                    <a:pt x="1" y="102"/>
                  </a:cubicBezTo>
                  <a:cubicBezTo>
                    <a:pt x="10" y="98"/>
                    <a:pt x="18" y="92"/>
                    <a:pt x="25" y="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7"/>
            <p:cNvSpPr/>
            <p:nvPr/>
          </p:nvSpPr>
          <p:spPr>
            <a:xfrm>
              <a:off x="8638707" y="4927284"/>
              <a:ext cx="23456" cy="19568"/>
            </a:xfrm>
            <a:custGeom>
              <a:avLst/>
              <a:gdLst/>
              <a:ahLst/>
              <a:cxnLst/>
              <a:rect l="l" t="t" r="r" b="b"/>
              <a:pathLst>
                <a:path w="368" h="307" extrusionOk="0">
                  <a:moveTo>
                    <a:pt x="367" y="1"/>
                  </a:moveTo>
                  <a:lnTo>
                    <a:pt x="367" y="1"/>
                  </a:lnTo>
                  <a:cubicBezTo>
                    <a:pt x="350" y="13"/>
                    <a:pt x="334" y="25"/>
                    <a:pt x="319" y="36"/>
                  </a:cubicBezTo>
                  <a:lnTo>
                    <a:pt x="319" y="36"/>
                  </a:lnTo>
                  <a:lnTo>
                    <a:pt x="326" y="21"/>
                  </a:lnTo>
                  <a:lnTo>
                    <a:pt x="326" y="21"/>
                  </a:lnTo>
                  <a:cubicBezTo>
                    <a:pt x="305" y="39"/>
                    <a:pt x="284" y="57"/>
                    <a:pt x="264" y="75"/>
                  </a:cubicBezTo>
                  <a:lnTo>
                    <a:pt x="264" y="75"/>
                  </a:lnTo>
                  <a:cubicBezTo>
                    <a:pt x="282" y="62"/>
                    <a:pt x="300" y="50"/>
                    <a:pt x="319" y="36"/>
                  </a:cubicBezTo>
                  <a:lnTo>
                    <a:pt x="319" y="36"/>
                  </a:lnTo>
                  <a:lnTo>
                    <a:pt x="306" y="62"/>
                  </a:lnTo>
                  <a:lnTo>
                    <a:pt x="367" y="1"/>
                  </a:lnTo>
                  <a:close/>
                  <a:moveTo>
                    <a:pt x="264" y="75"/>
                  </a:moveTo>
                  <a:cubicBezTo>
                    <a:pt x="222" y="103"/>
                    <a:pt x="179" y="130"/>
                    <a:pt x="123" y="164"/>
                  </a:cubicBezTo>
                  <a:cubicBezTo>
                    <a:pt x="21" y="266"/>
                    <a:pt x="0" y="286"/>
                    <a:pt x="0" y="306"/>
                  </a:cubicBezTo>
                  <a:cubicBezTo>
                    <a:pt x="84" y="239"/>
                    <a:pt x="168" y="158"/>
                    <a:pt x="264" y="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7"/>
            <p:cNvSpPr/>
            <p:nvPr/>
          </p:nvSpPr>
          <p:spPr>
            <a:xfrm>
              <a:off x="8662100" y="4900067"/>
              <a:ext cx="29894" cy="26006"/>
            </a:xfrm>
            <a:custGeom>
              <a:avLst/>
              <a:gdLst/>
              <a:ahLst/>
              <a:cxnLst/>
              <a:rect l="l" t="t" r="r" b="b"/>
              <a:pathLst>
                <a:path w="469" h="408" extrusionOk="0">
                  <a:moveTo>
                    <a:pt x="468" y="0"/>
                  </a:moveTo>
                  <a:lnTo>
                    <a:pt x="468" y="0"/>
                  </a:lnTo>
                  <a:cubicBezTo>
                    <a:pt x="407" y="41"/>
                    <a:pt x="346" y="82"/>
                    <a:pt x="285" y="122"/>
                  </a:cubicBezTo>
                  <a:lnTo>
                    <a:pt x="306" y="122"/>
                  </a:lnTo>
                  <a:lnTo>
                    <a:pt x="306" y="122"/>
                  </a:lnTo>
                  <a:lnTo>
                    <a:pt x="306" y="122"/>
                  </a:lnTo>
                  <a:cubicBezTo>
                    <a:pt x="306" y="122"/>
                    <a:pt x="306" y="122"/>
                    <a:pt x="306" y="122"/>
                  </a:cubicBezTo>
                  <a:lnTo>
                    <a:pt x="306" y="122"/>
                  </a:lnTo>
                  <a:cubicBezTo>
                    <a:pt x="306" y="124"/>
                    <a:pt x="305" y="126"/>
                    <a:pt x="305" y="128"/>
                  </a:cubicBezTo>
                  <a:lnTo>
                    <a:pt x="305" y="128"/>
                  </a:lnTo>
                  <a:cubicBezTo>
                    <a:pt x="299" y="132"/>
                    <a:pt x="292" y="137"/>
                    <a:pt x="285" y="143"/>
                  </a:cubicBezTo>
                  <a:cubicBezTo>
                    <a:pt x="292" y="138"/>
                    <a:pt x="298" y="134"/>
                    <a:pt x="305" y="129"/>
                  </a:cubicBezTo>
                  <a:lnTo>
                    <a:pt x="305" y="129"/>
                  </a:lnTo>
                  <a:cubicBezTo>
                    <a:pt x="301" y="143"/>
                    <a:pt x="285" y="143"/>
                    <a:pt x="285" y="143"/>
                  </a:cubicBezTo>
                  <a:cubicBezTo>
                    <a:pt x="285" y="143"/>
                    <a:pt x="285" y="143"/>
                    <a:pt x="285" y="143"/>
                  </a:cubicBezTo>
                  <a:lnTo>
                    <a:pt x="285" y="143"/>
                  </a:lnTo>
                  <a:cubicBezTo>
                    <a:pt x="269" y="207"/>
                    <a:pt x="164" y="310"/>
                    <a:pt x="181" y="310"/>
                  </a:cubicBezTo>
                  <a:cubicBezTo>
                    <a:pt x="185" y="310"/>
                    <a:pt x="198" y="302"/>
                    <a:pt x="224" y="285"/>
                  </a:cubicBezTo>
                  <a:cubicBezTo>
                    <a:pt x="407" y="122"/>
                    <a:pt x="346" y="163"/>
                    <a:pt x="448" y="41"/>
                  </a:cubicBezTo>
                  <a:lnTo>
                    <a:pt x="448" y="41"/>
                  </a:lnTo>
                  <a:cubicBezTo>
                    <a:pt x="355" y="127"/>
                    <a:pt x="326" y="154"/>
                    <a:pt x="324" y="154"/>
                  </a:cubicBezTo>
                  <a:cubicBezTo>
                    <a:pt x="321" y="154"/>
                    <a:pt x="384" y="89"/>
                    <a:pt x="369" y="89"/>
                  </a:cubicBezTo>
                  <a:cubicBezTo>
                    <a:pt x="364" y="89"/>
                    <a:pt x="351" y="96"/>
                    <a:pt x="324" y="114"/>
                  </a:cubicBezTo>
                  <a:lnTo>
                    <a:pt x="324" y="114"/>
                  </a:lnTo>
                  <a:cubicBezTo>
                    <a:pt x="372" y="77"/>
                    <a:pt x="420" y="32"/>
                    <a:pt x="468" y="0"/>
                  </a:cubicBezTo>
                  <a:close/>
                  <a:moveTo>
                    <a:pt x="306" y="122"/>
                  </a:moveTo>
                  <a:cubicBezTo>
                    <a:pt x="278" y="136"/>
                    <a:pt x="241" y="178"/>
                    <a:pt x="245" y="178"/>
                  </a:cubicBezTo>
                  <a:cubicBezTo>
                    <a:pt x="246" y="178"/>
                    <a:pt x="246" y="178"/>
                    <a:pt x="246" y="178"/>
                  </a:cubicBezTo>
                  <a:lnTo>
                    <a:pt x="246" y="178"/>
                  </a:lnTo>
                  <a:lnTo>
                    <a:pt x="55" y="356"/>
                  </a:lnTo>
                  <a:lnTo>
                    <a:pt x="55" y="356"/>
                  </a:lnTo>
                  <a:cubicBezTo>
                    <a:pt x="110" y="307"/>
                    <a:pt x="181" y="247"/>
                    <a:pt x="285" y="143"/>
                  </a:cubicBezTo>
                  <a:lnTo>
                    <a:pt x="285" y="143"/>
                  </a:lnTo>
                  <a:cubicBezTo>
                    <a:pt x="260" y="168"/>
                    <a:pt x="249" y="177"/>
                    <a:pt x="246" y="178"/>
                  </a:cubicBezTo>
                  <a:lnTo>
                    <a:pt x="246" y="178"/>
                  </a:lnTo>
                  <a:lnTo>
                    <a:pt x="306" y="122"/>
                  </a:lnTo>
                  <a:close/>
                  <a:moveTo>
                    <a:pt x="55" y="356"/>
                  </a:moveTo>
                  <a:lnTo>
                    <a:pt x="55" y="356"/>
                  </a:lnTo>
                  <a:cubicBezTo>
                    <a:pt x="35" y="374"/>
                    <a:pt x="17" y="391"/>
                    <a:pt x="0" y="407"/>
                  </a:cubicBezTo>
                  <a:lnTo>
                    <a:pt x="55" y="35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7"/>
            <p:cNvSpPr/>
            <p:nvPr/>
          </p:nvSpPr>
          <p:spPr>
            <a:xfrm>
              <a:off x="8798379" y="4850732"/>
              <a:ext cx="2677" cy="64"/>
            </a:xfrm>
            <a:custGeom>
              <a:avLst/>
              <a:gdLst/>
              <a:ahLst/>
              <a:cxnLst/>
              <a:rect l="l" t="t" r="r" b="b"/>
              <a:pathLst>
                <a:path w="42" h="1" extrusionOk="0">
                  <a:moveTo>
                    <a:pt x="41" y="0"/>
                  </a:moveTo>
                  <a:cubicBezTo>
                    <a:pt x="41" y="0"/>
                    <a:pt x="41" y="0"/>
                    <a:pt x="41" y="0"/>
                  </a:cubicBezTo>
                  <a:cubicBezTo>
                    <a:pt x="0" y="0"/>
                    <a:pt x="0" y="0"/>
                    <a:pt x="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7"/>
            <p:cNvSpPr/>
            <p:nvPr/>
          </p:nvSpPr>
          <p:spPr>
            <a:xfrm>
              <a:off x="8777599" y="4848883"/>
              <a:ext cx="31424" cy="3187"/>
            </a:xfrm>
            <a:custGeom>
              <a:avLst/>
              <a:gdLst/>
              <a:ahLst/>
              <a:cxnLst/>
              <a:rect l="l" t="t" r="r" b="b"/>
              <a:pathLst>
                <a:path w="493" h="50" extrusionOk="0">
                  <a:moveTo>
                    <a:pt x="347" y="9"/>
                  </a:moveTo>
                  <a:cubicBezTo>
                    <a:pt x="328" y="9"/>
                    <a:pt x="312" y="10"/>
                    <a:pt x="299" y="11"/>
                  </a:cubicBezTo>
                  <a:lnTo>
                    <a:pt x="299" y="11"/>
                  </a:lnTo>
                  <a:cubicBezTo>
                    <a:pt x="315" y="10"/>
                    <a:pt x="331" y="9"/>
                    <a:pt x="347" y="9"/>
                  </a:cubicBezTo>
                  <a:close/>
                  <a:moveTo>
                    <a:pt x="467" y="0"/>
                  </a:moveTo>
                  <a:cubicBezTo>
                    <a:pt x="457" y="0"/>
                    <a:pt x="427" y="3"/>
                    <a:pt x="367" y="9"/>
                  </a:cubicBezTo>
                  <a:lnTo>
                    <a:pt x="347" y="9"/>
                  </a:lnTo>
                  <a:cubicBezTo>
                    <a:pt x="428" y="9"/>
                    <a:pt x="347" y="29"/>
                    <a:pt x="347" y="29"/>
                  </a:cubicBezTo>
                  <a:cubicBezTo>
                    <a:pt x="404" y="15"/>
                    <a:pt x="493" y="0"/>
                    <a:pt x="467" y="0"/>
                  </a:cubicBezTo>
                  <a:close/>
                  <a:moveTo>
                    <a:pt x="299" y="11"/>
                  </a:moveTo>
                  <a:lnTo>
                    <a:pt x="299" y="11"/>
                  </a:lnTo>
                  <a:cubicBezTo>
                    <a:pt x="228" y="16"/>
                    <a:pt x="148" y="29"/>
                    <a:pt x="82" y="29"/>
                  </a:cubicBezTo>
                  <a:cubicBezTo>
                    <a:pt x="41" y="29"/>
                    <a:pt x="1" y="29"/>
                    <a:pt x="1" y="50"/>
                  </a:cubicBezTo>
                  <a:lnTo>
                    <a:pt x="204" y="50"/>
                  </a:lnTo>
                  <a:cubicBezTo>
                    <a:pt x="221" y="33"/>
                    <a:pt x="238" y="16"/>
                    <a:pt x="299" y="1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7"/>
            <p:cNvSpPr/>
            <p:nvPr/>
          </p:nvSpPr>
          <p:spPr>
            <a:xfrm>
              <a:off x="8776324" y="4852007"/>
              <a:ext cx="1339" cy="64"/>
            </a:xfrm>
            <a:custGeom>
              <a:avLst/>
              <a:gdLst/>
              <a:ahLst/>
              <a:cxnLst/>
              <a:rect l="l" t="t" r="r" b="b"/>
              <a:pathLst>
                <a:path w="21" h="1" extrusionOk="0">
                  <a:moveTo>
                    <a:pt x="21" y="1"/>
                  </a:moveTo>
                  <a:lnTo>
                    <a:pt x="0" y="1"/>
                  </a:lnTo>
                  <a:cubicBezTo>
                    <a:pt x="0" y="1"/>
                    <a:pt x="0" y="1"/>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7"/>
            <p:cNvSpPr/>
            <p:nvPr/>
          </p:nvSpPr>
          <p:spPr>
            <a:xfrm>
              <a:off x="8712711" y="4874061"/>
              <a:ext cx="20843" cy="13067"/>
            </a:xfrm>
            <a:custGeom>
              <a:avLst/>
              <a:gdLst/>
              <a:ahLst/>
              <a:cxnLst/>
              <a:rect l="l" t="t" r="r" b="b"/>
              <a:pathLst>
                <a:path w="327" h="205" extrusionOk="0">
                  <a:moveTo>
                    <a:pt x="285" y="1"/>
                  </a:moveTo>
                  <a:lnTo>
                    <a:pt x="285" y="1"/>
                  </a:lnTo>
                  <a:cubicBezTo>
                    <a:pt x="235" y="31"/>
                    <a:pt x="189" y="67"/>
                    <a:pt x="143" y="103"/>
                  </a:cubicBezTo>
                  <a:cubicBezTo>
                    <a:pt x="326" y="1"/>
                    <a:pt x="265" y="21"/>
                    <a:pt x="285" y="1"/>
                  </a:cubicBezTo>
                  <a:close/>
                  <a:moveTo>
                    <a:pt x="143" y="103"/>
                  </a:moveTo>
                  <a:lnTo>
                    <a:pt x="143" y="103"/>
                  </a:lnTo>
                  <a:cubicBezTo>
                    <a:pt x="97" y="138"/>
                    <a:pt x="51" y="174"/>
                    <a:pt x="0" y="204"/>
                  </a:cubicBezTo>
                  <a:cubicBezTo>
                    <a:pt x="61" y="184"/>
                    <a:pt x="102" y="143"/>
                    <a:pt x="163" y="123"/>
                  </a:cubicBezTo>
                  <a:lnTo>
                    <a:pt x="143" y="10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7"/>
            <p:cNvSpPr/>
            <p:nvPr/>
          </p:nvSpPr>
          <p:spPr>
            <a:xfrm>
              <a:off x="8627043" y="4945450"/>
              <a:ext cx="9115" cy="9179"/>
            </a:xfrm>
            <a:custGeom>
              <a:avLst/>
              <a:gdLst/>
              <a:ahLst/>
              <a:cxnLst/>
              <a:rect l="l" t="t" r="r" b="b"/>
              <a:pathLst>
                <a:path w="143" h="144" extrusionOk="0">
                  <a:moveTo>
                    <a:pt x="143" y="1"/>
                  </a:moveTo>
                  <a:lnTo>
                    <a:pt x="143" y="1"/>
                  </a:lnTo>
                  <a:cubicBezTo>
                    <a:pt x="102" y="42"/>
                    <a:pt x="41" y="82"/>
                    <a:pt x="0" y="143"/>
                  </a:cubicBezTo>
                  <a:cubicBezTo>
                    <a:pt x="41" y="103"/>
                    <a:pt x="82" y="82"/>
                    <a:pt x="122" y="42"/>
                  </a:cubicBezTo>
                  <a:lnTo>
                    <a:pt x="1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7"/>
            <p:cNvSpPr/>
            <p:nvPr/>
          </p:nvSpPr>
          <p:spPr>
            <a:xfrm>
              <a:off x="8604925" y="4961067"/>
              <a:ext cx="6565" cy="3952"/>
            </a:xfrm>
            <a:custGeom>
              <a:avLst/>
              <a:gdLst/>
              <a:ahLst/>
              <a:cxnLst/>
              <a:rect l="l" t="t" r="r" b="b"/>
              <a:pathLst>
                <a:path w="103" h="62" extrusionOk="0">
                  <a:moveTo>
                    <a:pt x="103" y="0"/>
                  </a:moveTo>
                  <a:lnTo>
                    <a:pt x="1" y="61"/>
                  </a:lnTo>
                  <a:lnTo>
                    <a:pt x="1" y="61"/>
                  </a:lnTo>
                  <a:lnTo>
                    <a:pt x="103" y="21"/>
                  </a:lnTo>
                  <a:lnTo>
                    <a:pt x="1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27"/>
            <p:cNvSpPr/>
            <p:nvPr/>
          </p:nvSpPr>
          <p:spPr>
            <a:xfrm>
              <a:off x="7989760" y="4897454"/>
              <a:ext cx="18102" cy="9115"/>
            </a:xfrm>
            <a:custGeom>
              <a:avLst/>
              <a:gdLst/>
              <a:ahLst/>
              <a:cxnLst/>
              <a:rect l="l" t="t" r="r" b="b"/>
              <a:pathLst>
                <a:path w="284" h="143" extrusionOk="0">
                  <a:moveTo>
                    <a:pt x="284" y="0"/>
                  </a:moveTo>
                  <a:cubicBezTo>
                    <a:pt x="273" y="4"/>
                    <a:pt x="263" y="8"/>
                    <a:pt x="253" y="14"/>
                  </a:cubicBezTo>
                  <a:lnTo>
                    <a:pt x="253" y="14"/>
                  </a:lnTo>
                  <a:cubicBezTo>
                    <a:pt x="263" y="9"/>
                    <a:pt x="273" y="5"/>
                    <a:pt x="284" y="0"/>
                  </a:cubicBezTo>
                  <a:close/>
                  <a:moveTo>
                    <a:pt x="253" y="14"/>
                  </a:moveTo>
                  <a:lnTo>
                    <a:pt x="253" y="14"/>
                  </a:lnTo>
                  <a:cubicBezTo>
                    <a:pt x="121" y="73"/>
                    <a:pt x="0" y="143"/>
                    <a:pt x="19" y="143"/>
                  </a:cubicBezTo>
                  <a:lnTo>
                    <a:pt x="80" y="143"/>
                  </a:lnTo>
                  <a:cubicBezTo>
                    <a:pt x="148" y="92"/>
                    <a:pt x="201" y="41"/>
                    <a:pt x="253" y="1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7"/>
            <p:cNvSpPr/>
            <p:nvPr/>
          </p:nvSpPr>
          <p:spPr>
            <a:xfrm>
              <a:off x="8357036" y="4863671"/>
              <a:ext cx="13003" cy="16955"/>
            </a:xfrm>
            <a:custGeom>
              <a:avLst/>
              <a:gdLst/>
              <a:ahLst/>
              <a:cxnLst/>
              <a:rect l="l" t="t" r="r" b="b"/>
              <a:pathLst>
                <a:path w="204" h="266" extrusionOk="0">
                  <a:moveTo>
                    <a:pt x="0" y="1"/>
                  </a:moveTo>
                  <a:lnTo>
                    <a:pt x="0" y="1"/>
                  </a:lnTo>
                  <a:cubicBezTo>
                    <a:pt x="82" y="123"/>
                    <a:pt x="163" y="245"/>
                    <a:pt x="204" y="266"/>
                  </a:cubicBezTo>
                  <a:cubicBezTo>
                    <a:pt x="122" y="164"/>
                    <a:pt x="61" y="6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7"/>
            <p:cNvSpPr/>
            <p:nvPr/>
          </p:nvSpPr>
          <p:spPr>
            <a:xfrm>
              <a:off x="7663789" y="4876674"/>
              <a:ext cx="6565" cy="64"/>
            </a:xfrm>
            <a:custGeom>
              <a:avLst/>
              <a:gdLst/>
              <a:ahLst/>
              <a:cxnLst/>
              <a:rect l="l" t="t" r="r" b="b"/>
              <a:pathLst>
                <a:path w="103" h="1" extrusionOk="0">
                  <a:moveTo>
                    <a:pt x="21" y="1"/>
                  </a:moveTo>
                  <a:cubicBezTo>
                    <a:pt x="82" y="1"/>
                    <a:pt x="103" y="1"/>
                    <a:pt x="103" y="1"/>
                  </a:cubicBezTo>
                  <a:cubicBezTo>
                    <a:pt x="42" y="1"/>
                    <a:pt x="1" y="1"/>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7"/>
            <p:cNvSpPr/>
            <p:nvPr/>
          </p:nvSpPr>
          <p:spPr>
            <a:xfrm>
              <a:off x="8340145" y="4845505"/>
              <a:ext cx="16955" cy="18230"/>
            </a:xfrm>
            <a:custGeom>
              <a:avLst/>
              <a:gdLst/>
              <a:ahLst/>
              <a:cxnLst/>
              <a:rect l="l" t="t" r="r" b="b"/>
              <a:pathLst>
                <a:path w="266" h="286" extrusionOk="0">
                  <a:moveTo>
                    <a:pt x="0" y="1"/>
                  </a:moveTo>
                  <a:lnTo>
                    <a:pt x="41" y="62"/>
                  </a:lnTo>
                  <a:cubicBezTo>
                    <a:pt x="123" y="123"/>
                    <a:pt x="184" y="204"/>
                    <a:pt x="265" y="286"/>
                  </a:cubicBezTo>
                  <a:cubicBezTo>
                    <a:pt x="184" y="204"/>
                    <a:pt x="102" y="8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7"/>
            <p:cNvSpPr/>
            <p:nvPr/>
          </p:nvSpPr>
          <p:spPr>
            <a:xfrm>
              <a:off x="8922992" y="4961067"/>
              <a:ext cx="7840" cy="6565"/>
            </a:xfrm>
            <a:custGeom>
              <a:avLst/>
              <a:gdLst/>
              <a:ahLst/>
              <a:cxnLst/>
              <a:rect l="l" t="t" r="r" b="b"/>
              <a:pathLst>
                <a:path w="123" h="103" extrusionOk="0">
                  <a:moveTo>
                    <a:pt x="1" y="0"/>
                  </a:moveTo>
                  <a:cubicBezTo>
                    <a:pt x="21" y="21"/>
                    <a:pt x="62" y="61"/>
                    <a:pt x="123" y="102"/>
                  </a:cubicBezTo>
                  <a:cubicBezTo>
                    <a:pt x="102" y="82"/>
                    <a:pt x="41" y="4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7"/>
            <p:cNvSpPr/>
            <p:nvPr/>
          </p:nvSpPr>
          <p:spPr>
            <a:xfrm>
              <a:off x="8503704" y="4983121"/>
              <a:ext cx="2932" cy="637"/>
            </a:xfrm>
            <a:custGeom>
              <a:avLst/>
              <a:gdLst/>
              <a:ahLst/>
              <a:cxnLst/>
              <a:rect l="l" t="t" r="r" b="b"/>
              <a:pathLst>
                <a:path w="46" h="10" extrusionOk="0">
                  <a:moveTo>
                    <a:pt x="0" y="1"/>
                  </a:moveTo>
                  <a:cubicBezTo>
                    <a:pt x="28" y="7"/>
                    <a:pt x="39" y="10"/>
                    <a:pt x="41" y="10"/>
                  </a:cubicBezTo>
                  <a:cubicBezTo>
                    <a:pt x="46" y="10"/>
                    <a:pt x="1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7"/>
            <p:cNvSpPr/>
            <p:nvPr/>
          </p:nvSpPr>
          <p:spPr>
            <a:xfrm>
              <a:off x="8529647" y="4990898"/>
              <a:ext cx="2677" cy="64"/>
            </a:xfrm>
            <a:custGeom>
              <a:avLst/>
              <a:gdLst/>
              <a:ahLst/>
              <a:cxnLst/>
              <a:rect l="l" t="t" r="r" b="b"/>
              <a:pathLst>
                <a:path w="42" h="1" extrusionOk="0">
                  <a:moveTo>
                    <a:pt x="1" y="1"/>
                  </a:moveTo>
                  <a:cubicBezTo>
                    <a:pt x="1" y="1"/>
                    <a:pt x="21" y="1"/>
                    <a:pt x="42" y="1"/>
                  </a:cubicBezTo>
                  <a:cubicBezTo>
                    <a:pt x="2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7"/>
            <p:cNvSpPr/>
            <p:nvPr/>
          </p:nvSpPr>
          <p:spPr>
            <a:xfrm>
              <a:off x="8504979" y="4984396"/>
              <a:ext cx="6565" cy="64"/>
            </a:xfrm>
            <a:custGeom>
              <a:avLst/>
              <a:gdLst/>
              <a:ahLst/>
              <a:cxnLst/>
              <a:rect l="l" t="t" r="r" b="b"/>
              <a:pathLst>
                <a:path w="103" h="1" extrusionOk="0">
                  <a:moveTo>
                    <a:pt x="103" y="1"/>
                  </a:moveTo>
                  <a:cubicBezTo>
                    <a:pt x="82" y="1"/>
                    <a:pt x="42" y="1"/>
                    <a:pt x="1" y="1"/>
                  </a:cubicBezTo>
                  <a:cubicBezTo>
                    <a:pt x="21" y="1"/>
                    <a:pt x="42" y="1"/>
                    <a:pt x="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7"/>
            <p:cNvSpPr/>
            <p:nvPr/>
          </p:nvSpPr>
          <p:spPr>
            <a:xfrm>
              <a:off x="8511480" y="4984396"/>
              <a:ext cx="5290" cy="64"/>
            </a:xfrm>
            <a:custGeom>
              <a:avLst/>
              <a:gdLst/>
              <a:ahLst/>
              <a:cxnLst/>
              <a:rect l="l" t="t" r="r" b="b"/>
              <a:pathLst>
                <a:path w="83" h="1" extrusionOk="0">
                  <a:moveTo>
                    <a:pt x="1" y="1"/>
                  </a:moveTo>
                  <a:cubicBezTo>
                    <a:pt x="21" y="1"/>
                    <a:pt x="41" y="1"/>
                    <a:pt x="62" y="1"/>
                  </a:cubicBezTo>
                  <a:cubicBezTo>
                    <a:pt x="82" y="1"/>
                    <a:pt x="82"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7"/>
            <p:cNvSpPr/>
            <p:nvPr/>
          </p:nvSpPr>
          <p:spPr>
            <a:xfrm>
              <a:off x="8498477" y="4983121"/>
              <a:ext cx="6565" cy="1339"/>
            </a:xfrm>
            <a:custGeom>
              <a:avLst/>
              <a:gdLst/>
              <a:ahLst/>
              <a:cxnLst/>
              <a:rect l="l" t="t" r="r" b="b"/>
              <a:pathLst>
                <a:path w="103" h="21" extrusionOk="0">
                  <a:moveTo>
                    <a:pt x="1" y="1"/>
                  </a:moveTo>
                  <a:cubicBezTo>
                    <a:pt x="42" y="1"/>
                    <a:pt x="62" y="1"/>
                    <a:pt x="103" y="21"/>
                  </a:cubicBezTo>
                  <a:cubicBezTo>
                    <a:pt x="82" y="1"/>
                    <a:pt x="82" y="1"/>
                    <a:pt x="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7"/>
            <p:cNvSpPr/>
            <p:nvPr/>
          </p:nvSpPr>
          <p:spPr>
            <a:xfrm>
              <a:off x="8495928" y="4981846"/>
              <a:ext cx="2613" cy="1339"/>
            </a:xfrm>
            <a:custGeom>
              <a:avLst/>
              <a:gdLst/>
              <a:ahLst/>
              <a:cxnLst/>
              <a:rect l="l" t="t" r="r" b="b"/>
              <a:pathLst>
                <a:path w="41" h="21" extrusionOk="0">
                  <a:moveTo>
                    <a:pt x="41" y="21"/>
                  </a:moveTo>
                  <a:cubicBezTo>
                    <a:pt x="21" y="21"/>
                    <a:pt x="21" y="21"/>
                    <a:pt x="0" y="0"/>
                  </a:cubicBezTo>
                  <a:cubicBezTo>
                    <a:pt x="21" y="21"/>
                    <a:pt x="21" y="21"/>
                    <a:pt x="41" y="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7"/>
            <p:cNvSpPr/>
            <p:nvPr/>
          </p:nvSpPr>
          <p:spPr>
            <a:xfrm>
              <a:off x="8096080" y="4826064"/>
              <a:ext cx="3952" cy="1339"/>
            </a:xfrm>
            <a:custGeom>
              <a:avLst/>
              <a:gdLst/>
              <a:ahLst/>
              <a:cxnLst/>
              <a:rect l="l" t="t" r="r" b="b"/>
              <a:pathLst>
                <a:path w="62" h="21" extrusionOk="0">
                  <a:moveTo>
                    <a:pt x="1" y="21"/>
                  </a:moveTo>
                  <a:cubicBezTo>
                    <a:pt x="21" y="0"/>
                    <a:pt x="41" y="0"/>
                    <a:pt x="62" y="0"/>
                  </a:cubicBezTo>
                  <a:cubicBezTo>
                    <a:pt x="41" y="0"/>
                    <a:pt x="21" y="0"/>
                    <a:pt x="1" y="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7"/>
            <p:cNvSpPr/>
            <p:nvPr/>
          </p:nvSpPr>
          <p:spPr>
            <a:xfrm>
              <a:off x="8550426" y="4979233"/>
              <a:ext cx="13067" cy="2677"/>
            </a:xfrm>
            <a:custGeom>
              <a:avLst/>
              <a:gdLst/>
              <a:ahLst/>
              <a:cxnLst/>
              <a:rect l="l" t="t" r="r" b="b"/>
              <a:pathLst>
                <a:path w="205" h="42" extrusionOk="0">
                  <a:moveTo>
                    <a:pt x="204" y="0"/>
                  </a:moveTo>
                  <a:cubicBezTo>
                    <a:pt x="181" y="8"/>
                    <a:pt x="156" y="16"/>
                    <a:pt x="129" y="22"/>
                  </a:cubicBezTo>
                  <a:lnTo>
                    <a:pt x="129" y="22"/>
                  </a:lnTo>
                  <a:cubicBezTo>
                    <a:pt x="150" y="21"/>
                    <a:pt x="167" y="21"/>
                    <a:pt x="184" y="21"/>
                  </a:cubicBezTo>
                  <a:cubicBezTo>
                    <a:pt x="184" y="21"/>
                    <a:pt x="143" y="21"/>
                    <a:pt x="204" y="0"/>
                  </a:cubicBezTo>
                  <a:close/>
                  <a:moveTo>
                    <a:pt x="129" y="22"/>
                  </a:moveTo>
                  <a:cubicBezTo>
                    <a:pt x="99" y="24"/>
                    <a:pt x="60" y="29"/>
                    <a:pt x="1" y="41"/>
                  </a:cubicBezTo>
                  <a:cubicBezTo>
                    <a:pt x="39" y="41"/>
                    <a:pt x="85" y="33"/>
                    <a:pt x="129" y="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7"/>
            <p:cNvSpPr/>
            <p:nvPr/>
          </p:nvSpPr>
          <p:spPr>
            <a:xfrm>
              <a:off x="8576369" y="4975345"/>
              <a:ext cx="16955" cy="6565"/>
            </a:xfrm>
            <a:custGeom>
              <a:avLst/>
              <a:gdLst/>
              <a:ahLst/>
              <a:cxnLst/>
              <a:rect l="l" t="t" r="r" b="b"/>
              <a:pathLst>
                <a:path w="266" h="103" extrusionOk="0">
                  <a:moveTo>
                    <a:pt x="266" y="0"/>
                  </a:moveTo>
                  <a:cubicBezTo>
                    <a:pt x="261" y="3"/>
                    <a:pt x="257" y="6"/>
                    <a:pt x="252" y="9"/>
                  </a:cubicBezTo>
                  <a:lnTo>
                    <a:pt x="252" y="9"/>
                  </a:lnTo>
                  <a:cubicBezTo>
                    <a:pt x="251" y="8"/>
                    <a:pt x="250" y="7"/>
                    <a:pt x="247" y="7"/>
                  </a:cubicBezTo>
                  <a:cubicBezTo>
                    <a:pt x="222" y="7"/>
                    <a:pt x="111" y="55"/>
                    <a:pt x="1" y="102"/>
                  </a:cubicBezTo>
                  <a:cubicBezTo>
                    <a:pt x="1" y="102"/>
                    <a:pt x="42" y="102"/>
                    <a:pt x="103" y="82"/>
                  </a:cubicBezTo>
                  <a:cubicBezTo>
                    <a:pt x="140" y="63"/>
                    <a:pt x="196" y="44"/>
                    <a:pt x="252" y="9"/>
                  </a:cubicBezTo>
                  <a:lnTo>
                    <a:pt x="252" y="9"/>
                  </a:lnTo>
                  <a:cubicBezTo>
                    <a:pt x="253" y="11"/>
                    <a:pt x="251" y="15"/>
                    <a:pt x="245" y="21"/>
                  </a:cubicBezTo>
                  <a:cubicBezTo>
                    <a:pt x="245" y="21"/>
                    <a:pt x="266" y="21"/>
                    <a:pt x="2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7"/>
            <p:cNvSpPr/>
            <p:nvPr/>
          </p:nvSpPr>
          <p:spPr>
            <a:xfrm>
              <a:off x="8595873" y="4971074"/>
              <a:ext cx="7840" cy="4334"/>
            </a:xfrm>
            <a:custGeom>
              <a:avLst/>
              <a:gdLst/>
              <a:ahLst/>
              <a:cxnLst/>
              <a:rect l="l" t="t" r="r" b="b"/>
              <a:pathLst>
                <a:path w="123" h="68" extrusionOk="0">
                  <a:moveTo>
                    <a:pt x="117" y="1"/>
                  </a:moveTo>
                  <a:cubicBezTo>
                    <a:pt x="100" y="1"/>
                    <a:pt x="50" y="34"/>
                    <a:pt x="0" y="67"/>
                  </a:cubicBezTo>
                  <a:cubicBezTo>
                    <a:pt x="41" y="47"/>
                    <a:pt x="82" y="27"/>
                    <a:pt x="123" y="6"/>
                  </a:cubicBezTo>
                  <a:cubicBezTo>
                    <a:pt x="123" y="2"/>
                    <a:pt x="121" y="1"/>
                    <a:pt x="1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7"/>
            <p:cNvSpPr/>
            <p:nvPr/>
          </p:nvSpPr>
          <p:spPr>
            <a:xfrm>
              <a:off x="8476423" y="4977958"/>
              <a:ext cx="15680" cy="2996"/>
            </a:xfrm>
            <a:custGeom>
              <a:avLst/>
              <a:gdLst/>
              <a:ahLst/>
              <a:cxnLst/>
              <a:rect l="l" t="t" r="r" b="b"/>
              <a:pathLst>
                <a:path w="246" h="47" extrusionOk="0">
                  <a:moveTo>
                    <a:pt x="1" y="0"/>
                  </a:moveTo>
                  <a:cubicBezTo>
                    <a:pt x="1" y="0"/>
                    <a:pt x="42" y="20"/>
                    <a:pt x="123" y="41"/>
                  </a:cubicBezTo>
                  <a:cubicBezTo>
                    <a:pt x="136" y="45"/>
                    <a:pt x="146" y="47"/>
                    <a:pt x="154" y="47"/>
                  </a:cubicBezTo>
                  <a:cubicBezTo>
                    <a:pt x="177" y="47"/>
                    <a:pt x="185" y="35"/>
                    <a:pt x="193" y="35"/>
                  </a:cubicBezTo>
                  <a:cubicBezTo>
                    <a:pt x="197" y="35"/>
                    <a:pt x="200" y="36"/>
                    <a:pt x="204" y="41"/>
                  </a:cubicBezTo>
                  <a:cubicBezTo>
                    <a:pt x="245" y="41"/>
                    <a:pt x="143" y="20"/>
                    <a:pt x="62" y="20"/>
                  </a:cubicBezTo>
                  <a:cubicBezTo>
                    <a:pt x="42"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7"/>
            <p:cNvSpPr/>
            <p:nvPr/>
          </p:nvSpPr>
          <p:spPr>
            <a:xfrm>
              <a:off x="8576369" y="4983121"/>
              <a:ext cx="7904" cy="2677"/>
            </a:xfrm>
            <a:custGeom>
              <a:avLst/>
              <a:gdLst/>
              <a:ahLst/>
              <a:cxnLst/>
              <a:rect l="l" t="t" r="r" b="b"/>
              <a:pathLst>
                <a:path w="124" h="42" extrusionOk="0">
                  <a:moveTo>
                    <a:pt x="62" y="1"/>
                  </a:moveTo>
                  <a:lnTo>
                    <a:pt x="1" y="41"/>
                  </a:lnTo>
                  <a:cubicBezTo>
                    <a:pt x="42" y="21"/>
                    <a:pt x="82" y="2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7"/>
            <p:cNvSpPr/>
            <p:nvPr/>
          </p:nvSpPr>
          <p:spPr>
            <a:xfrm>
              <a:off x="8512819" y="4992236"/>
              <a:ext cx="18230" cy="1339"/>
            </a:xfrm>
            <a:custGeom>
              <a:avLst/>
              <a:gdLst/>
              <a:ahLst/>
              <a:cxnLst/>
              <a:rect l="l" t="t" r="r" b="b"/>
              <a:pathLst>
                <a:path w="286" h="21" extrusionOk="0">
                  <a:moveTo>
                    <a:pt x="0" y="0"/>
                  </a:moveTo>
                  <a:cubicBezTo>
                    <a:pt x="61" y="20"/>
                    <a:pt x="143" y="20"/>
                    <a:pt x="224" y="20"/>
                  </a:cubicBezTo>
                  <a:cubicBezTo>
                    <a:pt x="224" y="0"/>
                    <a:pt x="244"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7"/>
            <p:cNvSpPr/>
            <p:nvPr/>
          </p:nvSpPr>
          <p:spPr>
            <a:xfrm>
              <a:off x="8530985" y="4990898"/>
              <a:ext cx="11728" cy="1402"/>
            </a:xfrm>
            <a:custGeom>
              <a:avLst/>
              <a:gdLst/>
              <a:ahLst/>
              <a:cxnLst/>
              <a:rect l="l" t="t" r="r" b="b"/>
              <a:pathLst>
                <a:path w="184" h="22" extrusionOk="0">
                  <a:moveTo>
                    <a:pt x="183" y="1"/>
                  </a:moveTo>
                  <a:cubicBezTo>
                    <a:pt x="143" y="1"/>
                    <a:pt x="61" y="21"/>
                    <a:pt x="0" y="21"/>
                  </a:cubicBezTo>
                  <a:cubicBezTo>
                    <a:pt x="82" y="21"/>
                    <a:pt x="143" y="21"/>
                    <a:pt x="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7"/>
            <p:cNvSpPr/>
            <p:nvPr/>
          </p:nvSpPr>
          <p:spPr>
            <a:xfrm>
              <a:off x="8372015" y="4894585"/>
              <a:ext cx="11027" cy="13322"/>
            </a:xfrm>
            <a:custGeom>
              <a:avLst/>
              <a:gdLst/>
              <a:ahLst/>
              <a:cxnLst/>
              <a:rect l="l" t="t" r="r" b="b"/>
              <a:pathLst>
                <a:path w="173" h="209" extrusionOk="0">
                  <a:moveTo>
                    <a:pt x="5" y="1"/>
                  </a:moveTo>
                  <a:cubicBezTo>
                    <a:pt x="0" y="1"/>
                    <a:pt x="38" y="56"/>
                    <a:pt x="91" y="127"/>
                  </a:cubicBezTo>
                  <a:cubicBezTo>
                    <a:pt x="120" y="156"/>
                    <a:pt x="160" y="196"/>
                    <a:pt x="172" y="208"/>
                  </a:cubicBezTo>
                  <a:lnTo>
                    <a:pt x="10" y="5"/>
                  </a:lnTo>
                  <a:cubicBezTo>
                    <a:pt x="7" y="2"/>
                    <a:pt x="5"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7"/>
            <p:cNvSpPr/>
            <p:nvPr/>
          </p:nvSpPr>
          <p:spPr>
            <a:xfrm>
              <a:off x="8962002" y="5001351"/>
              <a:ext cx="7776" cy="9115"/>
            </a:xfrm>
            <a:custGeom>
              <a:avLst/>
              <a:gdLst/>
              <a:ahLst/>
              <a:cxnLst/>
              <a:rect l="l" t="t" r="r" b="b"/>
              <a:pathLst>
                <a:path w="122" h="143" extrusionOk="0">
                  <a:moveTo>
                    <a:pt x="0" y="1"/>
                  </a:moveTo>
                  <a:cubicBezTo>
                    <a:pt x="15" y="15"/>
                    <a:pt x="30" y="30"/>
                    <a:pt x="44" y="45"/>
                  </a:cubicBezTo>
                  <a:lnTo>
                    <a:pt x="44" y="45"/>
                  </a:lnTo>
                  <a:lnTo>
                    <a:pt x="40" y="40"/>
                  </a:lnTo>
                  <a:lnTo>
                    <a:pt x="0" y="1"/>
                  </a:lnTo>
                  <a:close/>
                  <a:moveTo>
                    <a:pt x="44" y="45"/>
                  </a:moveTo>
                  <a:lnTo>
                    <a:pt x="122" y="142"/>
                  </a:lnTo>
                  <a:cubicBezTo>
                    <a:pt x="96" y="103"/>
                    <a:pt x="70" y="73"/>
                    <a:pt x="44" y="4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7"/>
            <p:cNvSpPr/>
            <p:nvPr/>
          </p:nvSpPr>
          <p:spPr>
            <a:xfrm>
              <a:off x="8980104" y="5016904"/>
              <a:ext cx="6565" cy="7840"/>
            </a:xfrm>
            <a:custGeom>
              <a:avLst/>
              <a:gdLst/>
              <a:ahLst/>
              <a:cxnLst/>
              <a:rect l="l" t="t" r="r" b="b"/>
              <a:pathLst>
                <a:path w="103" h="123" extrusionOk="0">
                  <a:moveTo>
                    <a:pt x="1" y="0"/>
                  </a:moveTo>
                  <a:lnTo>
                    <a:pt x="1" y="41"/>
                  </a:lnTo>
                  <a:lnTo>
                    <a:pt x="102" y="122"/>
                  </a:lnTo>
                  <a:cubicBezTo>
                    <a:pt x="62" y="81"/>
                    <a:pt x="1" y="2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27"/>
            <p:cNvSpPr/>
            <p:nvPr/>
          </p:nvSpPr>
          <p:spPr>
            <a:xfrm>
              <a:off x="7483402" y="4174825"/>
              <a:ext cx="1551240" cy="270959"/>
            </a:xfrm>
            <a:custGeom>
              <a:avLst/>
              <a:gdLst/>
              <a:ahLst/>
              <a:cxnLst/>
              <a:rect l="l" t="t" r="r" b="b"/>
              <a:pathLst>
                <a:path w="24337" h="4251" extrusionOk="0">
                  <a:moveTo>
                    <a:pt x="11364" y="157"/>
                  </a:moveTo>
                  <a:cubicBezTo>
                    <a:pt x="11384" y="157"/>
                    <a:pt x="11405" y="177"/>
                    <a:pt x="11405" y="177"/>
                  </a:cubicBezTo>
                  <a:cubicBezTo>
                    <a:pt x="11283" y="177"/>
                    <a:pt x="11181" y="197"/>
                    <a:pt x="11059" y="218"/>
                  </a:cubicBezTo>
                  <a:lnTo>
                    <a:pt x="11038" y="177"/>
                  </a:lnTo>
                  <a:lnTo>
                    <a:pt x="11018" y="218"/>
                  </a:lnTo>
                  <a:cubicBezTo>
                    <a:pt x="10896" y="238"/>
                    <a:pt x="10794" y="279"/>
                    <a:pt x="10692" y="299"/>
                  </a:cubicBezTo>
                  <a:cubicBezTo>
                    <a:pt x="10672" y="279"/>
                    <a:pt x="10692" y="238"/>
                    <a:pt x="10733" y="218"/>
                  </a:cubicBezTo>
                  <a:cubicBezTo>
                    <a:pt x="10753" y="218"/>
                    <a:pt x="10875" y="177"/>
                    <a:pt x="11018" y="177"/>
                  </a:cubicBezTo>
                  <a:cubicBezTo>
                    <a:pt x="11099" y="157"/>
                    <a:pt x="11160" y="157"/>
                    <a:pt x="11222" y="157"/>
                  </a:cubicBezTo>
                  <a:close/>
                  <a:moveTo>
                    <a:pt x="12443" y="360"/>
                  </a:moveTo>
                  <a:cubicBezTo>
                    <a:pt x="12484" y="381"/>
                    <a:pt x="12545" y="401"/>
                    <a:pt x="12606" y="421"/>
                  </a:cubicBezTo>
                  <a:cubicBezTo>
                    <a:pt x="12592" y="421"/>
                    <a:pt x="12598" y="442"/>
                    <a:pt x="12610" y="454"/>
                  </a:cubicBezTo>
                  <a:lnTo>
                    <a:pt x="12610" y="454"/>
                  </a:lnTo>
                  <a:cubicBezTo>
                    <a:pt x="12534" y="416"/>
                    <a:pt x="12458" y="379"/>
                    <a:pt x="12382" y="360"/>
                  </a:cubicBezTo>
                  <a:close/>
                  <a:moveTo>
                    <a:pt x="1799" y="627"/>
                  </a:moveTo>
                  <a:cubicBezTo>
                    <a:pt x="1790" y="631"/>
                    <a:pt x="1781" y="636"/>
                    <a:pt x="1772" y="645"/>
                  </a:cubicBezTo>
                  <a:cubicBezTo>
                    <a:pt x="1782" y="639"/>
                    <a:pt x="1791" y="632"/>
                    <a:pt x="1799" y="627"/>
                  </a:cubicBezTo>
                  <a:close/>
                  <a:moveTo>
                    <a:pt x="9674" y="686"/>
                  </a:moveTo>
                  <a:cubicBezTo>
                    <a:pt x="9662" y="692"/>
                    <a:pt x="9649" y="700"/>
                    <a:pt x="9636" y="708"/>
                  </a:cubicBezTo>
                  <a:lnTo>
                    <a:pt x="9636" y="708"/>
                  </a:lnTo>
                  <a:cubicBezTo>
                    <a:pt x="9648" y="700"/>
                    <a:pt x="9661" y="693"/>
                    <a:pt x="9674" y="686"/>
                  </a:cubicBezTo>
                  <a:close/>
                  <a:moveTo>
                    <a:pt x="1528" y="666"/>
                  </a:moveTo>
                  <a:cubicBezTo>
                    <a:pt x="1484" y="688"/>
                    <a:pt x="1454" y="704"/>
                    <a:pt x="1433" y="716"/>
                  </a:cubicBezTo>
                  <a:lnTo>
                    <a:pt x="1433" y="716"/>
                  </a:lnTo>
                  <a:cubicBezTo>
                    <a:pt x="1475" y="696"/>
                    <a:pt x="1508" y="679"/>
                    <a:pt x="1528" y="666"/>
                  </a:cubicBezTo>
                  <a:close/>
                  <a:moveTo>
                    <a:pt x="1833" y="597"/>
                  </a:moveTo>
                  <a:cubicBezTo>
                    <a:pt x="1838" y="597"/>
                    <a:pt x="1826" y="608"/>
                    <a:pt x="1799" y="627"/>
                  </a:cubicBezTo>
                  <a:lnTo>
                    <a:pt x="1799" y="627"/>
                  </a:lnTo>
                  <a:cubicBezTo>
                    <a:pt x="1810" y="621"/>
                    <a:pt x="1822" y="616"/>
                    <a:pt x="1833" y="605"/>
                  </a:cubicBezTo>
                  <a:lnTo>
                    <a:pt x="1914" y="605"/>
                  </a:lnTo>
                  <a:cubicBezTo>
                    <a:pt x="1858" y="623"/>
                    <a:pt x="1802" y="642"/>
                    <a:pt x="1746" y="661"/>
                  </a:cubicBezTo>
                  <a:lnTo>
                    <a:pt x="1746" y="661"/>
                  </a:lnTo>
                  <a:cubicBezTo>
                    <a:pt x="1754" y="655"/>
                    <a:pt x="1758" y="645"/>
                    <a:pt x="1772" y="645"/>
                  </a:cubicBezTo>
                  <a:lnTo>
                    <a:pt x="1772" y="645"/>
                  </a:lnTo>
                  <a:cubicBezTo>
                    <a:pt x="1752" y="645"/>
                    <a:pt x="1711" y="666"/>
                    <a:pt x="1690" y="686"/>
                  </a:cubicBezTo>
                  <a:cubicBezTo>
                    <a:pt x="1650" y="686"/>
                    <a:pt x="1629" y="707"/>
                    <a:pt x="1609" y="707"/>
                  </a:cubicBezTo>
                  <a:cubicBezTo>
                    <a:pt x="1573" y="718"/>
                    <a:pt x="1537" y="730"/>
                    <a:pt x="1510" y="742"/>
                  </a:cubicBezTo>
                  <a:lnTo>
                    <a:pt x="1510" y="742"/>
                  </a:lnTo>
                  <a:cubicBezTo>
                    <a:pt x="1602" y="690"/>
                    <a:pt x="1707" y="640"/>
                    <a:pt x="1813" y="605"/>
                  </a:cubicBezTo>
                  <a:cubicBezTo>
                    <a:pt x="1824" y="599"/>
                    <a:pt x="1830" y="597"/>
                    <a:pt x="1833" y="597"/>
                  </a:cubicBezTo>
                  <a:close/>
                  <a:moveTo>
                    <a:pt x="9511" y="829"/>
                  </a:moveTo>
                  <a:lnTo>
                    <a:pt x="9511" y="829"/>
                  </a:lnTo>
                  <a:cubicBezTo>
                    <a:pt x="9450" y="890"/>
                    <a:pt x="9368" y="1012"/>
                    <a:pt x="9246" y="1134"/>
                  </a:cubicBezTo>
                  <a:cubicBezTo>
                    <a:pt x="9104" y="1236"/>
                    <a:pt x="8981" y="1358"/>
                    <a:pt x="8859" y="1460"/>
                  </a:cubicBezTo>
                  <a:cubicBezTo>
                    <a:pt x="8941" y="1338"/>
                    <a:pt x="9063" y="1195"/>
                    <a:pt x="9205" y="1073"/>
                  </a:cubicBezTo>
                  <a:lnTo>
                    <a:pt x="9266" y="1032"/>
                  </a:lnTo>
                  <a:cubicBezTo>
                    <a:pt x="9348" y="971"/>
                    <a:pt x="9429" y="910"/>
                    <a:pt x="9511" y="829"/>
                  </a:cubicBezTo>
                  <a:close/>
                  <a:moveTo>
                    <a:pt x="2118" y="1542"/>
                  </a:moveTo>
                  <a:lnTo>
                    <a:pt x="2118" y="1542"/>
                  </a:lnTo>
                  <a:cubicBezTo>
                    <a:pt x="2112" y="1543"/>
                    <a:pt x="2106" y="1545"/>
                    <a:pt x="2100" y="1547"/>
                  </a:cubicBezTo>
                  <a:lnTo>
                    <a:pt x="2100" y="1547"/>
                  </a:lnTo>
                  <a:cubicBezTo>
                    <a:pt x="2106" y="1546"/>
                    <a:pt x="2112" y="1544"/>
                    <a:pt x="2118" y="1542"/>
                  </a:cubicBezTo>
                  <a:close/>
                  <a:moveTo>
                    <a:pt x="8386" y="1707"/>
                  </a:moveTo>
                  <a:cubicBezTo>
                    <a:pt x="8348" y="1727"/>
                    <a:pt x="8328" y="1746"/>
                    <a:pt x="8289" y="1766"/>
                  </a:cubicBezTo>
                  <a:cubicBezTo>
                    <a:pt x="8321" y="1749"/>
                    <a:pt x="8353" y="1733"/>
                    <a:pt x="8386" y="1707"/>
                  </a:cubicBezTo>
                  <a:close/>
                  <a:moveTo>
                    <a:pt x="13156" y="2214"/>
                  </a:moveTo>
                  <a:lnTo>
                    <a:pt x="13197" y="2275"/>
                  </a:lnTo>
                  <a:cubicBezTo>
                    <a:pt x="13198" y="2275"/>
                    <a:pt x="13200" y="2276"/>
                    <a:pt x="13201" y="2277"/>
                  </a:cubicBezTo>
                  <a:lnTo>
                    <a:pt x="13201" y="2277"/>
                  </a:lnTo>
                  <a:cubicBezTo>
                    <a:pt x="13190" y="2264"/>
                    <a:pt x="13187" y="2257"/>
                    <a:pt x="13192" y="2255"/>
                  </a:cubicBezTo>
                  <a:lnTo>
                    <a:pt x="13192" y="2255"/>
                  </a:lnTo>
                  <a:cubicBezTo>
                    <a:pt x="13182" y="2244"/>
                    <a:pt x="13170" y="2230"/>
                    <a:pt x="13156" y="2214"/>
                  </a:cubicBezTo>
                  <a:close/>
                  <a:moveTo>
                    <a:pt x="18670" y="2295"/>
                  </a:moveTo>
                  <a:cubicBezTo>
                    <a:pt x="18665" y="2302"/>
                    <a:pt x="18660" y="2308"/>
                    <a:pt x="18655" y="2315"/>
                  </a:cubicBezTo>
                  <a:cubicBezTo>
                    <a:pt x="18655" y="2297"/>
                    <a:pt x="18655" y="2295"/>
                    <a:pt x="18670" y="2295"/>
                  </a:cubicBezTo>
                  <a:close/>
                  <a:moveTo>
                    <a:pt x="14530" y="2399"/>
                  </a:moveTo>
                  <a:cubicBezTo>
                    <a:pt x="14544" y="2416"/>
                    <a:pt x="14559" y="2433"/>
                    <a:pt x="14574" y="2449"/>
                  </a:cubicBezTo>
                  <a:lnTo>
                    <a:pt x="14574" y="2449"/>
                  </a:lnTo>
                  <a:cubicBezTo>
                    <a:pt x="14559" y="2431"/>
                    <a:pt x="14544" y="2407"/>
                    <a:pt x="14530" y="2399"/>
                  </a:cubicBezTo>
                  <a:close/>
                  <a:moveTo>
                    <a:pt x="6008" y="2539"/>
                  </a:moveTo>
                  <a:lnTo>
                    <a:pt x="6008" y="2539"/>
                  </a:lnTo>
                  <a:cubicBezTo>
                    <a:pt x="6089" y="2560"/>
                    <a:pt x="6150" y="2580"/>
                    <a:pt x="6232" y="2580"/>
                  </a:cubicBezTo>
                  <a:cubicBezTo>
                    <a:pt x="6212" y="2580"/>
                    <a:pt x="6212" y="2601"/>
                    <a:pt x="6232" y="2621"/>
                  </a:cubicBezTo>
                  <a:lnTo>
                    <a:pt x="6212" y="2621"/>
                  </a:lnTo>
                  <a:cubicBezTo>
                    <a:pt x="6130" y="2601"/>
                    <a:pt x="6069" y="2580"/>
                    <a:pt x="6008" y="2539"/>
                  </a:cubicBezTo>
                  <a:close/>
                  <a:moveTo>
                    <a:pt x="18309" y="2601"/>
                  </a:moveTo>
                  <a:lnTo>
                    <a:pt x="18309" y="2601"/>
                  </a:lnTo>
                  <a:cubicBezTo>
                    <a:pt x="18207" y="2682"/>
                    <a:pt x="18105" y="2743"/>
                    <a:pt x="18024" y="2804"/>
                  </a:cubicBezTo>
                  <a:cubicBezTo>
                    <a:pt x="18085" y="2743"/>
                    <a:pt x="18207" y="2682"/>
                    <a:pt x="18309" y="2601"/>
                  </a:cubicBezTo>
                  <a:close/>
                  <a:moveTo>
                    <a:pt x="17942" y="2845"/>
                  </a:moveTo>
                  <a:cubicBezTo>
                    <a:pt x="17942" y="2865"/>
                    <a:pt x="17942" y="2865"/>
                    <a:pt x="17922" y="2865"/>
                  </a:cubicBezTo>
                  <a:cubicBezTo>
                    <a:pt x="17942" y="2865"/>
                    <a:pt x="17942" y="2845"/>
                    <a:pt x="17942" y="2845"/>
                  </a:cubicBezTo>
                  <a:close/>
                  <a:moveTo>
                    <a:pt x="13727" y="1440"/>
                  </a:moveTo>
                  <a:cubicBezTo>
                    <a:pt x="13828" y="1521"/>
                    <a:pt x="13991" y="1684"/>
                    <a:pt x="14175" y="1888"/>
                  </a:cubicBezTo>
                  <a:cubicBezTo>
                    <a:pt x="14318" y="2043"/>
                    <a:pt x="14321" y="2065"/>
                    <a:pt x="14307" y="2065"/>
                  </a:cubicBezTo>
                  <a:cubicBezTo>
                    <a:pt x="14302" y="2065"/>
                    <a:pt x="14294" y="2062"/>
                    <a:pt x="14291" y="2062"/>
                  </a:cubicBezTo>
                  <a:cubicBezTo>
                    <a:pt x="14289" y="2062"/>
                    <a:pt x="14289" y="2064"/>
                    <a:pt x="14297" y="2071"/>
                  </a:cubicBezTo>
                  <a:cubicBezTo>
                    <a:pt x="14500" y="2315"/>
                    <a:pt x="14623" y="2417"/>
                    <a:pt x="14724" y="2499"/>
                  </a:cubicBezTo>
                  <a:cubicBezTo>
                    <a:pt x="14826" y="2560"/>
                    <a:pt x="14908" y="2641"/>
                    <a:pt x="15111" y="2804"/>
                  </a:cubicBezTo>
                  <a:cubicBezTo>
                    <a:pt x="15192" y="2885"/>
                    <a:pt x="15169" y="2894"/>
                    <a:pt x="15140" y="2894"/>
                  </a:cubicBezTo>
                  <a:cubicBezTo>
                    <a:pt x="15132" y="2894"/>
                    <a:pt x="15123" y="2893"/>
                    <a:pt x="15117" y="2893"/>
                  </a:cubicBezTo>
                  <a:cubicBezTo>
                    <a:pt x="15106" y="2893"/>
                    <a:pt x="15100" y="2895"/>
                    <a:pt x="15111" y="2906"/>
                  </a:cubicBezTo>
                  <a:cubicBezTo>
                    <a:pt x="14867" y="2743"/>
                    <a:pt x="14786" y="2621"/>
                    <a:pt x="14643" y="2478"/>
                  </a:cubicBezTo>
                  <a:lnTo>
                    <a:pt x="14643" y="2478"/>
                  </a:lnTo>
                  <a:cubicBezTo>
                    <a:pt x="14704" y="2540"/>
                    <a:pt x="14745" y="2601"/>
                    <a:pt x="14806" y="2662"/>
                  </a:cubicBezTo>
                  <a:cubicBezTo>
                    <a:pt x="14742" y="2614"/>
                    <a:pt x="14654" y="2529"/>
                    <a:pt x="14580" y="2456"/>
                  </a:cubicBezTo>
                  <a:lnTo>
                    <a:pt x="14580" y="2456"/>
                  </a:lnTo>
                  <a:cubicBezTo>
                    <a:pt x="14578" y="2454"/>
                    <a:pt x="14576" y="2451"/>
                    <a:pt x="14574" y="2449"/>
                  </a:cubicBezTo>
                  <a:lnTo>
                    <a:pt x="14574" y="2449"/>
                  </a:lnTo>
                  <a:cubicBezTo>
                    <a:pt x="14575" y="2451"/>
                    <a:pt x="14577" y="2453"/>
                    <a:pt x="14578" y="2454"/>
                  </a:cubicBezTo>
                  <a:lnTo>
                    <a:pt x="14578" y="2454"/>
                  </a:lnTo>
                  <a:cubicBezTo>
                    <a:pt x="14558" y="2434"/>
                    <a:pt x="14538" y="2414"/>
                    <a:pt x="14521" y="2397"/>
                  </a:cubicBezTo>
                  <a:cubicBezTo>
                    <a:pt x="14524" y="2397"/>
                    <a:pt x="14527" y="2398"/>
                    <a:pt x="14530" y="2399"/>
                  </a:cubicBezTo>
                  <a:lnTo>
                    <a:pt x="14530" y="2399"/>
                  </a:lnTo>
                  <a:cubicBezTo>
                    <a:pt x="14367" y="2215"/>
                    <a:pt x="14218" y="2029"/>
                    <a:pt x="14052" y="1827"/>
                  </a:cubicBezTo>
                  <a:cubicBezTo>
                    <a:pt x="13930" y="1684"/>
                    <a:pt x="13828" y="1562"/>
                    <a:pt x="13727" y="1440"/>
                  </a:cubicBezTo>
                  <a:close/>
                  <a:moveTo>
                    <a:pt x="16374" y="3150"/>
                  </a:moveTo>
                  <a:cubicBezTo>
                    <a:pt x="16377" y="3151"/>
                    <a:pt x="16379" y="3151"/>
                    <a:pt x="16381" y="3151"/>
                  </a:cubicBezTo>
                  <a:lnTo>
                    <a:pt x="16381" y="3151"/>
                  </a:lnTo>
                  <a:cubicBezTo>
                    <a:pt x="16379" y="3151"/>
                    <a:pt x="16376" y="3150"/>
                    <a:pt x="16374" y="3150"/>
                  </a:cubicBezTo>
                  <a:close/>
                  <a:moveTo>
                    <a:pt x="16760" y="3218"/>
                  </a:moveTo>
                  <a:cubicBezTo>
                    <a:pt x="16746" y="3220"/>
                    <a:pt x="16731" y="3221"/>
                    <a:pt x="16717" y="3223"/>
                  </a:cubicBezTo>
                  <a:lnTo>
                    <a:pt x="16717" y="3223"/>
                  </a:lnTo>
                  <a:cubicBezTo>
                    <a:pt x="16722" y="3223"/>
                    <a:pt x="16727" y="3223"/>
                    <a:pt x="16731" y="3223"/>
                  </a:cubicBezTo>
                  <a:cubicBezTo>
                    <a:pt x="16749" y="3223"/>
                    <a:pt x="16763" y="3224"/>
                    <a:pt x="16772" y="3226"/>
                  </a:cubicBezTo>
                  <a:lnTo>
                    <a:pt x="16772" y="3226"/>
                  </a:lnTo>
                  <a:lnTo>
                    <a:pt x="16760" y="3218"/>
                  </a:lnTo>
                  <a:close/>
                  <a:moveTo>
                    <a:pt x="16717" y="3223"/>
                  </a:moveTo>
                  <a:lnTo>
                    <a:pt x="16717" y="3223"/>
                  </a:lnTo>
                  <a:cubicBezTo>
                    <a:pt x="16657" y="3224"/>
                    <a:pt x="16567" y="3232"/>
                    <a:pt x="16517" y="3232"/>
                  </a:cubicBezTo>
                  <a:cubicBezTo>
                    <a:pt x="16563" y="3232"/>
                    <a:pt x="16633" y="3232"/>
                    <a:pt x="16717" y="3223"/>
                  </a:cubicBezTo>
                  <a:close/>
                  <a:moveTo>
                    <a:pt x="16772" y="3226"/>
                  </a:moveTo>
                  <a:lnTo>
                    <a:pt x="16781" y="3232"/>
                  </a:lnTo>
                  <a:cubicBezTo>
                    <a:pt x="16781" y="3229"/>
                    <a:pt x="16778" y="3227"/>
                    <a:pt x="16772" y="3226"/>
                  </a:cubicBezTo>
                  <a:close/>
                  <a:moveTo>
                    <a:pt x="23359" y="3313"/>
                  </a:moveTo>
                  <a:cubicBezTo>
                    <a:pt x="23365" y="3320"/>
                    <a:pt x="23371" y="3327"/>
                    <a:pt x="23376" y="3334"/>
                  </a:cubicBezTo>
                  <a:lnTo>
                    <a:pt x="23376" y="3334"/>
                  </a:lnTo>
                  <a:cubicBezTo>
                    <a:pt x="23359" y="3334"/>
                    <a:pt x="23359" y="3333"/>
                    <a:pt x="23359" y="3313"/>
                  </a:cubicBezTo>
                  <a:close/>
                  <a:moveTo>
                    <a:pt x="11473" y="1"/>
                  </a:moveTo>
                  <a:cubicBezTo>
                    <a:pt x="11370" y="1"/>
                    <a:pt x="11277" y="6"/>
                    <a:pt x="11201" y="14"/>
                  </a:cubicBezTo>
                  <a:lnTo>
                    <a:pt x="11201" y="55"/>
                  </a:lnTo>
                  <a:cubicBezTo>
                    <a:pt x="10957" y="75"/>
                    <a:pt x="10733" y="136"/>
                    <a:pt x="10468" y="259"/>
                  </a:cubicBezTo>
                  <a:lnTo>
                    <a:pt x="10488" y="279"/>
                  </a:lnTo>
                  <a:cubicBezTo>
                    <a:pt x="10427" y="299"/>
                    <a:pt x="10366" y="340"/>
                    <a:pt x="10285" y="360"/>
                  </a:cubicBezTo>
                  <a:cubicBezTo>
                    <a:pt x="10224" y="401"/>
                    <a:pt x="10142" y="421"/>
                    <a:pt x="10061" y="462"/>
                  </a:cubicBezTo>
                  <a:cubicBezTo>
                    <a:pt x="9898" y="544"/>
                    <a:pt x="9714" y="645"/>
                    <a:pt x="9572" y="768"/>
                  </a:cubicBezTo>
                  <a:cubicBezTo>
                    <a:pt x="9572" y="753"/>
                    <a:pt x="9603" y="728"/>
                    <a:pt x="9636" y="708"/>
                  </a:cubicBezTo>
                  <a:lnTo>
                    <a:pt x="9636" y="708"/>
                  </a:lnTo>
                  <a:cubicBezTo>
                    <a:pt x="9246" y="934"/>
                    <a:pt x="8930" y="1304"/>
                    <a:pt x="8615" y="1521"/>
                  </a:cubicBezTo>
                  <a:cubicBezTo>
                    <a:pt x="8533" y="1603"/>
                    <a:pt x="8472" y="1643"/>
                    <a:pt x="8411" y="1684"/>
                  </a:cubicBezTo>
                  <a:cubicBezTo>
                    <a:pt x="8403" y="1693"/>
                    <a:pt x="8394" y="1700"/>
                    <a:pt x="8386" y="1707"/>
                  </a:cubicBezTo>
                  <a:lnTo>
                    <a:pt x="8386" y="1707"/>
                  </a:lnTo>
                  <a:cubicBezTo>
                    <a:pt x="8387" y="1706"/>
                    <a:pt x="8389" y="1705"/>
                    <a:pt x="8391" y="1704"/>
                  </a:cubicBezTo>
                  <a:lnTo>
                    <a:pt x="8391" y="1704"/>
                  </a:lnTo>
                  <a:cubicBezTo>
                    <a:pt x="8330" y="1766"/>
                    <a:pt x="8228" y="1827"/>
                    <a:pt x="8146" y="1908"/>
                  </a:cubicBezTo>
                  <a:lnTo>
                    <a:pt x="8085" y="1928"/>
                  </a:lnTo>
                  <a:lnTo>
                    <a:pt x="8065" y="1928"/>
                  </a:lnTo>
                  <a:cubicBezTo>
                    <a:pt x="7988" y="1974"/>
                    <a:pt x="7981" y="1997"/>
                    <a:pt x="8008" y="1997"/>
                  </a:cubicBezTo>
                  <a:cubicBezTo>
                    <a:pt x="8016" y="1997"/>
                    <a:pt x="8029" y="1995"/>
                    <a:pt x="8045" y="1990"/>
                  </a:cubicBezTo>
                  <a:lnTo>
                    <a:pt x="8045" y="1990"/>
                  </a:lnTo>
                  <a:cubicBezTo>
                    <a:pt x="8004" y="2010"/>
                    <a:pt x="7963" y="2051"/>
                    <a:pt x="7922" y="2091"/>
                  </a:cubicBezTo>
                  <a:cubicBezTo>
                    <a:pt x="7841" y="2091"/>
                    <a:pt x="7678" y="2254"/>
                    <a:pt x="7535" y="2275"/>
                  </a:cubicBezTo>
                  <a:cubicBezTo>
                    <a:pt x="7515" y="2315"/>
                    <a:pt x="7393" y="2377"/>
                    <a:pt x="7250" y="2438"/>
                  </a:cubicBezTo>
                  <a:cubicBezTo>
                    <a:pt x="7189" y="2478"/>
                    <a:pt x="7128" y="2499"/>
                    <a:pt x="7067" y="2519"/>
                  </a:cubicBezTo>
                  <a:cubicBezTo>
                    <a:pt x="7026" y="2539"/>
                    <a:pt x="7006" y="2539"/>
                    <a:pt x="6985" y="2560"/>
                  </a:cubicBezTo>
                  <a:cubicBezTo>
                    <a:pt x="6978" y="2560"/>
                    <a:pt x="6971" y="2560"/>
                    <a:pt x="6964" y="2561"/>
                  </a:cubicBezTo>
                  <a:lnTo>
                    <a:pt x="6964" y="2561"/>
                  </a:lnTo>
                  <a:cubicBezTo>
                    <a:pt x="6965" y="2560"/>
                    <a:pt x="6965" y="2560"/>
                    <a:pt x="6965" y="2560"/>
                  </a:cubicBezTo>
                  <a:lnTo>
                    <a:pt x="6965" y="2560"/>
                  </a:lnTo>
                  <a:cubicBezTo>
                    <a:pt x="6964" y="2560"/>
                    <a:pt x="6963" y="2560"/>
                    <a:pt x="6963" y="2561"/>
                  </a:cubicBezTo>
                  <a:lnTo>
                    <a:pt x="6963" y="2561"/>
                  </a:lnTo>
                  <a:cubicBezTo>
                    <a:pt x="6963" y="2561"/>
                    <a:pt x="6964" y="2561"/>
                    <a:pt x="6964" y="2561"/>
                  </a:cubicBezTo>
                  <a:lnTo>
                    <a:pt x="6964" y="2561"/>
                  </a:lnTo>
                  <a:cubicBezTo>
                    <a:pt x="6961" y="2564"/>
                    <a:pt x="6945" y="2580"/>
                    <a:pt x="6945" y="2580"/>
                  </a:cubicBezTo>
                  <a:cubicBezTo>
                    <a:pt x="6945" y="2580"/>
                    <a:pt x="6905" y="2580"/>
                    <a:pt x="6963" y="2561"/>
                  </a:cubicBezTo>
                  <a:lnTo>
                    <a:pt x="6963" y="2561"/>
                  </a:lnTo>
                  <a:cubicBezTo>
                    <a:pt x="6909" y="2565"/>
                    <a:pt x="6853" y="2580"/>
                    <a:pt x="6782" y="2580"/>
                  </a:cubicBezTo>
                  <a:cubicBezTo>
                    <a:pt x="6761" y="2580"/>
                    <a:pt x="6721" y="2601"/>
                    <a:pt x="6700" y="2601"/>
                  </a:cubicBezTo>
                  <a:lnTo>
                    <a:pt x="6619" y="2601"/>
                  </a:lnTo>
                  <a:lnTo>
                    <a:pt x="6558" y="2580"/>
                  </a:lnTo>
                  <a:lnTo>
                    <a:pt x="6273" y="2580"/>
                  </a:lnTo>
                  <a:cubicBezTo>
                    <a:pt x="6191" y="2560"/>
                    <a:pt x="6150" y="2519"/>
                    <a:pt x="6130" y="2499"/>
                  </a:cubicBezTo>
                  <a:lnTo>
                    <a:pt x="6232" y="2499"/>
                  </a:lnTo>
                  <a:cubicBezTo>
                    <a:pt x="6028" y="2458"/>
                    <a:pt x="5967" y="2417"/>
                    <a:pt x="5886" y="2377"/>
                  </a:cubicBezTo>
                  <a:cubicBezTo>
                    <a:pt x="5825" y="2336"/>
                    <a:pt x="5764" y="2315"/>
                    <a:pt x="5621" y="2214"/>
                  </a:cubicBezTo>
                  <a:lnTo>
                    <a:pt x="5641" y="2193"/>
                  </a:lnTo>
                  <a:cubicBezTo>
                    <a:pt x="5540" y="2132"/>
                    <a:pt x="5377" y="2010"/>
                    <a:pt x="5336" y="1928"/>
                  </a:cubicBezTo>
                  <a:cubicBezTo>
                    <a:pt x="5234" y="1827"/>
                    <a:pt x="5010" y="1562"/>
                    <a:pt x="4705" y="1256"/>
                  </a:cubicBezTo>
                  <a:cubicBezTo>
                    <a:pt x="4542" y="1114"/>
                    <a:pt x="4358" y="971"/>
                    <a:pt x="4175" y="849"/>
                  </a:cubicBezTo>
                  <a:cubicBezTo>
                    <a:pt x="3992" y="727"/>
                    <a:pt x="3788" y="625"/>
                    <a:pt x="3625" y="544"/>
                  </a:cubicBezTo>
                  <a:lnTo>
                    <a:pt x="3625" y="544"/>
                  </a:lnTo>
                  <a:cubicBezTo>
                    <a:pt x="3640" y="566"/>
                    <a:pt x="3641" y="575"/>
                    <a:pt x="3631" y="575"/>
                  </a:cubicBezTo>
                  <a:cubicBezTo>
                    <a:pt x="3613" y="575"/>
                    <a:pt x="3560" y="549"/>
                    <a:pt x="3483" y="523"/>
                  </a:cubicBezTo>
                  <a:cubicBezTo>
                    <a:pt x="3399" y="490"/>
                    <a:pt x="3303" y="457"/>
                    <a:pt x="3259" y="457"/>
                  </a:cubicBezTo>
                  <a:cubicBezTo>
                    <a:pt x="3249" y="457"/>
                    <a:pt x="3242" y="458"/>
                    <a:pt x="3238" y="462"/>
                  </a:cubicBezTo>
                  <a:cubicBezTo>
                    <a:pt x="3197" y="442"/>
                    <a:pt x="3096" y="421"/>
                    <a:pt x="3218" y="421"/>
                  </a:cubicBezTo>
                  <a:cubicBezTo>
                    <a:pt x="2994" y="398"/>
                    <a:pt x="2832" y="374"/>
                    <a:pt x="2680" y="374"/>
                  </a:cubicBezTo>
                  <a:cubicBezTo>
                    <a:pt x="2569" y="374"/>
                    <a:pt x="2463" y="387"/>
                    <a:pt x="2342" y="421"/>
                  </a:cubicBezTo>
                  <a:cubicBezTo>
                    <a:pt x="2301" y="401"/>
                    <a:pt x="2424" y="381"/>
                    <a:pt x="2383" y="381"/>
                  </a:cubicBezTo>
                  <a:cubicBezTo>
                    <a:pt x="2362" y="381"/>
                    <a:pt x="2261" y="401"/>
                    <a:pt x="2220" y="401"/>
                  </a:cubicBezTo>
                  <a:cubicBezTo>
                    <a:pt x="2179" y="401"/>
                    <a:pt x="2281" y="381"/>
                    <a:pt x="2342" y="360"/>
                  </a:cubicBezTo>
                  <a:lnTo>
                    <a:pt x="2342" y="360"/>
                  </a:lnTo>
                  <a:cubicBezTo>
                    <a:pt x="2240" y="381"/>
                    <a:pt x="2159" y="401"/>
                    <a:pt x="2098" y="421"/>
                  </a:cubicBezTo>
                  <a:cubicBezTo>
                    <a:pt x="2037" y="421"/>
                    <a:pt x="1996" y="442"/>
                    <a:pt x="1976" y="462"/>
                  </a:cubicBezTo>
                  <a:cubicBezTo>
                    <a:pt x="1914" y="503"/>
                    <a:pt x="1914" y="523"/>
                    <a:pt x="1894" y="544"/>
                  </a:cubicBezTo>
                  <a:cubicBezTo>
                    <a:pt x="1792" y="564"/>
                    <a:pt x="1731" y="584"/>
                    <a:pt x="1670" y="625"/>
                  </a:cubicBezTo>
                  <a:cubicBezTo>
                    <a:pt x="1609" y="645"/>
                    <a:pt x="1548" y="686"/>
                    <a:pt x="1487" y="727"/>
                  </a:cubicBezTo>
                  <a:cubicBezTo>
                    <a:pt x="1446" y="727"/>
                    <a:pt x="1405" y="747"/>
                    <a:pt x="1405" y="747"/>
                  </a:cubicBezTo>
                  <a:cubicBezTo>
                    <a:pt x="1392" y="747"/>
                    <a:pt x="1396" y="739"/>
                    <a:pt x="1433" y="716"/>
                  </a:cubicBezTo>
                  <a:lnTo>
                    <a:pt x="1433" y="716"/>
                  </a:lnTo>
                  <a:cubicBezTo>
                    <a:pt x="1342" y="762"/>
                    <a:pt x="1211" y="826"/>
                    <a:pt x="1100" y="910"/>
                  </a:cubicBezTo>
                  <a:cubicBezTo>
                    <a:pt x="937" y="1032"/>
                    <a:pt x="815" y="1155"/>
                    <a:pt x="815" y="1175"/>
                  </a:cubicBezTo>
                  <a:cubicBezTo>
                    <a:pt x="774" y="1195"/>
                    <a:pt x="693" y="1318"/>
                    <a:pt x="652" y="1338"/>
                  </a:cubicBezTo>
                  <a:cubicBezTo>
                    <a:pt x="611" y="1399"/>
                    <a:pt x="570" y="1440"/>
                    <a:pt x="530" y="1480"/>
                  </a:cubicBezTo>
                  <a:cubicBezTo>
                    <a:pt x="509" y="1521"/>
                    <a:pt x="489" y="1562"/>
                    <a:pt x="468" y="1603"/>
                  </a:cubicBezTo>
                  <a:cubicBezTo>
                    <a:pt x="407" y="1664"/>
                    <a:pt x="367" y="1745"/>
                    <a:pt x="285" y="1867"/>
                  </a:cubicBezTo>
                  <a:lnTo>
                    <a:pt x="346" y="1806"/>
                  </a:lnTo>
                  <a:lnTo>
                    <a:pt x="346" y="1806"/>
                  </a:lnTo>
                  <a:cubicBezTo>
                    <a:pt x="326" y="1928"/>
                    <a:pt x="224" y="2030"/>
                    <a:pt x="143" y="2275"/>
                  </a:cubicBezTo>
                  <a:lnTo>
                    <a:pt x="143" y="2254"/>
                  </a:lnTo>
                  <a:cubicBezTo>
                    <a:pt x="41" y="2519"/>
                    <a:pt x="41" y="2580"/>
                    <a:pt x="41" y="2641"/>
                  </a:cubicBezTo>
                  <a:cubicBezTo>
                    <a:pt x="41" y="2682"/>
                    <a:pt x="20" y="2723"/>
                    <a:pt x="20" y="2784"/>
                  </a:cubicBezTo>
                  <a:cubicBezTo>
                    <a:pt x="20" y="2825"/>
                    <a:pt x="0" y="2865"/>
                    <a:pt x="0" y="2926"/>
                  </a:cubicBezTo>
                  <a:cubicBezTo>
                    <a:pt x="0" y="2947"/>
                    <a:pt x="0" y="2947"/>
                    <a:pt x="0" y="2947"/>
                  </a:cubicBezTo>
                  <a:lnTo>
                    <a:pt x="20" y="2947"/>
                  </a:lnTo>
                  <a:cubicBezTo>
                    <a:pt x="41" y="2967"/>
                    <a:pt x="61" y="2967"/>
                    <a:pt x="61" y="2967"/>
                  </a:cubicBezTo>
                  <a:cubicBezTo>
                    <a:pt x="102" y="2967"/>
                    <a:pt x="143" y="2967"/>
                    <a:pt x="183" y="2988"/>
                  </a:cubicBezTo>
                  <a:cubicBezTo>
                    <a:pt x="183" y="2967"/>
                    <a:pt x="163" y="2967"/>
                    <a:pt x="163" y="2947"/>
                  </a:cubicBezTo>
                  <a:lnTo>
                    <a:pt x="285" y="2947"/>
                  </a:lnTo>
                  <a:cubicBezTo>
                    <a:pt x="346" y="2947"/>
                    <a:pt x="407" y="2967"/>
                    <a:pt x="489" y="2967"/>
                  </a:cubicBezTo>
                  <a:cubicBezTo>
                    <a:pt x="530" y="2967"/>
                    <a:pt x="570" y="2988"/>
                    <a:pt x="611" y="2988"/>
                  </a:cubicBezTo>
                  <a:lnTo>
                    <a:pt x="672" y="3008"/>
                  </a:lnTo>
                  <a:lnTo>
                    <a:pt x="733" y="3008"/>
                  </a:lnTo>
                  <a:cubicBezTo>
                    <a:pt x="794" y="3028"/>
                    <a:pt x="855" y="3028"/>
                    <a:pt x="917" y="3028"/>
                  </a:cubicBezTo>
                  <a:lnTo>
                    <a:pt x="957" y="3028"/>
                  </a:lnTo>
                  <a:cubicBezTo>
                    <a:pt x="957" y="3028"/>
                    <a:pt x="957" y="3008"/>
                    <a:pt x="957" y="2988"/>
                  </a:cubicBezTo>
                  <a:lnTo>
                    <a:pt x="937" y="3008"/>
                  </a:lnTo>
                  <a:cubicBezTo>
                    <a:pt x="937" y="2988"/>
                    <a:pt x="937" y="2967"/>
                    <a:pt x="937" y="2947"/>
                  </a:cubicBezTo>
                  <a:cubicBezTo>
                    <a:pt x="957" y="2926"/>
                    <a:pt x="957" y="2886"/>
                    <a:pt x="957" y="2865"/>
                  </a:cubicBezTo>
                  <a:cubicBezTo>
                    <a:pt x="978" y="2784"/>
                    <a:pt x="998" y="2743"/>
                    <a:pt x="1018" y="2682"/>
                  </a:cubicBezTo>
                  <a:cubicBezTo>
                    <a:pt x="1079" y="2580"/>
                    <a:pt x="1141" y="2478"/>
                    <a:pt x="1181" y="2417"/>
                  </a:cubicBezTo>
                  <a:cubicBezTo>
                    <a:pt x="1185" y="2410"/>
                    <a:pt x="1187" y="2406"/>
                    <a:pt x="1187" y="2406"/>
                  </a:cubicBezTo>
                  <a:lnTo>
                    <a:pt x="1187" y="2406"/>
                  </a:lnTo>
                  <a:cubicBezTo>
                    <a:pt x="1187" y="2406"/>
                    <a:pt x="1157" y="2469"/>
                    <a:pt x="1141" y="2519"/>
                  </a:cubicBezTo>
                  <a:cubicBezTo>
                    <a:pt x="1202" y="2417"/>
                    <a:pt x="1222" y="2377"/>
                    <a:pt x="1242" y="2336"/>
                  </a:cubicBezTo>
                  <a:cubicBezTo>
                    <a:pt x="1242" y="2315"/>
                    <a:pt x="1242" y="2315"/>
                    <a:pt x="1242" y="2315"/>
                  </a:cubicBezTo>
                  <a:cubicBezTo>
                    <a:pt x="1222" y="2295"/>
                    <a:pt x="1202" y="2295"/>
                    <a:pt x="1283" y="2173"/>
                  </a:cubicBezTo>
                  <a:cubicBezTo>
                    <a:pt x="1293" y="2166"/>
                    <a:pt x="1300" y="2164"/>
                    <a:pt x="1304" y="2164"/>
                  </a:cubicBezTo>
                  <a:cubicBezTo>
                    <a:pt x="1316" y="2164"/>
                    <a:pt x="1316" y="2179"/>
                    <a:pt x="1325" y="2179"/>
                  </a:cubicBezTo>
                  <a:cubicBezTo>
                    <a:pt x="1334" y="2179"/>
                    <a:pt x="1352" y="2162"/>
                    <a:pt x="1405" y="2091"/>
                  </a:cubicBezTo>
                  <a:cubicBezTo>
                    <a:pt x="1446" y="2051"/>
                    <a:pt x="1528" y="1908"/>
                    <a:pt x="1670" y="1806"/>
                  </a:cubicBezTo>
                  <a:cubicBezTo>
                    <a:pt x="1787" y="1689"/>
                    <a:pt x="1960" y="1591"/>
                    <a:pt x="2100" y="1547"/>
                  </a:cubicBezTo>
                  <a:lnTo>
                    <a:pt x="2100" y="1547"/>
                  </a:lnTo>
                  <a:cubicBezTo>
                    <a:pt x="2084" y="1551"/>
                    <a:pt x="2070" y="1554"/>
                    <a:pt x="2061" y="1554"/>
                  </a:cubicBezTo>
                  <a:cubicBezTo>
                    <a:pt x="2040" y="1554"/>
                    <a:pt x="2048" y="1540"/>
                    <a:pt x="2138" y="1501"/>
                  </a:cubicBezTo>
                  <a:cubicBezTo>
                    <a:pt x="2240" y="1460"/>
                    <a:pt x="2403" y="1440"/>
                    <a:pt x="2546" y="1440"/>
                  </a:cubicBezTo>
                  <a:lnTo>
                    <a:pt x="2953" y="1440"/>
                  </a:lnTo>
                  <a:cubicBezTo>
                    <a:pt x="2973" y="1440"/>
                    <a:pt x="2994" y="1460"/>
                    <a:pt x="2994" y="1460"/>
                  </a:cubicBezTo>
                  <a:cubicBezTo>
                    <a:pt x="3075" y="1460"/>
                    <a:pt x="3218" y="1501"/>
                    <a:pt x="3340" y="1542"/>
                  </a:cubicBezTo>
                  <a:cubicBezTo>
                    <a:pt x="3462" y="1582"/>
                    <a:pt x="3584" y="1643"/>
                    <a:pt x="3625" y="1664"/>
                  </a:cubicBezTo>
                  <a:cubicBezTo>
                    <a:pt x="3686" y="1745"/>
                    <a:pt x="3910" y="1888"/>
                    <a:pt x="4094" y="2071"/>
                  </a:cubicBezTo>
                  <a:cubicBezTo>
                    <a:pt x="4297" y="2254"/>
                    <a:pt x="4481" y="2417"/>
                    <a:pt x="4440" y="2438"/>
                  </a:cubicBezTo>
                  <a:cubicBezTo>
                    <a:pt x="4582" y="2580"/>
                    <a:pt x="4705" y="2723"/>
                    <a:pt x="4847" y="2845"/>
                  </a:cubicBezTo>
                  <a:cubicBezTo>
                    <a:pt x="5112" y="3089"/>
                    <a:pt x="5234" y="3150"/>
                    <a:pt x="5356" y="3212"/>
                  </a:cubicBezTo>
                  <a:cubicBezTo>
                    <a:pt x="5387" y="3232"/>
                    <a:pt x="5392" y="3237"/>
                    <a:pt x="5387" y="3237"/>
                  </a:cubicBezTo>
                  <a:cubicBezTo>
                    <a:pt x="5382" y="3237"/>
                    <a:pt x="5366" y="3232"/>
                    <a:pt x="5356" y="3232"/>
                  </a:cubicBezTo>
                  <a:cubicBezTo>
                    <a:pt x="5601" y="3374"/>
                    <a:pt x="5743" y="3436"/>
                    <a:pt x="5865" y="3476"/>
                  </a:cubicBezTo>
                  <a:cubicBezTo>
                    <a:pt x="5926" y="3497"/>
                    <a:pt x="6008" y="3517"/>
                    <a:pt x="6089" y="3517"/>
                  </a:cubicBezTo>
                  <a:cubicBezTo>
                    <a:pt x="6110" y="3537"/>
                    <a:pt x="6171" y="3537"/>
                    <a:pt x="6212" y="3537"/>
                  </a:cubicBezTo>
                  <a:cubicBezTo>
                    <a:pt x="6252" y="3537"/>
                    <a:pt x="6313" y="3558"/>
                    <a:pt x="6354" y="3558"/>
                  </a:cubicBezTo>
                  <a:lnTo>
                    <a:pt x="6415" y="3578"/>
                  </a:lnTo>
                  <a:cubicBezTo>
                    <a:pt x="6456" y="3578"/>
                    <a:pt x="6560" y="3587"/>
                    <a:pt x="6697" y="3587"/>
                  </a:cubicBezTo>
                  <a:cubicBezTo>
                    <a:pt x="6766" y="3587"/>
                    <a:pt x="6843" y="3585"/>
                    <a:pt x="6924" y="3578"/>
                  </a:cubicBezTo>
                  <a:cubicBezTo>
                    <a:pt x="7169" y="3558"/>
                    <a:pt x="7474" y="3476"/>
                    <a:pt x="7698" y="3354"/>
                  </a:cubicBezTo>
                  <a:lnTo>
                    <a:pt x="7698" y="3354"/>
                  </a:lnTo>
                  <a:cubicBezTo>
                    <a:pt x="7698" y="3374"/>
                    <a:pt x="7698" y="3374"/>
                    <a:pt x="7658" y="3395"/>
                  </a:cubicBezTo>
                  <a:cubicBezTo>
                    <a:pt x="7943" y="3273"/>
                    <a:pt x="8248" y="3110"/>
                    <a:pt x="8513" y="2947"/>
                  </a:cubicBezTo>
                  <a:cubicBezTo>
                    <a:pt x="8778" y="2784"/>
                    <a:pt x="8981" y="2621"/>
                    <a:pt x="9042" y="2519"/>
                  </a:cubicBezTo>
                  <a:cubicBezTo>
                    <a:pt x="9144" y="2417"/>
                    <a:pt x="9226" y="2336"/>
                    <a:pt x="9328" y="2254"/>
                  </a:cubicBezTo>
                  <a:lnTo>
                    <a:pt x="9328" y="2254"/>
                  </a:lnTo>
                  <a:cubicBezTo>
                    <a:pt x="9213" y="2345"/>
                    <a:pt x="9168" y="2375"/>
                    <a:pt x="9157" y="2375"/>
                  </a:cubicBezTo>
                  <a:cubicBezTo>
                    <a:pt x="9137" y="2375"/>
                    <a:pt x="9239" y="2270"/>
                    <a:pt x="9224" y="2270"/>
                  </a:cubicBezTo>
                  <a:cubicBezTo>
                    <a:pt x="9220" y="2270"/>
                    <a:pt x="9209" y="2277"/>
                    <a:pt x="9185" y="2295"/>
                  </a:cubicBezTo>
                  <a:cubicBezTo>
                    <a:pt x="9289" y="2191"/>
                    <a:pt x="9457" y="2077"/>
                    <a:pt x="9471" y="2077"/>
                  </a:cubicBezTo>
                  <a:cubicBezTo>
                    <a:pt x="9476" y="2077"/>
                    <a:pt x="9459" y="2093"/>
                    <a:pt x="9409" y="2132"/>
                  </a:cubicBezTo>
                  <a:lnTo>
                    <a:pt x="9389" y="2153"/>
                  </a:lnTo>
                  <a:cubicBezTo>
                    <a:pt x="9384" y="2165"/>
                    <a:pt x="9386" y="2171"/>
                    <a:pt x="9393" y="2171"/>
                  </a:cubicBezTo>
                  <a:cubicBezTo>
                    <a:pt x="9419" y="2171"/>
                    <a:pt x="9516" y="2090"/>
                    <a:pt x="9613" y="2010"/>
                  </a:cubicBezTo>
                  <a:cubicBezTo>
                    <a:pt x="9735" y="1908"/>
                    <a:pt x="9877" y="1806"/>
                    <a:pt x="9877" y="1806"/>
                  </a:cubicBezTo>
                  <a:cubicBezTo>
                    <a:pt x="10264" y="1521"/>
                    <a:pt x="10672" y="1256"/>
                    <a:pt x="11120" y="1155"/>
                  </a:cubicBezTo>
                  <a:cubicBezTo>
                    <a:pt x="11243" y="1121"/>
                    <a:pt x="11366" y="1106"/>
                    <a:pt x="11490" y="1106"/>
                  </a:cubicBezTo>
                  <a:cubicBezTo>
                    <a:pt x="11590" y="1106"/>
                    <a:pt x="11691" y="1116"/>
                    <a:pt x="11792" y="1134"/>
                  </a:cubicBezTo>
                  <a:cubicBezTo>
                    <a:pt x="11995" y="1175"/>
                    <a:pt x="12199" y="1297"/>
                    <a:pt x="12362" y="1419"/>
                  </a:cubicBezTo>
                  <a:lnTo>
                    <a:pt x="12301" y="1318"/>
                  </a:lnTo>
                  <a:lnTo>
                    <a:pt x="12301" y="1318"/>
                  </a:lnTo>
                  <a:cubicBezTo>
                    <a:pt x="12382" y="1379"/>
                    <a:pt x="12484" y="1440"/>
                    <a:pt x="12545" y="1521"/>
                  </a:cubicBezTo>
                  <a:cubicBezTo>
                    <a:pt x="12573" y="1549"/>
                    <a:pt x="12592" y="1568"/>
                    <a:pt x="12588" y="1568"/>
                  </a:cubicBezTo>
                  <a:cubicBezTo>
                    <a:pt x="12584" y="1568"/>
                    <a:pt x="12545" y="1539"/>
                    <a:pt x="12443" y="1460"/>
                  </a:cubicBezTo>
                  <a:lnTo>
                    <a:pt x="12443" y="1460"/>
                  </a:lnTo>
                  <a:cubicBezTo>
                    <a:pt x="12525" y="1542"/>
                    <a:pt x="12749" y="1704"/>
                    <a:pt x="12749" y="1704"/>
                  </a:cubicBezTo>
                  <a:cubicBezTo>
                    <a:pt x="12836" y="1798"/>
                    <a:pt x="12862" y="1829"/>
                    <a:pt x="12856" y="1829"/>
                  </a:cubicBezTo>
                  <a:cubicBezTo>
                    <a:pt x="12844" y="1829"/>
                    <a:pt x="12691" y="1688"/>
                    <a:pt x="12679" y="1688"/>
                  </a:cubicBezTo>
                  <a:cubicBezTo>
                    <a:pt x="12676" y="1688"/>
                    <a:pt x="12679" y="1693"/>
                    <a:pt x="12688" y="1704"/>
                  </a:cubicBezTo>
                  <a:cubicBezTo>
                    <a:pt x="12729" y="1745"/>
                    <a:pt x="12769" y="1786"/>
                    <a:pt x="12830" y="1827"/>
                  </a:cubicBezTo>
                  <a:lnTo>
                    <a:pt x="12790" y="1806"/>
                  </a:lnTo>
                  <a:lnTo>
                    <a:pt x="12790" y="1806"/>
                  </a:lnTo>
                  <a:cubicBezTo>
                    <a:pt x="12912" y="1908"/>
                    <a:pt x="12932" y="1908"/>
                    <a:pt x="13116" y="2112"/>
                  </a:cubicBezTo>
                  <a:cubicBezTo>
                    <a:pt x="13217" y="2254"/>
                    <a:pt x="13136" y="2193"/>
                    <a:pt x="13197" y="2254"/>
                  </a:cubicBezTo>
                  <a:cubicBezTo>
                    <a:pt x="13195" y="2254"/>
                    <a:pt x="13193" y="2255"/>
                    <a:pt x="13192" y="2255"/>
                  </a:cubicBezTo>
                  <a:lnTo>
                    <a:pt x="13192" y="2255"/>
                  </a:lnTo>
                  <a:cubicBezTo>
                    <a:pt x="13220" y="2288"/>
                    <a:pt x="13230" y="2298"/>
                    <a:pt x="13230" y="2298"/>
                  </a:cubicBezTo>
                  <a:cubicBezTo>
                    <a:pt x="13230" y="2298"/>
                    <a:pt x="13218" y="2286"/>
                    <a:pt x="13201" y="2277"/>
                  </a:cubicBezTo>
                  <a:lnTo>
                    <a:pt x="13201" y="2277"/>
                  </a:lnTo>
                  <a:cubicBezTo>
                    <a:pt x="13212" y="2290"/>
                    <a:pt x="13231" y="2309"/>
                    <a:pt x="13258" y="2336"/>
                  </a:cubicBezTo>
                  <a:lnTo>
                    <a:pt x="13502" y="2641"/>
                  </a:lnTo>
                  <a:lnTo>
                    <a:pt x="13421" y="2499"/>
                  </a:lnTo>
                  <a:lnTo>
                    <a:pt x="13421" y="2499"/>
                  </a:lnTo>
                  <a:cubicBezTo>
                    <a:pt x="13521" y="2584"/>
                    <a:pt x="13600" y="2689"/>
                    <a:pt x="13612" y="2689"/>
                  </a:cubicBezTo>
                  <a:cubicBezTo>
                    <a:pt x="13616" y="2689"/>
                    <a:pt x="13608" y="2670"/>
                    <a:pt x="13584" y="2621"/>
                  </a:cubicBezTo>
                  <a:lnTo>
                    <a:pt x="13584" y="2621"/>
                  </a:lnTo>
                  <a:cubicBezTo>
                    <a:pt x="13645" y="2743"/>
                    <a:pt x="13889" y="3049"/>
                    <a:pt x="14154" y="3293"/>
                  </a:cubicBezTo>
                  <a:cubicBezTo>
                    <a:pt x="14297" y="3436"/>
                    <a:pt x="14439" y="3537"/>
                    <a:pt x="14562" y="3639"/>
                  </a:cubicBezTo>
                  <a:cubicBezTo>
                    <a:pt x="14684" y="3721"/>
                    <a:pt x="14765" y="3782"/>
                    <a:pt x="14806" y="3802"/>
                  </a:cubicBezTo>
                  <a:cubicBezTo>
                    <a:pt x="15050" y="3924"/>
                    <a:pt x="15274" y="4026"/>
                    <a:pt x="15580" y="4108"/>
                  </a:cubicBezTo>
                  <a:cubicBezTo>
                    <a:pt x="15539" y="4087"/>
                    <a:pt x="15519" y="4067"/>
                    <a:pt x="15519" y="4067"/>
                  </a:cubicBezTo>
                  <a:cubicBezTo>
                    <a:pt x="15539" y="4067"/>
                    <a:pt x="15600" y="4067"/>
                    <a:pt x="15722" y="4087"/>
                  </a:cubicBezTo>
                  <a:cubicBezTo>
                    <a:pt x="15702" y="4108"/>
                    <a:pt x="15722" y="4128"/>
                    <a:pt x="15763" y="4148"/>
                  </a:cubicBezTo>
                  <a:cubicBezTo>
                    <a:pt x="15804" y="4148"/>
                    <a:pt x="15865" y="4169"/>
                    <a:pt x="15946" y="4189"/>
                  </a:cubicBezTo>
                  <a:cubicBezTo>
                    <a:pt x="16028" y="4189"/>
                    <a:pt x="16130" y="4209"/>
                    <a:pt x="16211" y="4209"/>
                  </a:cubicBezTo>
                  <a:cubicBezTo>
                    <a:pt x="16281" y="4227"/>
                    <a:pt x="16351" y="4229"/>
                    <a:pt x="16408" y="4243"/>
                  </a:cubicBezTo>
                  <a:lnTo>
                    <a:pt x="16408" y="4243"/>
                  </a:lnTo>
                  <a:cubicBezTo>
                    <a:pt x="16385" y="4229"/>
                    <a:pt x="16542" y="4227"/>
                    <a:pt x="16700" y="4209"/>
                  </a:cubicBezTo>
                  <a:cubicBezTo>
                    <a:pt x="16883" y="4189"/>
                    <a:pt x="17046" y="4148"/>
                    <a:pt x="16883" y="4148"/>
                  </a:cubicBezTo>
                  <a:cubicBezTo>
                    <a:pt x="16928" y="4144"/>
                    <a:pt x="16956" y="4143"/>
                    <a:pt x="16973" y="4143"/>
                  </a:cubicBezTo>
                  <a:cubicBezTo>
                    <a:pt x="17041" y="4143"/>
                    <a:pt x="16940" y="4169"/>
                    <a:pt x="17087" y="4169"/>
                  </a:cubicBezTo>
                  <a:cubicBezTo>
                    <a:pt x="17331" y="4108"/>
                    <a:pt x="17616" y="4026"/>
                    <a:pt x="17922" y="3904"/>
                  </a:cubicBezTo>
                  <a:cubicBezTo>
                    <a:pt x="17983" y="3884"/>
                    <a:pt x="18064" y="3843"/>
                    <a:pt x="18146" y="3822"/>
                  </a:cubicBezTo>
                  <a:cubicBezTo>
                    <a:pt x="18207" y="3782"/>
                    <a:pt x="18288" y="3741"/>
                    <a:pt x="18350" y="3700"/>
                  </a:cubicBezTo>
                  <a:cubicBezTo>
                    <a:pt x="18492" y="3639"/>
                    <a:pt x="18635" y="3537"/>
                    <a:pt x="18777" y="3436"/>
                  </a:cubicBezTo>
                  <a:lnTo>
                    <a:pt x="18777" y="3436"/>
                  </a:lnTo>
                  <a:cubicBezTo>
                    <a:pt x="18777" y="3436"/>
                    <a:pt x="18752" y="3446"/>
                    <a:pt x="18739" y="3446"/>
                  </a:cubicBezTo>
                  <a:cubicBezTo>
                    <a:pt x="18726" y="3446"/>
                    <a:pt x="18726" y="3436"/>
                    <a:pt x="18777" y="3395"/>
                  </a:cubicBezTo>
                  <a:cubicBezTo>
                    <a:pt x="18879" y="3334"/>
                    <a:pt x="18981" y="3273"/>
                    <a:pt x="19083" y="3212"/>
                  </a:cubicBezTo>
                  <a:cubicBezTo>
                    <a:pt x="19184" y="3110"/>
                    <a:pt x="19144" y="3089"/>
                    <a:pt x="19347" y="2947"/>
                  </a:cubicBezTo>
                  <a:lnTo>
                    <a:pt x="19347" y="2947"/>
                  </a:lnTo>
                  <a:cubicBezTo>
                    <a:pt x="19327" y="2957"/>
                    <a:pt x="19307" y="2967"/>
                    <a:pt x="19299" y="2967"/>
                  </a:cubicBezTo>
                  <a:cubicBezTo>
                    <a:pt x="19291" y="2967"/>
                    <a:pt x="19297" y="2957"/>
                    <a:pt x="19327" y="2926"/>
                  </a:cubicBezTo>
                  <a:cubicBezTo>
                    <a:pt x="19571" y="2723"/>
                    <a:pt x="19816" y="2519"/>
                    <a:pt x="20060" y="2315"/>
                  </a:cubicBezTo>
                  <a:cubicBezTo>
                    <a:pt x="20305" y="2132"/>
                    <a:pt x="20590" y="1969"/>
                    <a:pt x="20895" y="1969"/>
                  </a:cubicBezTo>
                  <a:cubicBezTo>
                    <a:pt x="20921" y="1967"/>
                    <a:pt x="20948" y="1967"/>
                    <a:pt x="20974" y="1967"/>
                  </a:cubicBezTo>
                  <a:cubicBezTo>
                    <a:pt x="21256" y="1967"/>
                    <a:pt x="21551" y="2063"/>
                    <a:pt x="21812" y="2193"/>
                  </a:cubicBezTo>
                  <a:cubicBezTo>
                    <a:pt x="22097" y="2336"/>
                    <a:pt x="22341" y="2519"/>
                    <a:pt x="22586" y="2743"/>
                  </a:cubicBezTo>
                  <a:cubicBezTo>
                    <a:pt x="22537" y="2695"/>
                    <a:pt x="22521" y="2675"/>
                    <a:pt x="22525" y="2675"/>
                  </a:cubicBezTo>
                  <a:cubicBezTo>
                    <a:pt x="22531" y="2675"/>
                    <a:pt x="22585" y="2722"/>
                    <a:pt x="22647" y="2784"/>
                  </a:cubicBezTo>
                  <a:cubicBezTo>
                    <a:pt x="22616" y="2753"/>
                    <a:pt x="22621" y="2748"/>
                    <a:pt x="22634" y="2748"/>
                  </a:cubicBezTo>
                  <a:cubicBezTo>
                    <a:pt x="22640" y="2748"/>
                    <a:pt x="22649" y="2749"/>
                    <a:pt x="22655" y="2749"/>
                  </a:cubicBezTo>
                  <a:cubicBezTo>
                    <a:pt x="22662" y="2749"/>
                    <a:pt x="22667" y="2748"/>
                    <a:pt x="22667" y="2743"/>
                  </a:cubicBezTo>
                  <a:cubicBezTo>
                    <a:pt x="22789" y="2865"/>
                    <a:pt x="22911" y="2988"/>
                    <a:pt x="23034" y="3130"/>
                  </a:cubicBezTo>
                  <a:cubicBezTo>
                    <a:pt x="23135" y="3171"/>
                    <a:pt x="23441" y="3537"/>
                    <a:pt x="23482" y="3558"/>
                  </a:cubicBezTo>
                  <a:lnTo>
                    <a:pt x="23380" y="3436"/>
                  </a:lnTo>
                  <a:lnTo>
                    <a:pt x="23380" y="3436"/>
                  </a:lnTo>
                  <a:cubicBezTo>
                    <a:pt x="23403" y="3459"/>
                    <a:pt x="23416" y="3469"/>
                    <a:pt x="23423" y="3469"/>
                  </a:cubicBezTo>
                  <a:cubicBezTo>
                    <a:pt x="23437" y="3469"/>
                    <a:pt x="23411" y="3411"/>
                    <a:pt x="23383" y="3341"/>
                  </a:cubicBezTo>
                  <a:lnTo>
                    <a:pt x="23383" y="3341"/>
                  </a:lnTo>
                  <a:cubicBezTo>
                    <a:pt x="23480" y="3457"/>
                    <a:pt x="23593" y="3589"/>
                    <a:pt x="23706" y="3721"/>
                  </a:cubicBezTo>
                  <a:lnTo>
                    <a:pt x="24337" y="3171"/>
                  </a:lnTo>
                  <a:cubicBezTo>
                    <a:pt x="23706" y="2417"/>
                    <a:pt x="22708" y="1399"/>
                    <a:pt x="21506" y="1114"/>
                  </a:cubicBezTo>
                  <a:cubicBezTo>
                    <a:pt x="21315" y="1069"/>
                    <a:pt x="21135" y="1049"/>
                    <a:pt x="20963" y="1049"/>
                  </a:cubicBezTo>
                  <a:cubicBezTo>
                    <a:pt x="20039" y="1049"/>
                    <a:pt x="19385" y="1637"/>
                    <a:pt x="18818" y="2153"/>
                  </a:cubicBezTo>
                  <a:cubicBezTo>
                    <a:pt x="18765" y="2205"/>
                    <a:pt x="18712" y="2243"/>
                    <a:pt x="18672" y="2292"/>
                  </a:cubicBezTo>
                  <a:lnTo>
                    <a:pt x="18672" y="2292"/>
                  </a:lnTo>
                  <a:lnTo>
                    <a:pt x="18655" y="2275"/>
                  </a:lnTo>
                  <a:cubicBezTo>
                    <a:pt x="18591" y="2338"/>
                    <a:pt x="18540" y="2389"/>
                    <a:pt x="18550" y="2389"/>
                  </a:cubicBezTo>
                  <a:cubicBezTo>
                    <a:pt x="18553" y="2389"/>
                    <a:pt x="18560" y="2385"/>
                    <a:pt x="18574" y="2377"/>
                  </a:cubicBezTo>
                  <a:lnTo>
                    <a:pt x="18574" y="2377"/>
                  </a:lnTo>
                  <a:cubicBezTo>
                    <a:pt x="18492" y="2458"/>
                    <a:pt x="18411" y="2519"/>
                    <a:pt x="18329" y="2580"/>
                  </a:cubicBezTo>
                  <a:cubicBezTo>
                    <a:pt x="18397" y="2512"/>
                    <a:pt x="18400" y="2486"/>
                    <a:pt x="18367" y="2486"/>
                  </a:cubicBezTo>
                  <a:cubicBezTo>
                    <a:pt x="18331" y="2486"/>
                    <a:pt x="18251" y="2517"/>
                    <a:pt x="18166" y="2560"/>
                  </a:cubicBezTo>
                  <a:cubicBezTo>
                    <a:pt x="18166" y="2560"/>
                    <a:pt x="18166" y="2580"/>
                    <a:pt x="18003" y="2702"/>
                  </a:cubicBezTo>
                  <a:cubicBezTo>
                    <a:pt x="18051" y="2687"/>
                    <a:pt x="18258" y="2536"/>
                    <a:pt x="18291" y="2536"/>
                  </a:cubicBezTo>
                  <a:cubicBezTo>
                    <a:pt x="18300" y="2536"/>
                    <a:pt x="18295" y="2548"/>
                    <a:pt x="18268" y="2580"/>
                  </a:cubicBezTo>
                  <a:cubicBezTo>
                    <a:pt x="18044" y="2743"/>
                    <a:pt x="18085" y="2702"/>
                    <a:pt x="17963" y="2763"/>
                  </a:cubicBezTo>
                  <a:cubicBezTo>
                    <a:pt x="17971" y="2761"/>
                    <a:pt x="17976" y="2759"/>
                    <a:pt x="17980" y="2759"/>
                  </a:cubicBezTo>
                  <a:cubicBezTo>
                    <a:pt x="18002" y="2759"/>
                    <a:pt x="17931" y="2812"/>
                    <a:pt x="17861" y="2865"/>
                  </a:cubicBezTo>
                  <a:cubicBezTo>
                    <a:pt x="17800" y="2906"/>
                    <a:pt x="17739" y="2947"/>
                    <a:pt x="17718" y="2967"/>
                  </a:cubicBezTo>
                  <a:cubicBezTo>
                    <a:pt x="17255" y="3182"/>
                    <a:pt x="16792" y="3290"/>
                    <a:pt x="16350" y="3290"/>
                  </a:cubicBezTo>
                  <a:cubicBezTo>
                    <a:pt x="16248" y="3290"/>
                    <a:pt x="16147" y="3284"/>
                    <a:pt x="16048" y="3273"/>
                  </a:cubicBezTo>
                  <a:lnTo>
                    <a:pt x="16028" y="3273"/>
                  </a:lnTo>
                  <a:cubicBezTo>
                    <a:pt x="15987" y="3252"/>
                    <a:pt x="15926" y="3252"/>
                    <a:pt x="15885" y="3252"/>
                  </a:cubicBezTo>
                  <a:cubicBezTo>
                    <a:pt x="15845" y="3232"/>
                    <a:pt x="15845" y="3227"/>
                    <a:pt x="15862" y="3227"/>
                  </a:cubicBezTo>
                  <a:cubicBezTo>
                    <a:pt x="15880" y="3227"/>
                    <a:pt x="15916" y="3232"/>
                    <a:pt x="15946" y="3232"/>
                  </a:cubicBezTo>
                  <a:cubicBezTo>
                    <a:pt x="16028" y="3232"/>
                    <a:pt x="16089" y="3232"/>
                    <a:pt x="15987" y="3212"/>
                  </a:cubicBezTo>
                  <a:lnTo>
                    <a:pt x="15987" y="3212"/>
                  </a:lnTo>
                  <a:cubicBezTo>
                    <a:pt x="16071" y="3220"/>
                    <a:pt x="16163" y="3225"/>
                    <a:pt x="16261" y="3225"/>
                  </a:cubicBezTo>
                  <a:cubicBezTo>
                    <a:pt x="16400" y="3225"/>
                    <a:pt x="16553" y="3215"/>
                    <a:pt x="16720" y="3191"/>
                  </a:cubicBezTo>
                  <a:lnTo>
                    <a:pt x="16760" y="3218"/>
                  </a:lnTo>
                  <a:lnTo>
                    <a:pt x="16760" y="3218"/>
                  </a:lnTo>
                  <a:cubicBezTo>
                    <a:pt x="16774" y="3216"/>
                    <a:pt x="16788" y="3214"/>
                    <a:pt x="16802" y="3212"/>
                  </a:cubicBezTo>
                  <a:cubicBezTo>
                    <a:pt x="16924" y="3212"/>
                    <a:pt x="17026" y="3191"/>
                    <a:pt x="17087" y="3150"/>
                  </a:cubicBezTo>
                  <a:cubicBezTo>
                    <a:pt x="17026" y="3150"/>
                    <a:pt x="16944" y="3171"/>
                    <a:pt x="16883" y="3171"/>
                  </a:cubicBezTo>
                  <a:cubicBezTo>
                    <a:pt x="17087" y="3110"/>
                    <a:pt x="17331" y="3008"/>
                    <a:pt x="17576" y="2906"/>
                  </a:cubicBezTo>
                  <a:lnTo>
                    <a:pt x="17576" y="2906"/>
                  </a:lnTo>
                  <a:cubicBezTo>
                    <a:pt x="17453" y="2926"/>
                    <a:pt x="17515" y="2947"/>
                    <a:pt x="17331" y="2967"/>
                  </a:cubicBezTo>
                  <a:cubicBezTo>
                    <a:pt x="17413" y="2967"/>
                    <a:pt x="17250" y="3028"/>
                    <a:pt x="17107" y="3069"/>
                  </a:cubicBezTo>
                  <a:cubicBezTo>
                    <a:pt x="16965" y="3110"/>
                    <a:pt x="16822" y="3130"/>
                    <a:pt x="16944" y="3130"/>
                  </a:cubicBezTo>
                  <a:cubicBezTo>
                    <a:pt x="16798" y="3130"/>
                    <a:pt x="16677" y="3156"/>
                    <a:pt x="16510" y="3156"/>
                  </a:cubicBezTo>
                  <a:cubicBezTo>
                    <a:pt x="16470" y="3156"/>
                    <a:pt x="16427" y="3155"/>
                    <a:pt x="16381" y="3151"/>
                  </a:cubicBezTo>
                  <a:lnTo>
                    <a:pt x="16381" y="3151"/>
                  </a:lnTo>
                  <a:cubicBezTo>
                    <a:pt x="16396" y="3153"/>
                    <a:pt x="16413" y="3159"/>
                    <a:pt x="16379" y="3159"/>
                  </a:cubicBezTo>
                  <a:cubicBezTo>
                    <a:pt x="16358" y="3159"/>
                    <a:pt x="16320" y="3157"/>
                    <a:pt x="16252" y="3150"/>
                  </a:cubicBezTo>
                  <a:lnTo>
                    <a:pt x="16211" y="3150"/>
                  </a:lnTo>
                  <a:cubicBezTo>
                    <a:pt x="16252" y="3171"/>
                    <a:pt x="16293" y="3171"/>
                    <a:pt x="16313" y="3171"/>
                  </a:cubicBezTo>
                  <a:cubicBezTo>
                    <a:pt x="16293" y="3191"/>
                    <a:pt x="16252" y="3191"/>
                    <a:pt x="16191" y="3191"/>
                  </a:cubicBezTo>
                  <a:cubicBezTo>
                    <a:pt x="16150" y="3191"/>
                    <a:pt x="16089" y="3191"/>
                    <a:pt x="16028" y="3171"/>
                  </a:cubicBezTo>
                  <a:cubicBezTo>
                    <a:pt x="15926" y="3171"/>
                    <a:pt x="15804" y="3150"/>
                    <a:pt x="15743" y="3130"/>
                  </a:cubicBezTo>
                  <a:cubicBezTo>
                    <a:pt x="15698" y="3115"/>
                    <a:pt x="15694" y="3111"/>
                    <a:pt x="15705" y="3111"/>
                  </a:cubicBezTo>
                  <a:cubicBezTo>
                    <a:pt x="15716" y="3111"/>
                    <a:pt x="15744" y="3116"/>
                    <a:pt x="15753" y="3116"/>
                  </a:cubicBezTo>
                  <a:cubicBezTo>
                    <a:pt x="15758" y="3116"/>
                    <a:pt x="15757" y="3114"/>
                    <a:pt x="15743" y="3110"/>
                  </a:cubicBezTo>
                  <a:cubicBezTo>
                    <a:pt x="15682" y="3089"/>
                    <a:pt x="15621" y="3089"/>
                    <a:pt x="15559" y="3069"/>
                  </a:cubicBezTo>
                  <a:cubicBezTo>
                    <a:pt x="15559" y="3054"/>
                    <a:pt x="15407" y="2963"/>
                    <a:pt x="15437" y="2963"/>
                  </a:cubicBezTo>
                  <a:cubicBezTo>
                    <a:pt x="15447" y="2963"/>
                    <a:pt x="15483" y="2975"/>
                    <a:pt x="15559" y="3008"/>
                  </a:cubicBezTo>
                  <a:lnTo>
                    <a:pt x="15437" y="2947"/>
                  </a:lnTo>
                  <a:cubicBezTo>
                    <a:pt x="15396" y="2926"/>
                    <a:pt x="15356" y="2906"/>
                    <a:pt x="15315" y="2886"/>
                  </a:cubicBezTo>
                  <a:cubicBezTo>
                    <a:pt x="15193" y="2804"/>
                    <a:pt x="15030" y="2662"/>
                    <a:pt x="14908" y="2580"/>
                  </a:cubicBezTo>
                  <a:cubicBezTo>
                    <a:pt x="14864" y="2525"/>
                    <a:pt x="14796" y="2464"/>
                    <a:pt x="14759" y="2433"/>
                  </a:cubicBezTo>
                  <a:lnTo>
                    <a:pt x="14759" y="2433"/>
                  </a:lnTo>
                  <a:cubicBezTo>
                    <a:pt x="14761" y="2434"/>
                    <a:pt x="14763" y="2436"/>
                    <a:pt x="14765" y="2438"/>
                  </a:cubicBezTo>
                  <a:cubicBezTo>
                    <a:pt x="14643" y="2336"/>
                    <a:pt x="14541" y="2234"/>
                    <a:pt x="14460" y="2112"/>
                  </a:cubicBezTo>
                  <a:cubicBezTo>
                    <a:pt x="14175" y="1786"/>
                    <a:pt x="13869" y="1440"/>
                    <a:pt x="13543" y="1032"/>
                  </a:cubicBezTo>
                  <a:cubicBezTo>
                    <a:pt x="13421" y="931"/>
                    <a:pt x="13319" y="829"/>
                    <a:pt x="13116" y="645"/>
                  </a:cubicBezTo>
                  <a:lnTo>
                    <a:pt x="13095" y="605"/>
                  </a:lnTo>
                  <a:cubicBezTo>
                    <a:pt x="13054" y="564"/>
                    <a:pt x="13014" y="544"/>
                    <a:pt x="12953" y="503"/>
                  </a:cubicBezTo>
                  <a:cubicBezTo>
                    <a:pt x="12892" y="462"/>
                    <a:pt x="12830" y="421"/>
                    <a:pt x="12790" y="381"/>
                  </a:cubicBezTo>
                  <a:cubicBezTo>
                    <a:pt x="12667" y="299"/>
                    <a:pt x="12566" y="259"/>
                    <a:pt x="12505" y="238"/>
                  </a:cubicBezTo>
                  <a:cubicBezTo>
                    <a:pt x="12423" y="177"/>
                    <a:pt x="12199" y="75"/>
                    <a:pt x="11934" y="34"/>
                  </a:cubicBezTo>
                  <a:cubicBezTo>
                    <a:pt x="11779" y="11"/>
                    <a:pt x="11617" y="1"/>
                    <a:pt x="11473" y="1"/>
                  </a:cubicBezTo>
                  <a:close/>
                  <a:moveTo>
                    <a:pt x="16408" y="4243"/>
                  </a:moveTo>
                  <a:lnTo>
                    <a:pt x="16408" y="4243"/>
                  </a:lnTo>
                  <a:cubicBezTo>
                    <a:pt x="16412" y="4245"/>
                    <a:pt x="16421" y="4247"/>
                    <a:pt x="16435" y="4250"/>
                  </a:cubicBezTo>
                  <a:cubicBezTo>
                    <a:pt x="16427" y="4247"/>
                    <a:pt x="16418" y="4245"/>
                    <a:pt x="16408" y="42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7"/>
            <p:cNvSpPr/>
            <p:nvPr/>
          </p:nvSpPr>
          <p:spPr>
            <a:xfrm>
              <a:off x="8998270" y="4414426"/>
              <a:ext cx="6948" cy="5354"/>
            </a:xfrm>
            <a:custGeom>
              <a:avLst/>
              <a:gdLst/>
              <a:ahLst/>
              <a:cxnLst/>
              <a:rect l="l" t="t" r="r" b="b"/>
              <a:pathLst>
                <a:path w="109" h="84" extrusionOk="0">
                  <a:moveTo>
                    <a:pt x="75" y="1"/>
                  </a:moveTo>
                  <a:cubicBezTo>
                    <a:pt x="69" y="1"/>
                    <a:pt x="62" y="2"/>
                    <a:pt x="62" y="2"/>
                  </a:cubicBezTo>
                  <a:cubicBezTo>
                    <a:pt x="1" y="63"/>
                    <a:pt x="41" y="63"/>
                    <a:pt x="21" y="84"/>
                  </a:cubicBezTo>
                  <a:cubicBezTo>
                    <a:pt x="108" y="11"/>
                    <a:pt x="92" y="1"/>
                    <a:pt x="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7"/>
            <p:cNvSpPr/>
            <p:nvPr/>
          </p:nvSpPr>
          <p:spPr>
            <a:xfrm>
              <a:off x="9001075" y="4334241"/>
              <a:ext cx="10262" cy="8987"/>
            </a:xfrm>
            <a:custGeom>
              <a:avLst/>
              <a:gdLst/>
              <a:ahLst/>
              <a:cxnLst/>
              <a:rect l="l" t="t" r="r" b="b"/>
              <a:pathLst>
                <a:path w="161" h="141" extrusionOk="0">
                  <a:moveTo>
                    <a:pt x="0" y="1"/>
                  </a:moveTo>
                  <a:cubicBezTo>
                    <a:pt x="41" y="41"/>
                    <a:pt x="101" y="100"/>
                    <a:pt x="160" y="140"/>
                  </a:cubicBezTo>
                  <a:lnTo>
                    <a:pt x="140" y="120"/>
                  </a:lnTo>
                  <a:cubicBezTo>
                    <a:pt x="80" y="80"/>
                    <a:pt x="40" y="40"/>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7"/>
            <p:cNvSpPr/>
            <p:nvPr/>
          </p:nvSpPr>
          <p:spPr>
            <a:xfrm>
              <a:off x="8945047" y="4284714"/>
              <a:ext cx="42897" cy="35121"/>
            </a:xfrm>
            <a:custGeom>
              <a:avLst/>
              <a:gdLst/>
              <a:ahLst/>
              <a:cxnLst/>
              <a:rect l="l" t="t" r="r" b="b"/>
              <a:pathLst>
                <a:path w="673" h="551" extrusionOk="0">
                  <a:moveTo>
                    <a:pt x="1" y="1"/>
                  </a:moveTo>
                  <a:lnTo>
                    <a:pt x="1" y="1"/>
                  </a:lnTo>
                  <a:cubicBezTo>
                    <a:pt x="82" y="103"/>
                    <a:pt x="388" y="306"/>
                    <a:pt x="571" y="469"/>
                  </a:cubicBezTo>
                  <a:lnTo>
                    <a:pt x="591" y="510"/>
                  </a:lnTo>
                  <a:lnTo>
                    <a:pt x="673" y="551"/>
                  </a:lnTo>
                  <a:cubicBezTo>
                    <a:pt x="469" y="367"/>
                    <a:pt x="164" y="12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7"/>
            <p:cNvSpPr/>
            <p:nvPr/>
          </p:nvSpPr>
          <p:spPr>
            <a:xfrm>
              <a:off x="8906101" y="4256158"/>
              <a:ext cx="1402" cy="64"/>
            </a:xfrm>
            <a:custGeom>
              <a:avLst/>
              <a:gdLst/>
              <a:ahLst/>
              <a:cxnLst/>
              <a:rect l="l" t="t" r="r" b="b"/>
              <a:pathLst>
                <a:path w="22" h="1" extrusionOk="0">
                  <a:moveTo>
                    <a:pt x="21" y="1"/>
                  </a:moveTo>
                  <a:cubicBezTo>
                    <a:pt x="1" y="1"/>
                    <a:pt x="1" y="1"/>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7"/>
            <p:cNvSpPr/>
            <p:nvPr/>
          </p:nvSpPr>
          <p:spPr>
            <a:xfrm>
              <a:off x="8907439" y="4256158"/>
              <a:ext cx="10453" cy="5290"/>
            </a:xfrm>
            <a:custGeom>
              <a:avLst/>
              <a:gdLst/>
              <a:ahLst/>
              <a:cxnLst/>
              <a:rect l="l" t="t" r="r" b="b"/>
              <a:pathLst>
                <a:path w="164" h="83" extrusionOk="0">
                  <a:moveTo>
                    <a:pt x="0" y="1"/>
                  </a:moveTo>
                  <a:cubicBezTo>
                    <a:pt x="0" y="1"/>
                    <a:pt x="37" y="19"/>
                    <a:pt x="146" y="74"/>
                  </a:cubicBezTo>
                  <a:lnTo>
                    <a:pt x="146" y="74"/>
                  </a:lnTo>
                  <a:cubicBezTo>
                    <a:pt x="143" y="68"/>
                    <a:pt x="143" y="62"/>
                    <a:pt x="143" y="62"/>
                  </a:cubicBezTo>
                  <a:cubicBezTo>
                    <a:pt x="102" y="42"/>
                    <a:pt x="82" y="21"/>
                    <a:pt x="0" y="1"/>
                  </a:cubicBezTo>
                  <a:close/>
                  <a:moveTo>
                    <a:pt x="146" y="74"/>
                  </a:moveTo>
                  <a:cubicBezTo>
                    <a:pt x="149" y="78"/>
                    <a:pt x="154" y="82"/>
                    <a:pt x="163" y="82"/>
                  </a:cubicBezTo>
                  <a:cubicBezTo>
                    <a:pt x="157" y="79"/>
                    <a:pt x="152" y="77"/>
                    <a:pt x="146" y="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7"/>
            <p:cNvSpPr/>
            <p:nvPr/>
          </p:nvSpPr>
          <p:spPr>
            <a:xfrm>
              <a:off x="8915216" y="4259090"/>
              <a:ext cx="4016" cy="2677"/>
            </a:xfrm>
            <a:custGeom>
              <a:avLst/>
              <a:gdLst/>
              <a:ahLst/>
              <a:cxnLst/>
              <a:rect l="l" t="t" r="r" b="b"/>
              <a:pathLst>
                <a:path w="63" h="42" extrusionOk="0">
                  <a:moveTo>
                    <a:pt x="1" y="0"/>
                  </a:moveTo>
                  <a:cubicBezTo>
                    <a:pt x="0" y="0"/>
                    <a:pt x="6" y="4"/>
                    <a:pt x="21" y="16"/>
                  </a:cubicBezTo>
                  <a:cubicBezTo>
                    <a:pt x="49" y="35"/>
                    <a:pt x="60" y="42"/>
                    <a:pt x="61" y="42"/>
                  </a:cubicBezTo>
                  <a:cubicBezTo>
                    <a:pt x="63" y="42"/>
                    <a:pt x="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7"/>
            <p:cNvSpPr/>
            <p:nvPr/>
          </p:nvSpPr>
          <p:spPr>
            <a:xfrm>
              <a:off x="8870023" y="4239522"/>
              <a:ext cx="17975" cy="7649"/>
            </a:xfrm>
            <a:custGeom>
              <a:avLst/>
              <a:gdLst/>
              <a:ahLst/>
              <a:cxnLst/>
              <a:rect l="l" t="t" r="r" b="b"/>
              <a:pathLst>
                <a:path w="282" h="120" extrusionOk="0">
                  <a:moveTo>
                    <a:pt x="146" y="34"/>
                  </a:moveTo>
                  <a:cubicBezTo>
                    <a:pt x="146" y="34"/>
                    <a:pt x="146" y="34"/>
                    <a:pt x="146" y="34"/>
                  </a:cubicBezTo>
                  <a:lnTo>
                    <a:pt x="146" y="34"/>
                  </a:lnTo>
                  <a:cubicBezTo>
                    <a:pt x="150" y="35"/>
                    <a:pt x="155" y="36"/>
                    <a:pt x="159" y="38"/>
                  </a:cubicBezTo>
                  <a:cubicBezTo>
                    <a:pt x="151" y="35"/>
                    <a:pt x="147" y="34"/>
                    <a:pt x="146" y="34"/>
                  </a:cubicBezTo>
                  <a:close/>
                  <a:moveTo>
                    <a:pt x="19" y="1"/>
                  </a:moveTo>
                  <a:cubicBezTo>
                    <a:pt x="1" y="1"/>
                    <a:pt x="39" y="23"/>
                    <a:pt x="98" y="58"/>
                  </a:cubicBezTo>
                  <a:cubicBezTo>
                    <a:pt x="159" y="79"/>
                    <a:pt x="221" y="79"/>
                    <a:pt x="282" y="119"/>
                  </a:cubicBezTo>
                  <a:cubicBezTo>
                    <a:pt x="264" y="84"/>
                    <a:pt x="142" y="34"/>
                    <a:pt x="146" y="34"/>
                  </a:cubicBezTo>
                  <a:lnTo>
                    <a:pt x="146" y="34"/>
                  </a:lnTo>
                  <a:cubicBezTo>
                    <a:pt x="70" y="11"/>
                    <a:pt x="31" y="1"/>
                    <a:pt x="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7"/>
            <p:cNvSpPr/>
            <p:nvPr/>
          </p:nvSpPr>
          <p:spPr>
            <a:xfrm>
              <a:off x="8864606" y="4240605"/>
              <a:ext cx="6501" cy="1339"/>
            </a:xfrm>
            <a:custGeom>
              <a:avLst/>
              <a:gdLst/>
              <a:ahLst/>
              <a:cxnLst/>
              <a:rect l="l" t="t" r="r" b="b"/>
              <a:pathLst>
                <a:path w="102" h="21" extrusionOk="0">
                  <a:moveTo>
                    <a:pt x="0" y="0"/>
                  </a:moveTo>
                  <a:cubicBezTo>
                    <a:pt x="41" y="21"/>
                    <a:pt x="82" y="21"/>
                    <a:pt x="102" y="21"/>
                  </a:cubicBezTo>
                  <a:cubicBezTo>
                    <a:pt x="82" y="21"/>
                    <a:pt x="61" y="2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7"/>
            <p:cNvSpPr/>
            <p:nvPr/>
          </p:nvSpPr>
          <p:spPr>
            <a:xfrm>
              <a:off x="8871043" y="4241880"/>
              <a:ext cx="13067" cy="3952"/>
            </a:xfrm>
            <a:custGeom>
              <a:avLst/>
              <a:gdLst/>
              <a:ahLst/>
              <a:cxnLst/>
              <a:rect l="l" t="t" r="r" b="b"/>
              <a:pathLst>
                <a:path w="205" h="62" extrusionOk="0">
                  <a:moveTo>
                    <a:pt x="1" y="1"/>
                  </a:moveTo>
                  <a:cubicBezTo>
                    <a:pt x="21" y="21"/>
                    <a:pt x="21" y="42"/>
                    <a:pt x="103" y="42"/>
                  </a:cubicBezTo>
                  <a:cubicBezTo>
                    <a:pt x="82" y="42"/>
                    <a:pt x="123" y="42"/>
                    <a:pt x="205" y="62"/>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7"/>
            <p:cNvSpPr/>
            <p:nvPr/>
          </p:nvSpPr>
          <p:spPr>
            <a:xfrm>
              <a:off x="8890548" y="4249657"/>
              <a:ext cx="17274" cy="9179"/>
            </a:xfrm>
            <a:custGeom>
              <a:avLst/>
              <a:gdLst/>
              <a:ahLst/>
              <a:cxnLst/>
              <a:rect l="l" t="t" r="r" b="b"/>
              <a:pathLst>
                <a:path w="271" h="144" extrusionOk="0">
                  <a:moveTo>
                    <a:pt x="0" y="1"/>
                  </a:moveTo>
                  <a:lnTo>
                    <a:pt x="0" y="1"/>
                  </a:lnTo>
                  <a:cubicBezTo>
                    <a:pt x="71" y="29"/>
                    <a:pt x="152" y="68"/>
                    <a:pt x="133" y="68"/>
                  </a:cubicBezTo>
                  <a:cubicBezTo>
                    <a:pt x="124" y="68"/>
                    <a:pt x="97" y="60"/>
                    <a:pt x="41" y="42"/>
                  </a:cubicBezTo>
                  <a:lnTo>
                    <a:pt x="41" y="42"/>
                  </a:lnTo>
                  <a:cubicBezTo>
                    <a:pt x="177" y="102"/>
                    <a:pt x="246" y="129"/>
                    <a:pt x="264" y="139"/>
                  </a:cubicBezTo>
                  <a:lnTo>
                    <a:pt x="264" y="139"/>
                  </a:lnTo>
                  <a:cubicBezTo>
                    <a:pt x="254" y="115"/>
                    <a:pt x="171" y="58"/>
                    <a:pt x="0" y="1"/>
                  </a:cubicBezTo>
                  <a:close/>
                  <a:moveTo>
                    <a:pt x="264" y="139"/>
                  </a:moveTo>
                  <a:cubicBezTo>
                    <a:pt x="265" y="141"/>
                    <a:pt x="265" y="142"/>
                    <a:pt x="265" y="144"/>
                  </a:cubicBezTo>
                  <a:cubicBezTo>
                    <a:pt x="270" y="144"/>
                    <a:pt x="270" y="142"/>
                    <a:pt x="264" y="1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7"/>
            <p:cNvSpPr/>
            <p:nvPr/>
          </p:nvSpPr>
          <p:spPr>
            <a:xfrm>
              <a:off x="8939884" y="4284587"/>
              <a:ext cx="14341" cy="9306"/>
            </a:xfrm>
            <a:custGeom>
              <a:avLst/>
              <a:gdLst/>
              <a:ahLst/>
              <a:cxnLst/>
              <a:rect l="l" t="t" r="r" b="b"/>
              <a:pathLst>
                <a:path w="225" h="146" extrusionOk="0">
                  <a:moveTo>
                    <a:pt x="2" y="1"/>
                  </a:moveTo>
                  <a:cubicBezTo>
                    <a:pt x="1" y="1"/>
                    <a:pt x="0" y="1"/>
                    <a:pt x="0" y="3"/>
                  </a:cubicBezTo>
                  <a:lnTo>
                    <a:pt x="102" y="84"/>
                  </a:lnTo>
                  <a:lnTo>
                    <a:pt x="188" y="127"/>
                  </a:lnTo>
                  <a:lnTo>
                    <a:pt x="188" y="127"/>
                  </a:lnTo>
                  <a:cubicBezTo>
                    <a:pt x="121" y="87"/>
                    <a:pt x="18" y="1"/>
                    <a:pt x="2" y="1"/>
                  </a:cubicBezTo>
                  <a:close/>
                  <a:moveTo>
                    <a:pt x="188" y="127"/>
                  </a:moveTo>
                  <a:lnTo>
                    <a:pt x="188" y="127"/>
                  </a:lnTo>
                  <a:cubicBezTo>
                    <a:pt x="202" y="136"/>
                    <a:pt x="214" y="142"/>
                    <a:pt x="224" y="145"/>
                  </a:cubicBezTo>
                  <a:lnTo>
                    <a:pt x="188" y="12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7"/>
            <p:cNvSpPr/>
            <p:nvPr/>
          </p:nvSpPr>
          <p:spPr>
            <a:xfrm>
              <a:off x="8798379" y="4231491"/>
              <a:ext cx="15616" cy="2677"/>
            </a:xfrm>
            <a:custGeom>
              <a:avLst/>
              <a:gdLst/>
              <a:ahLst/>
              <a:cxnLst/>
              <a:rect l="l" t="t" r="r" b="b"/>
              <a:pathLst>
                <a:path w="245" h="42" extrusionOk="0">
                  <a:moveTo>
                    <a:pt x="21" y="1"/>
                  </a:moveTo>
                  <a:lnTo>
                    <a:pt x="21" y="1"/>
                  </a:lnTo>
                  <a:cubicBezTo>
                    <a:pt x="0" y="21"/>
                    <a:pt x="82" y="21"/>
                    <a:pt x="102" y="42"/>
                  </a:cubicBezTo>
                  <a:cubicBezTo>
                    <a:pt x="143" y="21"/>
                    <a:pt x="204" y="21"/>
                    <a:pt x="245" y="21"/>
                  </a:cubicBezTo>
                  <a:cubicBezTo>
                    <a:pt x="214" y="11"/>
                    <a:pt x="158" y="11"/>
                    <a:pt x="110" y="11"/>
                  </a:cubicBezTo>
                  <a:cubicBezTo>
                    <a:pt x="62" y="11"/>
                    <a:pt x="21" y="11"/>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7"/>
            <p:cNvSpPr/>
            <p:nvPr/>
          </p:nvSpPr>
          <p:spPr>
            <a:xfrm>
              <a:off x="8791877" y="4234104"/>
              <a:ext cx="13067" cy="2677"/>
            </a:xfrm>
            <a:custGeom>
              <a:avLst/>
              <a:gdLst/>
              <a:ahLst/>
              <a:cxnLst/>
              <a:rect l="l" t="t" r="r" b="b"/>
              <a:pathLst>
                <a:path w="205" h="42" extrusionOk="0">
                  <a:moveTo>
                    <a:pt x="184" y="1"/>
                  </a:moveTo>
                  <a:cubicBezTo>
                    <a:pt x="170" y="1"/>
                    <a:pt x="156" y="1"/>
                    <a:pt x="136" y="7"/>
                  </a:cubicBezTo>
                  <a:lnTo>
                    <a:pt x="136" y="7"/>
                  </a:lnTo>
                  <a:cubicBezTo>
                    <a:pt x="160" y="3"/>
                    <a:pt x="183" y="1"/>
                    <a:pt x="204" y="1"/>
                  </a:cubicBezTo>
                  <a:close/>
                  <a:moveTo>
                    <a:pt x="136" y="7"/>
                  </a:moveTo>
                  <a:cubicBezTo>
                    <a:pt x="112" y="11"/>
                    <a:pt x="86" y="17"/>
                    <a:pt x="61" y="23"/>
                  </a:cubicBezTo>
                  <a:lnTo>
                    <a:pt x="61" y="23"/>
                  </a:lnTo>
                  <a:cubicBezTo>
                    <a:pt x="78" y="21"/>
                    <a:pt x="93" y="21"/>
                    <a:pt x="102" y="21"/>
                  </a:cubicBezTo>
                  <a:cubicBezTo>
                    <a:pt x="116" y="14"/>
                    <a:pt x="127" y="10"/>
                    <a:pt x="136" y="7"/>
                  </a:cubicBezTo>
                  <a:close/>
                  <a:moveTo>
                    <a:pt x="61" y="23"/>
                  </a:moveTo>
                  <a:cubicBezTo>
                    <a:pt x="43" y="26"/>
                    <a:pt x="22" y="31"/>
                    <a:pt x="1" y="41"/>
                  </a:cubicBezTo>
                  <a:cubicBezTo>
                    <a:pt x="19" y="35"/>
                    <a:pt x="40" y="29"/>
                    <a:pt x="61" y="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7"/>
            <p:cNvSpPr/>
            <p:nvPr/>
          </p:nvSpPr>
          <p:spPr>
            <a:xfrm>
              <a:off x="8858104" y="4241880"/>
              <a:ext cx="26006" cy="6565"/>
            </a:xfrm>
            <a:custGeom>
              <a:avLst/>
              <a:gdLst/>
              <a:ahLst/>
              <a:cxnLst/>
              <a:rect l="l" t="t" r="r" b="b"/>
              <a:pathLst>
                <a:path w="408" h="103" extrusionOk="0">
                  <a:moveTo>
                    <a:pt x="0" y="1"/>
                  </a:moveTo>
                  <a:lnTo>
                    <a:pt x="61" y="21"/>
                  </a:lnTo>
                  <a:cubicBezTo>
                    <a:pt x="147" y="35"/>
                    <a:pt x="222" y="50"/>
                    <a:pt x="301" y="71"/>
                  </a:cubicBezTo>
                  <a:lnTo>
                    <a:pt x="301" y="71"/>
                  </a:lnTo>
                  <a:lnTo>
                    <a:pt x="204" y="42"/>
                  </a:lnTo>
                  <a:cubicBezTo>
                    <a:pt x="122" y="21"/>
                    <a:pt x="61" y="21"/>
                    <a:pt x="0" y="1"/>
                  </a:cubicBezTo>
                  <a:close/>
                  <a:moveTo>
                    <a:pt x="301" y="71"/>
                  </a:moveTo>
                  <a:lnTo>
                    <a:pt x="408" y="103"/>
                  </a:lnTo>
                  <a:cubicBezTo>
                    <a:pt x="371" y="90"/>
                    <a:pt x="335" y="80"/>
                    <a:pt x="301" y="7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7"/>
            <p:cNvSpPr/>
            <p:nvPr/>
          </p:nvSpPr>
          <p:spPr>
            <a:xfrm>
              <a:off x="8743880" y="4244494"/>
              <a:ext cx="11728" cy="7840"/>
            </a:xfrm>
            <a:custGeom>
              <a:avLst/>
              <a:gdLst/>
              <a:ahLst/>
              <a:cxnLst/>
              <a:rect l="l" t="t" r="r" b="b"/>
              <a:pathLst>
                <a:path w="184" h="123" extrusionOk="0">
                  <a:moveTo>
                    <a:pt x="183" y="1"/>
                  </a:moveTo>
                  <a:lnTo>
                    <a:pt x="183" y="1"/>
                  </a:lnTo>
                  <a:cubicBezTo>
                    <a:pt x="143" y="21"/>
                    <a:pt x="102" y="41"/>
                    <a:pt x="82" y="62"/>
                  </a:cubicBezTo>
                  <a:lnTo>
                    <a:pt x="0" y="123"/>
                  </a:lnTo>
                  <a:cubicBezTo>
                    <a:pt x="61" y="82"/>
                    <a:pt x="122" y="41"/>
                    <a:pt x="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7"/>
            <p:cNvSpPr/>
            <p:nvPr/>
          </p:nvSpPr>
          <p:spPr>
            <a:xfrm>
              <a:off x="8698433" y="4265464"/>
              <a:ext cx="21799" cy="18038"/>
            </a:xfrm>
            <a:custGeom>
              <a:avLst/>
              <a:gdLst/>
              <a:ahLst/>
              <a:cxnLst/>
              <a:rect l="l" t="t" r="r" b="b"/>
              <a:pathLst>
                <a:path w="342" h="283" extrusionOk="0">
                  <a:moveTo>
                    <a:pt x="339" y="0"/>
                  </a:moveTo>
                  <a:cubicBezTo>
                    <a:pt x="331" y="0"/>
                    <a:pt x="280" y="35"/>
                    <a:pt x="272" y="35"/>
                  </a:cubicBezTo>
                  <a:cubicBezTo>
                    <a:pt x="270" y="35"/>
                    <a:pt x="273" y="31"/>
                    <a:pt x="285" y="18"/>
                  </a:cubicBezTo>
                  <a:lnTo>
                    <a:pt x="285" y="18"/>
                  </a:lnTo>
                  <a:cubicBezTo>
                    <a:pt x="163" y="120"/>
                    <a:pt x="82" y="201"/>
                    <a:pt x="0" y="282"/>
                  </a:cubicBezTo>
                  <a:cubicBezTo>
                    <a:pt x="82" y="201"/>
                    <a:pt x="184" y="120"/>
                    <a:pt x="326" y="18"/>
                  </a:cubicBezTo>
                  <a:cubicBezTo>
                    <a:pt x="339" y="5"/>
                    <a:pt x="342" y="0"/>
                    <a:pt x="3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7"/>
            <p:cNvSpPr/>
            <p:nvPr/>
          </p:nvSpPr>
          <p:spPr>
            <a:xfrm>
              <a:off x="8690656" y="4283439"/>
              <a:ext cx="7840" cy="7840"/>
            </a:xfrm>
            <a:custGeom>
              <a:avLst/>
              <a:gdLst/>
              <a:ahLst/>
              <a:cxnLst/>
              <a:rect l="l" t="t" r="r" b="b"/>
              <a:pathLst>
                <a:path w="123" h="123" extrusionOk="0">
                  <a:moveTo>
                    <a:pt x="0" y="123"/>
                  </a:moveTo>
                  <a:cubicBezTo>
                    <a:pt x="41" y="82"/>
                    <a:pt x="82" y="41"/>
                    <a:pt x="122" y="0"/>
                  </a:cubicBezTo>
                  <a:cubicBezTo>
                    <a:pt x="82" y="41"/>
                    <a:pt x="41" y="82"/>
                    <a:pt x="0" y="1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7"/>
            <p:cNvSpPr/>
            <p:nvPr/>
          </p:nvSpPr>
          <p:spPr>
            <a:xfrm>
              <a:off x="8758158" y="4243219"/>
              <a:ext cx="10453" cy="2613"/>
            </a:xfrm>
            <a:custGeom>
              <a:avLst/>
              <a:gdLst/>
              <a:ahLst/>
              <a:cxnLst/>
              <a:rect l="l" t="t" r="r" b="b"/>
              <a:pathLst>
                <a:path w="164" h="41" extrusionOk="0">
                  <a:moveTo>
                    <a:pt x="163" y="0"/>
                  </a:moveTo>
                  <a:cubicBezTo>
                    <a:pt x="147" y="0"/>
                    <a:pt x="117" y="0"/>
                    <a:pt x="53" y="22"/>
                  </a:cubicBezTo>
                  <a:lnTo>
                    <a:pt x="53" y="22"/>
                  </a:lnTo>
                  <a:cubicBezTo>
                    <a:pt x="64" y="21"/>
                    <a:pt x="74" y="21"/>
                    <a:pt x="82" y="21"/>
                  </a:cubicBezTo>
                  <a:cubicBezTo>
                    <a:pt x="102" y="21"/>
                    <a:pt x="143" y="0"/>
                    <a:pt x="163" y="0"/>
                  </a:cubicBezTo>
                  <a:close/>
                  <a:moveTo>
                    <a:pt x="53" y="22"/>
                  </a:moveTo>
                  <a:cubicBezTo>
                    <a:pt x="34" y="23"/>
                    <a:pt x="13" y="28"/>
                    <a:pt x="0" y="41"/>
                  </a:cubicBezTo>
                  <a:cubicBezTo>
                    <a:pt x="20" y="33"/>
                    <a:pt x="37" y="27"/>
                    <a:pt x="53" y="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7"/>
            <p:cNvSpPr/>
            <p:nvPr/>
          </p:nvSpPr>
          <p:spPr>
            <a:xfrm>
              <a:off x="8752931" y="4244494"/>
              <a:ext cx="10453" cy="5227"/>
            </a:xfrm>
            <a:custGeom>
              <a:avLst/>
              <a:gdLst/>
              <a:ahLst/>
              <a:cxnLst/>
              <a:rect l="l" t="t" r="r" b="b"/>
              <a:pathLst>
                <a:path w="164" h="82" extrusionOk="0">
                  <a:moveTo>
                    <a:pt x="164" y="1"/>
                  </a:moveTo>
                  <a:cubicBezTo>
                    <a:pt x="62" y="41"/>
                    <a:pt x="21" y="62"/>
                    <a:pt x="1" y="82"/>
                  </a:cubicBezTo>
                  <a:cubicBezTo>
                    <a:pt x="21" y="62"/>
                    <a:pt x="82" y="41"/>
                    <a:pt x="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7"/>
            <p:cNvSpPr/>
            <p:nvPr/>
          </p:nvSpPr>
          <p:spPr>
            <a:xfrm>
              <a:off x="8768548" y="4241880"/>
              <a:ext cx="1339" cy="1402"/>
            </a:xfrm>
            <a:custGeom>
              <a:avLst/>
              <a:gdLst/>
              <a:ahLst/>
              <a:cxnLst/>
              <a:rect l="l" t="t" r="r" b="b"/>
              <a:pathLst>
                <a:path w="21" h="22" extrusionOk="0">
                  <a:moveTo>
                    <a:pt x="20" y="1"/>
                  </a:moveTo>
                  <a:cubicBezTo>
                    <a:pt x="20" y="1"/>
                    <a:pt x="0" y="21"/>
                    <a:pt x="0" y="21"/>
                  </a:cubicBezTo>
                  <a:cubicBezTo>
                    <a:pt x="0" y="21"/>
                    <a:pt x="20" y="21"/>
                    <a:pt x="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7"/>
            <p:cNvSpPr/>
            <p:nvPr/>
          </p:nvSpPr>
          <p:spPr>
            <a:xfrm>
              <a:off x="8804816" y="4235379"/>
              <a:ext cx="22182" cy="2677"/>
            </a:xfrm>
            <a:custGeom>
              <a:avLst/>
              <a:gdLst/>
              <a:ahLst/>
              <a:cxnLst/>
              <a:rect l="l" t="t" r="r" b="b"/>
              <a:pathLst>
                <a:path w="348" h="42" extrusionOk="0">
                  <a:moveTo>
                    <a:pt x="347" y="1"/>
                  </a:moveTo>
                  <a:cubicBezTo>
                    <a:pt x="320" y="4"/>
                    <a:pt x="300" y="7"/>
                    <a:pt x="285" y="9"/>
                  </a:cubicBezTo>
                  <a:lnTo>
                    <a:pt x="285" y="9"/>
                  </a:lnTo>
                  <a:cubicBezTo>
                    <a:pt x="308" y="7"/>
                    <a:pt x="329" y="4"/>
                    <a:pt x="347" y="1"/>
                  </a:cubicBezTo>
                  <a:close/>
                  <a:moveTo>
                    <a:pt x="285" y="9"/>
                  </a:moveTo>
                  <a:cubicBezTo>
                    <a:pt x="158" y="22"/>
                    <a:pt x="0" y="24"/>
                    <a:pt x="225" y="42"/>
                  </a:cubicBezTo>
                  <a:cubicBezTo>
                    <a:pt x="295" y="24"/>
                    <a:pt x="202" y="22"/>
                    <a:pt x="285" y="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7"/>
            <p:cNvSpPr/>
            <p:nvPr/>
          </p:nvSpPr>
          <p:spPr>
            <a:xfrm>
              <a:off x="8776324" y="4236717"/>
              <a:ext cx="15616" cy="5227"/>
            </a:xfrm>
            <a:custGeom>
              <a:avLst/>
              <a:gdLst/>
              <a:ahLst/>
              <a:cxnLst/>
              <a:rect l="l" t="t" r="r" b="b"/>
              <a:pathLst>
                <a:path w="245" h="82" extrusionOk="0">
                  <a:moveTo>
                    <a:pt x="245" y="0"/>
                  </a:moveTo>
                  <a:lnTo>
                    <a:pt x="245" y="0"/>
                  </a:lnTo>
                  <a:cubicBezTo>
                    <a:pt x="163" y="21"/>
                    <a:pt x="82" y="61"/>
                    <a:pt x="0" y="82"/>
                  </a:cubicBezTo>
                  <a:cubicBezTo>
                    <a:pt x="82" y="61"/>
                    <a:pt x="163" y="41"/>
                    <a:pt x="224" y="21"/>
                  </a:cubicBezTo>
                  <a:cubicBezTo>
                    <a:pt x="224" y="21"/>
                    <a:pt x="184" y="21"/>
                    <a:pt x="2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7"/>
            <p:cNvSpPr/>
            <p:nvPr/>
          </p:nvSpPr>
          <p:spPr>
            <a:xfrm>
              <a:off x="8769823" y="4241880"/>
              <a:ext cx="6565" cy="2677"/>
            </a:xfrm>
            <a:custGeom>
              <a:avLst/>
              <a:gdLst/>
              <a:ahLst/>
              <a:cxnLst/>
              <a:rect l="l" t="t" r="r" b="b"/>
              <a:pathLst>
                <a:path w="103" h="42" extrusionOk="0">
                  <a:moveTo>
                    <a:pt x="102" y="1"/>
                  </a:moveTo>
                  <a:cubicBezTo>
                    <a:pt x="90" y="1"/>
                    <a:pt x="72" y="8"/>
                    <a:pt x="50" y="17"/>
                  </a:cubicBezTo>
                  <a:lnTo>
                    <a:pt x="50" y="17"/>
                  </a:lnTo>
                  <a:cubicBezTo>
                    <a:pt x="73" y="11"/>
                    <a:pt x="87" y="1"/>
                    <a:pt x="102" y="1"/>
                  </a:cubicBezTo>
                  <a:close/>
                  <a:moveTo>
                    <a:pt x="50" y="17"/>
                  </a:moveTo>
                  <a:cubicBezTo>
                    <a:pt x="42" y="20"/>
                    <a:pt x="32" y="21"/>
                    <a:pt x="21" y="21"/>
                  </a:cubicBezTo>
                  <a:lnTo>
                    <a:pt x="0" y="42"/>
                  </a:lnTo>
                  <a:cubicBezTo>
                    <a:pt x="18" y="33"/>
                    <a:pt x="35" y="24"/>
                    <a:pt x="50" y="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7"/>
            <p:cNvSpPr/>
            <p:nvPr/>
          </p:nvSpPr>
          <p:spPr>
            <a:xfrm>
              <a:off x="8694545" y="4273814"/>
              <a:ext cx="20269" cy="17465"/>
            </a:xfrm>
            <a:custGeom>
              <a:avLst/>
              <a:gdLst/>
              <a:ahLst/>
              <a:cxnLst/>
              <a:rect l="l" t="t" r="r" b="b"/>
              <a:pathLst>
                <a:path w="318" h="274" extrusionOk="0">
                  <a:moveTo>
                    <a:pt x="312" y="1"/>
                  </a:moveTo>
                  <a:cubicBezTo>
                    <a:pt x="308" y="1"/>
                    <a:pt x="291" y="13"/>
                    <a:pt x="245" y="50"/>
                  </a:cubicBezTo>
                  <a:cubicBezTo>
                    <a:pt x="163" y="131"/>
                    <a:pt x="102" y="192"/>
                    <a:pt x="0" y="274"/>
                  </a:cubicBezTo>
                  <a:cubicBezTo>
                    <a:pt x="102" y="192"/>
                    <a:pt x="204" y="111"/>
                    <a:pt x="306" y="29"/>
                  </a:cubicBezTo>
                  <a:cubicBezTo>
                    <a:pt x="306" y="18"/>
                    <a:pt x="318"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7"/>
            <p:cNvSpPr/>
            <p:nvPr/>
          </p:nvSpPr>
          <p:spPr>
            <a:xfrm>
              <a:off x="8733490" y="4260046"/>
              <a:ext cx="1339" cy="64"/>
            </a:xfrm>
            <a:custGeom>
              <a:avLst/>
              <a:gdLst/>
              <a:ahLst/>
              <a:cxnLst/>
              <a:rect l="l" t="t" r="r" b="b"/>
              <a:pathLst>
                <a:path w="21" h="1" extrusionOk="0">
                  <a:moveTo>
                    <a:pt x="21" y="1"/>
                  </a:moveTo>
                  <a:cubicBezTo>
                    <a:pt x="21" y="1"/>
                    <a:pt x="0" y="1"/>
                    <a:pt x="0" y="1"/>
                  </a:cubicBezTo>
                  <a:cubicBezTo>
                    <a:pt x="21" y="1"/>
                    <a:pt x="21" y="1"/>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7"/>
            <p:cNvSpPr/>
            <p:nvPr/>
          </p:nvSpPr>
          <p:spPr>
            <a:xfrm>
              <a:off x="8639982" y="4337938"/>
              <a:ext cx="1402" cy="64"/>
            </a:xfrm>
            <a:custGeom>
              <a:avLst/>
              <a:gdLst/>
              <a:ahLst/>
              <a:cxnLst/>
              <a:rect l="l" t="t" r="r" b="b"/>
              <a:pathLst>
                <a:path w="22" h="1" extrusionOk="0">
                  <a:moveTo>
                    <a:pt x="1" y="1"/>
                  </a:moveTo>
                  <a:cubicBezTo>
                    <a:pt x="1" y="1"/>
                    <a:pt x="21" y="1"/>
                    <a:pt x="21" y="1"/>
                  </a:cubicBezTo>
                  <a:lnTo>
                    <a:pt x="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7"/>
            <p:cNvSpPr/>
            <p:nvPr/>
          </p:nvSpPr>
          <p:spPr>
            <a:xfrm>
              <a:off x="8712711" y="4266548"/>
              <a:ext cx="13003" cy="9179"/>
            </a:xfrm>
            <a:custGeom>
              <a:avLst/>
              <a:gdLst/>
              <a:ahLst/>
              <a:cxnLst/>
              <a:rect l="l" t="t" r="r" b="b"/>
              <a:pathLst>
                <a:path w="204" h="144" extrusionOk="0">
                  <a:moveTo>
                    <a:pt x="204" y="1"/>
                  </a:moveTo>
                  <a:lnTo>
                    <a:pt x="204" y="1"/>
                  </a:lnTo>
                  <a:cubicBezTo>
                    <a:pt x="158" y="31"/>
                    <a:pt x="113" y="73"/>
                    <a:pt x="67" y="109"/>
                  </a:cubicBezTo>
                  <a:lnTo>
                    <a:pt x="67" y="109"/>
                  </a:lnTo>
                  <a:cubicBezTo>
                    <a:pt x="132" y="73"/>
                    <a:pt x="168" y="37"/>
                    <a:pt x="204" y="1"/>
                  </a:cubicBezTo>
                  <a:close/>
                  <a:moveTo>
                    <a:pt x="67" y="109"/>
                  </a:moveTo>
                  <a:cubicBezTo>
                    <a:pt x="59" y="114"/>
                    <a:pt x="50" y="118"/>
                    <a:pt x="41" y="123"/>
                  </a:cubicBezTo>
                  <a:cubicBezTo>
                    <a:pt x="0" y="143"/>
                    <a:pt x="0" y="143"/>
                    <a:pt x="21" y="143"/>
                  </a:cubicBezTo>
                  <a:cubicBezTo>
                    <a:pt x="36" y="133"/>
                    <a:pt x="51" y="121"/>
                    <a:pt x="67" y="10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7"/>
            <p:cNvSpPr/>
            <p:nvPr/>
          </p:nvSpPr>
          <p:spPr>
            <a:xfrm>
              <a:off x="8675040" y="4300331"/>
              <a:ext cx="9179" cy="5227"/>
            </a:xfrm>
            <a:custGeom>
              <a:avLst/>
              <a:gdLst/>
              <a:ahLst/>
              <a:cxnLst/>
              <a:rect l="l" t="t" r="r" b="b"/>
              <a:pathLst>
                <a:path w="144" h="82" extrusionOk="0">
                  <a:moveTo>
                    <a:pt x="143" y="0"/>
                  </a:moveTo>
                  <a:lnTo>
                    <a:pt x="143" y="0"/>
                  </a:lnTo>
                  <a:cubicBezTo>
                    <a:pt x="82" y="21"/>
                    <a:pt x="41" y="61"/>
                    <a:pt x="1" y="82"/>
                  </a:cubicBezTo>
                  <a:cubicBezTo>
                    <a:pt x="21" y="82"/>
                    <a:pt x="103" y="21"/>
                    <a:pt x="1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7"/>
            <p:cNvSpPr/>
            <p:nvPr/>
          </p:nvSpPr>
          <p:spPr>
            <a:xfrm>
              <a:off x="8730877" y="4261385"/>
              <a:ext cx="1339" cy="64"/>
            </a:xfrm>
            <a:custGeom>
              <a:avLst/>
              <a:gdLst/>
              <a:ahLst/>
              <a:cxnLst/>
              <a:rect l="l" t="t" r="r" b="b"/>
              <a:pathLst>
                <a:path w="21" h="1" extrusionOk="0">
                  <a:moveTo>
                    <a:pt x="21" y="0"/>
                  </a:moveTo>
                  <a:cubicBezTo>
                    <a:pt x="21" y="0"/>
                    <a:pt x="21" y="0"/>
                    <a:pt x="21" y="0"/>
                  </a:cubicBezTo>
                  <a:cubicBezTo>
                    <a:pt x="0" y="0"/>
                    <a:pt x="0" y="0"/>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7"/>
            <p:cNvSpPr/>
            <p:nvPr/>
          </p:nvSpPr>
          <p:spPr>
            <a:xfrm>
              <a:off x="8725650" y="4260046"/>
              <a:ext cx="7904" cy="6565"/>
            </a:xfrm>
            <a:custGeom>
              <a:avLst/>
              <a:gdLst/>
              <a:ahLst/>
              <a:cxnLst/>
              <a:rect l="l" t="t" r="r" b="b"/>
              <a:pathLst>
                <a:path w="124" h="103" extrusionOk="0">
                  <a:moveTo>
                    <a:pt x="123" y="1"/>
                  </a:moveTo>
                  <a:lnTo>
                    <a:pt x="123" y="1"/>
                  </a:lnTo>
                  <a:cubicBezTo>
                    <a:pt x="115" y="9"/>
                    <a:pt x="108" y="16"/>
                    <a:pt x="100" y="22"/>
                  </a:cubicBezTo>
                  <a:lnTo>
                    <a:pt x="100" y="22"/>
                  </a:lnTo>
                  <a:cubicBezTo>
                    <a:pt x="101" y="22"/>
                    <a:pt x="102" y="22"/>
                    <a:pt x="103" y="21"/>
                  </a:cubicBezTo>
                  <a:cubicBezTo>
                    <a:pt x="103" y="21"/>
                    <a:pt x="123" y="21"/>
                    <a:pt x="123" y="1"/>
                  </a:cubicBezTo>
                  <a:close/>
                  <a:moveTo>
                    <a:pt x="100" y="22"/>
                  </a:moveTo>
                  <a:lnTo>
                    <a:pt x="100" y="22"/>
                  </a:lnTo>
                  <a:cubicBezTo>
                    <a:pt x="41" y="43"/>
                    <a:pt x="21" y="83"/>
                    <a:pt x="1" y="103"/>
                  </a:cubicBezTo>
                  <a:cubicBezTo>
                    <a:pt x="34" y="70"/>
                    <a:pt x="67" y="50"/>
                    <a:pt x="100" y="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7"/>
            <p:cNvSpPr/>
            <p:nvPr/>
          </p:nvSpPr>
          <p:spPr>
            <a:xfrm>
              <a:off x="8641321" y="4318497"/>
              <a:ext cx="23393" cy="19504"/>
            </a:xfrm>
            <a:custGeom>
              <a:avLst/>
              <a:gdLst/>
              <a:ahLst/>
              <a:cxnLst/>
              <a:rect l="l" t="t" r="r" b="b"/>
              <a:pathLst>
                <a:path w="367" h="306" extrusionOk="0">
                  <a:moveTo>
                    <a:pt x="367" y="0"/>
                  </a:moveTo>
                  <a:lnTo>
                    <a:pt x="367" y="0"/>
                  </a:lnTo>
                  <a:cubicBezTo>
                    <a:pt x="349" y="18"/>
                    <a:pt x="331" y="34"/>
                    <a:pt x="311" y="50"/>
                  </a:cubicBezTo>
                  <a:lnTo>
                    <a:pt x="311" y="50"/>
                  </a:lnTo>
                  <a:lnTo>
                    <a:pt x="326" y="21"/>
                  </a:lnTo>
                  <a:lnTo>
                    <a:pt x="326" y="21"/>
                  </a:lnTo>
                  <a:cubicBezTo>
                    <a:pt x="299" y="48"/>
                    <a:pt x="270" y="74"/>
                    <a:pt x="241" y="99"/>
                  </a:cubicBezTo>
                  <a:lnTo>
                    <a:pt x="241" y="99"/>
                  </a:lnTo>
                  <a:cubicBezTo>
                    <a:pt x="267" y="83"/>
                    <a:pt x="290" y="67"/>
                    <a:pt x="311" y="50"/>
                  </a:cubicBezTo>
                  <a:lnTo>
                    <a:pt x="311" y="50"/>
                  </a:lnTo>
                  <a:lnTo>
                    <a:pt x="306" y="61"/>
                  </a:lnTo>
                  <a:lnTo>
                    <a:pt x="367" y="0"/>
                  </a:lnTo>
                  <a:close/>
                  <a:moveTo>
                    <a:pt x="241" y="99"/>
                  </a:moveTo>
                  <a:cubicBezTo>
                    <a:pt x="208" y="119"/>
                    <a:pt x="170" y="140"/>
                    <a:pt x="122" y="163"/>
                  </a:cubicBezTo>
                  <a:cubicBezTo>
                    <a:pt x="21" y="265"/>
                    <a:pt x="0" y="285"/>
                    <a:pt x="0" y="306"/>
                  </a:cubicBezTo>
                  <a:cubicBezTo>
                    <a:pt x="75" y="231"/>
                    <a:pt x="160" y="168"/>
                    <a:pt x="241" y="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7"/>
            <p:cNvSpPr/>
            <p:nvPr/>
          </p:nvSpPr>
          <p:spPr>
            <a:xfrm>
              <a:off x="8664650" y="4291216"/>
              <a:ext cx="29958" cy="26006"/>
            </a:xfrm>
            <a:custGeom>
              <a:avLst/>
              <a:gdLst/>
              <a:ahLst/>
              <a:cxnLst/>
              <a:rect l="l" t="t" r="r" b="b"/>
              <a:pathLst>
                <a:path w="470" h="408" extrusionOk="0">
                  <a:moveTo>
                    <a:pt x="469" y="1"/>
                  </a:moveTo>
                  <a:cubicBezTo>
                    <a:pt x="408" y="41"/>
                    <a:pt x="347" y="82"/>
                    <a:pt x="306" y="123"/>
                  </a:cubicBezTo>
                  <a:cubicBezTo>
                    <a:pt x="306" y="143"/>
                    <a:pt x="306" y="143"/>
                    <a:pt x="306" y="143"/>
                  </a:cubicBezTo>
                  <a:cubicBezTo>
                    <a:pt x="306" y="143"/>
                    <a:pt x="306" y="143"/>
                    <a:pt x="306" y="143"/>
                  </a:cubicBezTo>
                  <a:lnTo>
                    <a:pt x="306" y="143"/>
                  </a:lnTo>
                  <a:cubicBezTo>
                    <a:pt x="274" y="208"/>
                    <a:pt x="166" y="310"/>
                    <a:pt x="182" y="310"/>
                  </a:cubicBezTo>
                  <a:cubicBezTo>
                    <a:pt x="186" y="310"/>
                    <a:pt x="199" y="303"/>
                    <a:pt x="225" y="286"/>
                  </a:cubicBezTo>
                  <a:cubicBezTo>
                    <a:pt x="408" y="123"/>
                    <a:pt x="347" y="164"/>
                    <a:pt x="449" y="41"/>
                  </a:cubicBezTo>
                  <a:lnTo>
                    <a:pt x="449" y="41"/>
                  </a:lnTo>
                  <a:cubicBezTo>
                    <a:pt x="356" y="128"/>
                    <a:pt x="327" y="154"/>
                    <a:pt x="326" y="154"/>
                  </a:cubicBezTo>
                  <a:cubicBezTo>
                    <a:pt x="323" y="154"/>
                    <a:pt x="388" y="89"/>
                    <a:pt x="379" y="89"/>
                  </a:cubicBezTo>
                  <a:cubicBezTo>
                    <a:pt x="377" y="89"/>
                    <a:pt x="368" y="94"/>
                    <a:pt x="351" y="108"/>
                  </a:cubicBezTo>
                  <a:lnTo>
                    <a:pt x="351" y="108"/>
                  </a:lnTo>
                  <a:cubicBezTo>
                    <a:pt x="390" y="72"/>
                    <a:pt x="424" y="31"/>
                    <a:pt x="469" y="1"/>
                  </a:cubicBezTo>
                  <a:close/>
                  <a:moveTo>
                    <a:pt x="306" y="123"/>
                  </a:moveTo>
                  <a:lnTo>
                    <a:pt x="1" y="408"/>
                  </a:lnTo>
                  <a:cubicBezTo>
                    <a:pt x="82" y="347"/>
                    <a:pt x="164" y="286"/>
                    <a:pt x="306" y="143"/>
                  </a:cubicBezTo>
                  <a:lnTo>
                    <a:pt x="306" y="143"/>
                  </a:lnTo>
                  <a:cubicBezTo>
                    <a:pt x="270" y="173"/>
                    <a:pt x="257" y="183"/>
                    <a:pt x="256" y="183"/>
                  </a:cubicBezTo>
                  <a:cubicBezTo>
                    <a:pt x="255" y="183"/>
                    <a:pt x="293" y="149"/>
                    <a:pt x="306" y="1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7"/>
            <p:cNvSpPr/>
            <p:nvPr/>
          </p:nvSpPr>
          <p:spPr>
            <a:xfrm>
              <a:off x="8800992" y="4241880"/>
              <a:ext cx="3952" cy="64"/>
            </a:xfrm>
            <a:custGeom>
              <a:avLst/>
              <a:gdLst/>
              <a:ahLst/>
              <a:cxnLst/>
              <a:rect l="l" t="t" r="r" b="b"/>
              <a:pathLst>
                <a:path w="62" h="1" extrusionOk="0">
                  <a:moveTo>
                    <a:pt x="61" y="1"/>
                  </a:moveTo>
                  <a:cubicBezTo>
                    <a:pt x="41" y="1"/>
                    <a:pt x="41" y="1"/>
                    <a:pt x="41" y="1"/>
                  </a:cubicBezTo>
                  <a:cubicBezTo>
                    <a:pt x="21" y="1"/>
                    <a:pt x="0"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7"/>
            <p:cNvSpPr/>
            <p:nvPr/>
          </p:nvSpPr>
          <p:spPr>
            <a:xfrm>
              <a:off x="8780212" y="4240032"/>
              <a:ext cx="31360" cy="3251"/>
            </a:xfrm>
            <a:custGeom>
              <a:avLst/>
              <a:gdLst/>
              <a:ahLst/>
              <a:cxnLst/>
              <a:rect l="l" t="t" r="r" b="b"/>
              <a:pathLst>
                <a:path w="492" h="51" extrusionOk="0">
                  <a:moveTo>
                    <a:pt x="475" y="1"/>
                  </a:moveTo>
                  <a:cubicBezTo>
                    <a:pt x="467" y="1"/>
                    <a:pt x="441" y="3"/>
                    <a:pt x="387" y="9"/>
                  </a:cubicBezTo>
                  <a:lnTo>
                    <a:pt x="367" y="9"/>
                  </a:lnTo>
                  <a:cubicBezTo>
                    <a:pt x="419" y="9"/>
                    <a:pt x="405" y="18"/>
                    <a:pt x="388" y="24"/>
                  </a:cubicBezTo>
                  <a:lnTo>
                    <a:pt x="388" y="24"/>
                  </a:lnTo>
                  <a:cubicBezTo>
                    <a:pt x="432" y="12"/>
                    <a:pt x="491" y="1"/>
                    <a:pt x="475" y="1"/>
                  </a:cubicBezTo>
                  <a:close/>
                  <a:moveTo>
                    <a:pt x="388" y="24"/>
                  </a:moveTo>
                  <a:cubicBezTo>
                    <a:pt x="380" y="26"/>
                    <a:pt x="373" y="28"/>
                    <a:pt x="367" y="30"/>
                  </a:cubicBezTo>
                  <a:cubicBezTo>
                    <a:pt x="367" y="30"/>
                    <a:pt x="378" y="27"/>
                    <a:pt x="388" y="24"/>
                  </a:cubicBezTo>
                  <a:close/>
                  <a:moveTo>
                    <a:pt x="347" y="9"/>
                  </a:moveTo>
                  <a:cubicBezTo>
                    <a:pt x="265" y="9"/>
                    <a:pt x="163" y="30"/>
                    <a:pt x="102" y="30"/>
                  </a:cubicBezTo>
                  <a:cubicBezTo>
                    <a:pt x="41" y="30"/>
                    <a:pt x="21" y="30"/>
                    <a:pt x="0" y="50"/>
                  </a:cubicBezTo>
                  <a:lnTo>
                    <a:pt x="204" y="50"/>
                  </a:lnTo>
                  <a:cubicBezTo>
                    <a:pt x="245" y="30"/>
                    <a:pt x="265" y="9"/>
                    <a:pt x="367" y="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7"/>
            <p:cNvSpPr/>
            <p:nvPr/>
          </p:nvSpPr>
          <p:spPr>
            <a:xfrm>
              <a:off x="8778874" y="4243219"/>
              <a:ext cx="1402" cy="64"/>
            </a:xfrm>
            <a:custGeom>
              <a:avLst/>
              <a:gdLst/>
              <a:ahLst/>
              <a:cxnLst/>
              <a:rect l="l" t="t" r="r" b="b"/>
              <a:pathLst>
                <a:path w="22" h="1" extrusionOk="0">
                  <a:moveTo>
                    <a:pt x="21" y="0"/>
                  </a:moveTo>
                  <a:lnTo>
                    <a:pt x="1" y="0"/>
                  </a:lnTo>
                  <a:cubicBezTo>
                    <a:pt x="1" y="0"/>
                    <a:pt x="21" y="0"/>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7"/>
            <p:cNvSpPr/>
            <p:nvPr/>
          </p:nvSpPr>
          <p:spPr>
            <a:xfrm>
              <a:off x="8716599" y="4265273"/>
              <a:ext cx="19504" cy="13067"/>
            </a:xfrm>
            <a:custGeom>
              <a:avLst/>
              <a:gdLst/>
              <a:ahLst/>
              <a:cxnLst/>
              <a:rect l="l" t="t" r="r" b="b"/>
              <a:pathLst>
                <a:path w="306" h="205" extrusionOk="0">
                  <a:moveTo>
                    <a:pt x="286" y="0"/>
                  </a:moveTo>
                  <a:lnTo>
                    <a:pt x="286" y="0"/>
                  </a:lnTo>
                  <a:cubicBezTo>
                    <a:pt x="184" y="61"/>
                    <a:pt x="82" y="143"/>
                    <a:pt x="0" y="204"/>
                  </a:cubicBezTo>
                  <a:cubicBezTo>
                    <a:pt x="41" y="184"/>
                    <a:pt x="102" y="143"/>
                    <a:pt x="143" y="123"/>
                  </a:cubicBezTo>
                  <a:lnTo>
                    <a:pt x="143" y="102"/>
                  </a:lnTo>
                  <a:cubicBezTo>
                    <a:pt x="306" y="0"/>
                    <a:pt x="265" y="21"/>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7"/>
            <p:cNvSpPr/>
            <p:nvPr/>
          </p:nvSpPr>
          <p:spPr>
            <a:xfrm>
              <a:off x="8629592" y="4336663"/>
              <a:ext cx="9179" cy="9179"/>
            </a:xfrm>
            <a:custGeom>
              <a:avLst/>
              <a:gdLst/>
              <a:ahLst/>
              <a:cxnLst/>
              <a:rect l="l" t="t" r="r" b="b"/>
              <a:pathLst>
                <a:path w="144" h="144" extrusionOk="0">
                  <a:moveTo>
                    <a:pt x="143" y="0"/>
                  </a:moveTo>
                  <a:cubicBezTo>
                    <a:pt x="103" y="41"/>
                    <a:pt x="62" y="82"/>
                    <a:pt x="1" y="143"/>
                  </a:cubicBezTo>
                  <a:cubicBezTo>
                    <a:pt x="62" y="102"/>
                    <a:pt x="82" y="82"/>
                    <a:pt x="123" y="41"/>
                  </a:cubicBezTo>
                  <a:lnTo>
                    <a:pt x="1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7"/>
            <p:cNvSpPr/>
            <p:nvPr/>
          </p:nvSpPr>
          <p:spPr>
            <a:xfrm>
              <a:off x="8608877" y="4352215"/>
              <a:ext cx="6501" cy="3952"/>
            </a:xfrm>
            <a:custGeom>
              <a:avLst/>
              <a:gdLst/>
              <a:ahLst/>
              <a:cxnLst/>
              <a:rect l="l" t="t" r="r" b="b"/>
              <a:pathLst>
                <a:path w="102" h="62" extrusionOk="0">
                  <a:moveTo>
                    <a:pt x="102" y="1"/>
                  </a:moveTo>
                  <a:lnTo>
                    <a:pt x="0" y="62"/>
                  </a:lnTo>
                  <a:lnTo>
                    <a:pt x="82" y="21"/>
                  </a:lnTo>
                  <a:lnTo>
                    <a:pt x="1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7"/>
            <p:cNvSpPr/>
            <p:nvPr/>
          </p:nvSpPr>
          <p:spPr>
            <a:xfrm>
              <a:off x="7992246" y="4287327"/>
              <a:ext cx="18230" cy="10453"/>
            </a:xfrm>
            <a:custGeom>
              <a:avLst/>
              <a:gdLst/>
              <a:ahLst/>
              <a:cxnLst/>
              <a:rect l="l" t="t" r="r" b="b"/>
              <a:pathLst>
                <a:path w="286" h="164" extrusionOk="0">
                  <a:moveTo>
                    <a:pt x="285" y="1"/>
                  </a:moveTo>
                  <a:cubicBezTo>
                    <a:pt x="163" y="82"/>
                    <a:pt x="0" y="163"/>
                    <a:pt x="41" y="163"/>
                  </a:cubicBezTo>
                  <a:lnTo>
                    <a:pt x="82" y="163"/>
                  </a:lnTo>
                  <a:cubicBezTo>
                    <a:pt x="163" y="102"/>
                    <a:pt x="224" y="4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7"/>
            <p:cNvSpPr/>
            <p:nvPr/>
          </p:nvSpPr>
          <p:spPr>
            <a:xfrm>
              <a:off x="8359586" y="4254883"/>
              <a:ext cx="13067" cy="16955"/>
            </a:xfrm>
            <a:custGeom>
              <a:avLst/>
              <a:gdLst/>
              <a:ahLst/>
              <a:cxnLst/>
              <a:rect l="l" t="t" r="r" b="b"/>
              <a:pathLst>
                <a:path w="205" h="266" extrusionOk="0">
                  <a:moveTo>
                    <a:pt x="1" y="0"/>
                  </a:moveTo>
                  <a:lnTo>
                    <a:pt x="1" y="0"/>
                  </a:lnTo>
                  <a:cubicBezTo>
                    <a:pt x="29" y="37"/>
                    <a:pt x="56" y="75"/>
                    <a:pt x="86" y="114"/>
                  </a:cubicBezTo>
                  <a:lnTo>
                    <a:pt x="86" y="114"/>
                  </a:lnTo>
                  <a:cubicBezTo>
                    <a:pt x="61" y="78"/>
                    <a:pt x="33" y="39"/>
                    <a:pt x="1" y="0"/>
                  </a:cubicBezTo>
                  <a:close/>
                  <a:moveTo>
                    <a:pt x="86" y="114"/>
                  </a:moveTo>
                  <a:lnTo>
                    <a:pt x="86" y="114"/>
                  </a:lnTo>
                  <a:cubicBezTo>
                    <a:pt x="139" y="190"/>
                    <a:pt x="177" y="251"/>
                    <a:pt x="205" y="265"/>
                  </a:cubicBezTo>
                  <a:cubicBezTo>
                    <a:pt x="160" y="210"/>
                    <a:pt x="122" y="160"/>
                    <a:pt x="86" y="11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7"/>
            <p:cNvSpPr/>
            <p:nvPr/>
          </p:nvSpPr>
          <p:spPr>
            <a:xfrm>
              <a:off x="7666402" y="4267887"/>
              <a:ext cx="6565" cy="64"/>
            </a:xfrm>
            <a:custGeom>
              <a:avLst/>
              <a:gdLst/>
              <a:ahLst/>
              <a:cxnLst/>
              <a:rect l="l" t="t" r="r" b="b"/>
              <a:pathLst>
                <a:path w="103" h="1" extrusionOk="0">
                  <a:moveTo>
                    <a:pt x="21" y="0"/>
                  </a:moveTo>
                  <a:cubicBezTo>
                    <a:pt x="82" y="0"/>
                    <a:pt x="102" y="0"/>
                    <a:pt x="102" y="0"/>
                  </a:cubicBezTo>
                  <a:cubicBezTo>
                    <a:pt x="41" y="0"/>
                    <a:pt x="1" y="0"/>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7"/>
            <p:cNvSpPr/>
            <p:nvPr/>
          </p:nvSpPr>
          <p:spPr>
            <a:xfrm>
              <a:off x="8342758" y="4236717"/>
              <a:ext cx="16891" cy="18230"/>
            </a:xfrm>
            <a:custGeom>
              <a:avLst/>
              <a:gdLst/>
              <a:ahLst/>
              <a:cxnLst/>
              <a:rect l="l" t="t" r="r" b="b"/>
              <a:pathLst>
                <a:path w="265" h="286" extrusionOk="0">
                  <a:moveTo>
                    <a:pt x="0" y="0"/>
                  </a:moveTo>
                  <a:lnTo>
                    <a:pt x="61" y="61"/>
                  </a:lnTo>
                  <a:cubicBezTo>
                    <a:pt x="122" y="123"/>
                    <a:pt x="183" y="204"/>
                    <a:pt x="265" y="285"/>
                  </a:cubicBezTo>
                  <a:cubicBezTo>
                    <a:pt x="204" y="204"/>
                    <a:pt x="102" y="8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7"/>
            <p:cNvSpPr/>
            <p:nvPr/>
          </p:nvSpPr>
          <p:spPr>
            <a:xfrm>
              <a:off x="8925606" y="4352215"/>
              <a:ext cx="9115" cy="6565"/>
            </a:xfrm>
            <a:custGeom>
              <a:avLst/>
              <a:gdLst/>
              <a:ahLst/>
              <a:cxnLst/>
              <a:rect l="l" t="t" r="r" b="b"/>
              <a:pathLst>
                <a:path w="143" h="103" extrusionOk="0">
                  <a:moveTo>
                    <a:pt x="0" y="1"/>
                  </a:moveTo>
                  <a:lnTo>
                    <a:pt x="0" y="1"/>
                  </a:lnTo>
                  <a:cubicBezTo>
                    <a:pt x="21" y="21"/>
                    <a:pt x="61" y="62"/>
                    <a:pt x="143" y="103"/>
                  </a:cubicBezTo>
                  <a:cubicBezTo>
                    <a:pt x="102" y="82"/>
                    <a:pt x="61" y="4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7"/>
            <p:cNvSpPr/>
            <p:nvPr/>
          </p:nvSpPr>
          <p:spPr>
            <a:xfrm>
              <a:off x="8506317" y="4374334"/>
              <a:ext cx="3506" cy="637"/>
            </a:xfrm>
            <a:custGeom>
              <a:avLst/>
              <a:gdLst/>
              <a:ahLst/>
              <a:cxnLst/>
              <a:rect l="l" t="t" r="r" b="b"/>
              <a:pathLst>
                <a:path w="55" h="10" extrusionOk="0">
                  <a:moveTo>
                    <a:pt x="0" y="0"/>
                  </a:moveTo>
                  <a:cubicBezTo>
                    <a:pt x="34" y="7"/>
                    <a:pt x="48" y="9"/>
                    <a:pt x="50" y="9"/>
                  </a:cubicBezTo>
                  <a:cubicBezTo>
                    <a:pt x="54" y="9"/>
                    <a:pt x="1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7"/>
            <p:cNvSpPr/>
            <p:nvPr/>
          </p:nvSpPr>
          <p:spPr>
            <a:xfrm>
              <a:off x="8532260" y="4380771"/>
              <a:ext cx="2677" cy="1402"/>
            </a:xfrm>
            <a:custGeom>
              <a:avLst/>
              <a:gdLst/>
              <a:ahLst/>
              <a:cxnLst/>
              <a:rect l="l" t="t" r="r" b="b"/>
              <a:pathLst>
                <a:path w="42" h="22" extrusionOk="0">
                  <a:moveTo>
                    <a:pt x="41" y="1"/>
                  </a:moveTo>
                  <a:cubicBezTo>
                    <a:pt x="21" y="21"/>
                    <a:pt x="1" y="21"/>
                    <a:pt x="1" y="21"/>
                  </a:cubicBezTo>
                  <a:cubicBezTo>
                    <a:pt x="21" y="21"/>
                    <a:pt x="21" y="21"/>
                    <a:pt x="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7"/>
            <p:cNvSpPr/>
            <p:nvPr/>
          </p:nvSpPr>
          <p:spPr>
            <a:xfrm>
              <a:off x="8507592" y="4375608"/>
              <a:ext cx="7840" cy="64"/>
            </a:xfrm>
            <a:custGeom>
              <a:avLst/>
              <a:gdLst/>
              <a:ahLst/>
              <a:cxnLst/>
              <a:rect l="l" t="t" r="r" b="b"/>
              <a:pathLst>
                <a:path w="123" h="1" extrusionOk="0">
                  <a:moveTo>
                    <a:pt x="123" y="0"/>
                  </a:moveTo>
                  <a:cubicBezTo>
                    <a:pt x="82" y="0"/>
                    <a:pt x="41" y="0"/>
                    <a:pt x="1" y="0"/>
                  </a:cubicBezTo>
                  <a:cubicBezTo>
                    <a:pt x="21" y="0"/>
                    <a:pt x="62" y="0"/>
                    <a:pt x="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7"/>
            <p:cNvSpPr/>
            <p:nvPr/>
          </p:nvSpPr>
          <p:spPr>
            <a:xfrm>
              <a:off x="8514094" y="4375608"/>
              <a:ext cx="5227" cy="64"/>
            </a:xfrm>
            <a:custGeom>
              <a:avLst/>
              <a:gdLst/>
              <a:ahLst/>
              <a:cxnLst/>
              <a:rect l="l" t="t" r="r" b="b"/>
              <a:pathLst>
                <a:path w="82" h="1" extrusionOk="0">
                  <a:moveTo>
                    <a:pt x="0" y="0"/>
                  </a:moveTo>
                  <a:cubicBezTo>
                    <a:pt x="21" y="0"/>
                    <a:pt x="61" y="0"/>
                    <a:pt x="82" y="0"/>
                  </a:cubicBezTo>
                  <a:cubicBezTo>
                    <a:pt x="82" y="0"/>
                    <a:pt x="8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7"/>
            <p:cNvSpPr/>
            <p:nvPr/>
          </p:nvSpPr>
          <p:spPr>
            <a:xfrm>
              <a:off x="8502429" y="4374334"/>
              <a:ext cx="5227" cy="1339"/>
            </a:xfrm>
            <a:custGeom>
              <a:avLst/>
              <a:gdLst/>
              <a:ahLst/>
              <a:cxnLst/>
              <a:rect l="l" t="t" r="r" b="b"/>
              <a:pathLst>
                <a:path w="82" h="21" extrusionOk="0">
                  <a:moveTo>
                    <a:pt x="0" y="0"/>
                  </a:moveTo>
                  <a:cubicBezTo>
                    <a:pt x="20" y="0"/>
                    <a:pt x="61" y="0"/>
                    <a:pt x="82" y="20"/>
                  </a:cubicBezTo>
                  <a:cubicBezTo>
                    <a:pt x="61" y="0"/>
                    <a:pt x="61" y="0"/>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7"/>
            <p:cNvSpPr/>
            <p:nvPr/>
          </p:nvSpPr>
          <p:spPr>
            <a:xfrm>
              <a:off x="8498477" y="4372995"/>
              <a:ext cx="4016" cy="1402"/>
            </a:xfrm>
            <a:custGeom>
              <a:avLst/>
              <a:gdLst/>
              <a:ahLst/>
              <a:cxnLst/>
              <a:rect l="l" t="t" r="r" b="b"/>
              <a:pathLst>
                <a:path w="63" h="22" extrusionOk="0">
                  <a:moveTo>
                    <a:pt x="62" y="21"/>
                  </a:moveTo>
                  <a:cubicBezTo>
                    <a:pt x="42" y="21"/>
                    <a:pt x="21" y="1"/>
                    <a:pt x="1" y="1"/>
                  </a:cubicBezTo>
                  <a:cubicBezTo>
                    <a:pt x="21" y="1"/>
                    <a:pt x="42" y="21"/>
                    <a:pt x="62" y="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7"/>
            <p:cNvSpPr/>
            <p:nvPr/>
          </p:nvSpPr>
          <p:spPr>
            <a:xfrm>
              <a:off x="8099969" y="4215938"/>
              <a:ext cx="2677" cy="2677"/>
            </a:xfrm>
            <a:custGeom>
              <a:avLst/>
              <a:gdLst/>
              <a:ahLst/>
              <a:cxnLst/>
              <a:rect l="l" t="t" r="r" b="b"/>
              <a:pathLst>
                <a:path w="42" h="42" extrusionOk="0">
                  <a:moveTo>
                    <a:pt x="1" y="41"/>
                  </a:moveTo>
                  <a:cubicBezTo>
                    <a:pt x="21" y="21"/>
                    <a:pt x="21" y="21"/>
                    <a:pt x="41" y="0"/>
                  </a:cubicBezTo>
                  <a:cubicBezTo>
                    <a:pt x="21" y="21"/>
                    <a:pt x="21" y="21"/>
                    <a:pt x="1" y="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7"/>
            <p:cNvSpPr/>
            <p:nvPr/>
          </p:nvSpPr>
          <p:spPr>
            <a:xfrm>
              <a:off x="8554314" y="4370382"/>
              <a:ext cx="11728" cy="2677"/>
            </a:xfrm>
            <a:custGeom>
              <a:avLst/>
              <a:gdLst/>
              <a:ahLst/>
              <a:cxnLst/>
              <a:rect l="l" t="t" r="r" b="b"/>
              <a:pathLst>
                <a:path w="184" h="42" extrusionOk="0">
                  <a:moveTo>
                    <a:pt x="184" y="1"/>
                  </a:moveTo>
                  <a:lnTo>
                    <a:pt x="184" y="1"/>
                  </a:lnTo>
                  <a:cubicBezTo>
                    <a:pt x="162" y="8"/>
                    <a:pt x="139" y="16"/>
                    <a:pt x="117" y="22"/>
                  </a:cubicBezTo>
                  <a:lnTo>
                    <a:pt x="117" y="22"/>
                  </a:lnTo>
                  <a:cubicBezTo>
                    <a:pt x="134" y="21"/>
                    <a:pt x="149" y="21"/>
                    <a:pt x="164" y="21"/>
                  </a:cubicBezTo>
                  <a:cubicBezTo>
                    <a:pt x="164" y="21"/>
                    <a:pt x="123" y="21"/>
                    <a:pt x="184" y="1"/>
                  </a:cubicBezTo>
                  <a:close/>
                  <a:moveTo>
                    <a:pt x="117" y="22"/>
                  </a:moveTo>
                  <a:lnTo>
                    <a:pt x="117" y="22"/>
                  </a:lnTo>
                  <a:cubicBezTo>
                    <a:pt x="88" y="24"/>
                    <a:pt x="52" y="29"/>
                    <a:pt x="1" y="42"/>
                  </a:cubicBezTo>
                  <a:cubicBezTo>
                    <a:pt x="39" y="42"/>
                    <a:pt x="78" y="34"/>
                    <a:pt x="117" y="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7"/>
            <p:cNvSpPr/>
            <p:nvPr/>
          </p:nvSpPr>
          <p:spPr>
            <a:xfrm>
              <a:off x="8578982" y="4366493"/>
              <a:ext cx="18230" cy="6565"/>
            </a:xfrm>
            <a:custGeom>
              <a:avLst/>
              <a:gdLst/>
              <a:ahLst/>
              <a:cxnLst/>
              <a:rect l="l" t="t" r="r" b="b"/>
              <a:pathLst>
                <a:path w="286" h="103" extrusionOk="0">
                  <a:moveTo>
                    <a:pt x="286" y="1"/>
                  </a:moveTo>
                  <a:cubicBezTo>
                    <a:pt x="277" y="1"/>
                    <a:pt x="272" y="5"/>
                    <a:pt x="269" y="9"/>
                  </a:cubicBezTo>
                  <a:lnTo>
                    <a:pt x="269" y="9"/>
                  </a:lnTo>
                  <a:cubicBezTo>
                    <a:pt x="275" y="6"/>
                    <a:pt x="280" y="4"/>
                    <a:pt x="286" y="1"/>
                  </a:cubicBezTo>
                  <a:close/>
                  <a:moveTo>
                    <a:pt x="267" y="13"/>
                  </a:moveTo>
                  <a:cubicBezTo>
                    <a:pt x="265" y="17"/>
                    <a:pt x="265" y="21"/>
                    <a:pt x="265" y="21"/>
                  </a:cubicBezTo>
                  <a:cubicBezTo>
                    <a:pt x="267" y="18"/>
                    <a:pt x="268" y="15"/>
                    <a:pt x="267" y="13"/>
                  </a:cubicBezTo>
                  <a:close/>
                  <a:moveTo>
                    <a:pt x="256" y="8"/>
                  </a:moveTo>
                  <a:cubicBezTo>
                    <a:pt x="222" y="8"/>
                    <a:pt x="111" y="55"/>
                    <a:pt x="1" y="103"/>
                  </a:cubicBezTo>
                  <a:cubicBezTo>
                    <a:pt x="21" y="103"/>
                    <a:pt x="41" y="103"/>
                    <a:pt x="102" y="82"/>
                  </a:cubicBezTo>
                  <a:cubicBezTo>
                    <a:pt x="140" y="64"/>
                    <a:pt x="194" y="45"/>
                    <a:pt x="266" y="11"/>
                  </a:cubicBezTo>
                  <a:lnTo>
                    <a:pt x="266" y="11"/>
                  </a:lnTo>
                  <a:cubicBezTo>
                    <a:pt x="266" y="11"/>
                    <a:pt x="267" y="12"/>
                    <a:pt x="267" y="13"/>
                  </a:cubicBezTo>
                  <a:lnTo>
                    <a:pt x="267" y="13"/>
                  </a:lnTo>
                  <a:cubicBezTo>
                    <a:pt x="268" y="12"/>
                    <a:pt x="268" y="10"/>
                    <a:pt x="269" y="9"/>
                  </a:cubicBezTo>
                  <a:lnTo>
                    <a:pt x="269" y="9"/>
                  </a:lnTo>
                  <a:cubicBezTo>
                    <a:pt x="268" y="10"/>
                    <a:pt x="267" y="10"/>
                    <a:pt x="266" y="11"/>
                  </a:cubicBezTo>
                  <a:lnTo>
                    <a:pt x="266" y="11"/>
                  </a:lnTo>
                  <a:cubicBezTo>
                    <a:pt x="264" y="9"/>
                    <a:pt x="261" y="8"/>
                    <a:pt x="256" y="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7"/>
            <p:cNvSpPr/>
            <p:nvPr/>
          </p:nvSpPr>
          <p:spPr>
            <a:xfrm>
              <a:off x="8598487" y="4362287"/>
              <a:ext cx="8159" cy="4271"/>
            </a:xfrm>
            <a:custGeom>
              <a:avLst/>
              <a:gdLst/>
              <a:ahLst/>
              <a:cxnLst/>
              <a:rect l="l" t="t" r="r" b="b"/>
              <a:pathLst>
                <a:path w="128" h="67" extrusionOk="0">
                  <a:moveTo>
                    <a:pt x="126" y="0"/>
                  </a:moveTo>
                  <a:cubicBezTo>
                    <a:pt x="120" y="0"/>
                    <a:pt x="67" y="34"/>
                    <a:pt x="0" y="67"/>
                  </a:cubicBezTo>
                  <a:cubicBezTo>
                    <a:pt x="41" y="47"/>
                    <a:pt x="82" y="26"/>
                    <a:pt x="122" y="6"/>
                  </a:cubicBezTo>
                  <a:cubicBezTo>
                    <a:pt x="126" y="2"/>
                    <a:pt x="127" y="0"/>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7"/>
            <p:cNvSpPr/>
            <p:nvPr/>
          </p:nvSpPr>
          <p:spPr>
            <a:xfrm>
              <a:off x="8480311" y="4369107"/>
              <a:ext cx="13449" cy="3060"/>
            </a:xfrm>
            <a:custGeom>
              <a:avLst/>
              <a:gdLst/>
              <a:ahLst/>
              <a:cxnLst/>
              <a:rect l="l" t="t" r="r" b="b"/>
              <a:pathLst>
                <a:path w="211" h="48" extrusionOk="0">
                  <a:moveTo>
                    <a:pt x="188" y="36"/>
                  </a:moveTo>
                  <a:cubicBezTo>
                    <a:pt x="190" y="36"/>
                    <a:pt x="192" y="36"/>
                    <a:pt x="193" y="37"/>
                  </a:cubicBezTo>
                  <a:lnTo>
                    <a:pt x="193" y="37"/>
                  </a:lnTo>
                  <a:cubicBezTo>
                    <a:pt x="191" y="36"/>
                    <a:pt x="190" y="36"/>
                    <a:pt x="188" y="36"/>
                  </a:cubicBezTo>
                  <a:close/>
                  <a:moveTo>
                    <a:pt x="193" y="37"/>
                  </a:moveTo>
                  <a:cubicBezTo>
                    <a:pt x="196" y="38"/>
                    <a:pt x="200" y="39"/>
                    <a:pt x="205" y="41"/>
                  </a:cubicBezTo>
                  <a:cubicBezTo>
                    <a:pt x="211" y="41"/>
                    <a:pt x="205" y="39"/>
                    <a:pt x="193" y="37"/>
                  </a:cubicBezTo>
                  <a:close/>
                  <a:moveTo>
                    <a:pt x="1" y="1"/>
                  </a:moveTo>
                  <a:cubicBezTo>
                    <a:pt x="1" y="1"/>
                    <a:pt x="21" y="21"/>
                    <a:pt x="123" y="41"/>
                  </a:cubicBezTo>
                  <a:cubicBezTo>
                    <a:pt x="136" y="46"/>
                    <a:pt x="145" y="47"/>
                    <a:pt x="152" y="47"/>
                  </a:cubicBezTo>
                  <a:cubicBezTo>
                    <a:pt x="171" y="47"/>
                    <a:pt x="173" y="35"/>
                    <a:pt x="186" y="35"/>
                  </a:cubicBezTo>
                  <a:cubicBezTo>
                    <a:pt x="186" y="35"/>
                    <a:pt x="187" y="35"/>
                    <a:pt x="188" y="36"/>
                  </a:cubicBezTo>
                  <a:lnTo>
                    <a:pt x="188" y="36"/>
                  </a:lnTo>
                  <a:cubicBezTo>
                    <a:pt x="159" y="30"/>
                    <a:pt x="102" y="21"/>
                    <a:pt x="62" y="21"/>
                  </a:cubicBezTo>
                  <a:cubicBezTo>
                    <a:pt x="2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7"/>
            <p:cNvSpPr/>
            <p:nvPr/>
          </p:nvSpPr>
          <p:spPr>
            <a:xfrm>
              <a:off x="8578982" y="4374334"/>
              <a:ext cx="9179" cy="2613"/>
            </a:xfrm>
            <a:custGeom>
              <a:avLst/>
              <a:gdLst/>
              <a:ahLst/>
              <a:cxnLst/>
              <a:rect l="l" t="t" r="r" b="b"/>
              <a:pathLst>
                <a:path w="144" h="41" extrusionOk="0">
                  <a:moveTo>
                    <a:pt x="82" y="0"/>
                  </a:moveTo>
                  <a:lnTo>
                    <a:pt x="1" y="41"/>
                  </a:lnTo>
                  <a:cubicBezTo>
                    <a:pt x="41" y="20"/>
                    <a:pt x="102" y="20"/>
                    <a:pt x="1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7"/>
            <p:cNvSpPr/>
            <p:nvPr/>
          </p:nvSpPr>
          <p:spPr>
            <a:xfrm>
              <a:off x="8515369" y="4383385"/>
              <a:ext cx="18230" cy="1339"/>
            </a:xfrm>
            <a:custGeom>
              <a:avLst/>
              <a:gdLst/>
              <a:ahLst/>
              <a:cxnLst/>
              <a:rect l="l" t="t" r="r" b="b"/>
              <a:pathLst>
                <a:path w="286" h="21" extrusionOk="0">
                  <a:moveTo>
                    <a:pt x="1" y="1"/>
                  </a:moveTo>
                  <a:cubicBezTo>
                    <a:pt x="82" y="21"/>
                    <a:pt x="164" y="21"/>
                    <a:pt x="225" y="21"/>
                  </a:cubicBezTo>
                  <a:cubicBezTo>
                    <a:pt x="225" y="1"/>
                    <a:pt x="266"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7"/>
            <p:cNvSpPr/>
            <p:nvPr/>
          </p:nvSpPr>
          <p:spPr>
            <a:xfrm>
              <a:off x="8533535" y="4382110"/>
              <a:ext cx="11792" cy="1339"/>
            </a:xfrm>
            <a:custGeom>
              <a:avLst/>
              <a:gdLst/>
              <a:ahLst/>
              <a:cxnLst/>
              <a:rect l="l" t="t" r="r" b="b"/>
              <a:pathLst>
                <a:path w="185" h="21" extrusionOk="0">
                  <a:moveTo>
                    <a:pt x="184" y="0"/>
                  </a:moveTo>
                  <a:cubicBezTo>
                    <a:pt x="164" y="0"/>
                    <a:pt x="62" y="21"/>
                    <a:pt x="1" y="21"/>
                  </a:cubicBezTo>
                  <a:cubicBezTo>
                    <a:pt x="82" y="21"/>
                    <a:pt x="143" y="21"/>
                    <a:pt x="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7"/>
            <p:cNvSpPr/>
            <p:nvPr/>
          </p:nvSpPr>
          <p:spPr>
            <a:xfrm>
              <a:off x="8374565" y="4285798"/>
              <a:ext cx="12621" cy="13513"/>
            </a:xfrm>
            <a:custGeom>
              <a:avLst/>
              <a:gdLst/>
              <a:ahLst/>
              <a:cxnLst/>
              <a:rect l="l" t="t" r="r" b="b"/>
              <a:pathLst>
                <a:path w="198" h="212" extrusionOk="0">
                  <a:moveTo>
                    <a:pt x="19" y="0"/>
                  </a:moveTo>
                  <a:cubicBezTo>
                    <a:pt x="1" y="0"/>
                    <a:pt x="39" y="56"/>
                    <a:pt x="92" y="126"/>
                  </a:cubicBezTo>
                  <a:cubicBezTo>
                    <a:pt x="144" y="162"/>
                    <a:pt x="197" y="212"/>
                    <a:pt x="198" y="212"/>
                  </a:cubicBezTo>
                  <a:cubicBezTo>
                    <a:pt x="198" y="212"/>
                    <a:pt x="196" y="211"/>
                    <a:pt x="194" y="208"/>
                  </a:cubicBezTo>
                  <a:lnTo>
                    <a:pt x="31" y="4"/>
                  </a:lnTo>
                  <a:cubicBezTo>
                    <a:pt x="25" y="2"/>
                    <a:pt x="21" y="0"/>
                    <a:pt x="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7"/>
            <p:cNvSpPr/>
            <p:nvPr/>
          </p:nvSpPr>
          <p:spPr>
            <a:xfrm>
              <a:off x="8964551" y="4392500"/>
              <a:ext cx="7840" cy="9115"/>
            </a:xfrm>
            <a:custGeom>
              <a:avLst/>
              <a:gdLst/>
              <a:ahLst/>
              <a:cxnLst/>
              <a:rect l="l" t="t" r="r" b="b"/>
              <a:pathLst>
                <a:path w="123" h="143" extrusionOk="0">
                  <a:moveTo>
                    <a:pt x="0" y="0"/>
                  </a:moveTo>
                  <a:cubicBezTo>
                    <a:pt x="41" y="41"/>
                    <a:pt x="82" y="82"/>
                    <a:pt x="122" y="143"/>
                  </a:cubicBezTo>
                  <a:lnTo>
                    <a:pt x="61" y="4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7"/>
            <p:cNvSpPr/>
            <p:nvPr/>
          </p:nvSpPr>
          <p:spPr>
            <a:xfrm>
              <a:off x="8982718" y="4408052"/>
              <a:ext cx="6565" cy="7840"/>
            </a:xfrm>
            <a:custGeom>
              <a:avLst/>
              <a:gdLst/>
              <a:ahLst/>
              <a:cxnLst/>
              <a:rect l="l" t="t" r="r" b="b"/>
              <a:pathLst>
                <a:path w="103" h="123" extrusionOk="0">
                  <a:moveTo>
                    <a:pt x="0" y="1"/>
                  </a:moveTo>
                  <a:lnTo>
                    <a:pt x="0" y="41"/>
                  </a:lnTo>
                  <a:lnTo>
                    <a:pt x="102" y="123"/>
                  </a:lnTo>
                  <a:cubicBezTo>
                    <a:pt x="61" y="82"/>
                    <a:pt x="21" y="2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7"/>
            <p:cNvSpPr/>
            <p:nvPr/>
          </p:nvSpPr>
          <p:spPr>
            <a:xfrm>
              <a:off x="7479450" y="4379305"/>
              <a:ext cx="1552643" cy="270258"/>
            </a:xfrm>
            <a:custGeom>
              <a:avLst/>
              <a:gdLst/>
              <a:ahLst/>
              <a:cxnLst/>
              <a:rect l="l" t="t" r="r" b="b"/>
              <a:pathLst>
                <a:path w="24359" h="4240" extrusionOk="0">
                  <a:moveTo>
                    <a:pt x="11167" y="157"/>
                  </a:moveTo>
                  <a:cubicBezTo>
                    <a:pt x="11191" y="157"/>
                    <a:pt x="11216" y="160"/>
                    <a:pt x="11243" y="166"/>
                  </a:cubicBezTo>
                  <a:lnTo>
                    <a:pt x="11406" y="166"/>
                  </a:lnTo>
                  <a:cubicBezTo>
                    <a:pt x="11304" y="166"/>
                    <a:pt x="11182" y="187"/>
                    <a:pt x="11060" y="207"/>
                  </a:cubicBezTo>
                  <a:lnTo>
                    <a:pt x="11060" y="166"/>
                  </a:lnTo>
                  <a:lnTo>
                    <a:pt x="11019" y="228"/>
                  </a:lnTo>
                  <a:cubicBezTo>
                    <a:pt x="10917" y="248"/>
                    <a:pt x="10795" y="268"/>
                    <a:pt x="10693" y="309"/>
                  </a:cubicBezTo>
                  <a:cubicBezTo>
                    <a:pt x="10693" y="268"/>
                    <a:pt x="10693" y="248"/>
                    <a:pt x="10734" y="228"/>
                  </a:cubicBezTo>
                  <a:cubicBezTo>
                    <a:pt x="10754" y="228"/>
                    <a:pt x="10876" y="187"/>
                    <a:pt x="11019" y="166"/>
                  </a:cubicBezTo>
                  <a:cubicBezTo>
                    <a:pt x="11073" y="166"/>
                    <a:pt x="11118" y="157"/>
                    <a:pt x="11167" y="157"/>
                  </a:cubicBezTo>
                  <a:close/>
                  <a:moveTo>
                    <a:pt x="3169" y="423"/>
                  </a:moveTo>
                  <a:cubicBezTo>
                    <a:pt x="3185" y="426"/>
                    <a:pt x="3202" y="429"/>
                    <a:pt x="3219" y="431"/>
                  </a:cubicBezTo>
                  <a:cubicBezTo>
                    <a:pt x="3193" y="427"/>
                    <a:pt x="3177" y="424"/>
                    <a:pt x="3169" y="423"/>
                  </a:cubicBezTo>
                  <a:close/>
                  <a:moveTo>
                    <a:pt x="12383" y="350"/>
                  </a:moveTo>
                  <a:cubicBezTo>
                    <a:pt x="12404" y="350"/>
                    <a:pt x="12424" y="370"/>
                    <a:pt x="12444" y="370"/>
                  </a:cubicBezTo>
                  <a:cubicBezTo>
                    <a:pt x="12505" y="390"/>
                    <a:pt x="12567" y="411"/>
                    <a:pt x="12607" y="431"/>
                  </a:cubicBezTo>
                  <a:cubicBezTo>
                    <a:pt x="12587" y="431"/>
                    <a:pt x="12628" y="452"/>
                    <a:pt x="12648" y="472"/>
                  </a:cubicBezTo>
                  <a:cubicBezTo>
                    <a:pt x="12567" y="431"/>
                    <a:pt x="12485" y="390"/>
                    <a:pt x="12383" y="350"/>
                  </a:cubicBezTo>
                  <a:close/>
                  <a:moveTo>
                    <a:pt x="1528" y="676"/>
                  </a:moveTo>
                  <a:cubicBezTo>
                    <a:pt x="1517" y="679"/>
                    <a:pt x="1501" y="686"/>
                    <a:pt x="1482" y="695"/>
                  </a:cubicBezTo>
                  <a:lnTo>
                    <a:pt x="1482" y="695"/>
                  </a:lnTo>
                  <a:cubicBezTo>
                    <a:pt x="1495" y="689"/>
                    <a:pt x="1510" y="683"/>
                    <a:pt x="1528" y="676"/>
                  </a:cubicBezTo>
                  <a:close/>
                  <a:moveTo>
                    <a:pt x="1482" y="695"/>
                  </a:moveTo>
                  <a:cubicBezTo>
                    <a:pt x="1456" y="707"/>
                    <a:pt x="1439" y="716"/>
                    <a:pt x="1427" y="722"/>
                  </a:cubicBezTo>
                  <a:lnTo>
                    <a:pt x="1427" y="722"/>
                  </a:lnTo>
                  <a:cubicBezTo>
                    <a:pt x="1447" y="712"/>
                    <a:pt x="1466" y="703"/>
                    <a:pt x="1482" y="695"/>
                  </a:cubicBezTo>
                  <a:close/>
                  <a:moveTo>
                    <a:pt x="1814" y="594"/>
                  </a:moveTo>
                  <a:cubicBezTo>
                    <a:pt x="1875" y="594"/>
                    <a:pt x="1834" y="614"/>
                    <a:pt x="1773" y="635"/>
                  </a:cubicBezTo>
                  <a:cubicBezTo>
                    <a:pt x="1793" y="635"/>
                    <a:pt x="1834" y="614"/>
                    <a:pt x="1854" y="614"/>
                  </a:cubicBezTo>
                  <a:cubicBezTo>
                    <a:pt x="1895" y="594"/>
                    <a:pt x="1915" y="594"/>
                    <a:pt x="1915" y="594"/>
                  </a:cubicBezTo>
                  <a:lnTo>
                    <a:pt x="1915" y="594"/>
                  </a:lnTo>
                  <a:cubicBezTo>
                    <a:pt x="1854" y="614"/>
                    <a:pt x="1793" y="635"/>
                    <a:pt x="1752" y="676"/>
                  </a:cubicBezTo>
                  <a:cubicBezTo>
                    <a:pt x="1752" y="655"/>
                    <a:pt x="1773" y="655"/>
                    <a:pt x="1773" y="635"/>
                  </a:cubicBezTo>
                  <a:lnTo>
                    <a:pt x="1773" y="635"/>
                  </a:lnTo>
                  <a:cubicBezTo>
                    <a:pt x="1752" y="655"/>
                    <a:pt x="1732" y="676"/>
                    <a:pt x="1691" y="676"/>
                  </a:cubicBezTo>
                  <a:cubicBezTo>
                    <a:pt x="1671" y="696"/>
                    <a:pt x="1651" y="696"/>
                    <a:pt x="1610" y="716"/>
                  </a:cubicBezTo>
                  <a:cubicBezTo>
                    <a:pt x="1549" y="737"/>
                    <a:pt x="1508" y="757"/>
                    <a:pt x="1467" y="757"/>
                  </a:cubicBezTo>
                  <a:cubicBezTo>
                    <a:pt x="1590" y="696"/>
                    <a:pt x="1691" y="635"/>
                    <a:pt x="1814" y="594"/>
                  </a:cubicBezTo>
                  <a:close/>
                  <a:moveTo>
                    <a:pt x="9532" y="839"/>
                  </a:moveTo>
                  <a:lnTo>
                    <a:pt x="9532" y="839"/>
                  </a:lnTo>
                  <a:cubicBezTo>
                    <a:pt x="9471" y="900"/>
                    <a:pt x="9369" y="1001"/>
                    <a:pt x="9267" y="1124"/>
                  </a:cubicBezTo>
                  <a:cubicBezTo>
                    <a:pt x="9125" y="1246"/>
                    <a:pt x="8982" y="1348"/>
                    <a:pt x="8860" y="1470"/>
                  </a:cubicBezTo>
                  <a:cubicBezTo>
                    <a:pt x="8962" y="1348"/>
                    <a:pt x="9064" y="1205"/>
                    <a:pt x="9206" y="1083"/>
                  </a:cubicBezTo>
                  <a:lnTo>
                    <a:pt x="9288" y="1042"/>
                  </a:lnTo>
                  <a:cubicBezTo>
                    <a:pt x="9369" y="961"/>
                    <a:pt x="9451" y="900"/>
                    <a:pt x="9532" y="839"/>
                  </a:cubicBezTo>
                  <a:close/>
                  <a:moveTo>
                    <a:pt x="14304" y="2052"/>
                  </a:moveTo>
                  <a:cubicBezTo>
                    <a:pt x="14301" y="2052"/>
                    <a:pt x="14313" y="2063"/>
                    <a:pt x="14317" y="2063"/>
                  </a:cubicBezTo>
                  <a:cubicBezTo>
                    <a:pt x="14318" y="2063"/>
                    <a:pt x="14319" y="2063"/>
                    <a:pt x="14319" y="2062"/>
                  </a:cubicBezTo>
                  <a:lnTo>
                    <a:pt x="14319" y="2062"/>
                  </a:lnTo>
                  <a:cubicBezTo>
                    <a:pt x="14319" y="2061"/>
                    <a:pt x="14318" y="2061"/>
                    <a:pt x="14318" y="2060"/>
                  </a:cubicBezTo>
                  <a:cubicBezTo>
                    <a:pt x="14309" y="2055"/>
                    <a:pt x="14305" y="2052"/>
                    <a:pt x="14304" y="2052"/>
                  </a:cubicBezTo>
                  <a:close/>
                  <a:moveTo>
                    <a:pt x="6198" y="2500"/>
                  </a:moveTo>
                  <a:cubicBezTo>
                    <a:pt x="6209" y="2503"/>
                    <a:pt x="6221" y="2506"/>
                    <a:pt x="6233" y="2508"/>
                  </a:cubicBezTo>
                  <a:cubicBezTo>
                    <a:pt x="6220" y="2505"/>
                    <a:pt x="6208" y="2503"/>
                    <a:pt x="6198" y="2500"/>
                  </a:cubicBezTo>
                  <a:close/>
                  <a:moveTo>
                    <a:pt x="6009" y="2529"/>
                  </a:moveTo>
                  <a:lnTo>
                    <a:pt x="6009" y="2529"/>
                  </a:lnTo>
                  <a:cubicBezTo>
                    <a:pt x="6090" y="2549"/>
                    <a:pt x="6172" y="2570"/>
                    <a:pt x="6253" y="2570"/>
                  </a:cubicBezTo>
                  <a:cubicBezTo>
                    <a:pt x="6212" y="2590"/>
                    <a:pt x="6233" y="2610"/>
                    <a:pt x="6233" y="2631"/>
                  </a:cubicBezTo>
                  <a:cubicBezTo>
                    <a:pt x="6233" y="2631"/>
                    <a:pt x="6212" y="2631"/>
                    <a:pt x="6212" y="2610"/>
                  </a:cubicBezTo>
                  <a:cubicBezTo>
                    <a:pt x="6151" y="2590"/>
                    <a:pt x="6070" y="2570"/>
                    <a:pt x="6009" y="2529"/>
                  </a:cubicBezTo>
                  <a:close/>
                  <a:moveTo>
                    <a:pt x="18310" y="2610"/>
                  </a:moveTo>
                  <a:cubicBezTo>
                    <a:pt x="18208" y="2671"/>
                    <a:pt x="18126" y="2753"/>
                    <a:pt x="18025" y="2814"/>
                  </a:cubicBezTo>
                  <a:cubicBezTo>
                    <a:pt x="18086" y="2753"/>
                    <a:pt x="18208" y="2671"/>
                    <a:pt x="18310" y="2610"/>
                  </a:cubicBezTo>
                  <a:close/>
                  <a:moveTo>
                    <a:pt x="13727" y="1429"/>
                  </a:moveTo>
                  <a:lnTo>
                    <a:pt x="13727" y="1429"/>
                  </a:lnTo>
                  <a:cubicBezTo>
                    <a:pt x="13829" y="1511"/>
                    <a:pt x="13992" y="1673"/>
                    <a:pt x="14196" y="1898"/>
                  </a:cubicBezTo>
                  <a:cubicBezTo>
                    <a:pt x="14298" y="2018"/>
                    <a:pt x="14319" y="2054"/>
                    <a:pt x="14319" y="2062"/>
                  </a:cubicBezTo>
                  <a:lnTo>
                    <a:pt x="14319" y="2062"/>
                  </a:lnTo>
                  <a:cubicBezTo>
                    <a:pt x="14522" y="2325"/>
                    <a:pt x="14624" y="2407"/>
                    <a:pt x="14725" y="2488"/>
                  </a:cubicBezTo>
                  <a:cubicBezTo>
                    <a:pt x="14827" y="2570"/>
                    <a:pt x="14909" y="2631"/>
                    <a:pt x="15112" y="2814"/>
                  </a:cubicBezTo>
                  <a:cubicBezTo>
                    <a:pt x="15187" y="2879"/>
                    <a:pt x="15189" y="2893"/>
                    <a:pt x="15171" y="2893"/>
                  </a:cubicBezTo>
                  <a:cubicBezTo>
                    <a:pt x="15158" y="2893"/>
                    <a:pt x="15133" y="2885"/>
                    <a:pt x="15119" y="2885"/>
                  </a:cubicBezTo>
                  <a:cubicBezTo>
                    <a:pt x="15112" y="2885"/>
                    <a:pt x="15108" y="2888"/>
                    <a:pt x="15112" y="2895"/>
                  </a:cubicBezTo>
                  <a:cubicBezTo>
                    <a:pt x="14868" y="2753"/>
                    <a:pt x="14786" y="2610"/>
                    <a:pt x="14644" y="2488"/>
                  </a:cubicBezTo>
                  <a:lnTo>
                    <a:pt x="14644" y="2488"/>
                  </a:lnTo>
                  <a:cubicBezTo>
                    <a:pt x="14696" y="2541"/>
                    <a:pt x="14734" y="2593"/>
                    <a:pt x="14782" y="2633"/>
                  </a:cubicBezTo>
                  <a:lnTo>
                    <a:pt x="14782" y="2633"/>
                  </a:lnTo>
                  <a:cubicBezTo>
                    <a:pt x="14713" y="2577"/>
                    <a:pt x="14596" y="2458"/>
                    <a:pt x="14542" y="2386"/>
                  </a:cubicBezTo>
                  <a:lnTo>
                    <a:pt x="14542" y="2386"/>
                  </a:lnTo>
                  <a:cubicBezTo>
                    <a:pt x="14542" y="2393"/>
                    <a:pt x="14544" y="2399"/>
                    <a:pt x="14548" y="2406"/>
                  </a:cubicBezTo>
                  <a:lnTo>
                    <a:pt x="14548" y="2406"/>
                  </a:lnTo>
                  <a:cubicBezTo>
                    <a:pt x="14383" y="2219"/>
                    <a:pt x="14218" y="2020"/>
                    <a:pt x="14053" y="1836"/>
                  </a:cubicBezTo>
                  <a:cubicBezTo>
                    <a:pt x="13951" y="1694"/>
                    <a:pt x="13829" y="1572"/>
                    <a:pt x="13727" y="1429"/>
                  </a:cubicBezTo>
                  <a:close/>
                  <a:moveTo>
                    <a:pt x="17346" y="2974"/>
                  </a:moveTo>
                  <a:cubicBezTo>
                    <a:pt x="17342" y="2974"/>
                    <a:pt x="17338" y="2975"/>
                    <a:pt x="17332" y="2977"/>
                  </a:cubicBezTo>
                  <a:cubicBezTo>
                    <a:pt x="17337" y="2976"/>
                    <a:pt x="17342" y="2975"/>
                    <a:pt x="17346" y="2974"/>
                  </a:cubicBezTo>
                  <a:close/>
                  <a:moveTo>
                    <a:pt x="979" y="2916"/>
                  </a:moveTo>
                  <a:lnTo>
                    <a:pt x="958" y="2977"/>
                  </a:lnTo>
                  <a:lnTo>
                    <a:pt x="958" y="2997"/>
                  </a:lnTo>
                  <a:cubicBezTo>
                    <a:pt x="958" y="2957"/>
                    <a:pt x="979" y="2936"/>
                    <a:pt x="979" y="2916"/>
                  </a:cubicBezTo>
                  <a:close/>
                  <a:moveTo>
                    <a:pt x="15453" y="2961"/>
                  </a:moveTo>
                  <a:lnTo>
                    <a:pt x="15560" y="2997"/>
                  </a:lnTo>
                  <a:cubicBezTo>
                    <a:pt x="15500" y="2974"/>
                    <a:pt x="15467" y="2964"/>
                    <a:pt x="15453" y="2961"/>
                  </a:cubicBezTo>
                  <a:close/>
                  <a:moveTo>
                    <a:pt x="16803" y="3221"/>
                  </a:moveTo>
                  <a:cubicBezTo>
                    <a:pt x="16701" y="3221"/>
                    <a:pt x="16579" y="3221"/>
                    <a:pt x="16518" y="3242"/>
                  </a:cubicBezTo>
                  <a:cubicBezTo>
                    <a:pt x="16599" y="3221"/>
                    <a:pt x="16782" y="3221"/>
                    <a:pt x="16803" y="3221"/>
                  </a:cubicBezTo>
                  <a:close/>
                  <a:moveTo>
                    <a:pt x="11599" y="0"/>
                  </a:moveTo>
                  <a:cubicBezTo>
                    <a:pt x="11451" y="0"/>
                    <a:pt x="11317" y="12"/>
                    <a:pt x="11222" y="24"/>
                  </a:cubicBezTo>
                  <a:lnTo>
                    <a:pt x="11202" y="44"/>
                  </a:lnTo>
                  <a:cubicBezTo>
                    <a:pt x="10958" y="85"/>
                    <a:pt x="10734" y="146"/>
                    <a:pt x="10469" y="248"/>
                  </a:cubicBezTo>
                  <a:lnTo>
                    <a:pt x="10489" y="268"/>
                  </a:lnTo>
                  <a:cubicBezTo>
                    <a:pt x="10449" y="309"/>
                    <a:pt x="10367" y="329"/>
                    <a:pt x="10306" y="350"/>
                  </a:cubicBezTo>
                  <a:cubicBezTo>
                    <a:pt x="10225" y="390"/>
                    <a:pt x="10143" y="431"/>
                    <a:pt x="10062" y="472"/>
                  </a:cubicBezTo>
                  <a:cubicBezTo>
                    <a:pt x="9899" y="553"/>
                    <a:pt x="9736" y="655"/>
                    <a:pt x="9573" y="757"/>
                  </a:cubicBezTo>
                  <a:cubicBezTo>
                    <a:pt x="9593" y="737"/>
                    <a:pt x="9634" y="716"/>
                    <a:pt x="9675" y="676"/>
                  </a:cubicBezTo>
                  <a:lnTo>
                    <a:pt x="9675" y="676"/>
                  </a:lnTo>
                  <a:cubicBezTo>
                    <a:pt x="9267" y="900"/>
                    <a:pt x="8941" y="1287"/>
                    <a:pt x="8616" y="1511"/>
                  </a:cubicBezTo>
                  <a:cubicBezTo>
                    <a:pt x="8534" y="1592"/>
                    <a:pt x="8473" y="1633"/>
                    <a:pt x="8412" y="1673"/>
                  </a:cubicBezTo>
                  <a:cubicBezTo>
                    <a:pt x="8418" y="1673"/>
                    <a:pt x="8422" y="1673"/>
                    <a:pt x="8425" y="1673"/>
                  </a:cubicBezTo>
                  <a:lnTo>
                    <a:pt x="8425" y="1673"/>
                  </a:lnTo>
                  <a:cubicBezTo>
                    <a:pt x="8417" y="1678"/>
                    <a:pt x="8412" y="1683"/>
                    <a:pt x="8412" y="1694"/>
                  </a:cubicBezTo>
                  <a:cubicBezTo>
                    <a:pt x="8402" y="1699"/>
                    <a:pt x="8392" y="1704"/>
                    <a:pt x="8383" y="1709"/>
                  </a:cubicBezTo>
                  <a:lnTo>
                    <a:pt x="8383" y="1709"/>
                  </a:lnTo>
                  <a:cubicBezTo>
                    <a:pt x="8386" y="1704"/>
                    <a:pt x="8389" y="1699"/>
                    <a:pt x="8392" y="1694"/>
                  </a:cubicBezTo>
                  <a:lnTo>
                    <a:pt x="8392" y="1694"/>
                  </a:lnTo>
                  <a:cubicBezTo>
                    <a:pt x="8384" y="1701"/>
                    <a:pt x="8376" y="1709"/>
                    <a:pt x="8368" y="1717"/>
                  </a:cubicBezTo>
                  <a:lnTo>
                    <a:pt x="8368" y="1717"/>
                  </a:lnTo>
                  <a:cubicBezTo>
                    <a:pt x="8342" y="1732"/>
                    <a:pt x="8316" y="1749"/>
                    <a:pt x="8290" y="1775"/>
                  </a:cubicBezTo>
                  <a:cubicBezTo>
                    <a:pt x="8300" y="1770"/>
                    <a:pt x="8310" y="1765"/>
                    <a:pt x="8319" y="1760"/>
                  </a:cubicBezTo>
                  <a:lnTo>
                    <a:pt x="8319" y="1760"/>
                  </a:lnTo>
                  <a:cubicBezTo>
                    <a:pt x="8265" y="1807"/>
                    <a:pt x="8202" y="1857"/>
                    <a:pt x="8147" y="1898"/>
                  </a:cubicBezTo>
                  <a:lnTo>
                    <a:pt x="8086" y="1918"/>
                  </a:lnTo>
                  <a:cubicBezTo>
                    <a:pt x="8086" y="1918"/>
                    <a:pt x="8086" y="1918"/>
                    <a:pt x="8066" y="1938"/>
                  </a:cubicBezTo>
                  <a:cubicBezTo>
                    <a:pt x="8001" y="1977"/>
                    <a:pt x="7994" y="1991"/>
                    <a:pt x="8013" y="1991"/>
                  </a:cubicBezTo>
                  <a:cubicBezTo>
                    <a:pt x="8024" y="1991"/>
                    <a:pt x="8043" y="1986"/>
                    <a:pt x="8066" y="1979"/>
                  </a:cubicBezTo>
                  <a:lnTo>
                    <a:pt x="8066" y="1979"/>
                  </a:lnTo>
                  <a:cubicBezTo>
                    <a:pt x="8005" y="2020"/>
                    <a:pt x="7964" y="2060"/>
                    <a:pt x="7944" y="2081"/>
                  </a:cubicBezTo>
                  <a:cubicBezTo>
                    <a:pt x="7842" y="2101"/>
                    <a:pt x="7679" y="2264"/>
                    <a:pt x="7557" y="2284"/>
                  </a:cubicBezTo>
                  <a:cubicBezTo>
                    <a:pt x="7516" y="2305"/>
                    <a:pt x="7394" y="2386"/>
                    <a:pt x="7251" y="2427"/>
                  </a:cubicBezTo>
                  <a:cubicBezTo>
                    <a:pt x="7190" y="2468"/>
                    <a:pt x="7129" y="2488"/>
                    <a:pt x="7068" y="2508"/>
                  </a:cubicBezTo>
                  <a:cubicBezTo>
                    <a:pt x="7027" y="2529"/>
                    <a:pt x="7007" y="2549"/>
                    <a:pt x="6986" y="2549"/>
                  </a:cubicBezTo>
                  <a:cubicBezTo>
                    <a:pt x="6925" y="2570"/>
                    <a:pt x="6864" y="2590"/>
                    <a:pt x="6803" y="2590"/>
                  </a:cubicBezTo>
                  <a:lnTo>
                    <a:pt x="6701" y="2590"/>
                  </a:lnTo>
                  <a:cubicBezTo>
                    <a:pt x="6681" y="2590"/>
                    <a:pt x="6640" y="2610"/>
                    <a:pt x="6620" y="2610"/>
                  </a:cubicBezTo>
                  <a:lnTo>
                    <a:pt x="6559" y="2570"/>
                  </a:lnTo>
                  <a:cubicBezTo>
                    <a:pt x="6518" y="2580"/>
                    <a:pt x="6472" y="2585"/>
                    <a:pt x="6426" y="2585"/>
                  </a:cubicBezTo>
                  <a:cubicBezTo>
                    <a:pt x="6381" y="2585"/>
                    <a:pt x="6335" y="2580"/>
                    <a:pt x="6294" y="2570"/>
                  </a:cubicBezTo>
                  <a:cubicBezTo>
                    <a:pt x="6212" y="2549"/>
                    <a:pt x="6151" y="2508"/>
                    <a:pt x="6131" y="2508"/>
                  </a:cubicBezTo>
                  <a:cubicBezTo>
                    <a:pt x="6131" y="2498"/>
                    <a:pt x="6136" y="2493"/>
                    <a:pt x="6151" y="2493"/>
                  </a:cubicBezTo>
                  <a:cubicBezTo>
                    <a:pt x="6162" y="2493"/>
                    <a:pt x="6177" y="2496"/>
                    <a:pt x="6198" y="2500"/>
                  </a:cubicBezTo>
                  <a:lnTo>
                    <a:pt x="6198" y="2500"/>
                  </a:lnTo>
                  <a:cubicBezTo>
                    <a:pt x="6039" y="2460"/>
                    <a:pt x="5964" y="2404"/>
                    <a:pt x="5907" y="2366"/>
                  </a:cubicBezTo>
                  <a:cubicBezTo>
                    <a:pt x="5846" y="2346"/>
                    <a:pt x="5785" y="2305"/>
                    <a:pt x="5622" y="2203"/>
                  </a:cubicBezTo>
                  <a:lnTo>
                    <a:pt x="5642" y="2203"/>
                  </a:lnTo>
                  <a:cubicBezTo>
                    <a:pt x="5561" y="2122"/>
                    <a:pt x="5378" y="1999"/>
                    <a:pt x="5337" y="1938"/>
                  </a:cubicBezTo>
                  <a:cubicBezTo>
                    <a:pt x="5255" y="1816"/>
                    <a:pt x="5011" y="1551"/>
                    <a:pt x="4705" y="1266"/>
                  </a:cubicBezTo>
                  <a:cubicBezTo>
                    <a:pt x="4543" y="1124"/>
                    <a:pt x="4380" y="961"/>
                    <a:pt x="4196" y="839"/>
                  </a:cubicBezTo>
                  <a:cubicBezTo>
                    <a:pt x="4013" y="716"/>
                    <a:pt x="3809" y="614"/>
                    <a:pt x="3626" y="553"/>
                  </a:cubicBezTo>
                  <a:lnTo>
                    <a:pt x="3626" y="553"/>
                  </a:lnTo>
                  <a:cubicBezTo>
                    <a:pt x="3644" y="565"/>
                    <a:pt x="3650" y="570"/>
                    <a:pt x="3646" y="570"/>
                  </a:cubicBezTo>
                  <a:cubicBezTo>
                    <a:pt x="3638" y="570"/>
                    <a:pt x="3576" y="541"/>
                    <a:pt x="3504" y="513"/>
                  </a:cubicBezTo>
                  <a:cubicBezTo>
                    <a:pt x="3402" y="472"/>
                    <a:pt x="3259" y="452"/>
                    <a:pt x="3239" y="452"/>
                  </a:cubicBezTo>
                  <a:cubicBezTo>
                    <a:pt x="3210" y="437"/>
                    <a:pt x="3151" y="423"/>
                    <a:pt x="3162" y="423"/>
                  </a:cubicBezTo>
                  <a:cubicBezTo>
                    <a:pt x="3163" y="423"/>
                    <a:pt x="3165" y="423"/>
                    <a:pt x="3169" y="423"/>
                  </a:cubicBezTo>
                  <a:lnTo>
                    <a:pt x="3169" y="423"/>
                  </a:lnTo>
                  <a:cubicBezTo>
                    <a:pt x="2969" y="393"/>
                    <a:pt x="2820" y="374"/>
                    <a:pt x="2682" y="374"/>
                  </a:cubicBezTo>
                  <a:cubicBezTo>
                    <a:pt x="2574" y="374"/>
                    <a:pt x="2474" y="385"/>
                    <a:pt x="2363" y="411"/>
                  </a:cubicBezTo>
                  <a:cubicBezTo>
                    <a:pt x="2302" y="411"/>
                    <a:pt x="2445" y="370"/>
                    <a:pt x="2404" y="370"/>
                  </a:cubicBezTo>
                  <a:cubicBezTo>
                    <a:pt x="2375" y="385"/>
                    <a:pt x="2326" y="399"/>
                    <a:pt x="2285" y="399"/>
                  </a:cubicBezTo>
                  <a:cubicBezTo>
                    <a:pt x="2269" y="399"/>
                    <a:pt x="2253" y="396"/>
                    <a:pt x="2241" y="390"/>
                  </a:cubicBezTo>
                  <a:cubicBezTo>
                    <a:pt x="2200" y="390"/>
                    <a:pt x="2282" y="370"/>
                    <a:pt x="2343" y="370"/>
                  </a:cubicBezTo>
                  <a:cubicBezTo>
                    <a:pt x="2241" y="370"/>
                    <a:pt x="2180" y="390"/>
                    <a:pt x="2119" y="411"/>
                  </a:cubicBezTo>
                  <a:cubicBezTo>
                    <a:pt x="2058" y="431"/>
                    <a:pt x="2017" y="452"/>
                    <a:pt x="1976" y="472"/>
                  </a:cubicBezTo>
                  <a:cubicBezTo>
                    <a:pt x="1915" y="492"/>
                    <a:pt x="1915" y="533"/>
                    <a:pt x="1915" y="553"/>
                  </a:cubicBezTo>
                  <a:cubicBezTo>
                    <a:pt x="1814" y="574"/>
                    <a:pt x="1732" y="594"/>
                    <a:pt x="1671" y="614"/>
                  </a:cubicBezTo>
                  <a:cubicBezTo>
                    <a:pt x="1610" y="635"/>
                    <a:pt x="1549" y="676"/>
                    <a:pt x="1488" y="716"/>
                  </a:cubicBezTo>
                  <a:cubicBezTo>
                    <a:pt x="1473" y="731"/>
                    <a:pt x="1449" y="745"/>
                    <a:pt x="1428" y="745"/>
                  </a:cubicBezTo>
                  <a:cubicBezTo>
                    <a:pt x="1420" y="745"/>
                    <a:pt x="1412" y="743"/>
                    <a:pt x="1406" y="737"/>
                  </a:cubicBezTo>
                  <a:cubicBezTo>
                    <a:pt x="1406" y="737"/>
                    <a:pt x="1411" y="732"/>
                    <a:pt x="1427" y="722"/>
                  </a:cubicBezTo>
                  <a:lnTo>
                    <a:pt x="1427" y="722"/>
                  </a:lnTo>
                  <a:cubicBezTo>
                    <a:pt x="1343" y="766"/>
                    <a:pt x="1228" y="833"/>
                    <a:pt x="1121" y="900"/>
                  </a:cubicBezTo>
                  <a:cubicBezTo>
                    <a:pt x="958" y="1022"/>
                    <a:pt x="816" y="1144"/>
                    <a:pt x="836" y="1164"/>
                  </a:cubicBezTo>
                  <a:cubicBezTo>
                    <a:pt x="795" y="1185"/>
                    <a:pt x="693" y="1307"/>
                    <a:pt x="673" y="1348"/>
                  </a:cubicBezTo>
                  <a:cubicBezTo>
                    <a:pt x="612" y="1388"/>
                    <a:pt x="571" y="1449"/>
                    <a:pt x="551" y="1490"/>
                  </a:cubicBezTo>
                  <a:cubicBezTo>
                    <a:pt x="510" y="1531"/>
                    <a:pt x="490" y="1551"/>
                    <a:pt x="469" y="1592"/>
                  </a:cubicBezTo>
                  <a:cubicBezTo>
                    <a:pt x="429" y="1673"/>
                    <a:pt x="368" y="1735"/>
                    <a:pt x="306" y="1877"/>
                  </a:cubicBezTo>
                  <a:lnTo>
                    <a:pt x="347" y="1796"/>
                  </a:lnTo>
                  <a:lnTo>
                    <a:pt x="347" y="1796"/>
                  </a:lnTo>
                  <a:cubicBezTo>
                    <a:pt x="327" y="1918"/>
                    <a:pt x="225" y="2020"/>
                    <a:pt x="164" y="2264"/>
                  </a:cubicBezTo>
                  <a:cubicBezTo>
                    <a:pt x="62" y="2529"/>
                    <a:pt x="62" y="2590"/>
                    <a:pt x="42" y="2651"/>
                  </a:cubicBezTo>
                  <a:cubicBezTo>
                    <a:pt x="42" y="2671"/>
                    <a:pt x="42" y="2712"/>
                    <a:pt x="21" y="2794"/>
                  </a:cubicBezTo>
                  <a:cubicBezTo>
                    <a:pt x="21" y="2814"/>
                    <a:pt x="21" y="2875"/>
                    <a:pt x="1" y="2936"/>
                  </a:cubicBezTo>
                  <a:cubicBezTo>
                    <a:pt x="1" y="2936"/>
                    <a:pt x="1" y="2957"/>
                    <a:pt x="1" y="2957"/>
                  </a:cubicBezTo>
                  <a:lnTo>
                    <a:pt x="82" y="2957"/>
                  </a:lnTo>
                  <a:cubicBezTo>
                    <a:pt x="123" y="2957"/>
                    <a:pt x="164" y="2977"/>
                    <a:pt x="205" y="2977"/>
                  </a:cubicBezTo>
                  <a:cubicBezTo>
                    <a:pt x="184" y="2957"/>
                    <a:pt x="184" y="2957"/>
                    <a:pt x="164" y="2957"/>
                  </a:cubicBezTo>
                  <a:cubicBezTo>
                    <a:pt x="205" y="2936"/>
                    <a:pt x="245" y="2936"/>
                    <a:pt x="306" y="2936"/>
                  </a:cubicBezTo>
                  <a:cubicBezTo>
                    <a:pt x="347" y="2936"/>
                    <a:pt x="408" y="2957"/>
                    <a:pt x="490" y="2977"/>
                  </a:cubicBezTo>
                  <a:cubicBezTo>
                    <a:pt x="530" y="2977"/>
                    <a:pt x="571" y="2977"/>
                    <a:pt x="612" y="2997"/>
                  </a:cubicBezTo>
                  <a:lnTo>
                    <a:pt x="673" y="2997"/>
                  </a:lnTo>
                  <a:lnTo>
                    <a:pt x="755" y="3018"/>
                  </a:lnTo>
                  <a:lnTo>
                    <a:pt x="917" y="3018"/>
                  </a:lnTo>
                  <a:lnTo>
                    <a:pt x="958" y="3038"/>
                  </a:lnTo>
                  <a:cubicBezTo>
                    <a:pt x="958" y="3031"/>
                    <a:pt x="958" y="3024"/>
                    <a:pt x="958" y="3018"/>
                  </a:cubicBezTo>
                  <a:cubicBezTo>
                    <a:pt x="938" y="3018"/>
                    <a:pt x="917" y="2997"/>
                    <a:pt x="917" y="2997"/>
                  </a:cubicBezTo>
                  <a:lnTo>
                    <a:pt x="938" y="2997"/>
                  </a:lnTo>
                  <a:cubicBezTo>
                    <a:pt x="958" y="2977"/>
                    <a:pt x="958" y="2977"/>
                    <a:pt x="958" y="2957"/>
                  </a:cubicBezTo>
                  <a:cubicBezTo>
                    <a:pt x="958" y="2916"/>
                    <a:pt x="958" y="2895"/>
                    <a:pt x="979" y="2855"/>
                  </a:cubicBezTo>
                  <a:cubicBezTo>
                    <a:pt x="979" y="2794"/>
                    <a:pt x="999" y="2733"/>
                    <a:pt x="1040" y="2692"/>
                  </a:cubicBezTo>
                  <a:cubicBezTo>
                    <a:pt x="1080" y="2570"/>
                    <a:pt x="1141" y="2488"/>
                    <a:pt x="1182" y="2407"/>
                  </a:cubicBezTo>
                  <a:cubicBezTo>
                    <a:pt x="1184" y="2404"/>
                    <a:pt x="1186" y="2403"/>
                    <a:pt x="1187" y="2403"/>
                  </a:cubicBezTo>
                  <a:cubicBezTo>
                    <a:pt x="1194" y="2403"/>
                    <a:pt x="1162" y="2472"/>
                    <a:pt x="1162" y="2508"/>
                  </a:cubicBezTo>
                  <a:cubicBezTo>
                    <a:pt x="1203" y="2407"/>
                    <a:pt x="1223" y="2366"/>
                    <a:pt x="1243" y="2346"/>
                  </a:cubicBezTo>
                  <a:cubicBezTo>
                    <a:pt x="1264" y="2305"/>
                    <a:pt x="1264" y="2305"/>
                    <a:pt x="1243" y="2305"/>
                  </a:cubicBezTo>
                  <a:cubicBezTo>
                    <a:pt x="1243" y="2305"/>
                    <a:pt x="1203" y="2305"/>
                    <a:pt x="1304" y="2162"/>
                  </a:cubicBezTo>
                  <a:cubicBezTo>
                    <a:pt x="1311" y="2156"/>
                    <a:pt x="1315" y="2153"/>
                    <a:pt x="1317" y="2153"/>
                  </a:cubicBezTo>
                  <a:cubicBezTo>
                    <a:pt x="1324" y="2153"/>
                    <a:pt x="1322" y="2168"/>
                    <a:pt x="1331" y="2168"/>
                  </a:cubicBezTo>
                  <a:cubicBezTo>
                    <a:pt x="1341" y="2168"/>
                    <a:pt x="1365" y="2151"/>
                    <a:pt x="1427" y="2081"/>
                  </a:cubicBezTo>
                  <a:cubicBezTo>
                    <a:pt x="1467" y="2040"/>
                    <a:pt x="1549" y="1918"/>
                    <a:pt x="1671" y="1796"/>
                  </a:cubicBezTo>
                  <a:cubicBezTo>
                    <a:pt x="1814" y="1673"/>
                    <a:pt x="1976" y="1572"/>
                    <a:pt x="2139" y="1551"/>
                  </a:cubicBezTo>
                  <a:cubicBezTo>
                    <a:pt x="2107" y="1551"/>
                    <a:pt x="2077" y="1555"/>
                    <a:pt x="2063" y="1555"/>
                  </a:cubicBezTo>
                  <a:cubicBezTo>
                    <a:pt x="2042" y="1555"/>
                    <a:pt x="2054" y="1547"/>
                    <a:pt x="2139" y="1511"/>
                  </a:cubicBezTo>
                  <a:cubicBezTo>
                    <a:pt x="2241" y="1470"/>
                    <a:pt x="2404" y="1429"/>
                    <a:pt x="2547" y="1429"/>
                  </a:cubicBezTo>
                  <a:cubicBezTo>
                    <a:pt x="2655" y="1429"/>
                    <a:pt x="2755" y="1438"/>
                    <a:pt x="2839" y="1438"/>
                  </a:cubicBezTo>
                  <a:cubicBezTo>
                    <a:pt x="2882" y="1438"/>
                    <a:pt x="2920" y="1436"/>
                    <a:pt x="2954" y="1429"/>
                  </a:cubicBezTo>
                  <a:cubicBezTo>
                    <a:pt x="2995" y="1449"/>
                    <a:pt x="2995" y="1449"/>
                    <a:pt x="2995" y="1449"/>
                  </a:cubicBezTo>
                  <a:cubicBezTo>
                    <a:pt x="3076" y="1470"/>
                    <a:pt x="3219" y="1490"/>
                    <a:pt x="3341" y="1531"/>
                  </a:cubicBezTo>
                  <a:cubicBezTo>
                    <a:pt x="3484" y="1572"/>
                    <a:pt x="3585" y="1633"/>
                    <a:pt x="3646" y="1653"/>
                  </a:cubicBezTo>
                  <a:cubicBezTo>
                    <a:pt x="3687" y="1735"/>
                    <a:pt x="3911" y="1898"/>
                    <a:pt x="4115" y="2081"/>
                  </a:cubicBezTo>
                  <a:cubicBezTo>
                    <a:pt x="4298" y="2244"/>
                    <a:pt x="4481" y="2407"/>
                    <a:pt x="4461" y="2447"/>
                  </a:cubicBezTo>
                  <a:cubicBezTo>
                    <a:pt x="4583" y="2570"/>
                    <a:pt x="4726" y="2712"/>
                    <a:pt x="4868" y="2834"/>
                  </a:cubicBezTo>
                  <a:lnTo>
                    <a:pt x="4848" y="2834"/>
                  </a:lnTo>
                  <a:cubicBezTo>
                    <a:pt x="5113" y="3079"/>
                    <a:pt x="5255" y="3140"/>
                    <a:pt x="5357" y="3201"/>
                  </a:cubicBezTo>
                  <a:cubicBezTo>
                    <a:pt x="5398" y="3221"/>
                    <a:pt x="5403" y="3226"/>
                    <a:pt x="5398" y="3226"/>
                  </a:cubicBezTo>
                  <a:cubicBezTo>
                    <a:pt x="5393" y="3226"/>
                    <a:pt x="5378" y="3221"/>
                    <a:pt x="5378" y="3221"/>
                  </a:cubicBezTo>
                  <a:lnTo>
                    <a:pt x="5378" y="3221"/>
                  </a:lnTo>
                  <a:cubicBezTo>
                    <a:pt x="5602" y="3364"/>
                    <a:pt x="5744" y="3425"/>
                    <a:pt x="5887" y="3466"/>
                  </a:cubicBezTo>
                  <a:cubicBezTo>
                    <a:pt x="5948" y="3506"/>
                    <a:pt x="6009" y="3506"/>
                    <a:pt x="6090" y="3527"/>
                  </a:cubicBezTo>
                  <a:cubicBezTo>
                    <a:pt x="6131" y="3527"/>
                    <a:pt x="6172" y="3547"/>
                    <a:pt x="6212" y="3547"/>
                  </a:cubicBezTo>
                  <a:lnTo>
                    <a:pt x="6375" y="3547"/>
                  </a:lnTo>
                  <a:lnTo>
                    <a:pt x="6416" y="3588"/>
                  </a:lnTo>
                  <a:cubicBezTo>
                    <a:pt x="6457" y="3588"/>
                    <a:pt x="6561" y="3597"/>
                    <a:pt x="6698" y="3597"/>
                  </a:cubicBezTo>
                  <a:cubicBezTo>
                    <a:pt x="6767" y="3597"/>
                    <a:pt x="6844" y="3595"/>
                    <a:pt x="6925" y="3588"/>
                  </a:cubicBezTo>
                  <a:cubicBezTo>
                    <a:pt x="7190" y="3567"/>
                    <a:pt x="7475" y="3486"/>
                    <a:pt x="7720" y="3364"/>
                  </a:cubicBezTo>
                  <a:lnTo>
                    <a:pt x="7720" y="3364"/>
                  </a:lnTo>
                  <a:cubicBezTo>
                    <a:pt x="7720" y="3364"/>
                    <a:pt x="7709" y="3364"/>
                    <a:pt x="7689" y="3371"/>
                  </a:cubicBezTo>
                  <a:lnTo>
                    <a:pt x="7689" y="3371"/>
                  </a:lnTo>
                  <a:cubicBezTo>
                    <a:pt x="7966" y="3251"/>
                    <a:pt x="8278" y="3093"/>
                    <a:pt x="8514" y="2936"/>
                  </a:cubicBezTo>
                  <a:cubicBezTo>
                    <a:pt x="8779" y="2773"/>
                    <a:pt x="9003" y="2610"/>
                    <a:pt x="9043" y="2508"/>
                  </a:cubicBezTo>
                  <a:cubicBezTo>
                    <a:pt x="9145" y="2427"/>
                    <a:pt x="9247" y="2325"/>
                    <a:pt x="9328" y="2244"/>
                  </a:cubicBezTo>
                  <a:lnTo>
                    <a:pt x="9328" y="2244"/>
                  </a:lnTo>
                  <a:cubicBezTo>
                    <a:pt x="9213" y="2341"/>
                    <a:pt x="9170" y="2373"/>
                    <a:pt x="9162" y="2373"/>
                  </a:cubicBezTo>
                  <a:cubicBezTo>
                    <a:pt x="9148" y="2373"/>
                    <a:pt x="9259" y="2261"/>
                    <a:pt x="9244" y="2261"/>
                  </a:cubicBezTo>
                  <a:cubicBezTo>
                    <a:pt x="9240" y="2261"/>
                    <a:pt x="9229" y="2268"/>
                    <a:pt x="9206" y="2284"/>
                  </a:cubicBezTo>
                  <a:cubicBezTo>
                    <a:pt x="9306" y="2184"/>
                    <a:pt x="9467" y="2074"/>
                    <a:pt x="9490" y="2074"/>
                  </a:cubicBezTo>
                  <a:cubicBezTo>
                    <a:pt x="9500" y="2074"/>
                    <a:pt x="9485" y="2094"/>
                    <a:pt x="9430" y="2142"/>
                  </a:cubicBezTo>
                  <a:lnTo>
                    <a:pt x="9390" y="2162"/>
                  </a:lnTo>
                  <a:cubicBezTo>
                    <a:pt x="9386" y="2169"/>
                    <a:pt x="9387" y="2171"/>
                    <a:pt x="9390" y="2171"/>
                  </a:cubicBezTo>
                  <a:cubicBezTo>
                    <a:pt x="9407" y="2171"/>
                    <a:pt x="9510" y="2085"/>
                    <a:pt x="9614" y="1999"/>
                  </a:cubicBezTo>
                  <a:cubicBezTo>
                    <a:pt x="9744" y="1906"/>
                    <a:pt x="9857" y="1813"/>
                    <a:pt x="9891" y="1813"/>
                  </a:cubicBezTo>
                  <a:cubicBezTo>
                    <a:pt x="9894" y="1813"/>
                    <a:pt x="9897" y="1814"/>
                    <a:pt x="9899" y="1816"/>
                  </a:cubicBezTo>
                  <a:cubicBezTo>
                    <a:pt x="10265" y="1511"/>
                    <a:pt x="10693" y="1246"/>
                    <a:pt x="11141" y="1144"/>
                  </a:cubicBezTo>
                  <a:cubicBezTo>
                    <a:pt x="11243" y="1113"/>
                    <a:pt x="11350" y="1098"/>
                    <a:pt x="11459" y="1098"/>
                  </a:cubicBezTo>
                  <a:cubicBezTo>
                    <a:pt x="11569" y="1098"/>
                    <a:pt x="11681" y="1113"/>
                    <a:pt x="11793" y="1144"/>
                  </a:cubicBezTo>
                  <a:cubicBezTo>
                    <a:pt x="11996" y="1185"/>
                    <a:pt x="12200" y="1287"/>
                    <a:pt x="12383" y="1409"/>
                  </a:cubicBezTo>
                  <a:lnTo>
                    <a:pt x="12322" y="1327"/>
                  </a:lnTo>
                  <a:lnTo>
                    <a:pt x="12322" y="1327"/>
                  </a:lnTo>
                  <a:cubicBezTo>
                    <a:pt x="12404" y="1388"/>
                    <a:pt x="12485" y="1449"/>
                    <a:pt x="12567" y="1511"/>
                  </a:cubicBezTo>
                  <a:cubicBezTo>
                    <a:pt x="12597" y="1541"/>
                    <a:pt x="12612" y="1567"/>
                    <a:pt x="12600" y="1567"/>
                  </a:cubicBezTo>
                  <a:cubicBezTo>
                    <a:pt x="12587" y="1567"/>
                    <a:pt x="12546" y="1541"/>
                    <a:pt x="12465" y="1470"/>
                  </a:cubicBezTo>
                  <a:lnTo>
                    <a:pt x="12465" y="1470"/>
                  </a:lnTo>
                  <a:cubicBezTo>
                    <a:pt x="12546" y="1551"/>
                    <a:pt x="12750" y="1694"/>
                    <a:pt x="12750" y="1694"/>
                  </a:cubicBezTo>
                  <a:cubicBezTo>
                    <a:pt x="12841" y="1791"/>
                    <a:pt x="12865" y="1823"/>
                    <a:pt x="12857" y="1823"/>
                  </a:cubicBezTo>
                  <a:cubicBezTo>
                    <a:pt x="12841" y="1823"/>
                    <a:pt x="12699" y="1697"/>
                    <a:pt x="12694" y="1697"/>
                  </a:cubicBezTo>
                  <a:lnTo>
                    <a:pt x="12694" y="1697"/>
                  </a:lnTo>
                  <a:cubicBezTo>
                    <a:pt x="12693" y="1697"/>
                    <a:pt x="12697" y="1702"/>
                    <a:pt x="12709" y="1714"/>
                  </a:cubicBezTo>
                  <a:cubicBezTo>
                    <a:pt x="12750" y="1755"/>
                    <a:pt x="12791" y="1796"/>
                    <a:pt x="12831" y="1836"/>
                  </a:cubicBezTo>
                  <a:lnTo>
                    <a:pt x="12811" y="1796"/>
                  </a:lnTo>
                  <a:lnTo>
                    <a:pt x="12811" y="1796"/>
                  </a:lnTo>
                  <a:cubicBezTo>
                    <a:pt x="12913" y="1898"/>
                    <a:pt x="12933" y="1898"/>
                    <a:pt x="13116" y="2101"/>
                  </a:cubicBezTo>
                  <a:cubicBezTo>
                    <a:pt x="13218" y="2244"/>
                    <a:pt x="13157" y="2183"/>
                    <a:pt x="13198" y="2244"/>
                  </a:cubicBezTo>
                  <a:cubicBezTo>
                    <a:pt x="13198" y="2244"/>
                    <a:pt x="13198" y="2244"/>
                    <a:pt x="13198" y="2244"/>
                  </a:cubicBezTo>
                  <a:lnTo>
                    <a:pt x="13198" y="2244"/>
                  </a:lnTo>
                  <a:cubicBezTo>
                    <a:pt x="13192" y="2238"/>
                    <a:pt x="13185" y="2231"/>
                    <a:pt x="13178" y="2223"/>
                  </a:cubicBezTo>
                  <a:lnTo>
                    <a:pt x="13178" y="2223"/>
                  </a:lnTo>
                  <a:lnTo>
                    <a:pt x="13198" y="2264"/>
                  </a:lnTo>
                  <a:cubicBezTo>
                    <a:pt x="13208" y="2274"/>
                    <a:pt x="13217" y="2282"/>
                    <a:pt x="13225" y="2288"/>
                  </a:cubicBezTo>
                  <a:lnTo>
                    <a:pt x="13225" y="2288"/>
                  </a:lnTo>
                  <a:cubicBezTo>
                    <a:pt x="13201" y="2259"/>
                    <a:pt x="13198" y="2246"/>
                    <a:pt x="13198" y="2244"/>
                  </a:cubicBezTo>
                  <a:lnTo>
                    <a:pt x="13198" y="2244"/>
                  </a:lnTo>
                  <a:cubicBezTo>
                    <a:pt x="13236" y="2283"/>
                    <a:pt x="13245" y="2297"/>
                    <a:pt x="13240" y="2297"/>
                  </a:cubicBezTo>
                  <a:cubicBezTo>
                    <a:pt x="13238" y="2297"/>
                    <a:pt x="13232" y="2294"/>
                    <a:pt x="13225" y="2288"/>
                  </a:cubicBezTo>
                  <a:lnTo>
                    <a:pt x="13225" y="2288"/>
                  </a:lnTo>
                  <a:cubicBezTo>
                    <a:pt x="13233" y="2298"/>
                    <a:pt x="13245" y="2311"/>
                    <a:pt x="13259" y="2325"/>
                  </a:cubicBezTo>
                  <a:lnTo>
                    <a:pt x="13524" y="2651"/>
                  </a:lnTo>
                  <a:lnTo>
                    <a:pt x="13442" y="2488"/>
                  </a:lnTo>
                  <a:lnTo>
                    <a:pt x="13442" y="2488"/>
                  </a:lnTo>
                  <a:cubicBezTo>
                    <a:pt x="13528" y="2588"/>
                    <a:pt x="13614" y="2699"/>
                    <a:pt x="13622" y="2699"/>
                  </a:cubicBezTo>
                  <a:cubicBezTo>
                    <a:pt x="13624" y="2699"/>
                    <a:pt x="13623" y="2695"/>
                    <a:pt x="13619" y="2688"/>
                  </a:cubicBezTo>
                  <a:lnTo>
                    <a:pt x="13619" y="2688"/>
                  </a:lnTo>
                  <a:cubicBezTo>
                    <a:pt x="13712" y="2829"/>
                    <a:pt x="13926" y="3074"/>
                    <a:pt x="14155" y="3303"/>
                  </a:cubicBezTo>
                  <a:cubicBezTo>
                    <a:pt x="14298" y="3425"/>
                    <a:pt x="14440" y="3547"/>
                    <a:pt x="14562" y="3629"/>
                  </a:cubicBezTo>
                  <a:cubicBezTo>
                    <a:pt x="14685" y="3710"/>
                    <a:pt x="14766" y="3771"/>
                    <a:pt x="14807" y="3812"/>
                  </a:cubicBezTo>
                  <a:cubicBezTo>
                    <a:pt x="15051" y="3914"/>
                    <a:pt x="15275" y="4016"/>
                    <a:pt x="15581" y="4097"/>
                  </a:cubicBezTo>
                  <a:cubicBezTo>
                    <a:pt x="15540" y="4077"/>
                    <a:pt x="15520" y="4056"/>
                    <a:pt x="15540" y="4056"/>
                  </a:cubicBezTo>
                  <a:cubicBezTo>
                    <a:pt x="15540" y="4056"/>
                    <a:pt x="15601" y="4056"/>
                    <a:pt x="15744" y="4097"/>
                  </a:cubicBezTo>
                  <a:cubicBezTo>
                    <a:pt x="15703" y="4117"/>
                    <a:pt x="15723" y="4117"/>
                    <a:pt x="15764" y="4138"/>
                  </a:cubicBezTo>
                  <a:cubicBezTo>
                    <a:pt x="15805" y="4158"/>
                    <a:pt x="15886" y="4158"/>
                    <a:pt x="15968" y="4178"/>
                  </a:cubicBezTo>
                  <a:cubicBezTo>
                    <a:pt x="16049" y="4199"/>
                    <a:pt x="16131" y="4199"/>
                    <a:pt x="16212" y="4219"/>
                  </a:cubicBezTo>
                  <a:cubicBezTo>
                    <a:pt x="16293" y="4219"/>
                    <a:pt x="16375" y="4240"/>
                    <a:pt x="16436" y="4240"/>
                  </a:cubicBezTo>
                  <a:cubicBezTo>
                    <a:pt x="16334" y="4219"/>
                    <a:pt x="16538" y="4219"/>
                    <a:pt x="16701" y="4199"/>
                  </a:cubicBezTo>
                  <a:cubicBezTo>
                    <a:pt x="16884" y="4178"/>
                    <a:pt x="17047" y="4158"/>
                    <a:pt x="16904" y="4158"/>
                  </a:cubicBezTo>
                  <a:cubicBezTo>
                    <a:pt x="16958" y="4147"/>
                    <a:pt x="16983" y="4144"/>
                    <a:pt x="16995" y="4144"/>
                  </a:cubicBezTo>
                  <a:cubicBezTo>
                    <a:pt x="17021" y="4144"/>
                    <a:pt x="16979" y="4162"/>
                    <a:pt x="17029" y="4162"/>
                  </a:cubicBezTo>
                  <a:cubicBezTo>
                    <a:pt x="17041" y="4162"/>
                    <a:pt x="17060" y="4161"/>
                    <a:pt x="17088" y="4158"/>
                  </a:cubicBezTo>
                  <a:cubicBezTo>
                    <a:pt x="17352" y="4097"/>
                    <a:pt x="17638" y="4016"/>
                    <a:pt x="17923" y="3914"/>
                  </a:cubicBezTo>
                  <a:cubicBezTo>
                    <a:pt x="18004" y="3873"/>
                    <a:pt x="18065" y="3853"/>
                    <a:pt x="18147" y="3812"/>
                  </a:cubicBezTo>
                  <a:cubicBezTo>
                    <a:pt x="18208" y="3792"/>
                    <a:pt x="18289" y="3751"/>
                    <a:pt x="18371" y="3710"/>
                  </a:cubicBezTo>
                  <a:cubicBezTo>
                    <a:pt x="18513" y="3629"/>
                    <a:pt x="18656" y="3547"/>
                    <a:pt x="18778" y="3445"/>
                  </a:cubicBezTo>
                  <a:cubicBezTo>
                    <a:pt x="18778" y="3442"/>
                    <a:pt x="18775" y="3441"/>
                    <a:pt x="18771" y="3441"/>
                  </a:cubicBezTo>
                  <a:cubicBezTo>
                    <a:pt x="18763" y="3441"/>
                    <a:pt x="18749" y="3445"/>
                    <a:pt x="18742" y="3445"/>
                  </a:cubicBezTo>
                  <a:cubicBezTo>
                    <a:pt x="18732" y="3445"/>
                    <a:pt x="18737" y="3435"/>
                    <a:pt x="18798" y="3384"/>
                  </a:cubicBezTo>
                  <a:cubicBezTo>
                    <a:pt x="18900" y="3323"/>
                    <a:pt x="18982" y="3262"/>
                    <a:pt x="19084" y="3201"/>
                  </a:cubicBezTo>
                  <a:cubicBezTo>
                    <a:pt x="19185" y="3119"/>
                    <a:pt x="19145" y="3079"/>
                    <a:pt x="19348" y="2957"/>
                  </a:cubicBezTo>
                  <a:lnTo>
                    <a:pt x="19348" y="2957"/>
                  </a:lnTo>
                  <a:cubicBezTo>
                    <a:pt x="19328" y="2967"/>
                    <a:pt x="19308" y="2977"/>
                    <a:pt x="19300" y="2977"/>
                  </a:cubicBezTo>
                  <a:cubicBezTo>
                    <a:pt x="19292" y="2977"/>
                    <a:pt x="19297" y="2967"/>
                    <a:pt x="19328" y="2936"/>
                  </a:cubicBezTo>
                  <a:cubicBezTo>
                    <a:pt x="19572" y="2733"/>
                    <a:pt x="19817" y="2508"/>
                    <a:pt x="20061" y="2325"/>
                  </a:cubicBezTo>
                  <a:cubicBezTo>
                    <a:pt x="20326" y="2142"/>
                    <a:pt x="20611" y="1979"/>
                    <a:pt x="20916" y="1959"/>
                  </a:cubicBezTo>
                  <a:cubicBezTo>
                    <a:pt x="20943" y="1957"/>
                    <a:pt x="20969" y="1956"/>
                    <a:pt x="20995" y="1956"/>
                  </a:cubicBezTo>
                  <a:cubicBezTo>
                    <a:pt x="21274" y="1956"/>
                    <a:pt x="21552" y="2052"/>
                    <a:pt x="21813" y="2183"/>
                  </a:cubicBezTo>
                  <a:cubicBezTo>
                    <a:pt x="22098" y="2325"/>
                    <a:pt x="22362" y="2529"/>
                    <a:pt x="22586" y="2753"/>
                  </a:cubicBezTo>
                  <a:cubicBezTo>
                    <a:pt x="22537" y="2703"/>
                    <a:pt x="22521" y="2684"/>
                    <a:pt x="22526" y="2684"/>
                  </a:cubicBezTo>
                  <a:cubicBezTo>
                    <a:pt x="22534" y="2684"/>
                    <a:pt x="22587" y="2725"/>
                    <a:pt x="22648" y="2773"/>
                  </a:cubicBezTo>
                  <a:cubicBezTo>
                    <a:pt x="22617" y="2743"/>
                    <a:pt x="22622" y="2738"/>
                    <a:pt x="22635" y="2738"/>
                  </a:cubicBezTo>
                  <a:cubicBezTo>
                    <a:pt x="22641" y="2738"/>
                    <a:pt x="22649" y="2739"/>
                    <a:pt x="22656" y="2739"/>
                  </a:cubicBezTo>
                  <a:cubicBezTo>
                    <a:pt x="22663" y="2739"/>
                    <a:pt x="22668" y="2738"/>
                    <a:pt x="22668" y="2733"/>
                  </a:cubicBezTo>
                  <a:cubicBezTo>
                    <a:pt x="22790" y="2855"/>
                    <a:pt x="22912" y="2997"/>
                    <a:pt x="23035" y="3119"/>
                  </a:cubicBezTo>
                  <a:cubicBezTo>
                    <a:pt x="23136" y="3160"/>
                    <a:pt x="23442" y="3547"/>
                    <a:pt x="23503" y="3567"/>
                  </a:cubicBezTo>
                  <a:lnTo>
                    <a:pt x="23381" y="3445"/>
                  </a:lnTo>
                  <a:lnTo>
                    <a:pt x="23381" y="3445"/>
                  </a:lnTo>
                  <a:cubicBezTo>
                    <a:pt x="23403" y="3462"/>
                    <a:pt x="23416" y="3470"/>
                    <a:pt x="23423" y="3470"/>
                  </a:cubicBezTo>
                  <a:cubicBezTo>
                    <a:pt x="23440" y="3470"/>
                    <a:pt x="23410" y="3417"/>
                    <a:pt x="23381" y="3343"/>
                  </a:cubicBezTo>
                  <a:lnTo>
                    <a:pt x="23381" y="3343"/>
                  </a:lnTo>
                  <a:cubicBezTo>
                    <a:pt x="23496" y="3459"/>
                    <a:pt x="23610" y="3575"/>
                    <a:pt x="23707" y="3710"/>
                  </a:cubicBezTo>
                  <a:lnTo>
                    <a:pt x="24358" y="3181"/>
                  </a:lnTo>
                  <a:cubicBezTo>
                    <a:pt x="23707" y="2427"/>
                    <a:pt x="22729" y="1409"/>
                    <a:pt x="21507" y="1103"/>
                  </a:cubicBezTo>
                  <a:cubicBezTo>
                    <a:pt x="21316" y="1059"/>
                    <a:pt x="21137" y="1039"/>
                    <a:pt x="20966" y="1039"/>
                  </a:cubicBezTo>
                  <a:cubicBezTo>
                    <a:pt x="20046" y="1039"/>
                    <a:pt x="19403" y="1629"/>
                    <a:pt x="18819" y="2162"/>
                  </a:cubicBezTo>
                  <a:cubicBezTo>
                    <a:pt x="18765" y="2198"/>
                    <a:pt x="18726" y="2251"/>
                    <a:pt x="18676" y="2291"/>
                  </a:cubicBezTo>
                  <a:lnTo>
                    <a:pt x="18676" y="2291"/>
                  </a:lnTo>
                  <a:cubicBezTo>
                    <a:pt x="18676" y="2289"/>
                    <a:pt x="18676" y="2287"/>
                    <a:pt x="18676" y="2284"/>
                  </a:cubicBezTo>
                  <a:lnTo>
                    <a:pt x="18656" y="2284"/>
                  </a:lnTo>
                  <a:cubicBezTo>
                    <a:pt x="18592" y="2348"/>
                    <a:pt x="18541" y="2399"/>
                    <a:pt x="18551" y="2399"/>
                  </a:cubicBezTo>
                  <a:cubicBezTo>
                    <a:pt x="18554" y="2399"/>
                    <a:pt x="18561" y="2395"/>
                    <a:pt x="18574" y="2386"/>
                  </a:cubicBezTo>
                  <a:lnTo>
                    <a:pt x="18574" y="2386"/>
                  </a:lnTo>
                  <a:cubicBezTo>
                    <a:pt x="18493" y="2447"/>
                    <a:pt x="18412" y="2508"/>
                    <a:pt x="18350" y="2570"/>
                  </a:cubicBezTo>
                  <a:cubicBezTo>
                    <a:pt x="18408" y="2512"/>
                    <a:pt x="18407" y="2490"/>
                    <a:pt x="18372" y="2490"/>
                  </a:cubicBezTo>
                  <a:cubicBezTo>
                    <a:pt x="18333" y="2490"/>
                    <a:pt x="18253" y="2517"/>
                    <a:pt x="18167" y="2549"/>
                  </a:cubicBezTo>
                  <a:cubicBezTo>
                    <a:pt x="18167" y="2570"/>
                    <a:pt x="18187" y="2570"/>
                    <a:pt x="18025" y="2712"/>
                  </a:cubicBezTo>
                  <a:cubicBezTo>
                    <a:pt x="18073" y="2680"/>
                    <a:pt x="18286" y="2534"/>
                    <a:pt x="18304" y="2534"/>
                  </a:cubicBezTo>
                  <a:cubicBezTo>
                    <a:pt x="18308" y="2534"/>
                    <a:pt x="18299" y="2544"/>
                    <a:pt x="18269" y="2570"/>
                  </a:cubicBezTo>
                  <a:cubicBezTo>
                    <a:pt x="18065" y="2753"/>
                    <a:pt x="18086" y="2712"/>
                    <a:pt x="17963" y="2773"/>
                  </a:cubicBezTo>
                  <a:cubicBezTo>
                    <a:pt x="17974" y="2770"/>
                    <a:pt x="17981" y="2768"/>
                    <a:pt x="17985" y="2768"/>
                  </a:cubicBezTo>
                  <a:cubicBezTo>
                    <a:pt x="18002" y="2768"/>
                    <a:pt x="17949" y="2804"/>
                    <a:pt x="17882" y="2855"/>
                  </a:cubicBezTo>
                  <a:cubicBezTo>
                    <a:pt x="17821" y="2895"/>
                    <a:pt x="17739" y="2936"/>
                    <a:pt x="17739" y="2957"/>
                  </a:cubicBezTo>
                  <a:cubicBezTo>
                    <a:pt x="17275" y="3189"/>
                    <a:pt x="16797" y="3299"/>
                    <a:pt x="16349" y="3299"/>
                  </a:cubicBezTo>
                  <a:cubicBezTo>
                    <a:pt x="16247" y="3299"/>
                    <a:pt x="16147" y="3294"/>
                    <a:pt x="16049" y="3282"/>
                  </a:cubicBezTo>
                  <a:cubicBezTo>
                    <a:pt x="16069" y="3262"/>
                    <a:pt x="16069" y="3262"/>
                    <a:pt x="16049" y="3262"/>
                  </a:cubicBezTo>
                  <a:cubicBezTo>
                    <a:pt x="15988" y="3262"/>
                    <a:pt x="15927" y="3242"/>
                    <a:pt x="15886" y="3242"/>
                  </a:cubicBezTo>
                  <a:cubicBezTo>
                    <a:pt x="15825" y="3221"/>
                    <a:pt x="15886" y="3221"/>
                    <a:pt x="15968" y="3221"/>
                  </a:cubicBezTo>
                  <a:cubicBezTo>
                    <a:pt x="15998" y="3231"/>
                    <a:pt x="16029" y="3237"/>
                    <a:pt x="16039" y="3237"/>
                  </a:cubicBezTo>
                  <a:cubicBezTo>
                    <a:pt x="16049" y="3237"/>
                    <a:pt x="16039" y="3231"/>
                    <a:pt x="15988" y="3221"/>
                  </a:cubicBezTo>
                  <a:lnTo>
                    <a:pt x="15988" y="3221"/>
                  </a:lnTo>
                  <a:cubicBezTo>
                    <a:pt x="16048" y="3227"/>
                    <a:pt x="16111" y="3230"/>
                    <a:pt x="16178" y="3230"/>
                  </a:cubicBezTo>
                  <a:cubicBezTo>
                    <a:pt x="16340" y="3230"/>
                    <a:pt x="16526" y="3215"/>
                    <a:pt x="16742" y="3201"/>
                  </a:cubicBezTo>
                  <a:lnTo>
                    <a:pt x="16803" y="3221"/>
                  </a:lnTo>
                  <a:cubicBezTo>
                    <a:pt x="16925" y="3201"/>
                    <a:pt x="17047" y="3181"/>
                    <a:pt x="17108" y="3140"/>
                  </a:cubicBezTo>
                  <a:lnTo>
                    <a:pt x="17108" y="3140"/>
                  </a:lnTo>
                  <a:cubicBezTo>
                    <a:pt x="17027" y="3160"/>
                    <a:pt x="16966" y="3160"/>
                    <a:pt x="16884" y="3160"/>
                  </a:cubicBezTo>
                  <a:cubicBezTo>
                    <a:pt x="17108" y="3119"/>
                    <a:pt x="17332" y="3018"/>
                    <a:pt x="17577" y="2916"/>
                  </a:cubicBezTo>
                  <a:lnTo>
                    <a:pt x="17577" y="2916"/>
                  </a:lnTo>
                  <a:cubicBezTo>
                    <a:pt x="17458" y="2936"/>
                    <a:pt x="17512" y="2936"/>
                    <a:pt x="17346" y="2974"/>
                  </a:cubicBezTo>
                  <a:lnTo>
                    <a:pt x="17346" y="2974"/>
                  </a:lnTo>
                  <a:cubicBezTo>
                    <a:pt x="17349" y="2973"/>
                    <a:pt x="17352" y="2973"/>
                    <a:pt x="17353" y="2973"/>
                  </a:cubicBezTo>
                  <a:cubicBezTo>
                    <a:pt x="17374" y="2973"/>
                    <a:pt x="17249" y="3023"/>
                    <a:pt x="17108" y="3058"/>
                  </a:cubicBezTo>
                  <a:cubicBezTo>
                    <a:pt x="17017" y="3084"/>
                    <a:pt x="16926" y="3110"/>
                    <a:pt x="16909" y="3120"/>
                  </a:cubicBezTo>
                  <a:lnTo>
                    <a:pt x="16909" y="3120"/>
                  </a:lnTo>
                  <a:cubicBezTo>
                    <a:pt x="16775" y="3125"/>
                    <a:pt x="16672" y="3146"/>
                    <a:pt x="16529" y="3146"/>
                  </a:cubicBezTo>
                  <a:cubicBezTo>
                    <a:pt x="16488" y="3146"/>
                    <a:pt x="16444" y="3144"/>
                    <a:pt x="16395" y="3140"/>
                  </a:cubicBezTo>
                  <a:lnTo>
                    <a:pt x="16395" y="3140"/>
                  </a:lnTo>
                  <a:cubicBezTo>
                    <a:pt x="16395" y="3140"/>
                    <a:pt x="16477" y="3160"/>
                    <a:pt x="16253" y="3160"/>
                  </a:cubicBezTo>
                  <a:lnTo>
                    <a:pt x="16212" y="3160"/>
                  </a:lnTo>
                  <a:cubicBezTo>
                    <a:pt x="16273" y="3160"/>
                    <a:pt x="16314" y="3181"/>
                    <a:pt x="16314" y="3181"/>
                  </a:cubicBezTo>
                  <a:lnTo>
                    <a:pt x="16049" y="3181"/>
                  </a:lnTo>
                  <a:cubicBezTo>
                    <a:pt x="15927" y="3160"/>
                    <a:pt x="15825" y="3140"/>
                    <a:pt x="15764" y="3140"/>
                  </a:cubicBezTo>
                  <a:cubicBezTo>
                    <a:pt x="15703" y="3119"/>
                    <a:pt x="15718" y="3119"/>
                    <a:pt x="15739" y="3119"/>
                  </a:cubicBezTo>
                  <a:cubicBezTo>
                    <a:pt x="15759" y="3119"/>
                    <a:pt x="15784" y="3119"/>
                    <a:pt x="15744" y="3099"/>
                  </a:cubicBezTo>
                  <a:cubicBezTo>
                    <a:pt x="15683" y="3099"/>
                    <a:pt x="15642" y="3079"/>
                    <a:pt x="15581" y="3058"/>
                  </a:cubicBezTo>
                  <a:cubicBezTo>
                    <a:pt x="15566" y="3043"/>
                    <a:pt x="15416" y="2961"/>
                    <a:pt x="15448" y="2961"/>
                  </a:cubicBezTo>
                  <a:cubicBezTo>
                    <a:pt x="15449" y="2961"/>
                    <a:pt x="15451" y="2961"/>
                    <a:pt x="15453" y="2961"/>
                  </a:cubicBezTo>
                  <a:lnTo>
                    <a:pt x="15453" y="2961"/>
                  </a:lnTo>
                  <a:lnTo>
                    <a:pt x="15438" y="2957"/>
                  </a:lnTo>
                  <a:cubicBezTo>
                    <a:pt x="15397" y="2936"/>
                    <a:pt x="15357" y="2895"/>
                    <a:pt x="15336" y="2875"/>
                  </a:cubicBezTo>
                  <a:cubicBezTo>
                    <a:pt x="15194" y="2794"/>
                    <a:pt x="15031" y="2651"/>
                    <a:pt x="14929" y="2570"/>
                  </a:cubicBezTo>
                  <a:cubicBezTo>
                    <a:pt x="14846" y="2503"/>
                    <a:pt x="14723" y="2411"/>
                    <a:pt x="14735" y="2411"/>
                  </a:cubicBezTo>
                  <a:cubicBezTo>
                    <a:pt x="14737" y="2411"/>
                    <a:pt x="14747" y="2416"/>
                    <a:pt x="14766" y="2427"/>
                  </a:cubicBezTo>
                  <a:cubicBezTo>
                    <a:pt x="14664" y="2325"/>
                    <a:pt x="14562" y="2223"/>
                    <a:pt x="14461" y="2122"/>
                  </a:cubicBezTo>
                  <a:lnTo>
                    <a:pt x="14461" y="2101"/>
                  </a:lnTo>
                  <a:cubicBezTo>
                    <a:pt x="14175" y="1775"/>
                    <a:pt x="13870" y="1429"/>
                    <a:pt x="13544" y="1022"/>
                  </a:cubicBezTo>
                  <a:cubicBezTo>
                    <a:pt x="13442" y="920"/>
                    <a:pt x="13320" y="818"/>
                    <a:pt x="13137" y="655"/>
                  </a:cubicBezTo>
                  <a:lnTo>
                    <a:pt x="13096" y="594"/>
                  </a:lnTo>
                  <a:cubicBezTo>
                    <a:pt x="13055" y="574"/>
                    <a:pt x="13015" y="533"/>
                    <a:pt x="12954" y="492"/>
                  </a:cubicBezTo>
                  <a:cubicBezTo>
                    <a:pt x="12913" y="452"/>
                    <a:pt x="12852" y="411"/>
                    <a:pt x="12791" y="370"/>
                  </a:cubicBezTo>
                  <a:cubicBezTo>
                    <a:pt x="12668" y="309"/>
                    <a:pt x="12567" y="248"/>
                    <a:pt x="12526" y="248"/>
                  </a:cubicBezTo>
                  <a:cubicBezTo>
                    <a:pt x="12444" y="166"/>
                    <a:pt x="12200" y="65"/>
                    <a:pt x="11935" y="24"/>
                  </a:cubicBezTo>
                  <a:cubicBezTo>
                    <a:pt x="11823" y="7"/>
                    <a:pt x="11708" y="0"/>
                    <a:pt x="115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7"/>
            <p:cNvSpPr/>
            <p:nvPr/>
          </p:nvSpPr>
          <p:spPr>
            <a:xfrm>
              <a:off x="8994382" y="4619162"/>
              <a:ext cx="6247" cy="4462"/>
            </a:xfrm>
            <a:custGeom>
              <a:avLst/>
              <a:gdLst/>
              <a:ahLst/>
              <a:cxnLst/>
              <a:rect l="l" t="t" r="r" b="b"/>
              <a:pathLst>
                <a:path w="98" h="70" extrusionOk="0">
                  <a:moveTo>
                    <a:pt x="87" y="0"/>
                  </a:moveTo>
                  <a:cubicBezTo>
                    <a:pt x="78" y="0"/>
                    <a:pt x="62" y="8"/>
                    <a:pt x="62" y="8"/>
                  </a:cubicBezTo>
                  <a:cubicBezTo>
                    <a:pt x="1" y="69"/>
                    <a:pt x="41" y="49"/>
                    <a:pt x="41" y="69"/>
                  </a:cubicBezTo>
                  <a:cubicBezTo>
                    <a:pt x="98" y="13"/>
                    <a:pt x="98" y="0"/>
                    <a:pt x="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7"/>
            <p:cNvSpPr/>
            <p:nvPr/>
          </p:nvSpPr>
          <p:spPr>
            <a:xfrm>
              <a:off x="8996996" y="4539167"/>
              <a:ext cx="10453" cy="7840"/>
            </a:xfrm>
            <a:custGeom>
              <a:avLst/>
              <a:gdLst/>
              <a:ahLst/>
              <a:cxnLst/>
              <a:rect l="l" t="t" r="r" b="b"/>
              <a:pathLst>
                <a:path w="164" h="123" extrusionOk="0">
                  <a:moveTo>
                    <a:pt x="0" y="0"/>
                  </a:moveTo>
                  <a:lnTo>
                    <a:pt x="0" y="0"/>
                  </a:lnTo>
                  <a:cubicBezTo>
                    <a:pt x="41" y="41"/>
                    <a:pt x="102" y="82"/>
                    <a:pt x="143" y="123"/>
                  </a:cubicBezTo>
                  <a:lnTo>
                    <a:pt x="163" y="123"/>
                  </a:lnTo>
                  <a:cubicBezTo>
                    <a:pt x="102" y="82"/>
                    <a:pt x="61" y="4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7"/>
            <p:cNvSpPr/>
            <p:nvPr/>
          </p:nvSpPr>
          <p:spPr>
            <a:xfrm>
              <a:off x="8941158" y="4489832"/>
              <a:ext cx="44236" cy="35121"/>
            </a:xfrm>
            <a:custGeom>
              <a:avLst/>
              <a:gdLst/>
              <a:ahLst/>
              <a:cxnLst/>
              <a:rect l="l" t="t" r="r" b="b"/>
              <a:pathLst>
                <a:path w="694" h="551" extrusionOk="0">
                  <a:moveTo>
                    <a:pt x="1" y="1"/>
                  </a:moveTo>
                  <a:cubicBezTo>
                    <a:pt x="82" y="102"/>
                    <a:pt x="408" y="286"/>
                    <a:pt x="571" y="469"/>
                  </a:cubicBezTo>
                  <a:lnTo>
                    <a:pt x="591" y="489"/>
                  </a:lnTo>
                  <a:lnTo>
                    <a:pt x="693" y="550"/>
                  </a:lnTo>
                  <a:cubicBezTo>
                    <a:pt x="469" y="347"/>
                    <a:pt x="164" y="12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7"/>
            <p:cNvSpPr/>
            <p:nvPr/>
          </p:nvSpPr>
          <p:spPr>
            <a:xfrm>
              <a:off x="8903551" y="4460001"/>
              <a:ext cx="64" cy="64"/>
            </a:xfrm>
            <a:custGeom>
              <a:avLst/>
              <a:gdLst/>
              <a:ahLst/>
              <a:cxnLst/>
              <a:rect l="l" t="t" r="r" b="b"/>
              <a:pathLst>
                <a:path w="1" h="1" extrusionOk="0">
                  <a:moveTo>
                    <a:pt x="0" y="0"/>
                  </a:move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7"/>
            <p:cNvSpPr/>
            <p:nvPr/>
          </p:nvSpPr>
          <p:spPr>
            <a:xfrm>
              <a:off x="8903551" y="4460001"/>
              <a:ext cx="10390" cy="6565"/>
            </a:xfrm>
            <a:custGeom>
              <a:avLst/>
              <a:gdLst/>
              <a:ahLst/>
              <a:cxnLst/>
              <a:rect l="l" t="t" r="r" b="b"/>
              <a:pathLst>
                <a:path w="163" h="103" extrusionOk="0">
                  <a:moveTo>
                    <a:pt x="20" y="0"/>
                  </a:moveTo>
                  <a:cubicBezTo>
                    <a:pt x="41" y="21"/>
                    <a:pt x="0" y="21"/>
                    <a:pt x="0" y="21"/>
                  </a:cubicBezTo>
                  <a:cubicBezTo>
                    <a:pt x="20" y="21"/>
                    <a:pt x="61" y="41"/>
                    <a:pt x="163" y="102"/>
                  </a:cubicBezTo>
                  <a:cubicBezTo>
                    <a:pt x="163" y="82"/>
                    <a:pt x="143" y="82"/>
                    <a:pt x="143" y="82"/>
                  </a:cubicBezTo>
                  <a:cubicBezTo>
                    <a:pt x="122" y="61"/>
                    <a:pt x="82" y="41"/>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7"/>
            <p:cNvSpPr/>
            <p:nvPr/>
          </p:nvSpPr>
          <p:spPr>
            <a:xfrm>
              <a:off x="8911200" y="4464080"/>
              <a:ext cx="4398" cy="2295"/>
            </a:xfrm>
            <a:custGeom>
              <a:avLst/>
              <a:gdLst/>
              <a:ahLst/>
              <a:cxnLst/>
              <a:rect l="l" t="t" r="r" b="b"/>
              <a:pathLst>
                <a:path w="69" h="36" extrusionOk="0">
                  <a:moveTo>
                    <a:pt x="3" y="0"/>
                  </a:moveTo>
                  <a:cubicBezTo>
                    <a:pt x="1" y="0"/>
                    <a:pt x="5" y="5"/>
                    <a:pt x="23" y="18"/>
                  </a:cubicBezTo>
                  <a:cubicBezTo>
                    <a:pt x="48" y="31"/>
                    <a:pt x="60" y="35"/>
                    <a:pt x="62" y="35"/>
                  </a:cubicBezTo>
                  <a:cubicBezTo>
                    <a:pt x="69" y="35"/>
                    <a:pt x="10" y="0"/>
                    <a:pt x="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7"/>
            <p:cNvSpPr/>
            <p:nvPr/>
          </p:nvSpPr>
          <p:spPr>
            <a:xfrm>
              <a:off x="8866836" y="4444512"/>
              <a:ext cx="18548" cy="6438"/>
            </a:xfrm>
            <a:custGeom>
              <a:avLst/>
              <a:gdLst/>
              <a:ahLst/>
              <a:cxnLst/>
              <a:rect l="l" t="t" r="r" b="b"/>
              <a:pathLst>
                <a:path w="291" h="101" extrusionOk="0">
                  <a:moveTo>
                    <a:pt x="13" y="1"/>
                  </a:moveTo>
                  <a:cubicBezTo>
                    <a:pt x="0" y="1"/>
                    <a:pt x="31" y="17"/>
                    <a:pt x="87" y="40"/>
                  </a:cubicBezTo>
                  <a:cubicBezTo>
                    <a:pt x="169" y="60"/>
                    <a:pt x="230" y="80"/>
                    <a:pt x="291" y="101"/>
                  </a:cubicBezTo>
                  <a:cubicBezTo>
                    <a:pt x="256" y="83"/>
                    <a:pt x="130" y="35"/>
                    <a:pt x="135" y="35"/>
                  </a:cubicBezTo>
                  <a:cubicBezTo>
                    <a:pt x="136" y="35"/>
                    <a:pt x="140" y="37"/>
                    <a:pt x="148" y="40"/>
                  </a:cubicBezTo>
                  <a:lnTo>
                    <a:pt x="148" y="40"/>
                  </a:lnTo>
                  <a:cubicBezTo>
                    <a:pt x="66" y="12"/>
                    <a:pt x="24"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7"/>
            <p:cNvSpPr/>
            <p:nvPr/>
          </p:nvSpPr>
          <p:spPr>
            <a:xfrm>
              <a:off x="8861992" y="4445723"/>
              <a:ext cx="5227" cy="1339"/>
            </a:xfrm>
            <a:custGeom>
              <a:avLst/>
              <a:gdLst/>
              <a:ahLst/>
              <a:cxnLst/>
              <a:rect l="l" t="t" r="r" b="b"/>
              <a:pathLst>
                <a:path w="82" h="21" extrusionOk="0">
                  <a:moveTo>
                    <a:pt x="0" y="0"/>
                  </a:moveTo>
                  <a:cubicBezTo>
                    <a:pt x="21" y="0"/>
                    <a:pt x="61" y="21"/>
                    <a:pt x="82" y="21"/>
                  </a:cubicBezTo>
                  <a:cubicBezTo>
                    <a:pt x="82" y="21"/>
                    <a:pt x="41"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7"/>
            <p:cNvSpPr/>
            <p:nvPr/>
          </p:nvSpPr>
          <p:spPr>
            <a:xfrm>
              <a:off x="8867155" y="4446998"/>
              <a:ext cx="13067" cy="3952"/>
            </a:xfrm>
            <a:custGeom>
              <a:avLst/>
              <a:gdLst/>
              <a:ahLst/>
              <a:cxnLst/>
              <a:rect l="l" t="t" r="r" b="b"/>
              <a:pathLst>
                <a:path w="205" h="62" extrusionOk="0">
                  <a:moveTo>
                    <a:pt x="1" y="1"/>
                  </a:moveTo>
                  <a:lnTo>
                    <a:pt x="1" y="1"/>
                  </a:lnTo>
                  <a:cubicBezTo>
                    <a:pt x="32" y="16"/>
                    <a:pt x="39" y="20"/>
                    <a:pt x="68" y="21"/>
                  </a:cubicBezTo>
                  <a:lnTo>
                    <a:pt x="68" y="21"/>
                  </a:lnTo>
                  <a:lnTo>
                    <a:pt x="1" y="1"/>
                  </a:lnTo>
                  <a:close/>
                  <a:moveTo>
                    <a:pt x="68" y="21"/>
                  </a:moveTo>
                  <a:lnTo>
                    <a:pt x="97" y="30"/>
                  </a:lnTo>
                  <a:lnTo>
                    <a:pt x="97" y="30"/>
                  </a:lnTo>
                  <a:cubicBezTo>
                    <a:pt x="98" y="27"/>
                    <a:pt x="99" y="24"/>
                    <a:pt x="103" y="21"/>
                  </a:cubicBezTo>
                  <a:cubicBezTo>
                    <a:pt x="88" y="21"/>
                    <a:pt x="77" y="21"/>
                    <a:pt x="68" y="21"/>
                  </a:cubicBezTo>
                  <a:close/>
                  <a:moveTo>
                    <a:pt x="97" y="30"/>
                  </a:moveTo>
                  <a:lnTo>
                    <a:pt x="97" y="30"/>
                  </a:lnTo>
                  <a:cubicBezTo>
                    <a:pt x="97" y="42"/>
                    <a:pt x="137" y="45"/>
                    <a:pt x="204" y="62"/>
                  </a:cubicBezTo>
                  <a:lnTo>
                    <a:pt x="97"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7"/>
            <p:cNvSpPr/>
            <p:nvPr/>
          </p:nvSpPr>
          <p:spPr>
            <a:xfrm>
              <a:off x="8887935" y="4454774"/>
              <a:ext cx="16955" cy="8222"/>
            </a:xfrm>
            <a:custGeom>
              <a:avLst/>
              <a:gdLst/>
              <a:ahLst/>
              <a:cxnLst/>
              <a:rect l="l" t="t" r="r" b="b"/>
              <a:pathLst>
                <a:path w="266" h="129" extrusionOk="0">
                  <a:moveTo>
                    <a:pt x="1" y="1"/>
                  </a:moveTo>
                  <a:lnTo>
                    <a:pt x="1" y="1"/>
                  </a:lnTo>
                  <a:cubicBezTo>
                    <a:pt x="57" y="29"/>
                    <a:pt x="144" y="67"/>
                    <a:pt x="129" y="67"/>
                  </a:cubicBezTo>
                  <a:cubicBezTo>
                    <a:pt x="123" y="67"/>
                    <a:pt x="97" y="60"/>
                    <a:pt x="41" y="41"/>
                  </a:cubicBezTo>
                  <a:lnTo>
                    <a:pt x="41" y="41"/>
                  </a:lnTo>
                  <a:cubicBezTo>
                    <a:pt x="175" y="92"/>
                    <a:pt x="241" y="128"/>
                    <a:pt x="259" y="128"/>
                  </a:cubicBezTo>
                  <a:cubicBezTo>
                    <a:pt x="264" y="128"/>
                    <a:pt x="265" y="127"/>
                    <a:pt x="265" y="123"/>
                  </a:cubicBezTo>
                  <a:cubicBezTo>
                    <a:pt x="245" y="123"/>
                    <a:pt x="164" y="6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7"/>
            <p:cNvSpPr/>
            <p:nvPr/>
          </p:nvSpPr>
          <p:spPr>
            <a:xfrm>
              <a:off x="8935995" y="4488557"/>
              <a:ext cx="14341" cy="10453"/>
            </a:xfrm>
            <a:custGeom>
              <a:avLst/>
              <a:gdLst/>
              <a:ahLst/>
              <a:cxnLst/>
              <a:rect l="l" t="t" r="r" b="b"/>
              <a:pathLst>
                <a:path w="225" h="164" extrusionOk="0">
                  <a:moveTo>
                    <a:pt x="0" y="0"/>
                  </a:moveTo>
                  <a:lnTo>
                    <a:pt x="122" y="102"/>
                  </a:lnTo>
                  <a:lnTo>
                    <a:pt x="224" y="163"/>
                  </a:lnTo>
                  <a:cubicBezTo>
                    <a:pt x="163" y="122"/>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7"/>
            <p:cNvSpPr/>
            <p:nvPr/>
          </p:nvSpPr>
          <p:spPr>
            <a:xfrm>
              <a:off x="8795765" y="4436608"/>
              <a:ext cx="14341" cy="1339"/>
            </a:xfrm>
            <a:custGeom>
              <a:avLst/>
              <a:gdLst/>
              <a:ahLst/>
              <a:cxnLst/>
              <a:rect l="l" t="t" r="r" b="b"/>
              <a:pathLst>
                <a:path w="225" h="21" extrusionOk="0">
                  <a:moveTo>
                    <a:pt x="225" y="1"/>
                  </a:moveTo>
                  <a:cubicBezTo>
                    <a:pt x="184" y="1"/>
                    <a:pt x="107" y="10"/>
                    <a:pt x="54" y="10"/>
                  </a:cubicBezTo>
                  <a:cubicBezTo>
                    <a:pt x="28" y="10"/>
                    <a:pt x="8" y="7"/>
                    <a:pt x="1" y="1"/>
                  </a:cubicBezTo>
                  <a:lnTo>
                    <a:pt x="1" y="1"/>
                  </a:lnTo>
                  <a:cubicBezTo>
                    <a:pt x="1" y="21"/>
                    <a:pt x="82" y="21"/>
                    <a:pt x="82" y="21"/>
                  </a:cubicBezTo>
                  <a:cubicBezTo>
                    <a:pt x="143" y="21"/>
                    <a:pt x="184" y="1"/>
                    <a:pt x="2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7"/>
            <p:cNvSpPr/>
            <p:nvPr/>
          </p:nvSpPr>
          <p:spPr>
            <a:xfrm>
              <a:off x="8787989" y="4437883"/>
              <a:ext cx="14341" cy="2677"/>
            </a:xfrm>
            <a:custGeom>
              <a:avLst/>
              <a:gdLst/>
              <a:ahLst/>
              <a:cxnLst/>
              <a:rect l="l" t="t" r="r" b="b"/>
              <a:pathLst>
                <a:path w="225" h="42" extrusionOk="0">
                  <a:moveTo>
                    <a:pt x="204" y="1"/>
                  </a:moveTo>
                  <a:cubicBezTo>
                    <a:pt x="143" y="1"/>
                    <a:pt x="62" y="21"/>
                    <a:pt x="1" y="42"/>
                  </a:cubicBezTo>
                  <a:cubicBezTo>
                    <a:pt x="41" y="42"/>
                    <a:pt x="82" y="42"/>
                    <a:pt x="123" y="21"/>
                  </a:cubicBezTo>
                  <a:lnTo>
                    <a:pt x="184" y="21"/>
                  </a:lnTo>
                  <a:cubicBezTo>
                    <a:pt x="204" y="1"/>
                    <a:pt x="225" y="1"/>
                    <a:pt x="2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7"/>
            <p:cNvSpPr/>
            <p:nvPr/>
          </p:nvSpPr>
          <p:spPr>
            <a:xfrm>
              <a:off x="8854216" y="4446998"/>
              <a:ext cx="26006" cy="5227"/>
            </a:xfrm>
            <a:custGeom>
              <a:avLst/>
              <a:gdLst/>
              <a:ahLst/>
              <a:cxnLst/>
              <a:rect l="l" t="t" r="r" b="b"/>
              <a:pathLst>
                <a:path w="408" h="82" extrusionOk="0">
                  <a:moveTo>
                    <a:pt x="0" y="1"/>
                  </a:moveTo>
                  <a:cubicBezTo>
                    <a:pt x="82" y="1"/>
                    <a:pt x="143" y="21"/>
                    <a:pt x="204" y="41"/>
                  </a:cubicBezTo>
                  <a:lnTo>
                    <a:pt x="407" y="82"/>
                  </a:lnTo>
                  <a:cubicBezTo>
                    <a:pt x="306" y="62"/>
                    <a:pt x="183" y="2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7"/>
            <p:cNvSpPr/>
            <p:nvPr/>
          </p:nvSpPr>
          <p:spPr>
            <a:xfrm>
              <a:off x="8739992" y="4448273"/>
              <a:ext cx="11728" cy="7904"/>
            </a:xfrm>
            <a:custGeom>
              <a:avLst/>
              <a:gdLst/>
              <a:ahLst/>
              <a:cxnLst/>
              <a:rect l="l" t="t" r="r" b="b"/>
              <a:pathLst>
                <a:path w="184" h="124" extrusionOk="0">
                  <a:moveTo>
                    <a:pt x="183" y="1"/>
                  </a:moveTo>
                  <a:lnTo>
                    <a:pt x="183" y="1"/>
                  </a:lnTo>
                  <a:cubicBezTo>
                    <a:pt x="161" y="12"/>
                    <a:pt x="145" y="23"/>
                    <a:pt x="128" y="38"/>
                  </a:cubicBezTo>
                  <a:lnTo>
                    <a:pt x="128" y="38"/>
                  </a:lnTo>
                  <a:cubicBezTo>
                    <a:pt x="146" y="26"/>
                    <a:pt x="165" y="13"/>
                    <a:pt x="183" y="1"/>
                  </a:cubicBezTo>
                  <a:close/>
                  <a:moveTo>
                    <a:pt x="128" y="38"/>
                  </a:moveTo>
                  <a:lnTo>
                    <a:pt x="128" y="38"/>
                  </a:lnTo>
                  <a:cubicBezTo>
                    <a:pt x="85" y="66"/>
                    <a:pt x="43" y="95"/>
                    <a:pt x="0" y="123"/>
                  </a:cubicBezTo>
                  <a:lnTo>
                    <a:pt x="81" y="82"/>
                  </a:lnTo>
                  <a:cubicBezTo>
                    <a:pt x="100" y="64"/>
                    <a:pt x="114" y="50"/>
                    <a:pt x="128" y="3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7"/>
            <p:cNvSpPr/>
            <p:nvPr/>
          </p:nvSpPr>
          <p:spPr>
            <a:xfrm>
              <a:off x="8694545" y="4470518"/>
              <a:ext cx="22245" cy="16764"/>
            </a:xfrm>
            <a:custGeom>
              <a:avLst/>
              <a:gdLst/>
              <a:ahLst/>
              <a:cxnLst/>
              <a:rect l="l" t="t" r="r" b="b"/>
              <a:pathLst>
                <a:path w="349" h="263" extrusionOk="0">
                  <a:moveTo>
                    <a:pt x="347" y="1"/>
                  </a:moveTo>
                  <a:cubicBezTo>
                    <a:pt x="343" y="1"/>
                    <a:pt x="286" y="36"/>
                    <a:pt x="275" y="36"/>
                  </a:cubicBezTo>
                  <a:cubicBezTo>
                    <a:pt x="270" y="36"/>
                    <a:pt x="272" y="31"/>
                    <a:pt x="285" y="18"/>
                  </a:cubicBezTo>
                  <a:lnTo>
                    <a:pt x="285" y="18"/>
                  </a:lnTo>
                  <a:cubicBezTo>
                    <a:pt x="183" y="100"/>
                    <a:pt x="82" y="181"/>
                    <a:pt x="0" y="263"/>
                  </a:cubicBezTo>
                  <a:cubicBezTo>
                    <a:pt x="102" y="181"/>
                    <a:pt x="204" y="100"/>
                    <a:pt x="326" y="18"/>
                  </a:cubicBezTo>
                  <a:cubicBezTo>
                    <a:pt x="343" y="6"/>
                    <a:pt x="349"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7"/>
            <p:cNvSpPr/>
            <p:nvPr/>
          </p:nvSpPr>
          <p:spPr>
            <a:xfrm>
              <a:off x="8686768" y="4487218"/>
              <a:ext cx="7840" cy="9179"/>
            </a:xfrm>
            <a:custGeom>
              <a:avLst/>
              <a:gdLst/>
              <a:ahLst/>
              <a:cxnLst/>
              <a:rect l="l" t="t" r="r" b="b"/>
              <a:pathLst>
                <a:path w="123" h="144" extrusionOk="0">
                  <a:moveTo>
                    <a:pt x="0" y="143"/>
                  </a:moveTo>
                  <a:cubicBezTo>
                    <a:pt x="41" y="103"/>
                    <a:pt x="81" y="62"/>
                    <a:pt x="122" y="1"/>
                  </a:cubicBezTo>
                  <a:cubicBezTo>
                    <a:pt x="81" y="62"/>
                    <a:pt x="41" y="103"/>
                    <a:pt x="0" y="1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7"/>
            <p:cNvSpPr/>
            <p:nvPr/>
          </p:nvSpPr>
          <p:spPr>
            <a:xfrm>
              <a:off x="8754270" y="4446998"/>
              <a:ext cx="10390" cy="2677"/>
            </a:xfrm>
            <a:custGeom>
              <a:avLst/>
              <a:gdLst/>
              <a:ahLst/>
              <a:cxnLst/>
              <a:rect l="l" t="t" r="r" b="b"/>
              <a:pathLst>
                <a:path w="163" h="42" extrusionOk="0">
                  <a:moveTo>
                    <a:pt x="163" y="1"/>
                  </a:moveTo>
                  <a:lnTo>
                    <a:pt x="163" y="1"/>
                  </a:lnTo>
                  <a:cubicBezTo>
                    <a:pt x="163" y="1"/>
                    <a:pt x="122" y="1"/>
                    <a:pt x="0" y="41"/>
                  </a:cubicBezTo>
                  <a:cubicBezTo>
                    <a:pt x="41" y="41"/>
                    <a:pt x="61" y="41"/>
                    <a:pt x="81" y="21"/>
                  </a:cubicBezTo>
                  <a:cubicBezTo>
                    <a:pt x="122" y="21"/>
                    <a:pt x="143" y="21"/>
                    <a:pt x="1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7"/>
            <p:cNvSpPr/>
            <p:nvPr/>
          </p:nvSpPr>
          <p:spPr>
            <a:xfrm>
              <a:off x="8749043" y="4449611"/>
              <a:ext cx="11728" cy="3952"/>
            </a:xfrm>
            <a:custGeom>
              <a:avLst/>
              <a:gdLst/>
              <a:ahLst/>
              <a:cxnLst/>
              <a:rect l="l" t="t" r="r" b="b"/>
              <a:pathLst>
                <a:path w="184" h="62" extrusionOk="0">
                  <a:moveTo>
                    <a:pt x="184" y="0"/>
                  </a:moveTo>
                  <a:cubicBezTo>
                    <a:pt x="101" y="17"/>
                    <a:pt x="59" y="47"/>
                    <a:pt x="24" y="57"/>
                  </a:cubicBezTo>
                  <a:lnTo>
                    <a:pt x="24" y="57"/>
                  </a:lnTo>
                  <a:cubicBezTo>
                    <a:pt x="55" y="50"/>
                    <a:pt x="108" y="31"/>
                    <a:pt x="184" y="0"/>
                  </a:cubicBezTo>
                  <a:close/>
                  <a:moveTo>
                    <a:pt x="24" y="57"/>
                  </a:moveTo>
                  <a:lnTo>
                    <a:pt x="24" y="57"/>
                  </a:lnTo>
                  <a:cubicBezTo>
                    <a:pt x="14" y="60"/>
                    <a:pt x="6" y="61"/>
                    <a:pt x="1" y="61"/>
                  </a:cubicBezTo>
                  <a:cubicBezTo>
                    <a:pt x="8" y="61"/>
                    <a:pt x="16" y="60"/>
                    <a:pt x="24" y="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7"/>
            <p:cNvSpPr/>
            <p:nvPr/>
          </p:nvSpPr>
          <p:spPr>
            <a:xfrm>
              <a:off x="8764596" y="4446998"/>
              <a:ext cx="1402" cy="64"/>
            </a:xfrm>
            <a:custGeom>
              <a:avLst/>
              <a:gdLst/>
              <a:ahLst/>
              <a:cxnLst/>
              <a:rect l="l" t="t" r="r" b="b"/>
              <a:pathLst>
                <a:path w="22" h="1" extrusionOk="0">
                  <a:moveTo>
                    <a:pt x="1" y="1"/>
                  </a:moveTo>
                  <a:cubicBezTo>
                    <a:pt x="21" y="1"/>
                    <a:pt x="21" y="1"/>
                    <a:pt x="21" y="1"/>
                  </a:cubicBezTo>
                  <a:cubicBezTo>
                    <a:pt x="21" y="1"/>
                    <a:pt x="2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7"/>
            <p:cNvSpPr/>
            <p:nvPr/>
          </p:nvSpPr>
          <p:spPr>
            <a:xfrm>
              <a:off x="8802139" y="4440496"/>
              <a:ext cx="22245" cy="2677"/>
            </a:xfrm>
            <a:custGeom>
              <a:avLst/>
              <a:gdLst/>
              <a:ahLst/>
              <a:cxnLst/>
              <a:rect l="l" t="t" r="r" b="b"/>
              <a:pathLst>
                <a:path w="349" h="42" extrusionOk="0">
                  <a:moveTo>
                    <a:pt x="349" y="1"/>
                  </a:moveTo>
                  <a:cubicBezTo>
                    <a:pt x="317" y="1"/>
                    <a:pt x="293" y="1"/>
                    <a:pt x="276" y="2"/>
                  </a:cubicBezTo>
                  <a:lnTo>
                    <a:pt x="276" y="2"/>
                  </a:lnTo>
                  <a:cubicBezTo>
                    <a:pt x="301" y="1"/>
                    <a:pt x="326" y="1"/>
                    <a:pt x="349" y="1"/>
                  </a:cubicBezTo>
                  <a:close/>
                  <a:moveTo>
                    <a:pt x="276" y="2"/>
                  </a:moveTo>
                  <a:cubicBezTo>
                    <a:pt x="141" y="7"/>
                    <a:pt x="0" y="24"/>
                    <a:pt x="206" y="41"/>
                  </a:cubicBezTo>
                  <a:cubicBezTo>
                    <a:pt x="275" y="24"/>
                    <a:pt x="185" y="7"/>
                    <a:pt x="276"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7"/>
            <p:cNvSpPr/>
            <p:nvPr/>
          </p:nvSpPr>
          <p:spPr>
            <a:xfrm>
              <a:off x="8773711" y="4441835"/>
              <a:ext cx="14341" cy="3952"/>
            </a:xfrm>
            <a:custGeom>
              <a:avLst/>
              <a:gdLst/>
              <a:ahLst/>
              <a:cxnLst/>
              <a:rect l="l" t="t" r="r" b="b"/>
              <a:pathLst>
                <a:path w="225" h="62" extrusionOk="0">
                  <a:moveTo>
                    <a:pt x="225" y="0"/>
                  </a:moveTo>
                  <a:lnTo>
                    <a:pt x="225" y="0"/>
                  </a:lnTo>
                  <a:cubicBezTo>
                    <a:pt x="143" y="20"/>
                    <a:pt x="62" y="41"/>
                    <a:pt x="1" y="61"/>
                  </a:cubicBezTo>
                  <a:cubicBezTo>
                    <a:pt x="62" y="61"/>
                    <a:pt x="143" y="20"/>
                    <a:pt x="225" y="20"/>
                  </a:cubicBezTo>
                  <a:cubicBezTo>
                    <a:pt x="204" y="20"/>
                    <a:pt x="163" y="20"/>
                    <a:pt x="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7"/>
            <p:cNvSpPr/>
            <p:nvPr/>
          </p:nvSpPr>
          <p:spPr>
            <a:xfrm>
              <a:off x="8767209" y="4445723"/>
              <a:ext cx="6565" cy="2613"/>
            </a:xfrm>
            <a:custGeom>
              <a:avLst/>
              <a:gdLst/>
              <a:ahLst/>
              <a:cxnLst/>
              <a:rect l="l" t="t" r="r" b="b"/>
              <a:pathLst>
                <a:path w="103" h="41" extrusionOk="0">
                  <a:moveTo>
                    <a:pt x="102" y="0"/>
                  </a:moveTo>
                  <a:lnTo>
                    <a:pt x="102" y="0"/>
                  </a:lnTo>
                  <a:cubicBezTo>
                    <a:pt x="67" y="18"/>
                    <a:pt x="47" y="20"/>
                    <a:pt x="28" y="34"/>
                  </a:cubicBezTo>
                  <a:lnTo>
                    <a:pt x="28" y="34"/>
                  </a:lnTo>
                  <a:cubicBezTo>
                    <a:pt x="49" y="27"/>
                    <a:pt x="76" y="13"/>
                    <a:pt x="102" y="0"/>
                  </a:cubicBezTo>
                  <a:close/>
                  <a:moveTo>
                    <a:pt x="28" y="34"/>
                  </a:moveTo>
                  <a:cubicBezTo>
                    <a:pt x="17" y="38"/>
                    <a:pt x="8" y="41"/>
                    <a:pt x="1" y="41"/>
                  </a:cubicBezTo>
                  <a:lnTo>
                    <a:pt x="21" y="41"/>
                  </a:lnTo>
                  <a:cubicBezTo>
                    <a:pt x="23" y="38"/>
                    <a:pt x="26" y="36"/>
                    <a:pt x="28" y="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7"/>
            <p:cNvSpPr/>
            <p:nvPr/>
          </p:nvSpPr>
          <p:spPr>
            <a:xfrm>
              <a:off x="8690656" y="4478295"/>
              <a:ext cx="20907" cy="16827"/>
            </a:xfrm>
            <a:custGeom>
              <a:avLst/>
              <a:gdLst/>
              <a:ahLst/>
              <a:cxnLst/>
              <a:rect l="l" t="t" r="r" b="b"/>
              <a:pathLst>
                <a:path w="328" h="264" extrusionOk="0">
                  <a:moveTo>
                    <a:pt x="319" y="0"/>
                  </a:moveTo>
                  <a:cubicBezTo>
                    <a:pt x="312" y="0"/>
                    <a:pt x="291" y="13"/>
                    <a:pt x="244" y="59"/>
                  </a:cubicBezTo>
                  <a:cubicBezTo>
                    <a:pt x="220" y="84"/>
                    <a:pt x="192" y="108"/>
                    <a:pt x="161" y="134"/>
                  </a:cubicBezTo>
                  <a:lnTo>
                    <a:pt x="161" y="134"/>
                  </a:lnTo>
                  <a:cubicBezTo>
                    <a:pt x="209" y="96"/>
                    <a:pt x="258" y="57"/>
                    <a:pt x="306" y="19"/>
                  </a:cubicBezTo>
                  <a:cubicBezTo>
                    <a:pt x="317" y="19"/>
                    <a:pt x="328" y="0"/>
                    <a:pt x="319" y="0"/>
                  </a:cubicBezTo>
                  <a:close/>
                  <a:moveTo>
                    <a:pt x="161" y="134"/>
                  </a:moveTo>
                  <a:cubicBezTo>
                    <a:pt x="108" y="177"/>
                    <a:pt x="54" y="220"/>
                    <a:pt x="0" y="263"/>
                  </a:cubicBezTo>
                  <a:cubicBezTo>
                    <a:pt x="61" y="214"/>
                    <a:pt x="115" y="173"/>
                    <a:pt x="161" y="1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7"/>
            <p:cNvSpPr/>
            <p:nvPr/>
          </p:nvSpPr>
          <p:spPr>
            <a:xfrm>
              <a:off x="8729602" y="4463889"/>
              <a:ext cx="2613" cy="1339"/>
            </a:xfrm>
            <a:custGeom>
              <a:avLst/>
              <a:gdLst/>
              <a:ahLst/>
              <a:cxnLst/>
              <a:rect l="l" t="t" r="r" b="b"/>
              <a:pathLst>
                <a:path w="41" h="21" extrusionOk="0">
                  <a:moveTo>
                    <a:pt x="20" y="0"/>
                  </a:moveTo>
                  <a:cubicBezTo>
                    <a:pt x="20" y="0"/>
                    <a:pt x="20" y="21"/>
                    <a:pt x="0" y="21"/>
                  </a:cubicBezTo>
                  <a:cubicBezTo>
                    <a:pt x="20" y="21"/>
                    <a:pt x="41" y="0"/>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7"/>
            <p:cNvSpPr/>
            <p:nvPr/>
          </p:nvSpPr>
          <p:spPr>
            <a:xfrm>
              <a:off x="8636094" y="4541780"/>
              <a:ext cx="1402" cy="1339"/>
            </a:xfrm>
            <a:custGeom>
              <a:avLst/>
              <a:gdLst/>
              <a:ahLst/>
              <a:cxnLst/>
              <a:rect l="l" t="t" r="r" b="b"/>
              <a:pathLst>
                <a:path w="22" h="21" extrusionOk="0">
                  <a:moveTo>
                    <a:pt x="21" y="0"/>
                  </a:moveTo>
                  <a:lnTo>
                    <a:pt x="1" y="21"/>
                  </a:lnTo>
                  <a:cubicBezTo>
                    <a:pt x="21" y="21"/>
                    <a:pt x="21" y="21"/>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7"/>
            <p:cNvSpPr/>
            <p:nvPr/>
          </p:nvSpPr>
          <p:spPr>
            <a:xfrm>
              <a:off x="8710097" y="4471666"/>
              <a:ext cx="11728" cy="8796"/>
            </a:xfrm>
            <a:custGeom>
              <a:avLst/>
              <a:gdLst/>
              <a:ahLst/>
              <a:cxnLst/>
              <a:rect l="l" t="t" r="r" b="b"/>
              <a:pathLst>
                <a:path w="184" h="138" extrusionOk="0">
                  <a:moveTo>
                    <a:pt x="184" y="0"/>
                  </a:moveTo>
                  <a:cubicBezTo>
                    <a:pt x="167" y="9"/>
                    <a:pt x="151" y="20"/>
                    <a:pt x="131" y="35"/>
                  </a:cubicBezTo>
                  <a:lnTo>
                    <a:pt x="131" y="35"/>
                  </a:lnTo>
                  <a:cubicBezTo>
                    <a:pt x="149" y="24"/>
                    <a:pt x="166" y="12"/>
                    <a:pt x="184" y="0"/>
                  </a:cubicBezTo>
                  <a:close/>
                  <a:moveTo>
                    <a:pt x="131" y="35"/>
                  </a:moveTo>
                  <a:lnTo>
                    <a:pt x="131" y="35"/>
                  </a:lnTo>
                  <a:cubicBezTo>
                    <a:pt x="88" y="65"/>
                    <a:pt x="44" y="94"/>
                    <a:pt x="1" y="123"/>
                  </a:cubicBezTo>
                  <a:cubicBezTo>
                    <a:pt x="1" y="133"/>
                    <a:pt x="1" y="138"/>
                    <a:pt x="3" y="138"/>
                  </a:cubicBezTo>
                  <a:cubicBezTo>
                    <a:pt x="6" y="138"/>
                    <a:pt x="11" y="133"/>
                    <a:pt x="21" y="123"/>
                  </a:cubicBezTo>
                  <a:cubicBezTo>
                    <a:pt x="69" y="86"/>
                    <a:pt x="103" y="57"/>
                    <a:pt x="131" y="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7"/>
            <p:cNvSpPr/>
            <p:nvPr/>
          </p:nvSpPr>
          <p:spPr>
            <a:xfrm>
              <a:off x="8672426" y="4504110"/>
              <a:ext cx="7904" cy="6565"/>
            </a:xfrm>
            <a:custGeom>
              <a:avLst/>
              <a:gdLst/>
              <a:ahLst/>
              <a:cxnLst/>
              <a:rect l="l" t="t" r="r" b="b"/>
              <a:pathLst>
                <a:path w="124" h="103" extrusionOk="0">
                  <a:moveTo>
                    <a:pt x="123" y="1"/>
                  </a:moveTo>
                  <a:lnTo>
                    <a:pt x="123" y="1"/>
                  </a:lnTo>
                  <a:cubicBezTo>
                    <a:pt x="82" y="21"/>
                    <a:pt x="1" y="82"/>
                    <a:pt x="1" y="102"/>
                  </a:cubicBezTo>
                  <a:cubicBezTo>
                    <a:pt x="42" y="62"/>
                    <a:pt x="82" y="4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7"/>
            <p:cNvSpPr/>
            <p:nvPr/>
          </p:nvSpPr>
          <p:spPr>
            <a:xfrm>
              <a:off x="8727307" y="4465164"/>
              <a:ext cx="2358" cy="1020"/>
            </a:xfrm>
            <a:custGeom>
              <a:avLst/>
              <a:gdLst/>
              <a:ahLst/>
              <a:cxnLst/>
              <a:rect l="l" t="t" r="r" b="b"/>
              <a:pathLst>
                <a:path w="37" h="16" extrusionOk="0">
                  <a:moveTo>
                    <a:pt x="16" y="1"/>
                  </a:moveTo>
                  <a:cubicBezTo>
                    <a:pt x="6" y="11"/>
                    <a:pt x="0" y="16"/>
                    <a:pt x="3" y="16"/>
                  </a:cubicBezTo>
                  <a:cubicBezTo>
                    <a:pt x="6" y="16"/>
                    <a:pt x="16" y="1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7"/>
            <p:cNvSpPr/>
            <p:nvPr/>
          </p:nvSpPr>
          <p:spPr>
            <a:xfrm>
              <a:off x="8721762" y="4465164"/>
              <a:ext cx="7904" cy="6565"/>
            </a:xfrm>
            <a:custGeom>
              <a:avLst/>
              <a:gdLst/>
              <a:ahLst/>
              <a:cxnLst/>
              <a:rect l="l" t="t" r="r" b="b"/>
              <a:pathLst>
                <a:path w="124" h="103" extrusionOk="0">
                  <a:moveTo>
                    <a:pt x="103" y="1"/>
                  </a:moveTo>
                  <a:cubicBezTo>
                    <a:pt x="62" y="41"/>
                    <a:pt x="42" y="62"/>
                    <a:pt x="1" y="102"/>
                  </a:cubicBezTo>
                  <a:cubicBezTo>
                    <a:pt x="42" y="62"/>
                    <a:pt x="82" y="2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7"/>
            <p:cNvSpPr/>
            <p:nvPr/>
          </p:nvSpPr>
          <p:spPr>
            <a:xfrm>
              <a:off x="8637433" y="4522276"/>
              <a:ext cx="24731" cy="19568"/>
            </a:xfrm>
            <a:custGeom>
              <a:avLst/>
              <a:gdLst/>
              <a:ahLst/>
              <a:cxnLst/>
              <a:rect l="l" t="t" r="r" b="b"/>
              <a:pathLst>
                <a:path w="388" h="307" extrusionOk="0">
                  <a:moveTo>
                    <a:pt x="387" y="1"/>
                  </a:moveTo>
                  <a:lnTo>
                    <a:pt x="387" y="1"/>
                  </a:lnTo>
                  <a:cubicBezTo>
                    <a:pt x="306" y="62"/>
                    <a:pt x="245" y="103"/>
                    <a:pt x="143" y="184"/>
                  </a:cubicBezTo>
                  <a:cubicBezTo>
                    <a:pt x="20" y="265"/>
                    <a:pt x="0" y="306"/>
                    <a:pt x="0" y="306"/>
                  </a:cubicBezTo>
                  <a:cubicBezTo>
                    <a:pt x="122" y="225"/>
                    <a:pt x="224" y="143"/>
                    <a:pt x="346" y="41"/>
                  </a:cubicBezTo>
                  <a:lnTo>
                    <a:pt x="346" y="41"/>
                  </a:lnTo>
                  <a:lnTo>
                    <a:pt x="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7"/>
            <p:cNvSpPr/>
            <p:nvPr/>
          </p:nvSpPr>
          <p:spPr>
            <a:xfrm>
              <a:off x="8662100" y="4495058"/>
              <a:ext cx="28619" cy="27281"/>
            </a:xfrm>
            <a:custGeom>
              <a:avLst/>
              <a:gdLst/>
              <a:ahLst/>
              <a:cxnLst/>
              <a:rect l="l" t="t" r="r" b="b"/>
              <a:pathLst>
                <a:path w="449" h="428" extrusionOk="0">
                  <a:moveTo>
                    <a:pt x="448" y="61"/>
                  </a:moveTo>
                  <a:cubicBezTo>
                    <a:pt x="412" y="91"/>
                    <a:pt x="393" y="109"/>
                    <a:pt x="380" y="124"/>
                  </a:cubicBezTo>
                  <a:lnTo>
                    <a:pt x="380" y="124"/>
                  </a:lnTo>
                  <a:cubicBezTo>
                    <a:pt x="398" y="108"/>
                    <a:pt x="420" y="87"/>
                    <a:pt x="448" y="61"/>
                  </a:cubicBezTo>
                  <a:close/>
                  <a:moveTo>
                    <a:pt x="448" y="0"/>
                  </a:moveTo>
                  <a:cubicBezTo>
                    <a:pt x="394" y="54"/>
                    <a:pt x="356" y="93"/>
                    <a:pt x="305" y="129"/>
                  </a:cubicBezTo>
                  <a:lnTo>
                    <a:pt x="305" y="129"/>
                  </a:lnTo>
                  <a:cubicBezTo>
                    <a:pt x="304" y="128"/>
                    <a:pt x="304" y="127"/>
                    <a:pt x="303" y="127"/>
                  </a:cubicBezTo>
                  <a:cubicBezTo>
                    <a:pt x="300" y="127"/>
                    <a:pt x="295" y="132"/>
                    <a:pt x="285" y="143"/>
                  </a:cubicBezTo>
                  <a:cubicBezTo>
                    <a:pt x="292" y="138"/>
                    <a:pt x="298" y="134"/>
                    <a:pt x="305" y="129"/>
                  </a:cubicBezTo>
                  <a:lnTo>
                    <a:pt x="305" y="129"/>
                  </a:lnTo>
                  <a:cubicBezTo>
                    <a:pt x="306" y="131"/>
                    <a:pt x="306" y="136"/>
                    <a:pt x="306" y="143"/>
                  </a:cubicBezTo>
                  <a:lnTo>
                    <a:pt x="285" y="143"/>
                  </a:lnTo>
                  <a:cubicBezTo>
                    <a:pt x="285" y="143"/>
                    <a:pt x="285" y="163"/>
                    <a:pt x="285" y="163"/>
                  </a:cubicBezTo>
                  <a:cubicBezTo>
                    <a:pt x="346" y="102"/>
                    <a:pt x="407" y="61"/>
                    <a:pt x="448" y="0"/>
                  </a:cubicBezTo>
                  <a:close/>
                  <a:moveTo>
                    <a:pt x="370" y="101"/>
                  </a:moveTo>
                  <a:cubicBezTo>
                    <a:pt x="364" y="101"/>
                    <a:pt x="341" y="117"/>
                    <a:pt x="285" y="163"/>
                  </a:cubicBezTo>
                  <a:cubicBezTo>
                    <a:pt x="285" y="163"/>
                    <a:pt x="285" y="163"/>
                    <a:pt x="285" y="163"/>
                  </a:cubicBezTo>
                  <a:lnTo>
                    <a:pt x="285" y="163"/>
                  </a:lnTo>
                  <a:cubicBezTo>
                    <a:pt x="251" y="214"/>
                    <a:pt x="147" y="320"/>
                    <a:pt x="171" y="320"/>
                  </a:cubicBezTo>
                  <a:cubicBezTo>
                    <a:pt x="176" y="320"/>
                    <a:pt x="186" y="316"/>
                    <a:pt x="204" y="306"/>
                  </a:cubicBezTo>
                  <a:cubicBezTo>
                    <a:pt x="347" y="177"/>
                    <a:pt x="349" y="159"/>
                    <a:pt x="380" y="124"/>
                  </a:cubicBezTo>
                  <a:lnTo>
                    <a:pt x="380" y="124"/>
                  </a:lnTo>
                  <a:cubicBezTo>
                    <a:pt x="342" y="158"/>
                    <a:pt x="327" y="170"/>
                    <a:pt x="325" y="170"/>
                  </a:cubicBezTo>
                  <a:cubicBezTo>
                    <a:pt x="318" y="170"/>
                    <a:pt x="382" y="101"/>
                    <a:pt x="370" y="101"/>
                  </a:cubicBezTo>
                  <a:close/>
                  <a:moveTo>
                    <a:pt x="285" y="143"/>
                  </a:moveTo>
                  <a:lnTo>
                    <a:pt x="0" y="428"/>
                  </a:lnTo>
                  <a:cubicBezTo>
                    <a:pt x="61" y="367"/>
                    <a:pt x="143" y="285"/>
                    <a:pt x="285" y="163"/>
                  </a:cubicBezTo>
                  <a:lnTo>
                    <a:pt x="285" y="163"/>
                  </a:lnTo>
                  <a:cubicBezTo>
                    <a:pt x="253" y="189"/>
                    <a:pt x="239" y="198"/>
                    <a:pt x="236" y="198"/>
                  </a:cubicBezTo>
                  <a:cubicBezTo>
                    <a:pt x="229" y="198"/>
                    <a:pt x="270" y="157"/>
                    <a:pt x="285" y="1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7"/>
            <p:cNvSpPr/>
            <p:nvPr/>
          </p:nvSpPr>
          <p:spPr>
            <a:xfrm>
              <a:off x="8798379" y="4445723"/>
              <a:ext cx="2677" cy="1339"/>
            </a:xfrm>
            <a:custGeom>
              <a:avLst/>
              <a:gdLst/>
              <a:ahLst/>
              <a:cxnLst/>
              <a:rect l="l" t="t" r="r" b="b"/>
              <a:pathLst>
                <a:path w="42" h="21" extrusionOk="0">
                  <a:moveTo>
                    <a:pt x="21" y="0"/>
                  </a:moveTo>
                  <a:lnTo>
                    <a:pt x="21" y="0"/>
                  </a:lnTo>
                  <a:cubicBezTo>
                    <a:pt x="0" y="21"/>
                    <a:pt x="0" y="21"/>
                    <a:pt x="41" y="21"/>
                  </a:cubicBezTo>
                  <a:cubicBezTo>
                    <a:pt x="21" y="21"/>
                    <a:pt x="21" y="21"/>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7"/>
            <p:cNvSpPr/>
            <p:nvPr/>
          </p:nvSpPr>
          <p:spPr>
            <a:xfrm>
              <a:off x="8776324" y="4444385"/>
              <a:ext cx="37670" cy="2677"/>
            </a:xfrm>
            <a:custGeom>
              <a:avLst/>
              <a:gdLst/>
              <a:ahLst/>
              <a:cxnLst/>
              <a:rect l="l" t="t" r="r" b="b"/>
              <a:pathLst>
                <a:path w="591" h="42" extrusionOk="0">
                  <a:moveTo>
                    <a:pt x="367" y="1"/>
                  </a:moveTo>
                  <a:cubicBezTo>
                    <a:pt x="285" y="1"/>
                    <a:pt x="184" y="21"/>
                    <a:pt x="102" y="21"/>
                  </a:cubicBezTo>
                  <a:cubicBezTo>
                    <a:pt x="61" y="42"/>
                    <a:pt x="21" y="42"/>
                    <a:pt x="0" y="42"/>
                  </a:cubicBezTo>
                  <a:lnTo>
                    <a:pt x="204" y="42"/>
                  </a:lnTo>
                  <a:cubicBezTo>
                    <a:pt x="245" y="42"/>
                    <a:pt x="265" y="21"/>
                    <a:pt x="367" y="21"/>
                  </a:cubicBezTo>
                  <a:cubicBezTo>
                    <a:pt x="428" y="21"/>
                    <a:pt x="591" y="1"/>
                    <a:pt x="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7"/>
            <p:cNvSpPr/>
            <p:nvPr/>
          </p:nvSpPr>
          <p:spPr>
            <a:xfrm>
              <a:off x="8776324" y="4446998"/>
              <a:ext cx="1339" cy="64"/>
            </a:xfrm>
            <a:custGeom>
              <a:avLst/>
              <a:gdLst/>
              <a:ahLst/>
              <a:cxnLst/>
              <a:rect l="l" t="t" r="r" b="b"/>
              <a:pathLst>
                <a:path w="21" h="1" extrusionOk="0">
                  <a:moveTo>
                    <a:pt x="21" y="1"/>
                  </a:moveTo>
                  <a:lnTo>
                    <a:pt x="0" y="1"/>
                  </a:lnTo>
                  <a:cubicBezTo>
                    <a:pt x="0" y="1"/>
                    <a:pt x="0" y="1"/>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7"/>
            <p:cNvSpPr/>
            <p:nvPr/>
          </p:nvSpPr>
          <p:spPr>
            <a:xfrm>
              <a:off x="8712711" y="4469052"/>
              <a:ext cx="19504" cy="14342"/>
            </a:xfrm>
            <a:custGeom>
              <a:avLst/>
              <a:gdLst/>
              <a:ahLst/>
              <a:cxnLst/>
              <a:rect l="l" t="t" r="r" b="b"/>
              <a:pathLst>
                <a:path w="306" h="225" extrusionOk="0">
                  <a:moveTo>
                    <a:pt x="285" y="1"/>
                  </a:moveTo>
                  <a:lnTo>
                    <a:pt x="285" y="1"/>
                  </a:lnTo>
                  <a:cubicBezTo>
                    <a:pt x="184" y="82"/>
                    <a:pt x="102" y="143"/>
                    <a:pt x="0" y="225"/>
                  </a:cubicBezTo>
                  <a:cubicBezTo>
                    <a:pt x="61" y="184"/>
                    <a:pt x="102" y="164"/>
                    <a:pt x="163" y="123"/>
                  </a:cubicBezTo>
                  <a:lnTo>
                    <a:pt x="143" y="123"/>
                  </a:lnTo>
                  <a:cubicBezTo>
                    <a:pt x="306" y="21"/>
                    <a:pt x="265" y="2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7"/>
            <p:cNvSpPr/>
            <p:nvPr/>
          </p:nvSpPr>
          <p:spPr>
            <a:xfrm>
              <a:off x="8627043" y="4540442"/>
              <a:ext cx="9115" cy="9179"/>
            </a:xfrm>
            <a:custGeom>
              <a:avLst/>
              <a:gdLst/>
              <a:ahLst/>
              <a:cxnLst/>
              <a:rect l="l" t="t" r="r" b="b"/>
              <a:pathLst>
                <a:path w="143" h="144" extrusionOk="0">
                  <a:moveTo>
                    <a:pt x="143" y="1"/>
                  </a:moveTo>
                  <a:cubicBezTo>
                    <a:pt x="82" y="62"/>
                    <a:pt x="41" y="103"/>
                    <a:pt x="0" y="143"/>
                  </a:cubicBezTo>
                  <a:cubicBezTo>
                    <a:pt x="41" y="123"/>
                    <a:pt x="82" y="82"/>
                    <a:pt x="122" y="62"/>
                  </a:cubicBezTo>
                  <a:lnTo>
                    <a:pt x="1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7"/>
            <p:cNvSpPr/>
            <p:nvPr/>
          </p:nvSpPr>
          <p:spPr>
            <a:xfrm>
              <a:off x="8604925" y="4557333"/>
              <a:ext cx="6565" cy="3952"/>
            </a:xfrm>
            <a:custGeom>
              <a:avLst/>
              <a:gdLst/>
              <a:ahLst/>
              <a:cxnLst/>
              <a:rect l="l" t="t" r="r" b="b"/>
              <a:pathLst>
                <a:path w="103" h="62" extrusionOk="0">
                  <a:moveTo>
                    <a:pt x="103" y="1"/>
                  </a:moveTo>
                  <a:lnTo>
                    <a:pt x="1" y="62"/>
                  </a:lnTo>
                  <a:lnTo>
                    <a:pt x="103" y="21"/>
                  </a:lnTo>
                  <a:lnTo>
                    <a:pt x="1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7"/>
            <p:cNvSpPr/>
            <p:nvPr/>
          </p:nvSpPr>
          <p:spPr>
            <a:xfrm>
              <a:off x="7989633" y="4492445"/>
              <a:ext cx="16955" cy="10453"/>
            </a:xfrm>
            <a:custGeom>
              <a:avLst/>
              <a:gdLst/>
              <a:ahLst/>
              <a:cxnLst/>
              <a:rect l="l" t="t" r="r" b="b"/>
              <a:pathLst>
                <a:path w="266" h="164" extrusionOk="0">
                  <a:moveTo>
                    <a:pt x="265" y="0"/>
                  </a:moveTo>
                  <a:cubicBezTo>
                    <a:pt x="143" y="82"/>
                    <a:pt x="1" y="143"/>
                    <a:pt x="21" y="163"/>
                  </a:cubicBezTo>
                  <a:lnTo>
                    <a:pt x="82" y="143"/>
                  </a:lnTo>
                  <a:cubicBezTo>
                    <a:pt x="143" y="82"/>
                    <a:pt x="225" y="41"/>
                    <a:pt x="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7"/>
            <p:cNvSpPr/>
            <p:nvPr/>
          </p:nvSpPr>
          <p:spPr>
            <a:xfrm>
              <a:off x="8355697" y="4460001"/>
              <a:ext cx="13067" cy="15616"/>
            </a:xfrm>
            <a:custGeom>
              <a:avLst/>
              <a:gdLst/>
              <a:ahLst/>
              <a:cxnLst/>
              <a:rect l="l" t="t" r="r" b="b"/>
              <a:pathLst>
                <a:path w="205" h="245" extrusionOk="0">
                  <a:moveTo>
                    <a:pt x="1" y="0"/>
                  </a:moveTo>
                  <a:lnTo>
                    <a:pt x="1" y="0"/>
                  </a:lnTo>
                  <a:cubicBezTo>
                    <a:pt x="103" y="122"/>
                    <a:pt x="164" y="224"/>
                    <a:pt x="204" y="245"/>
                  </a:cubicBezTo>
                  <a:cubicBezTo>
                    <a:pt x="143" y="143"/>
                    <a:pt x="62" y="6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7"/>
            <p:cNvSpPr/>
            <p:nvPr/>
          </p:nvSpPr>
          <p:spPr>
            <a:xfrm>
              <a:off x="7663789" y="4471984"/>
              <a:ext cx="6565" cy="1020"/>
            </a:xfrm>
            <a:custGeom>
              <a:avLst/>
              <a:gdLst/>
              <a:ahLst/>
              <a:cxnLst/>
              <a:rect l="l" t="t" r="r" b="b"/>
              <a:pathLst>
                <a:path w="103" h="16" extrusionOk="0">
                  <a:moveTo>
                    <a:pt x="29" y="1"/>
                  </a:moveTo>
                  <a:cubicBezTo>
                    <a:pt x="11" y="1"/>
                    <a:pt x="1" y="6"/>
                    <a:pt x="1" y="16"/>
                  </a:cubicBezTo>
                  <a:lnTo>
                    <a:pt x="103" y="16"/>
                  </a:lnTo>
                  <a:cubicBezTo>
                    <a:pt x="72" y="6"/>
                    <a:pt x="47" y="1"/>
                    <a:pt x="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7"/>
            <p:cNvSpPr/>
            <p:nvPr/>
          </p:nvSpPr>
          <p:spPr>
            <a:xfrm>
              <a:off x="8340145" y="4441835"/>
              <a:ext cx="16955" cy="18230"/>
            </a:xfrm>
            <a:custGeom>
              <a:avLst/>
              <a:gdLst/>
              <a:ahLst/>
              <a:cxnLst/>
              <a:rect l="l" t="t" r="r" b="b"/>
              <a:pathLst>
                <a:path w="266" h="286" extrusionOk="0">
                  <a:moveTo>
                    <a:pt x="0" y="0"/>
                  </a:moveTo>
                  <a:lnTo>
                    <a:pt x="41" y="61"/>
                  </a:lnTo>
                  <a:cubicBezTo>
                    <a:pt x="123" y="122"/>
                    <a:pt x="184" y="183"/>
                    <a:pt x="265" y="285"/>
                  </a:cubicBezTo>
                  <a:cubicBezTo>
                    <a:pt x="184" y="183"/>
                    <a:pt x="102" y="8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7"/>
            <p:cNvSpPr/>
            <p:nvPr/>
          </p:nvSpPr>
          <p:spPr>
            <a:xfrm>
              <a:off x="8921717" y="4556058"/>
              <a:ext cx="9115" cy="7840"/>
            </a:xfrm>
            <a:custGeom>
              <a:avLst/>
              <a:gdLst/>
              <a:ahLst/>
              <a:cxnLst/>
              <a:rect l="l" t="t" r="r" b="b"/>
              <a:pathLst>
                <a:path w="143" h="123" extrusionOk="0">
                  <a:moveTo>
                    <a:pt x="0" y="0"/>
                  </a:moveTo>
                  <a:lnTo>
                    <a:pt x="0" y="0"/>
                  </a:lnTo>
                  <a:cubicBezTo>
                    <a:pt x="10" y="10"/>
                    <a:pt x="30" y="25"/>
                    <a:pt x="54" y="44"/>
                  </a:cubicBezTo>
                  <a:lnTo>
                    <a:pt x="54" y="44"/>
                  </a:lnTo>
                  <a:cubicBezTo>
                    <a:pt x="38" y="29"/>
                    <a:pt x="20" y="13"/>
                    <a:pt x="0" y="0"/>
                  </a:cubicBezTo>
                  <a:close/>
                  <a:moveTo>
                    <a:pt x="54" y="44"/>
                  </a:moveTo>
                  <a:cubicBezTo>
                    <a:pt x="88" y="76"/>
                    <a:pt x="115" y="109"/>
                    <a:pt x="143" y="122"/>
                  </a:cubicBezTo>
                  <a:cubicBezTo>
                    <a:pt x="111" y="91"/>
                    <a:pt x="80" y="65"/>
                    <a:pt x="54" y="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7"/>
            <p:cNvSpPr/>
            <p:nvPr/>
          </p:nvSpPr>
          <p:spPr>
            <a:xfrm>
              <a:off x="8503704" y="4579387"/>
              <a:ext cx="5227" cy="64"/>
            </a:xfrm>
            <a:custGeom>
              <a:avLst/>
              <a:gdLst/>
              <a:ahLst/>
              <a:cxnLst/>
              <a:rect l="l" t="t" r="r" b="b"/>
              <a:pathLst>
                <a:path w="82" h="1" extrusionOk="0">
                  <a:moveTo>
                    <a:pt x="0" y="1"/>
                  </a:moveTo>
                  <a:cubicBezTo>
                    <a:pt x="82"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7"/>
            <p:cNvSpPr/>
            <p:nvPr/>
          </p:nvSpPr>
          <p:spPr>
            <a:xfrm>
              <a:off x="8529647" y="4585889"/>
              <a:ext cx="2677" cy="1402"/>
            </a:xfrm>
            <a:custGeom>
              <a:avLst/>
              <a:gdLst/>
              <a:ahLst/>
              <a:cxnLst/>
              <a:rect l="l" t="t" r="r" b="b"/>
              <a:pathLst>
                <a:path w="42" h="22" extrusionOk="0">
                  <a:moveTo>
                    <a:pt x="1" y="21"/>
                  </a:moveTo>
                  <a:cubicBezTo>
                    <a:pt x="1" y="1"/>
                    <a:pt x="21" y="1"/>
                    <a:pt x="42" y="1"/>
                  </a:cubicBezTo>
                  <a:cubicBezTo>
                    <a:pt x="21" y="1"/>
                    <a:pt x="1" y="1"/>
                    <a:pt x="1" y="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7"/>
            <p:cNvSpPr/>
            <p:nvPr/>
          </p:nvSpPr>
          <p:spPr>
            <a:xfrm>
              <a:off x="8504979" y="4579387"/>
              <a:ext cx="6565" cy="1402"/>
            </a:xfrm>
            <a:custGeom>
              <a:avLst/>
              <a:gdLst/>
              <a:ahLst/>
              <a:cxnLst/>
              <a:rect l="l" t="t" r="r" b="b"/>
              <a:pathLst>
                <a:path w="103" h="22" extrusionOk="0">
                  <a:moveTo>
                    <a:pt x="1" y="1"/>
                  </a:moveTo>
                  <a:cubicBezTo>
                    <a:pt x="1" y="1"/>
                    <a:pt x="42" y="21"/>
                    <a:pt x="103" y="21"/>
                  </a:cubicBezTo>
                  <a:cubicBezTo>
                    <a:pt x="82" y="21"/>
                    <a:pt x="42"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7"/>
            <p:cNvSpPr/>
            <p:nvPr/>
          </p:nvSpPr>
          <p:spPr>
            <a:xfrm>
              <a:off x="8510206" y="4579387"/>
              <a:ext cx="6565" cy="1402"/>
            </a:xfrm>
            <a:custGeom>
              <a:avLst/>
              <a:gdLst/>
              <a:ahLst/>
              <a:cxnLst/>
              <a:rect l="l" t="t" r="r" b="b"/>
              <a:pathLst>
                <a:path w="103" h="22" extrusionOk="0">
                  <a:moveTo>
                    <a:pt x="0" y="1"/>
                  </a:moveTo>
                  <a:cubicBezTo>
                    <a:pt x="41" y="21"/>
                    <a:pt x="61" y="21"/>
                    <a:pt x="82" y="21"/>
                  </a:cubicBezTo>
                  <a:cubicBezTo>
                    <a:pt x="102" y="21"/>
                    <a:pt x="82"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7"/>
            <p:cNvSpPr/>
            <p:nvPr/>
          </p:nvSpPr>
          <p:spPr>
            <a:xfrm>
              <a:off x="8498541" y="4578113"/>
              <a:ext cx="6501" cy="1339"/>
            </a:xfrm>
            <a:custGeom>
              <a:avLst/>
              <a:gdLst/>
              <a:ahLst/>
              <a:cxnLst/>
              <a:rect l="l" t="t" r="r" b="b"/>
              <a:pathLst>
                <a:path w="102" h="21" extrusionOk="0">
                  <a:moveTo>
                    <a:pt x="0" y="1"/>
                  </a:moveTo>
                  <a:cubicBezTo>
                    <a:pt x="21" y="21"/>
                    <a:pt x="61" y="21"/>
                    <a:pt x="81" y="21"/>
                  </a:cubicBezTo>
                  <a:lnTo>
                    <a:pt x="102" y="21"/>
                  </a:lnTo>
                  <a:cubicBezTo>
                    <a:pt x="61" y="21"/>
                    <a:pt x="21" y="2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7"/>
            <p:cNvSpPr/>
            <p:nvPr/>
          </p:nvSpPr>
          <p:spPr>
            <a:xfrm>
              <a:off x="8494589" y="4578113"/>
              <a:ext cx="3952" cy="64"/>
            </a:xfrm>
            <a:custGeom>
              <a:avLst/>
              <a:gdLst/>
              <a:ahLst/>
              <a:cxnLst/>
              <a:rect l="l" t="t" r="r" b="b"/>
              <a:pathLst>
                <a:path w="62" h="1" extrusionOk="0">
                  <a:moveTo>
                    <a:pt x="62" y="0"/>
                  </a:moveTo>
                  <a:cubicBezTo>
                    <a:pt x="42" y="0"/>
                    <a:pt x="21" y="0"/>
                    <a:pt x="1" y="0"/>
                  </a:cubicBezTo>
                  <a:cubicBezTo>
                    <a:pt x="21" y="0"/>
                    <a:pt x="42" y="0"/>
                    <a:pt x="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7"/>
            <p:cNvSpPr/>
            <p:nvPr/>
          </p:nvSpPr>
          <p:spPr>
            <a:xfrm>
              <a:off x="8096080" y="4421055"/>
              <a:ext cx="3952" cy="1339"/>
            </a:xfrm>
            <a:custGeom>
              <a:avLst/>
              <a:gdLst/>
              <a:ahLst/>
              <a:cxnLst/>
              <a:rect l="l" t="t" r="r" b="b"/>
              <a:pathLst>
                <a:path w="62" h="21" extrusionOk="0">
                  <a:moveTo>
                    <a:pt x="1" y="21"/>
                  </a:moveTo>
                  <a:cubicBezTo>
                    <a:pt x="21" y="21"/>
                    <a:pt x="41" y="0"/>
                    <a:pt x="62" y="0"/>
                  </a:cubicBezTo>
                  <a:cubicBezTo>
                    <a:pt x="41" y="0"/>
                    <a:pt x="21" y="21"/>
                    <a:pt x="1" y="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7"/>
            <p:cNvSpPr/>
            <p:nvPr/>
          </p:nvSpPr>
          <p:spPr>
            <a:xfrm>
              <a:off x="8550426" y="4574224"/>
              <a:ext cx="13067" cy="3952"/>
            </a:xfrm>
            <a:custGeom>
              <a:avLst/>
              <a:gdLst/>
              <a:ahLst/>
              <a:cxnLst/>
              <a:rect l="l" t="t" r="r" b="b"/>
              <a:pathLst>
                <a:path w="205" h="62" extrusionOk="0">
                  <a:moveTo>
                    <a:pt x="204" y="0"/>
                  </a:moveTo>
                  <a:cubicBezTo>
                    <a:pt x="123" y="21"/>
                    <a:pt x="62" y="41"/>
                    <a:pt x="1" y="61"/>
                  </a:cubicBezTo>
                  <a:cubicBezTo>
                    <a:pt x="102" y="41"/>
                    <a:pt x="123" y="41"/>
                    <a:pt x="184" y="21"/>
                  </a:cubicBezTo>
                  <a:cubicBezTo>
                    <a:pt x="184" y="21"/>
                    <a:pt x="143" y="21"/>
                    <a:pt x="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7"/>
            <p:cNvSpPr/>
            <p:nvPr/>
          </p:nvSpPr>
          <p:spPr>
            <a:xfrm>
              <a:off x="8576369" y="4570910"/>
              <a:ext cx="16955" cy="6501"/>
            </a:xfrm>
            <a:custGeom>
              <a:avLst/>
              <a:gdLst/>
              <a:ahLst/>
              <a:cxnLst/>
              <a:rect l="l" t="t" r="r" b="b"/>
              <a:pathLst>
                <a:path w="266" h="102" extrusionOk="0">
                  <a:moveTo>
                    <a:pt x="242" y="1"/>
                  </a:moveTo>
                  <a:cubicBezTo>
                    <a:pt x="218" y="1"/>
                    <a:pt x="116" y="60"/>
                    <a:pt x="1" y="93"/>
                  </a:cubicBezTo>
                  <a:cubicBezTo>
                    <a:pt x="1" y="99"/>
                    <a:pt x="4" y="102"/>
                    <a:pt x="10" y="102"/>
                  </a:cubicBezTo>
                  <a:cubicBezTo>
                    <a:pt x="25" y="102"/>
                    <a:pt x="54" y="87"/>
                    <a:pt x="82" y="73"/>
                  </a:cubicBezTo>
                  <a:cubicBezTo>
                    <a:pt x="143" y="52"/>
                    <a:pt x="205" y="32"/>
                    <a:pt x="266" y="12"/>
                  </a:cubicBezTo>
                  <a:lnTo>
                    <a:pt x="245" y="12"/>
                  </a:lnTo>
                  <a:cubicBezTo>
                    <a:pt x="249" y="4"/>
                    <a:pt x="248" y="1"/>
                    <a:pt x="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7"/>
            <p:cNvSpPr/>
            <p:nvPr/>
          </p:nvSpPr>
          <p:spPr>
            <a:xfrm>
              <a:off x="8595873" y="4567340"/>
              <a:ext cx="7840" cy="3060"/>
            </a:xfrm>
            <a:custGeom>
              <a:avLst/>
              <a:gdLst/>
              <a:ahLst/>
              <a:cxnLst/>
              <a:rect l="l" t="t" r="r" b="b"/>
              <a:pathLst>
                <a:path w="123" h="48" extrusionOk="0">
                  <a:moveTo>
                    <a:pt x="116" y="1"/>
                  </a:moveTo>
                  <a:cubicBezTo>
                    <a:pt x="110" y="1"/>
                    <a:pt x="100" y="5"/>
                    <a:pt x="87" y="10"/>
                  </a:cubicBezTo>
                  <a:lnTo>
                    <a:pt x="87" y="10"/>
                  </a:lnTo>
                  <a:cubicBezTo>
                    <a:pt x="100" y="8"/>
                    <a:pt x="112" y="7"/>
                    <a:pt x="123" y="7"/>
                  </a:cubicBezTo>
                  <a:cubicBezTo>
                    <a:pt x="123" y="3"/>
                    <a:pt x="120" y="1"/>
                    <a:pt x="116" y="1"/>
                  </a:cubicBezTo>
                  <a:close/>
                  <a:moveTo>
                    <a:pt x="87" y="10"/>
                  </a:moveTo>
                  <a:lnTo>
                    <a:pt x="87" y="10"/>
                  </a:lnTo>
                  <a:cubicBezTo>
                    <a:pt x="52" y="17"/>
                    <a:pt x="15" y="32"/>
                    <a:pt x="0" y="47"/>
                  </a:cubicBezTo>
                  <a:cubicBezTo>
                    <a:pt x="32" y="37"/>
                    <a:pt x="64" y="21"/>
                    <a:pt x="87" y="1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7"/>
            <p:cNvSpPr/>
            <p:nvPr/>
          </p:nvSpPr>
          <p:spPr>
            <a:xfrm>
              <a:off x="8476423" y="4573651"/>
              <a:ext cx="15680" cy="3569"/>
            </a:xfrm>
            <a:custGeom>
              <a:avLst/>
              <a:gdLst/>
              <a:ahLst/>
              <a:cxnLst/>
              <a:rect l="l" t="t" r="r" b="b"/>
              <a:pathLst>
                <a:path w="246" h="56" extrusionOk="0">
                  <a:moveTo>
                    <a:pt x="8" y="0"/>
                  </a:moveTo>
                  <a:cubicBezTo>
                    <a:pt x="3" y="0"/>
                    <a:pt x="1" y="3"/>
                    <a:pt x="1" y="9"/>
                  </a:cubicBezTo>
                  <a:cubicBezTo>
                    <a:pt x="1" y="9"/>
                    <a:pt x="42" y="30"/>
                    <a:pt x="123" y="50"/>
                  </a:cubicBezTo>
                  <a:cubicBezTo>
                    <a:pt x="136" y="54"/>
                    <a:pt x="145" y="56"/>
                    <a:pt x="152" y="56"/>
                  </a:cubicBezTo>
                  <a:cubicBezTo>
                    <a:pt x="171" y="56"/>
                    <a:pt x="173" y="44"/>
                    <a:pt x="185" y="44"/>
                  </a:cubicBezTo>
                  <a:cubicBezTo>
                    <a:pt x="190" y="44"/>
                    <a:pt x="196" y="46"/>
                    <a:pt x="204" y="50"/>
                  </a:cubicBezTo>
                  <a:cubicBezTo>
                    <a:pt x="245" y="50"/>
                    <a:pt x="143" y="30"/>
                    <a:pt x="62" y="9"/>
                  </a:cubicBezTo>
                  <a:cubicBezTo>
                    <a:pt x="35" y="9"/>
                    <a:pt x="17"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7"/>
            <p:cNvSpPr/>
            <p:nvPr/>
          </p:nvSpPr>
          <p:spPr>
            <a:xfrm>
              <a:off x="8576369" y="4578113"/>
              <a:ext cx="7904" cy="2677"/>
            </a:xfrm>
            <a:custGeom>
              <a:avLst/>
              <a:gdLst/>
              <a:ahLst/>
              <a:cxnLst/>
              <a:rect l="l" t="t" r="r" b="b"/>
              <a:pathLst>
                <a:path w="124" h="42" extrusionOk="0">
                  <a:moveTo>
                    <a:pt x="62" y="0"/>
                  </a:moveTo>
                  <a:lnTo>
                    <a:pt x="1" y="41"/>
                  </a:lnTo>
                  <a:cubicBezTo>
                    <a:pt x="42" y="41"/>
                    <a:pt x="82" y="21"/>
                    <a:pt x="123" y="21"/>
                  </a:cubicBezTo>
                  <a:cubicBezTo>
                    <a:pt x="103" y="0"/>
                    <a:pt x="82" y="0"/>
                    <a:pt x="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7"/>
            <p:cNvSpPr/>
            <p:nvPr/>
          </p:nvSpPr>
          <p:spPr>
            <a:xfrm>
              <a:off x="8511480" y="4587546"/>
              <a:ext cx="6565" cy="1020"/>
            </a:xfrm>
            <a:custGeom>
              <a:avLst/>
              <a:gdLst/>
              <a:ahLst/>
              <a:cxnLst/>
              <a:rect l="l" t="t" r="r" b="b"/>
              <a:pathLst>
                <a:path w="103" h="16" extrusionOk="0">
                  <a:moveTo>
                    <a:pt x="29" y="0"/>
                  </a:moveTo>
                  <a:cubicBezTo>
                    <a:pt x="11" y="0"/>
                    <a:pt x="1" y="5"/>
                    <a:pt x="1" y="15"/>
                  </a:cubicBezTo>
                  <a:lnTo>
                    <a:pt x="102" y="15"/>
                  </a:lnTo>
                  <a:cubicBezTo>
                    <a:pt x="72" y="5"/>
                    <a:pt x="46" y="0"/>
                    <a:pt x="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7"/>
            <p:cNvSpPr/>
            <p:nvPr/>
          </p:nvSpPr>
          <p:spPr>
            <a:xfrm>
              <a:off x="8530985" y="4587228"/>
              <a:ext cx="11728" cy="1339"/>
            </a:xfrm>
            <a:custGeom>
              <a:avLst/>
              <a:gdLst/>
              <a:ahLst/>
              <a:cxnLst/>
              <a:rect l="l" t="t" r="r" b="b"/>
              <a:pathLst>
                <a:path w="184" h="21" extrusionOk="0">
                  <a:moveTo>
                    <a:pt x="0" y="20"/>
                  </a:moveTo>
                  <a:cubicBezTo>
                    <a:pt x="61" y="0"/>
                    <a:pt x="143" y="0"/>
                    <a:pt x="183" y="0"/>
                  </a:cubicBezTo>
                  <a:cubicBezTo>
                    <a:pt x="143" y="0"/>
                    <a:pt x="61" y="0"/>
                    <a:pt x="0" y="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7"/>
            <p:cNvSpPr/>
            <p:nvPr/>
          </p:nvSpPr>
          <p:spPr>
            <a:xfrm>
              <a:off x="8372015" y="4490852"/>
              <a:ext cx="11346" cy="12875"/>
            </a:xfrm>
            <a:custGeom>
              <a:avLst/>
              <a:gdLst/>
              <a:ahLst/>
              <a:cxnLst/>
              <a:rect l="l" t="t" r="r" b="b"/>
              <a:pathLst>
                <a:path w="178" h="202" extrusionOk="0">
                  <a:moveTo>
                    <a:pt x="5" y="1"/>
                  </a:moveTo>
                  <a:cubicBezTo>
                    <a:pt x="0" y="1"/>
                    <a:pt x="38" y="54"/>
                    <a:pt x="91" y="107"/>
                  </a:cubicBezTo>
                  <a:cubicBezTo>
                    <a:pt x="123" y="154"/>
                    <a:pt x="166" y="201"/>
                    <a:pt x="175" y="201"/>
                  </a:cubicBezTo>
                  <a:cubicBezTo>
                    <a:pt x="177" y="201"/>
                    <a:pt x="177" y="197"/>
                    <a:pt x="172" y="188"/>
                  </a:cubicBezTo>
                  <a:lnTo>
                    <a:pt x="10" y="5"/>
                  </a:lnTo>
                  <a:cubicBezTo>
                    <a:pt x="7" y="2"/>
                    <a:pt x="5"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7"/>
            <p:cNvSpPr/>
            <p:nvPr/>
          </p:nvSpPr>
          <p:spPr>
            <a:xfrm>
              <a:off x="8961938" y="4596279"/>
              <a:ext cx="7840" cy="9179"/>
            </a:xfrm>
            <a:custGeom>
              <a:avLst/>
              <a:gdLst/>
              <a:ahLst/>
              <a:cxnLst/>
              <a:rect l="l" t="t" r="r" b="b"/>
              <a:pathLst>
                <a:path w="123" h="144" extrusionOk="0">
                  <a:moveTo>
                    <a:pt x="1" y="1"/>
                  </a:moveTo>
                  <a:lnTo>
                    <a:pt x="1" y="1"/>
                  </a:lnTo>
                  <a:cubicBezTo>
                    <a:pt x="41" y="41"/>
                    <a:pt x="82" y="102"/>
                    <a:pt x="123" y="143"/>
                  </a:cubicBezTo>
                  <a:lnTo>
                    <a:pt x="41" y="4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7"/>
            <p:cNvSpPr/>
            <p:nvPr/>
          </p:nvSpPr>
          <p:spPr>
            <a:xfrm>
              <a:off x="8978829" y="4611831"/>
              <a:ext cx="6565" cy="7904"/>
            </a:xfrm>
            <a:custGeom>
              <a:avLst/>
              <a:gdLst/>
              <a:ahLst/>
              <a:cxnLst/>
              <a:rect l="l" t="t" r="r" b="b"/>
              <a:pathLst>
                <a:path w="103" h="124" extrusionOk="0">
                  <a:moveTo>
                    <a:pt x="0" y="1"/>
                  </a:moveTo>
                  <a:lnTo>
                    <a:pt x="0" y="62"/>
                  </a:lnTo>
                  <a:lnTo>
                    <a:pt x="102" y="123"/>
                  </a:lnTo>
                  <a:cubicBezTo>
                    <a:pt x="82" y="103"/>
                    <a:pt x="21" y="4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6" name="Google Shape;2646;p27"/>
          <p:cNvGrpSpPr/>
          <p:nvPr/>
        </p:nvGrpSpPr>
        <p:grpSpPr>
          <a:xfrm rot="5400000">
            <a:off x="-271377" y="4446101"/>
            <a:ext cx="1444825" cy="1283499"/>
            <a:chOff x="3778248" y="314926"/>
            <a:chExt cx="1444825" cy="1283499"/>
          </a:xfrm>
        </p:grpSpPr>
        <p:sp>
          <p:nvSpPr>
            <p:cNvPr id="2647" name="Google Shape;2647;p27"/>
            <p:cNvSpPr/>
            <p:nvPr/>
          </p:nvSpPr>
          <p:spPr>
            <a:xfrm rot="10800000" flipH="1">
              <a:off x="3829240" y="1314310"/>
              <a:ext cx="297699" cy="284115"/>
            </a:xfrm>
            <a:custGeom>
              <a:avLst/>
              <a:gdLst/>
              <a:ahLst/>
              <a:cxnLst/>
              <a:rect l="l" t="t" r="r" b="b"/>
              <a:pathLst>
                <a:path w="2849" h="2719" extrusionOk="0">
                  <a:moveTo>
                    <a:pt x="232" y="0"/>
                  </a:moveTo>
                  <a:cubicBezTo>
                    <a:pt x="110" y="0"/>
                    <a:pt x="1" y="159"/>
                    <a:pt x="111" y="270"/>
                  </a:cubicBezTo>
                  <a:lnTo>
                    <a:pt x="2514" y="2673"/>
                  </a:lnTo>
                  <a:cubicBezTo>
                    <a:pt x="2547" y="2705"/>
                    <a:pt x="2583" y="2718"/>
                    <a:pt x="2618" y="2718"/>
                  </a:cubicBezTo>
                  <a:cubicBezTo>
                    <a:pt x="2739" y="2718"/>
                    <a:pt x="2849" y="2559"/>
                    <a:pt x="2738" y="2449"/>
                  </a:cubicBezTo>
                  <a:lnTo>
                    <a:pt x="335" y="46"/>
                  </a:lnTo>
                  <a:cubicBezTo>
                    <a:pt x="303" y="14"/>
                    <a:pt x="267"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7"/>
            <p:cNvSpPr/>
            <p:nvPr/>
          </p:nvSpPr>
          <p:spPr>
            <a:xfrm rot="10800000" flipH="1">
              <a:off x="3895280" y="1023608"/>
              <a:ext cx="331868" cy="319538"/>
            </a:xfrm>
            <a:custGeom>
              <a:avLst/>
              <a:gdLst/>
              <a:ahLst/>
              <a:cxnLst/>
              <a:rect l="l" t="t" r="r" b="b"/>
              <a:pathLst>
                <a:path w="3176" h="3058" extrusionOk="0">
                  <a:moveTo>
                    <a:pt x="231" y="1"/>
                  </a:moveTo>
                  <a:cubicBezTo>
                    <a:pt x="110" y="1"/>
                    <a:pt x="0" y="160"/>
                    <a:pt x="111" y="271"/>
                  </a:cubicBezTo>
                  <a:cubicBezTo>
                    <a:pt x="1027" y="1187"/>
                    <a:pt x="1923" y="2103"/>
                    <a:pt x="2840" y="3020"/>
                  </a:cubicBezTo>
                  <a:cubicBezTo>
                    <a:pt x="2870" y="3046"/>
                    <a:pt x="2905" y="3057"/>
                    <a:pt x="2938" y="3057"/>
                  </a:cubicBezTo>
                  <a:cubicBezTo>
                    <a:pt x="3062" y="3057"/>
                    <a:pt x="3176" y="2908"/>
                    <a:pt x="3064" y="2796"/>
                  </a:cubicBezTo>
                  <a:cubicBezTo>
                    <a:pt x="2147" y="1879"/>
                    <a:pt x="1251" y="963"/>
                    <a:pt x="335" y="47"/>
                  </a:cubicBezTo>
                  <a:cubicBezTo>
                    <a:pt x="302"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7"/>
            <p:cNvSpPr/>
            <p:nvPr/>
          </p:nvSpPr>
          <p:spPr>
            <a:xfrm rot="10800000" flipH="1">
              <a:off x="4090577" y="1335626"/>
              <a:ext cx="240646" cy="228839"/>
            </a:xfrm>
            <a:custGeom>
              <a:avLst/>
              <a:gdLst/>
              <a:ahLst/>
              <a:cxnLst/>
              <a:rect l="l" t="t" r="r" b="b"/>
              <a:pathLst>
                <a:path w="2303" h="2190" extrusionOk="0">
                  <a:moveTo>
                    <a:pt x="218" y="1"/>
                  </a:moveTo>
                  <a:cubicBezTo>
                    <a:pt x="101" y="1"/>
                    <a:pt x="0" y="160"/>
                    <a:pt x="95" y="271"/>
                  </a:cubicBezTo>
                  <a:lnTo>
                    <a:pt x="1969" y="2144"/>
                  </a:lnTo>
                  <a:cubicBezTo>
                    <a:pt x="2001" y="2176"/>
                    <a:pt x="2037" y="2190"/>
                    <a:pt x="2072" y="2190"/>
                  </a:cubicBezTo>
                  <a:cubicBezTo>
                    <a:pt x="2193" y="2190"/>
                    <a:pt x="2303" y="2031"/>
                    <a:pt x="2193" y="1920"/>
                  </a:cubicBezTo>
                  <a:lnTo>
                    <a:pt x="319" y="47"/>
                  </a:lnTo>
                  <a:cubicBezTo>
                    <a:pt x="287" y="14"/>
                    <a:pt x="252" y="1"/>
                    <a:pt x="2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7"/>
            <p:cNvSpPr/>
            <p:nvPr/>
          </p:nvSpPr>
          <p:spPr>
            <a:xfrm rot="10800000" flipH="1">
              <a:off x="4188905" y="1023607"/>
              <a:ext cx="251095" cy="236467"/>
            </a:xfrm>
            <a:custGeom>
              <a:avLst/>
              <a:gdLst/>
              <a:ahLst/>
              <a:cxnLst/>
              <a:rect l="l" t="t" r="r" b="b"/>
              <a:pathLst>
                <a:path w="2403" h="2263" extrusionOk="0">
                  <a:moveTo>
                    <a:pt x="231" y="0"/>
                  </a:moveTo>
                  <a:cubicBezTo>
                    <a:pt x="110" y="0"/>
                    <a:pt x="1" y="159"/>
                    <a:pt x="111" y="270"/>
                  </a:cubicBezTo>
                  <a:lnTo>
                    <a:pt x="2066" y="2225"/>
                  </a:lnTo>
                  <a:cubicBezTo>
                    <a:pt x="2097" y="2251"/>
                    <a:pt x="2131" y="2262"/>
                    <a:pt x="2165" y="2262"/>
                  </a:cubicBezTo>
                  <a:cubicBezTo>
                    <a:pt x="2288" y="2262"/>
                    <a:pt x="2402" y="2113"/>
                    <a:pt x="2290" y="2001"/>
                  </a:cubicBezTo>
                  <a:lnTo>
                    <a:pt x="335" y="46"/>
                  </a:lnTo>
                  <a:cubicBezTo>
                    <a:pt x="303" y="14"/>
                    <a:pt x="267"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7"/>
            <p:cNvSpPr/>
            <p:nvPr/>
          </p:nvSpPr>
          <p:spPr>
            <a:xfrm rot="10800000" flipH="1">
              <a:off x="4370096" y="1040744"/>
              <a:ext cx="244408" cy="231242"/>
            </a:xfrm>
            <a:custGeom>
              <a:avLst/>
              <a:gdLst/>
              <a:ahLst/>
              <a:cxnLst/>
              <a:rect l="l" t="t" r="r" b="b"/>
              <a:pathLst>
                <a:path w="2339" h="2213" extrusionOk="0">
                  <a:moveTo>
                    <a:pt x="243" y="0"/>
                  </a:moveTo>
                  <a:cubicBezTo>
                    <a:pt x="111" y="0"/>
                    <a:pt x="1" y="150"/>
                    <a:pt x="129" y="262"/>
                  </a:cubicBezTo>
                  <a:cubicBezTo>
                    <a:pt x="821" y="832"/>
                    <a:pt x="1452" y="1463"/>
                    <a:pt x="2023" y="2156"/>
                  </a:cubicBezTo>
                  <a:cubicBezTo>
                    <a:pt x="2058" y="2196"/>
                    <a:pt x="2096" y="2212"/>
                    <a:pt x="2133" y="2212"/>
                  </a:cubicBezTo>
                  <a:cubicBezTo>
                    <a:pt x="2245" y="2212"/>
                    <a:pt x="2339" y="2055"/>
                    <a:pt x="2247" y="1932"/>
                  </a:cubicBezTo>
                  <a:cubicBezTo>
                    <a:pt x="1676" y="1239"/>
                    <a:pt x="1045" y="608"/>
                    <a:pt x="353" y="38"/>
                  </a:cubicBezTo>
                  <a:cubicBezTo>
                    <a:pt x="318" y="11"/>
                    <a:pt x="280" y="0"/>
                    <a:pt x="2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7"/>
            <p:cNvSpPr/>
            <p:nvPr/>
          </p:nvSpPr>
          <p:spPr>
            <a:xfrm rot="10800000" flipH="1">
              <a:off x="4352751" y="1310024"/>
              <a:ext cx="225390" cy="205432"/>
            </a:xfrm>
            <a:custGeom>
              <a:avLst/>
              <a:gdLst/>
              <a:ahLst/>
              <a:cxnLst/>
              <a:rect l="l" t="t" r="r" b="b"/>
              <a:pathLst>
                <a:path w="2157" h="1966" extrusionOk="0">
                  <a:moveTo>
                    <a:pt x="232" y="0"/>
                  </a:moveTo>
                  <a:cubicBezTo>
                    <a:pt x="110" y="0"/>
                    <a:pt x="1" y="160"/>
                    <a:pt x="111" y="270"/>
                  </a:cubicBezTo>
                  <a:cubicBezTo>
                    <a:pt x="702" y="799"/>
                    <a:pt x="1272" y="1349"/>
                    <a:pt x="1822" y="1920"/>
                  </a:cubicBezTo>
                  <a:cubicBezTo>
                    <a:pt x="1854" y="1952"/>
                    <a:pt x="1890" y="1965"/>
                    <a:pt x="1926" y="1965"/>
                  </a:cubicBezTo>
                  <a:cubicBezTo>
                    <a:pt x="2047" y="1965"/>
                    <a:pt x="2156" y="1806"/>
                    <a:pt x="2046" y="1696"/>
                  </a:cubicBezTo>
                  <a:cubicBezTo>
                    <a:pt x="1496" y="1125"/>
                    <a:pt x="926" y="575"/>
                    <a:pt x="335" y="46"/>
                  </a:cubicBezTo>
                  <a:cubicBezTo>
                    <a:pt x="303" y="14"/>
                    <a:pt x="267"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7"/>
            <p:cNvSpPr/>
            <p:nvPr/>
          </p:nvSpPr>
          <p:spPr>
            <a:xfrm rot="10800000" flipH="1">
              <a:off x="3933733" y="812111"/>
              <a:ext cx="276278" cy="261022"/>
            </a:xfrm>
            <a:custGeom>
              <a:avLst/>
              <a:gdLst/>
              <a:ahLst/>
              <a:cxnLst/>
              <a:rect l="l" t="t" r="r" b="b"/>
              <a:pathLst>
                <a:path w="2644" h="2498" extrusionOk="0">
                  <a:moveTo>
                    <a:pt x="223" y="1"/>
                  </a:moveTo>
                  <a:cubicBezTo>
                    <a:pt x="104" y="1"/>
                    <a:pt x="1" y="144"/>
                    <a:pt x="109" y="253"/>
                  </a:cubicBezTo>
                  <a:lnTo>
                    <a:pt x="2309" y="2452"/>
                  </a:lnTo>
                  <a:cubicBezTo>
                    <a:pt x="2341" y="2484"/>
                    <a:pt x="2377" y="2498"/>
                    <a:pt x="2412" y="2498"/>
                  </a:cubicBezTo>
                  <a:cubicBezTo>
                    <a:pt x="2534" y="2498"/>
                    <a:pt x="2643" y="2338"/>
                    <a:pt x="2533" y="2228"/>
                  </a:cubicBezTo>
                  <a:lnTo>
                    <a:pt x="333" y="49"/>
                  </a:lnTo>
                  <a:cubicBezTo>
                    <a:pt x="299" y="15"/>
                    <a:pt x="260"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7"/>
            <p:cNvSpPr/>
            <p:nvPr/>
          </p:nvSpPr>
          <p:spPr>
            <a:xfrm rot="10800000" flipH="1">
              <a:off x="3861215" y="673760"/>
              <a:ext cx="231660" cy="213896"/>
            </a:xfrm>
            <a:custGeom>
              <a:avLst/>
              <a:gdLst/>
              <a:ahLst/>
              <a:cxnLst/>
              <a:rect l="l" t="t" r="r" b="b"/>
              <a:pathLst>
                <a:path w="2217" h="2047" extrusionOk="0">
                  <a:moveTo>
                    <a:pt x="213" y="0"/>
                  </a:moveTo>
                  <a:cubicBezTo>
                    <a:pt x="98" y="0"/>
                    <a:pt x="0" y="159"/>
                    <a:pt x="111" y="270"/>
                  </a:cubicBezTo>
                  <a:cubicBezTo>
                    <a:pt x="681" y="860"/>
                    <a:pt x="1292" y="1431"/>
                    <a:pt x="1883" y="2001"/>
                  </a:cubicBezTo>
                  <a:cubicBezTo>
                    <a:pt x="1915" y="2033"/>
                    <a:pt x="1952" y="2047"/>
                    <a:pt x="1987" y="2047"/>
                  </a:cubicBezTo>
                  <a:cubicBezTo>
                    <a:pt x="2108" y="2047"/>
                    <a:pt x="2217" y="1892"/>
                    <a:pt x="2107" y="1797"/>
                  </a:cubicBezTo>
                  <a:cubicBezTo>
                    <a:pt x="1516" y="1207"/>
                    <a:pt x="905" y="636"/>
                    <a:pt x="314" y="46"/>
                  </a:cubicBezTo>
                  <a:cubicBezTo>
                    <a:pt x="282" y="14"/>
                    <a:pt x="247" y="0"/>
                    <a:pt x="2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7"/>
            <p:cNvSpPr/>
            <p:nvPr/>
          </p:nvSpPr>
          <p:spPr>
            <a:xfrm rot="10800000" flipH="1">
              <a:off x="4272082" y="678045"/>
              <a:ext cx="276278" cy="261022"/>
            </a:xfrm>
            <a:custGeom>
              <a:avLst/>
              <a:gdLst/>
              <a:ahLst/>
              <a:cxnLst/>
              <a:rect l="l" t="t" r="r" b="b"/>
              <a:pathLst>
                <a:path w="2644" h="2498" extrusionOk="0">
                  <a:moveTo>
                    <a:pt x="223" y="1"/>
                  </a:moveTo>
                  <a:cubicBezTo>
                    <a:pt x="104" y="1"/>
                    <a:pt x="1" y="144"/>
                    <a:pt x="109" y="253"/>
                  </a:cubicBezTo>
                  <a:lnTo>
                    <a:pt x="2309" y="2452"/>
                  </a:lnTo>
                  <a:cubicBezTo>
                    <a:pt x="2341" y="2484"/>
                    <a:pt x="2377" y="2498"/>
                    <a:pt x="2413" y="2498"/>
                  </a:cubicBezTo>
                  <a:cubicBezTo>
                    <a:pt x="2534" y="2498"/>
                    <a:pt x="2643" y="2339"/>
                    <a:pt x="2533" y="2228"/>
                  </a:cubicBezTo>
                  <a:lnTo>
                    <a:pt x="333" y="49"/>
                  </a:lnTo>
                  <a:cubicBezTo>
                    <a:pt x="299" y="15"/>
                    <a:pt x="260"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7"/>
            <p:cNvSpPr/>
            <p:nvPr/>
          </p:nvSpPr>
          <p:spPr>
            <a:xfrm rot="10800000" flipH="1">
              <a:off x="4267693" y="603538"/>
              <a:ext cx="118912" cy="107523"/>
            </a:xfrm>
            <a:custGeom>
              <a:avLst/>
              <a:gdLst/>
              <a:ahLst/>
              <a:cxnLst/>
              <a:rect l="l" t="t" r="r" b="b"/>
              <a:pathLst>
                <a:path w="1138" h="1029" extrusionOk="0">
                  <a:moveTo>
                    <a:pt x="231" y="0"/>
                  </a:moveTo>
                  <a:cubicBezTo>
                    <a:pt x="110" y="0"/>
                    <a:pt x="0" y="160"/>
                    <a:pt x="111" y="270"/>
                  </a:cubicBezTo>
                  <a:lnTo>
                    <a:pt x="803" y="983"/>
                  </a:lnTo>
                  <a:cubicBezTo>
                    <a:pt x="835" y="1015"/>
                    <a:pt x="871" y="1029"/>
                    <a:pt x="907" y="1029"/>
                  </a:cubicBezTo>
                  <a:cubicBezTo>
                    <a:pt x="1028" y="1029"/>
                    <a:pt x="1137" y="869"/>
                    <a:pt x="1027" y="759"/>
                  </a:cubicBezTo>
                  <a:lnTo>
                    <a:pt x="335" y="46"/>
                  </a:lnTo>
                  <a:cubicBezTo>
                    <a:pt x="302"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7"/>
            <p:cNvSpPr/>
            <p:nvPr/>
          </p:nvSpPr>
          <p:spPr>
            <a:xfrm rot="10800000" flipH="1">
              <a:off x="4476470" y="807825"/>
              <a:ext cx="152768" cy="139706"/>
            </a:xfrm>
            <a:custGeom>
              <a:avLst/>
              <a:gdLst/>
              <a:ahLst/>
              <a:cxnLst/>
              <a:rect l="l" t="t" r="r" b="b"/>
              <a:pathLst>
                <a:path w="1462" h="1337" extrusionOk="0">
                  <a:moveTo>
                    <a:pt x="205" y="0"/>
                  </a:moveTo>
                  <a:cubicBezTo>
                    <a:pt x="92" y="0"/>
                    <a:pt x="0" y="144"/>
                    <a:pt x="108" y="252"/>
                  </a:cubicBezTo>
                  <a:lnTo>
                    <a:pt x="1127" y="1291"/>
                  </a:lnTo>
                  <a:cubicBezTo>
                    <a:pt x="1159" y="1323"/>
                    <a:pt x="1195" y="1336"/>
                    <a:pt x="1230" y="1336"/>
                  </a:cubicBezTo>
                  <a:cubicBezTo>
                    <a:pt x="1352" y="1336"/>
                    <a:pt x="1461" y="1177"/>
                    <a:pt x="1351" y="1067"/>
                  </a:cubicBezTo>
                  <a:lnTo>
                    <a:pt x="312" y="49"/>
                  </a:lnTo>
                  <a:cubicBezTo>
                    <a:pt x="278" y="14"/>
                    <a:pt x="240" y="0"/>
                    <a:pt x="2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7"/>
            <p:cNvSpPr/>
            <p:nvPr/>
          </p:nvSpPr>
          <p:spPr>
            <a:xfrm rot="10800000" flipH="1">
              <a:off x="4652855" y="754639"/>
              <a:ext cx="250886" cy="237302"/>
            </a:xfrm>
            <a:custGeom>
              <a:avLst/>
              <a:gdLst/>
              <a:ahLst/>
              <a:cxnLst/>
              <a:rect l="l" t="t" r="r" b="b"/>
              <a:pathLst>
                <a:path w="2401" h="2271" extrusionOk="0">
                  <a:moveTo>
                    <a:pt x="231" y="0"/>
                  </a:moveTo>
                  <a:cubicBezTo>
                    <a:pt x="110" y="0"/>
                    <a:pt x="0" y="159"/>
                    <a:pt x="111" y="270"/>
                  </a:cubicBezTo>
                  <a:lnTo>
                    <a:pt x="2066" y="2225"/>
                  </a:lnTo>
                  <a:cubicBezTo>
                    <a:pt x="2098" y="2257"/>
                    <a:pt x="2134" y="2271"/>
                    <a:pt x="2170" y="2271"/>
                  </a:cubicBezTo>
                  <a:cubicBezTo>
                    <a:pt x="2291" y="2271"/>
                    <a:pt x="2400" y="2111"/>
                    <a:pt x="2290" y="2001"/>
                  </a:cubicBezTo>
                  <a:lnTo>
                    <a:pt x="335" y="46"/>
                  </a:lnTo>
                  <a:cubicBezTo>
                    <a:pt x="303"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7"/>
            <p:cNvSpPr/>
            <p:nvPr/>
          </p:nvSpPr>
          <p:spPr>
            <a:xfrm rot="10800000" flipH="1">
              <a:off x="4691099" y="641783"/>
              <a:ext cx="112643" cy="99059"/>
            </a:xfrm>
            <a:custGeom>
              <a:avLst/>
              <a:gdLst/>
              <a:ahLst/>
              <a:cxnLst/>
              <a:rect l="l" t="t" r="r" b="b"/>
              <a:pathLst>
                <a:path w="1078" h="948" extrusionOk="0">
                  <a:moveTo>
                    <a:pt x="232" y="0"/>
                  </a:moveTo>
                  <a:cubicBezTo>
                    <a:pt x="110" y="0"/>
                    <a:pt x="1" y="160"/>
                    <a:pt x="111" y="270"/>
                  </a:cubicBezTo>
                  <a:lnTo>
                    <a:pt x="743" y="901"/>
                  </a:lnTo>
                  <a:cubicBezTo>
                    <a:pt x="775" y="934"/>
                    <a:pt x="811" y="947"/>
                    <a:pt x="846" y="947"/>
                  </a:cubicBezTo>
                  <a:cubicBezTo>
                    <a:pt x="968" y="947"/>
                    <a:pt x="1077" y="788"/>
                    <a:pt x="967" y="677"/>
                  </a:cubicBezTo>
                  <a:lnTo>
                    <a:pt x="335" y="46"/>
                  </a:lnTo>
                  <a:cubicBezTo>
                    <a:pt x="303" y="14"/>
                    <a:pt x="267"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7"/>
            <p:cNvSpPr/>
            <p:nvPr/>
          </p:nvSpPr>
          <p:spPr>
            <a:xfrm rot="10800000" flipH="1">
              <a:off x="4435927" y="477936"/>
              <a:ext cx="93730" cy="80146"/>
            </a:xfrm>
            <a:custGeom>
              <a:avLst/>
              <a:gdLst/>
              <a:ahLst/>
              <a:cxnLst/>
              <a:rect l="l" t="t" r="r" b="b"/>
              <a:pathLst>
                <a:path w="897" h="767" extrusionOk="0">
                  <a:moveTo>
                    <a:pt x="224" y="0"/>
                  </a:moveTo>
                  <a:cubicBezTo>
                    <a:pt x="105" y="0"/>
                    <a:pt x="1" y="148"/>
                    <a:pt x="109" y="272"/>
                  </a:cubicBezTo>
                  <a:lnTo>
                    <a:pt x="578" y="721"/>
                  </a:lnTo>
                  <a:cubicBezTo>
                    <a:pt x="610" y="753"/>
                    <a:pt x="645" y="766"/>
                    <a:pt x="679" y="766"/>
                  </a:cubicBezTo>
                  <a:cubicBezTo>
                    <a:pt x="796" y="766"/>
                    <a:pt x="897" y="607"/>
                    <a:pt x="802" y="496"/>
                  </a:cubicBezTo>
                  <a:lnTo>
                    <a:pt x="334" y="48"/>
                  </a:lnTo>
                  <a:cubicBezTo>
                    <a:pt x="300" y="15"/>
                    <a:pt x="261" y="0"/>
                    <a:pt x="2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7"/>
            <p:cNvSpPr/>
            <p:nvPr/>
          </p:nvSpPr>
          <p:spPr>
            <a:xfrm rot="10800000" flipH="1">
              <a:off x="4557035" y="543663"/>
              <a:ext cx="80459" cy="67398"/>
            </a:xfrm>
            <a:custGeom>
              <a:avLst/>
              <a:gdLst/>
              <a:ahLst/>
              <a:cxnLst/>
              <a:rect l="l" t="t" r="r" b="b"/>
              <a:pathLst>
                <a:path w="770" h="645" extrusionOk="0">
                  <a:moveTo>
                    <a:pt x="232" y="1"/>
                  </a:moveTo>
                  <a:cubicBezTo>
                    <a:pt x="110" y="1"/>
                    <a:pt x="1" y="160"/>
                    <a:pt x="111" y="270"/>
                  </a:cubicBezTo>
                  <a:lnTo>
                    <a:pt x="458" y="596"/>
                  </a:lnTo>
                  <a:cubicBezTo>
                    <a:pt x="492" y="630"/>
                    <a:pt x="529" y="645"/>
                    <a:pt x="565" y="645"/>
                  </a:cubicBezTo>
                  <a:cubicBezTo>
                    <a:pt x="678" y="645"/>
                    <a:pt x="770" y="501"/>
                    <a:pt x="661" y="393"/>
                  </a:cubicBezTo>
                  <a:lnTo>
                    <a:pt x="335" y="46"/>
                  </a:lnTo>
                  <a:cubicBezTo>
                    <a:pt x="303" y="14"/>
                    <a:pt x="267"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7"/>
            <p:cNvSpPr/>
            <p:nvPr/>
          </p:nvSpPr>
          <p:spPr>
            <a:xfrm rot="10800000" flipH="1">
              <a:off x="4623074" y="1054641"/>
              <a:ext cx="197700" cy="184220"/>
            </a:xfrm>
            <a:custGeom>
              <a:avLst/>
              <a:gdLst/>
              <a:ahLst/>
              <a:cxnLst/>
              <a:rect l="l" t="t" r="r" b="b"/>
              <a:pathLst>
                <a:path w="1892" h="1763" extrusionOk="0">
                  <a:moveTo>
                    <a:pt x="231" y="1"/>
                  </a:moveTo>
                  <a:cubicBezTo>
                    <a:pt x="110" y="1"/>
                    <a:pt x="0" y="160"/>
                    <a:pt x="111" y="270"/>
                  </a:cubicBezTo>
                  <a:lnTo>
                    <a:pt x="1557" y="1716"/>
                  </a:lnTo>
                  <a:cubicBezTo>
                    <a:pt x="1589" y="1749"/>
                    <a:pt x="1625" y="1762"/>
                    <a:pt x="1660" y="1762"/>
                  </a:cubicBezTo>
                  <a:cubicBezTo>
                    <a:pt x="1782" y="1762"/>
                    <a:pt x="1891" y="1603"/>
                    <a:pt x="1781" y="1492"/>
                  </a:cubicBezTo>
                  <a:lnTo>
                    <a:pt x="335" y="46"/>
                  </a:lnTo>
                  <a:cubicBezTo>
                    <a:pt x="303"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7"/>
            <p:cNvSpPr/>
            <p:nvPr/>
          </p:nvSpPr>
          <p:spPr>
            <a:xfrm rot="10800000" flipH="1">
              <a:off x="4580023" y="1288812"/>
              <a:ext cx="240751" cy="222360"/>
            </a:xfrm>
            <a:custGeom>
              <a:avLst/>
              <a:gdLst/>
              <a:ahLst/>
              <a:cxnLst/>
              <a:rect l="l" t="t" r="r" b="b"/>
              <a:pathLst>
                <a:path w="2304" h="2128" extrusionOk="0">
                  <a:moveTo>
                    <a:pt x="218" y="0"/>
                  </a:moveTo>
                  <a:cubicBezTo>
                    <a:pt x="101" y="0"/>
                    <a:pt x="0" y="159"/>
                    <a:pt x="95" y="270"/>
                  </a:cubicBezTo>
                  <a:cubicBezTo>
                    <a:pt x="706" y="901"/>
                    <a:pt x="1358" y="1471"/>
                    <a:pt x="1969" y="2082"/>
                  </a:cubicBezTo>
                  <a:cubicBezTo>
                    <a:pt x="2001" y="2114"/>
                    <a:pt x="2037" y="2128"/>
                    <a:pt x="2072" y="2128"/>
                  </a:cubicBezTo>
                  <a:cubicBezTo>
                    <a:pt x="2194" y="2128"/>
                    <a:pt x="2303" y="1969"/>
                    <a:pt x="2193" y="1858"/>
                  </a:cubicBezTo>
                  <a:cubicBezTo>
                    <a:pt x="1582" y="1247"/>
                    <a:pt x="930" y="677"/>
                    <a:pt x="319" y="46"/>
                  </a:cubicBezTo>
                  <a:cubicBezTo>
                    <a:pt x="287" y="14"/>
                    <a:pt x="252" y="0"/>
                    <a:pt x="2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7"/>
            <p:cNvSpPr/>
            <p:nvPr/>
          </p:nvSpPr>
          <p:spPr>
            <a:xfrm rot="10800000" flipH="1">
              <a:off x="4848675" y="1063209"/>
              <a:ext cx="170009" cy="158620"/>
            </a:xfrm>
            <a:custGeom>
              <a:avLst/>
              <a:gdLst/>
              <a:ahLst/>
              <a:cxnLst/>
              <a:rect l="l" t="t" r="r" b="b"/>
              <a:pathLst>
                <a:path w="1627" h="1518" extrusionOk="0">
                  <a:moveTo>
                    <a:pt x="213" y="1"/>
                  </a:moveTo>
                  <a:cubicBezTo>
                    <a:pt x="97" y="1"/>
                    <a:pt x="0" y="160"/>
                    <a:pt x="110" y="270"/>
                  </a:cubicBezTo>
                  <a:cubicBezTo>
                    <a:pt x="497" y="678"/>
                    <a:pt x="905" y="1085"/>
                    <a:pt x="1312" y="1472"/>
                  </a:cubicBezTo>
                  <a:cubicBezTo>
                    <a:pt x="1344" y="1504"/>
                    <a:pt x="1379" y="1518"/>
                    <a:pt x="1413" y="1518"/>
                  </a:cubicBezTo>
                  <a:cubicBezTo>
                    <a:pt x="1529" y="1518"/>
                    <a:pt x="1626" y="1358"/>
                    <a:pt x="1516" y="1248"/>
                  </a:cubicBezTo>
                  <a:cubicBezTo>
                    <a:pt x="1108" y="861"/>
                    <a:pt x="721" y="454"/>
                    <a:pt x="314" y="46"/>
                  </a:cubicBezTo>
                  <a:cubicBezTo>
                    <a:pt x="282" y="14"/>
                    <a:pt x="247" y="1"/>
                    <a:pt x="2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7"/>
            <p:cNvSpPr/>
            <p:nvPr/>
          </p:nvSpPr>
          <p:spPr>
            <a:xfrm rot="10800000" flipH="1">
              <a:off x="4878455" y="812110"/>
              <a:ext cx="180563" cy="167084"/>
            </a:xfrm>
            <a:custGeom>
              <a:avLst/>
              <a:gdLst/>
              <a:ahLst/>
              <a:cxnLst/>
              <a:rect l="l" t="t" r="r" b="b"/>
              <a:pathLst>
                <a:path w="1728" h="1599" extrusionOk="0">
                  <a:moveTo>
                    <a:pt x="231" y="0"/>
                  </a:moveTo>
                  <a:cubicBezTo>
                    <a:pt x="110" y="0"/>
                    <a:pt x="0" y="160"/>
                    <a:pt x="111" y="270"/>
                  </a:cubicBezTo>
                  <a:lnTo>
                    <a:pt x="1394" y="1553"/>
                  </a:lnTo>
                  <a:cubicBezTo>
                    <a:pt x="1426" y="1585"/>
                    <a:pt x="1462" y="1599"/>
                    <a:pt x="1497" y="1599"/>
                  </a:cubicBezTo>
                  <a:cubicBezTo>
                    <a:pt x="1619" y="1599"/>
                    <a:pt x="1728" y="1439"/>
                    <a:pt x="1618" y="1329"/>
                  </a:cubicBezTo>
                  <a:lnTo>
                    <a:pt x="335" y="46"/>
                  </a:lnTo>
                  <a:cubicBezTo>
                    <a:pt x="302"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7"/>
            <p:cNvSpPr/>
            <p:nvPr/>
          </p:nvSpPr>
          <p:spPr>
            <a:xfrm rot="10800000" flipH="1">
              <a:off x="4812416" y="1310024"/>
              <a:ext cx="176383" cy="162904"/>
            </a:xfrm>
            <a:custGeom>
              <a:avLst/>
              <a:gdLst/>
              <a:ahLst/>
              <a:cxnLst/>
              <a:rect l="l" t="t" r="r" b="b"/>
              <a:pathLst>
                <a:path w="1688" h="1559" extrusionOk="0">
                  <a:moveTo>
                    <a:pt x="231" y="1"/>
                  </a:moveTo>
                  <a:cubicBezTo>
                    <a:pt x="110" y="1"/>
                    <a:pt x="1" y="160"/>
                    <a:pt x="111" y="270"/>
                  </a:cubicBezTo>
                  <a:lnTo>
                    <a:pt x="1354" y="1513"/>
                  </a:lnTo>
                  <a:cubicBezTo>
                    <a:pt x="1386" y="1545"/>
                    <a:pt x="1422" y="1558"/>
                    <a:pt x="1457" y="1558"/>
                  </a:cubicBezTo>
                  <a:cubicBezTo>
                    <a:pt x="1578" y="1558"/>
                    <a:pt x="1688" y="1399"/>
                    <a:pt x="1578" y="1289"/>
                  </a:cubicBezTo>
                  <a:lnTo>
                    <a:pt x="335" y="46"/>
                  </a:lnTo>
                  <a:cubicBezTo>
                    <a:pt x="303" y="14"/>
                    <a:pt x="267"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7"/>
            <p:cNvSpPr/>
            <p:nvPr/>
          </p:nvSpPr>
          <p:spPr>
            <a:xfrm rot="10800000" flipH="1">
              <a:off x="5003952" y="1080242"/>
              <a:ext cx="201984" cy="188400"/>
            </a:xfrm>
            <a:custGeom>
              <a:avLst/>
              <a:gdLst/>
              <a:ahLst/>
              <a:cxnLst/>
              <a:rect l="l" t="t" r="r" b="b"/>
              <a:pathLst>
                <a:path w="1933" h="1803" extrusionOk="0">
                  <a:moveTo>
                    <a:pt x="231" y="1"/>
                  </a:moveTo>
                  <a:cubicBezTo>
                    <a:pt x="110" y="1"/>
                    <a:pt x="1" y="160"/>
                    <a:pt x="111" y="270"/>
                  </a:cubicBezTo>
                  <a:lnTo>
                    <a:pt x="1598" y="1757"/>
                  </a:lnTo>
                  <a:cubicBezTo>
                    <a:pt x="1630" y="1789"/>
                    <a:pt x="1666" y="1803"/>
                    <a:pt x="1702" y="1803"/>
                  </a:cubicBezTo>
                  <a:cubicBezTo>
                    <a:pt x="1823" y="1803"/>
                    <a:pt x="1932" y="1643"/>
                    <a:pt x="1822" y="1533"/>
                  </a:cubicBezTo>
                  <a:lnTo>
                    <a:pt x="335" y="46"/>
                  </a:lnTo>
                  <a:cubicBezTo>
                    <a:pt x="303" y="14"/>
                    <a:pt x="267"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7"/>
            <p:cNvSpPr/>
            <p:nvPr/>
          </p:nvSpPr>
          <p:spPr>
            <a:xfrm rot="10800000" flipH="1">
              <a:off x="5099772" y="898107"/>
              <a:ext cx="123301" cy="110867"/>
            </a:xfrm>
            <a:custGeom>
              <a:avLst/>
              <a:gdLst/>
              <a:ahLst/>
              <a:cxnLst/>
              <a:rect l="l" t="t" r="r" b="b"/>
              <a:pathLst>
                <a:path w="1180" h="1061" extrusionOk="0">
                  <a:moveTo>
                    <a:pt x="231" y="0"/>
                  </a:moveTo>
                  <a:cubicBezTo>
                    <a:pt x="110" y="0"/>
                    <a:pt x="0" y="160"/>
                    <a:pt x="111" y="270"/>
                  </a:cubicBezTo>
                  <a:lnTo>
                    <a:pt x="844" y="1023"/>
                  </a:lnTo>
                  <a:cubicBezTo>
                    <a:pt x="874" y="1050"/>
                    <a:pt x="909" y="1061"/>
                    <a:pt x="942" y="1061"/>
                  </a:cubicBezTo>
                  <a:cubicBezTo>
                    <a:pt x="1066" y="1061"/>
                    <a:pt x="1180" y="911"/>
                    <a:pt x="1068" y="799"/>
                  </a:cubicBezTo>
                  <a:lnTo>
                    <a:pt x="335" y="46"/>
                  </a:lnTo>
                  <a:cubicBezTo>
                    <a:pt x="302"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7"/>
            <p:cNvSpPr/>
            <p:nvPr/>
          </p:nvSpPr>
          <p:spPr>
            <a:xfrm rot="10800000" flipH="1">
              <a:off x="4129344" y="439692"/>
              <a:ext cx="167919" cy="154335"/>
            </a:xfrm>
            <a:custGeom>
              <a:avLst/>
              <a:gdLst/>
              <a:ahLst/>
              <a:cxnLst/>
              <a:rect l="l" t="t" r="r" b="b"/>
              <a:pathLst>
                <a:path w="1607" h="1477" extrusionOk="0">
                  <a:moveTo>
                    <a:pt x="231" y="1"/>
                  </a:moveTo>
                  <a:cubicBezTo>
                    <a:pt x="110" y="1"/>
                    <a:pt x="0" y="160"/>
                    <a:pt x="111" y="270"/>
                  </a:cubicBezTo>
                  <a:lnTo>
                    <a:pt x="1272" y="1431"/>
                  </a:lnTo>
                  <a:cubicBezTo>
                    <a:pt x="1304" y="1463"/>
                    <a:pt x="1340" y="1477"/>
                    <a:pt x="1375" y="1477"/>
                  </a:cubicBezTo>
                  <a:cubicBezTo>
                    <a:pt x="1497" y="1477"/>
                    <a:pt x="1606" y="1317"/>
                    <a:pt x="1496" y="1207"/>
                  </a:cubicBezTo>
                  <a:lnTo>
                    <a:pt x="335" y="46"/>
                  </a:lnTo>
                  <a:cubicBezTo>
                    <a:pt x="303"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7"/>
            <p:cNvSpPr/>
            <p:nvPr/>
          </p:nvSpPr>
          <p:spPr>
            <a:xfrm rot="10800000" flipH="1">
              <a:off x="3829240" y="524751"/>
              <a:ext cx="189236" cy="177846"/>
            </a:xfrm>
            <a:custGeom>
              <a:avLst/>
              <a:gdLst/>
              <a:ahLst/>
              <a:cxnLst/>
              <a:rect l="l" t="t" r="r" b="b"/>
              <a:pathLst>
                <a:path w="1811" h="1702" extrusionOk="0">
                  <a:moveTo>
                    <a:pt x="232" y="1"/>
                  </a:moveTo>
                  <a:cubicBezTo>
                    <a:pt x="110" y="1"/>
                    <a:pt x="1" y="160"/>
                    <a:pt x="111" y="271"/>
                  </a:cubicBezTo>
                  <a:lnTo>
                    <a:pt x="1476" y="1655"/>
                  </a:lnTo>
                  <a:cubicBezTo>
                    <a:pt x="1508" y="1688"/>
                    <a:pt x="1544" y="1701"/>
                    <a:pt x="1580" y="1701"/>
                  </a:cubicBezTo>
                  <a:cubicBezTo>
                    <a:pt x="1701" y="1701"/>
                    <a:pt x="1810" y="1542"/>
                    <a:pt x="1700" y="1431"/>
                  </a:cubicBezTo>
                  <a:lnTo>
                    <a:pt x="335" y="47"/>
                  </a:lnTo>
                  <a:cubicBezTo>
                    <a:pt x="303" y="14"/>
                    <a:pt x="267"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7"/>
            <p:cNvSpPr/>
            <p:nvPr/>
          </p:nvSpPr>
          <p:spPr>
            <a:xfrm rot="10800000" flipH="1">
              <a:off x="3820776" y="465188"/>
              <a:ext cx="108254" cy="92685"/>
            </a:xfrm>
            <a:custGeom>
              <a:avLst/>
              <a:gdLst/>
              <a:ahLst/>
              <a:cxnLst/>
              <a:rect l="l" t="t" r="r" b="b"/>
              <a:pathLst>
                <a:path w="1036" h="887" extrusionOk="0">
                  <a:moveTo>
                    <a:pt x="231" y="1"/>
                  </a:moveTo>
                  <a:cubicBezTo>
                    <a:pt x="110" y="1"/>
                    <a:pt x="0" y="160"/>
                    <a:pt x="111" y="270"/>
                  </a:cubicBezTo>
                  <a:lnTo>
                    <a:pt x="701" y="841"/>
                  </a:lnTo>
                  <a:cubicBezTo>
                    <a:pt x="734" y="873"/>
                    <a:pt x="770" y="886"/>
                    <a:pt x="805" y="886"/>
                  </a:cubicBezTo>
                  <a:cubicBezTo>
                    <a:pt x="926" y="886"/>
                    <a:pt x="1036" y="727"/>
                    <a:pt x="925" y="617"/>
                  </a:cubicBezTo>
                  <a:lnTo>
                    <a:pt x="335" y="46"/>
                  </a:lnTo>
                  <a:cubicBezTo>
                    <a:pt x="303"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7"/>
            <p:cNvSpPr/>
            <p:nvPr/>
          </p:nvSpPr>
          <p:spPr>
            <a:xfrm rot="10800000" flipH="1">
              <a:off x="3799460" y="314926"/>
              <a:ext cx="108045" cy="91849"/>
            </a:xfrm>
            <a:custGeom>
              <a:avLst/>
              <a:gdLst/>
              <a:ahLst/>
              <a:cxnLst/>
              <a:rect l="l" t="t" r="r" b="b"/>
              <a:pathLst>
                <a:path w="1034" h="879" extrusionOk="0">
                  <a:moveTo>
                    <a:pt x="231" y="1"/>
                  </a:moveTo>
                  <a:cubicBezTo>
                    <a:pt x="110" y="1"/>
                    <a:pt x="1" y="160"/>
                    <a:pt x="111" y="270"/>
                  </a:cubicBezTo>
                  <a:cubicBezTo>
                    <a:pt x="315" y="454"/>
                    <a:pt x="478" y="678"/>
                    <a:pt x="702" y="841"/>
                  </a:cubicBezTo>
                  <a:cubicBezTo>
                    <a:pt x="732" y="867"/>
                    <a:pt x="767" y="878"/>
                    <a:pt x="800" y="878"/>
                  </a:cubicBezTo>
                  <a:cubicBezTo>
                    <a:pt x="923" y="878"/>
                    <a:pt x="1033" y="729"/>
                    <a:pt x="905" y="617"/>
                  </a:cubicBezTo>
                  <a:cubicBezTo>
                    <a:pt x="702" y="454"/>
                    <a:pt x="539" y="230"/>
                    <a:pt x="335" y="46"/>
                  </a:cubicBezTo>
                  <a:cubicBezTo>
                    <a:pt x="303" y="14"/>
                    <a:pt x="267"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7"/>
            <p:cNvSpPr/>
            <p:nvPr/>
          </p:nvSpPr>
          <p:spPr>
            <a:xfrm rot="10800000" flipH="1">
              <a:off x="3990264" y="329973"/>
              <a:ext cx="147543" cy="138244"/>
            </a:xfrm>
            <a:custGeom>
              <a:avLst/>
              <a:gdLst/>
              <a:ahLst/>
              <a:cxnLst/>
              <a:rect l="l" t="t" r="r" b="b"/>
              <a:pathLst>
                <a:path w="1412" h="1323" extrusionOk="0">
                  <a:moveTo>
                    <a:pt x="226" y="1"/>
                  </a:moveTo>
                  <a:cubicBezTo>
                    <a:pt x="96" y="1"/>
                    <a:pt x="1" y="205"/>
                    <a:pt x="138" y="309"/>
                  </a:cubicBezTo>
                  <a:cubicBezTo>
                    <a:pt x="505" y="573"/>
                    <a:pt x="811" y="920"/>
                    <a:pt x="1096" y="1266"/>
                  </a:cubicBezTo>
                  <a:cubicBezTo>
                    <a:pt x="1131" y="1306"/>
                    <a:pt x="1169" y="1322"/>
                    <a:pt x="1206" y="1322"/>
                  </a:cubicBezTo>
                  <a:cubicBezTo>
                    <a:pt x="1319" y="1322"/>
                    <a:pt x="1412" y="1165"/>
                    <a:pt x="1320" y="1042"/>
                  </a:cubicBezTo>
                  <a:cubicBezTo>
                    <a:pt x="1035" y="675"/>
                    <a:pt x="688" y="309"/>
                    <a:pt x="301" y="23"/>
                  </a:cubicBezTo>
                  <a:cubicBezTo>
                    <a:pt x="276" y="8"/>
                    <a:pt x="251" y="1"/>
                    <a:pt x="2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7"/>
            <p:cNvSpPr/>
            <p:nvPr/>
          </p:nvSpPr>
          <p:spPr>
            <a:xfrm rot="10800000" flipH="1">
              <a:off x="3795280" y="1122978"/>
              <a:ext cx="106791" cy="90282"/>
            </a:xfrm>
            <a:custGeom>
              <a:avLst/>
              <a:gdLst/>
              <a:ahLst/>
              <a:cxnLst/>
              <a:rect l="l" t="t" r="r" b="b"/>
              <a:pathLst>
                <a:path w="1022" h="864" extrusionOk="0">
                  <a:moveTo>
                    <a:pt x="231" y="0"/>
                  </a:moveTo>
                  <a:cubicBezTo>
                    <a:pt x="109" y="0"/>
                    <a:pt x="0" y="159"/>
                    <a:pt x="110" y="270"/>
                  </a:cubicBezTo>
                  <a:cubicBezTo>
                    <a:pt x="314" y="474"/>
                    <a:pt x="497" y="677"/>
                    <a:pt x="721" y="840"/>
                  </a:cubicBezTo>
                  <a:cubicBezTo>
                    <a:pt x="747" y="856"/>
                    <a:pt x="772" y="863"/>
                    <a:pt x="797" y="863"/>
                  </a:cubicBezTo>
                  <a:cubicBezTo>
                    <a:pt x="927" y="863"/>
                    <a:pt x="1022" y="661"/>
                    <a:pt x="884" y="575"/>
                  </a:cubicBezTo>
                  <a:cubicBezTo>
                    <a:pt x="681" y="433"/>
                    <a:pt x="497" y="229"/>
                    <a:pt x="334" y="46"/>
                  </a:cubicBezTo>
                  <a:cubicBezTo>
                    <a:pt x="302"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7"/>
            <p:cNvSpPr/>
            <p:nvPr/>
          </p:nvSpPr>
          <p:spPr>
            <a:xfrm rot="10800000" flipH="1">
              <a:off x="3778248" y="1373869"/>
              <a:ext cx="97596" cy="86311"/>
            </a:xfrm>
            <a:custGeom>
              <a:avLst/>
              <a:gdLst/>
              <a:ahLst/>
              <a:cxnLst/>
              <a:rect l="l" t="t" r="r" b="b"/>
              <a:pathLst>
                <a:path w="934" h="826" extrusionOk="0">
                  <a:moveTo>
                    <a:pt x="231" y="1"/>
                  </a:moveTo>
                  <a:cubicBezTo>
                    <a:pt x="110" y="1"/>
                    <a:pt x="0" y="160"/>
                    <a:pt x="111" y="270"/>
                  </a:cubicBezTo>
                  <a:lnTo>
                    <a:pt x="599" y="780"/>
                  </a:lnTo>
                  <a:cubicBezTo>
                    <a:pt x="631" y="812"/>
                    <a:pt x="668" y="825"/>
                    <a:pt x="703" y="825"/>
                  </a:cubicBezTo>
                  <a:cubicBezTo>
                    <a:pt x="824" y="825"/>
                    <a:pt x="934" y="666"/>
                    <a:pt x="823" y="556"/>
                  </a:cubicBezTo>
                  <a:lnTo>
                    <a:pt x="335" y="46"/>
                  </a:lnTo>
                  <a:cubicBezTo>
                    <a:pt x="302"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765"/>
        <p:cNvGrpSpPr/>
        <p:nvPr/>
      </p:nvGrpSpPr>
      <p:grpSpPr>
        <a:xfrm>
          <a:off x="0" y="0"/>
          <a:ext cx="0" cy="0"/>
          <a:chOff x="0" y="0"/>
          <a:chExt cx="0" cy="0"/>
        </a:xfrm>
      </p:grpSpPr>
      <p:sp>
        <p:nvSpPr>
          <p:cNvPr id="2766" name="Google Shape;2766;p30"/>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67" name="Google Shape;2767;p30"/>
          <p:cNvSpPr txBox="1">
            <a:spLocks noGrp="1"/>
          </p:cNvSpPr>
          <p:nvPr>
            <p:ph type="subTitle" idx="1"/>
          </p:nvPr>
        </p:nvSpPr>
        <p:spPr>
          <a:xfrm>
            <a:off x="713250" y="1713650"/>
            <a:ext cx="2382300" cy="30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2768" name="Google Shape;2768;p30"/>
          <p:cNvSpPr txBox="1">
            <a:spLocks noGrp="1"/>
          </p:cNvSpPr>
          <p:nvPr>
            <p:ph type="subTitle" idx="2"/>
          </p:nvPr>
        </p:nvSpPr>
        <p:spPr>
          <a:xfrm>
            <a:off x="713250" y="2074450"/>
            <a:ext cx="2382300" cy="4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769" name="Google Shape;2769;p30"/>
          <p:cNvSpPr txBox="1">
            <a:spLocks noGrp="1"/>
          </p:cNvSpPr>
          <p:nvPr>
            <p:ph type="subTitle" idx="3"/>
          </p:nvPr>
        </p:nvSpPr>
        <p:spPr>
          <a:xfrm>
            <a:off x="713250" y="3151800"/>
            <a:ext cx="2382300" cy="30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2770" name="Google Shape;2770;p30"/>
          <p:cNvSpPr txBox="1">
            <a:spLocks noGrp="1"/>
          </p:cNvSpPr>
          <p:nvPr>
            <p:ph type="subTitle" idx="4"/>
          </p:nvPr>
        </p:nvSpPr>
        <p:spPr>
          <a:xfrm>
            <a:off x="713250" y="3512600"/>
            <a:ext cx="2382300" cy="4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771" name="Google Shape;2771;p30"/>
          <p:cNvSpPr txBox="1">
            <a:spLocks noGrp="1"/>
          </p:cNvSpPr>
          <p:nvPr>
            <p:ph type="subTitle" idx="5"/>
          </p:nvPr>
        </p:nvSpPr>
        <p:spPr>
          <a:xfrm>
            <a:off x="6069875" y="1713650"/>
            <a:ext cx="2382300" cy="30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2772" name="Google Shape;2772;p30"/>
          <p:cNvSpPr txBox="1">
            <a:spLocks noGrp="1"/>
          </p:cNvSpPr>
          <p:nvPr>
            <p:ph type="subTitle" idx="6"/>
          </p:nvPr>
        </p:nvSpPr>
        <p:spPr>
          <a:xfrm>
            <a:off x="6069875" y="2074450"/>
            <a:ext cx="2382300" cy="4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773" name="Google Shape;2773;p30"/>
          <p:cNvSpPr txBox="1">
            <a:spLocks noGrp="1"/>
          </p:cNvSpPr>
          <p:nvPr>
            <p:ph type="subTitle" idx="7"/>
          </p:nvPr>
        </p:nvSpPr>
        <p:spPr>
          <a:xfrm>
            <a:off x="6069875" y="3151800"/>
            <a:ext cx="2382300" cy="30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2774" name="Google Shape;2774;p30"/>
          <p:cNvSpPr txBox="1">
            <a:spLocks noGrp="1"/>
          </p:cNvSpPr>
          <p:nvPr>
            <p:ph type="subTitle" idx="8"/>
          </p:nvPr>
        </p:nvSpPr>
        <p:spPr>
          <a:xfrm>
            <a:off x="6069875" y="3512600"/>
            <a:ext cx="2382300" cy="4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775" name="Google Shape;2775;p30"/>
          <p:cNvSpPr txBox="1">
            <a:spLocks noGrp="1"/>
          </p:cNvSpPr>
          <p:nvPr>
            <p:ph type="subTitle" idx="9"/>
          </p:nvPr>
        </p:nvSpPr>
        <p:spPr>
          <a:xfrm>
            <a:off x="3391563" y="1713650"/>
            <a:ext cx="2382300" cy="30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2776" name="Google Shape;2776;p30"/>
          <p:cNvSpPr txBox="1">
            <a:spLocks noGrp="1"/>
          </p:cNvSpPr>
          <p:nvPr>
            <p:ph type="subTitle" idx="13"/>
          </p:nvPr>
        </p:nvSpPr>
        <p:spPr>
          <a:xfrm>
            <a:off x="3391563" y="2074450"/>
            <a:ext cx="2382300" cy="4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777" name="Google Shape;2777;p30"/>
          <p:cNvSpPr txBox="1">
            <a:spLocks noGrp="1"/>
          </p:cNvSpPr>
          <p:nvPr>
            <p:ph type="subTitle" idx="14"/>
          </p:nvPr>
        </p:nvSpPr>
        <p:spPr>
          <a:xfrm>
            <a:off x="3391563" y="3151800"/>
            <a:ext cx="2382300" cy="30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2778" name="Google Shape;2778;p30"/>
          <p:cNvSpPr txBox="1">
            <a:spLocks noGrp="1"/>
          </p:cNvSpPr>
          <p:nvPr>
            <p:ph type="subTitle" idx="15"/>
          </p:nvPr>
        </p:nvSpPr>
        <p:spPr>
          <a:xfrm>
            <a:off x="3391563" y="3512600"/>
            <a:ext cx="2382300" cy="4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779" name="Google Shape;2779;p30"/>
          <p:cNvSpPr/>
          <p:nvPr/>
        </p:nvSpPr>
        <p:spPr>
          <a:xfrm rot="3791545" flipH="1">
            <a:off x="-1070821" y="4134938"/>
            <a:ext cx="3239416" cy="2999211"/>
          </a:xfrm>
          <a:custGeom>
            <a:avLst/>
            <a:gdLst/>
            <a:ahLst/>
            <a:cxnLst/>
            <a:rect l="l" t="t" r="r" b="b"/>
            <a:pathLst>
              <a:path w="27134" h="25122" extrusionOk="0">
                <a:moveTo>
                  <a:pt x="13581" y="1"/>
                </a:moveTo>
                <a:cubicBezTo>
                  <a:pt x="13132" y="1"/>
                  <a:pt x="12687" y="79"/>
                  <a:pt x="12261" y="254"/>
                </a:cubicBezTo>
                <a:cubicBezTo>
                  <a:pt x="11263" y="682"/>
                  <a:pt x="10509" y="1537"/>
                  <a:pt x="9715" y="2270"/>
                </a:cubicBezTo>
                <a:cubicBezTo>
                  <a:pt x="8697" y="3166"/>
                  <a:pt x="7515" y="3879"/>
                  <a:pt x="6253" y="4368"/>
                </a:cubicBezTo>
                <a:cubicBezTo>
                  <a:pt x="5072" y="4816"/>
                  <a:pt x="3809" y="5060"/>
                  <a:pt x="2811" y="5854"/>
                </a:cubicBezTo>
                <a:cubicBezTo>
                  <a:pt x="2078" y="6425"/>
                  <a:pt x="1569" y="7219"/>
                  <a:pt x="1202" y="8074"/>
                </a:cubicBezTo>
                <a:cubicBezTo>
                  <a:pt x="1" y="10905"/>
                  <a:pt x="367" y="14204"/>
                  <a:pt x="1569" y="17035"/>
                </a:cubicBezTo>
                <a:cubicBezTo>
                  <a:pt x="1874" y="17768"/>
                  <a:pt x="2261" y="18481"/>
                  <a:pt x="2831" y="19031"/>
                </a:cubicBezTo>
                <a:cubicBezTo>
                  <a:pt x="3381" y="19581"/>
                  <a:pt x="4094" y="19947"/>
                  <a:pt x="4786" y="20294"/>
                </a:cubicBezTo>
                <a:cubicBezTo>
                  <a:pt x="7821" y="21780"/>
                  <a:pt x="10916" y="23206"/>
                  <a:pt x="14134" y="24265"/>
                </a:cubicBezTo>
                <a:cubicBezTo>
                  <a:pt x="15580" y="24734"/>
                  <a:pt x="17123" y="25121"/>
                  <a:pt x="18622" y="25121"/>
                </a:cubicBezTo>
                <a:cubicBezTo>
                  <a:pt x="19594" y="25121"/>
                  <a:pt x="20548" y="24959"/>
                  <a:pt x="21445" y="24550"/>
                </a:cubicBezTo>
                <a:cubicBezTo>
                  <a:pt x="22525" y="24041"/>
                  <a:pt x="23421" y="23206"/>
                  <a:pt x="24174" y="22269"/>
                </a:cubicBezTo>
                <a:cubicBezTo>
                  <a:pt x="25844" y="20171"/>
                  <a:pt x="26802" y="17483"/>
                  <a:pt x="26822" y="14775"/>
                </a:cubicBezTo>
                <a:cubicBezTo>
                  <a:pt x="26842" y="12921"/>
                  <a:pt x="26435" y="11068"/>
                  <a:pt x="26639" y="9235"/>
                </a:cubicBezTo>
                <a:cubicBezTo>
                  <a:pt x="26734" y="8396"/>
                  <a:pt x="27133" y="7843"/>
                  <a:pt x="26330" y="7843"/>
                </a:cubicBezTo>
                <a:cubicBezTo>
                  <a:pt x="26276" y="7843"/>
                  <a:pt x="26216" y="7845"/>
                  <a:pt x="26150" y="7850"/>
                </a:cubicBezTo>
                <a:cubicBezTo>
                  <a:pt x="25393" y="7906"/>
                  <a:pt x="24820" y="8396"/>
                  <a:pt x="24021" y="8396"/>
                </a:cubicBezTo>
                <a:cubicBezTo>
                  <a:pt x="23939" y="8396"/>
                  <a:pt x="23855" y="8391"/>
                  <a:pt x="23767" y="8380"/>
                </a:cubicBezTo>
                <a:cubicBezTo>
                  <a:pt x="22647" y="8217"/>
                  <a:pt x="21751" y="7402"/>
                  <a:pt x="21018" y="6547"/>
                </a:cubicBezTo>
                <a:cubicBezTo>
                  <a:pt x="19796" y="5040"/>
                  <a:pt x="18900" y="3248"/>
                  <a:pt x="17535" y="1863"/>
                </a:cubicBezTo>
                <a:cubicBezTo>
                  <a:pt x="16496" y="808"/>
                  <a:pt x="15018" y="1"/>
                  <a:pt x="135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0"/>
          <p:cNvSpPr/>
          <p:nvPr/>
        </p:nvSpPr>
        <p:spPr>
          <a:xfrm rot="878622" flipH="1">
            <a:off x="7401446" y="512716"/>
            <a:ext cx="1490967" cy="702926"/>
          </a:xfrm>
          <a:custGeom>
            <a:avLst/>
            <a:gdLst/>
            <a:ahLst/>
            <a:cxnLst/>
            <a:rect l="l" t="t" r="r" b="b"/>
            <a:pathLst>
              <a:path w="24664" h="11628" extrusionOk="0">
                <a:moveTo>
                  <a:pt x="1101" y="4848"/>
                </a:moveTo>
                <a:cubicBezTo>
                  <a:pt x="1146" y="4848"/>
                  <a:pt x="1192" y="4849"/>
                  <a:pt x="1237" y="4849"/>
                </a:cubicBezTo>
                <a:lnTo>
                  <a:pt x="1237" y="4849"/>
                </a:lnTo>
                <a:cubicBezTo>
                  <a:pt x="1185" y="4848"/>
                  <a:pt x="1139" y="4848"/>
                  <a:pt x="1101" y="4848"/>
                </a:cubicBezTo>
                <a:close/>
                <a:moveTo>
                  <a:pt x="3376" y="10016"/>
                </a:moveTo>
                <a:cubicBezTo>
                  <a:pt x="3260" y="10086"/>
                  <a:pt x="3151" y="10154"/>
                  <a:pt x="3076" y="10204"/>
                </a:cubicBezTo>
                <a:cubicBezTo>
                  <a:pt x="3189" y="10141"/>
                  <a:pt x="3310" y="10070"/>
                  <a:pt x="3376" y="10016"/>
                </a:cubicBezTo>
                <a:close/>
                <a:moveTo>
                  <a:pt x="19918" y="1"/>
                </a:moveTo>
                <a:cubicBezTo>
                  <a:pt x="17454" y="1100"/>
                  <a:pt x="14827" y="2383"/>
                  <a:pt x="12546" y="3809"/>
                </a:cubicBezTo>
                <a:cubicBezTo>
                  <a:pt x="12220" y="3992"/>
                  <a:pt x="11894" y="4196"/>
                  <a:pt x="11548" y="4379"/>
                </a:cubicBezTo>
                <a:cubicBezTo>
                  <a:pt x="11400" y="4382"/>
                  <a:pt x="11251" y="4383"/>
                  <a:pt x="11100" y="4383"/>
                </a:cubicBezTo>
                <a:cubicBezTo>
                  <a:pt x="9509" y="4383"/>
                  <a:pt x="7747" y="4233"/>
                  <a:pt x="6151" y="4233"/>
                </a:cubicBezTo>
                <a:cubicBezTo>
                  <a:pt x="5809" y="4233"/>
                  <a:pt x="5476" y="4240"/>
                  <a:pt x="5153" y="4257"/>
                </a:cubicBezTo>
                <a:cubicBezTo>
                  <a:pt x="5124" y="4258"/>
                  <a:pt x="5094" y="4258"/>
                  <a:pt x="5064" y="4258"/>
                </a:cubicBezTo>
                <a:cubicBezTo>
                  <a:pt x="4642" y="4258"/>
                  <a:pt x="4089" y="4177"/>
                  <a:pt x="3635" y="4177"/>
                </a:cubicBezTo>
                <a:cubicBezTo>
                  <a:pt x="3386" y="4177"/>
                  <a:pt x="3167" y="4201"/>
                  <a:pt x="3015" y="4277"/>
                </a:cubicBezTo>
                <a:cubicBezTo>
                  <a:pt x="3239" y="4277"/>
                  <a:pt x="3442" y="4298"/>
                  <a:pt x="3667" y="4298"/>
                </a:cubicBezTo>
                <a:cubicBezTo>
                  <a:pt x="3486" y="4332"/>
                  <a:pt x="3306" y="4344"/>
                  <a:pt x="3128" y="4344"/>
                </a:cubicBezTo>
                <a:cubicBezTo>
                  <a:pt x="2703" y="4344"/>
                  <a:pt x="2284" y="4276"/>
                  <a:pt x="1866" y="4276"/>
                </a:cubicBezTo>
                <a:cubicBezTo>
                  <a:pt x="1828" y="4276"/>
                  <a:pt x="1790" y="4276"/>
                  <a:pt x="1752" y="4277"/>
                </a:cubicBezTo>
                <a:cubicBezTo>
                  <a:pt x="1752" y="4379"/>
                  <a:pt x="1752" y="4440"/>
                  <a:pt x="1528" y="4481"/>
                </a:cubicBezTo>
                <a:cubicBezTo>
                  <a:pt x="1699" y="4481"/>
                  <a:pt x="1903" y="4478"/>
                  <a:pt x="2113" y="4478"/>
                </a:cubicBezTo>
                <a:cubicBezTo>
                  <a:pt x="2428" y="4478"/>
                  <a:pt x="2758" y="4485"/>
                  <a:pt x="3015" y="4522"/>
                </a:cubicBezTo>
                <a:lnTo>
                  <a:pt x="3015" y="4664"/>
                </a:lnTo>
                <a:cubicBezTo>
                  <a:pt x="2952" y="4670"/>
                  <a:pt x="2885" y="4673"/>
                  <a:pt x="2815" y="4673"/>
                </a:cubicBezTo>
                <a:cubicBezTo>
                  <a:pt x="2477" y="4673"/>
                  <a:pt x="2066" y="4615"/>
                  <a:pt x="1728" y="4615"/>
                </a:cubicBezTo>
                <a:cubicBezTo>
                  <a:pt x="1658" y="4615"/>
                  <a:pt x="1591" y="4618"/>
                  <a:pt x="1528" y="4624"/>
                </a:cubicBezTo>
                <a:cubicBezTo>
                  <a:pt x="1528" y="4664"/>
                  <a:pt x="1528" y="4766"/>
                  <a:pt x="1528" y="4807"/>
                </a:cubicBezTo>
                <a:cubicBezTo>
                  <a:pt x="1528" y="4843"/>
                  <a:pt x="1447" y="4851"/>
                  <a:pt x="1339" y="4851"/>
                </a:cubicBezTo>
                <a:cubicBezTo>
                  <a:pt x="1307" y="4851"/>
                  <a:pt x="1272" y="4850"/>
                  <a:pt x="1237" y="4849"/>
                </a:cubicBezTo>
                <a:lnTo>
                  <a:pt x="1237" y="4849"/>
                </a:lnTo>
                <a:cubicBezTo>
                  <a:pt x="1458" y="4855"/>
                  <a:pt x="1770" y="4868"/>
                  <a:pt x="1935" y="4868"/>
                </a:cubicBezTo>
                <a:cubicBezTo>
                  <a:pt x="1935" y="4929"/>
                  <a:pt x="1935" y="5010"/>
                  <a:pt x="1935" y="5072"/>
                </a:cubicBezTo>
                <a:cubicBezTo>
                  <a:pt x="1935" y="5112"/>
                  <a:pt x="1732" y="5112"/>
                  <a:pt x="1508" y="5112"/>
                </a:cubicBezTo>
                <a:cubicBezTo>
                  <a:pt x="1508" y="5194"/>
                  <a:pt x="1304" y="5296"/>
                  <a:pt x="1508" y="5336"/>
                </a:cubicBezTo>
                <a:cubicBezTo>
                  <a:pt x="1711" y="5357"/>
                  <a:pt x="1935" y="5357"/>
                  <a:pt x="2139" y="5357"/>
                </a:cubicBezTo>
                <a:cubicBezTo>
                  <a:pt x="1284" y="5377"/>
                  <a:pt x="856" y="5621"/>
                  <a:pt x="856" y="5764"/>
                </a:cubicBezTo>
                <a:cubicBezTo>
                  <a:pt x="885" y="5759"/>
                  <a:pt x="909" y="5757"/>
                  <a:pt x="931" y="5757"/>
                </a:cubicBezTo>
                <a:cubicBezTo>
                  <a:pt x="1057" y="5757"/>
                  <a:pt x="1083" y="5832"/>
                  <a:pt x="1209" y="5832"/>
                </a:cubicBezTo>
                <a:cubicBezTo>
                  <a:pt x="1231" y="5832"/>
                  <a:pt x="1255" y="5830"/>
                  <a:pt x="1284" y="5825"/>
                </a:cubicBezTo>
                <a:lnTo>
                  <a:pt x="1284" y="5825"/>
                </a:lnTo>
                <a:cubicBezTo>
                  <a:pt x="632" y="5947"/>
                  <a:pt x="1" y="6110"/>
                  <a:pt x="836" y="6192"/>
                </a:cubicBezTo>
                <a:cubicBezTo>
                  <a:pt x="3137" y="6314"/>
                  <a:pt x="5459" y="6395"/>
                  <a:pt x="7780" y="6456"/>
                </a:cubicBezTo>
                <a:cubicBezTo>
                  <a:pt x="7271" y="6762"/>
                  <a:pt x="6782" y="7067"/>
                  <a:pt x="6314" y="7373"/>
                </a:cubicBezTo>
                <a:cubicBezTo>
                  <a:pt x="5764" y="7760"/>
                  <a:pt x="4705" y="8167"/>
                  <a:pt x="4461" y="8615"/>
                </a:cubicBezTo>
                <a:lnTo>
                  <a:pt x="5031" y="8269"/>
                </a:lnTo>
                <a:lnTo>
                  <a:pt x="5031" y="8269"/>
                </a:lnTo>
                <a:cubicBezTo>
                  <a:pt x="4522" y="8737"/>
                  <a:pt x="3870" y="8961"/>
                  <a:pt x="3341" y="9369"/>
                </a:cubicBezTo>
                <a:cubicBezTo>
                  <a:pt x="3381" y="9450"/>
                  <a:pt x="3402" y="9491"/>
                  <a:pt x="3239" y="9654"/>
                </a:cubicBezTo>
                <a:cubicBezTo>
                  <a:pt x="3626" y="9409"/>
                  <a:pt x="4176" y="9022"/>
                  <a:pt x="4583" y="8819"/>
                </a:cubicBezTo>
                <a:lnTo>
                  <a:pt x="4664" y="8941"/>
                </a:lnTo>
                <a:cubicBezTo>
                  <a:pt x="4298" y="9226"/>
                  <a:pt x="3687" y="9491"/>
                  <a:pt x="3320" y="9776"/>
                </a:cubicBezTo>
                <a:lnTo>
                  <a:pt x="3422" y="9939"/>
                </a:lnTo>
                <a:cubicBezTo>
                  <a:pt x="3438" y="9955"/>
                  <a:pt x="3417" y="9982"/>
                  <a:pt x="3376" y="10016"/>
                </a:cubicBezTo>
                <a:lnTo>
                  <a:pt x="3376" y="10016"/>
                </a:lnTo>
                <a:cubicBezTo>
                  <a:pt x="3542" y="9915"/>
                  <a:pt x="3721" y="9807"/>
                  <a:pt x="3829" y="9735"/>
                </a:cubicBezTo>
                <a:lnTo>
                  <a:pt x="3931" y="9898"/>
                </a:lnTo>
                <a:cubicBezTo>
                  <a:pt x="3952" y="9939"/>
                  <a:pt x="3768" y="10061"/>
                  <a:pt x="3585" y="10183"/>
                </a:cubicBezTo>
                <a:cubicBezTo>
                  <a:pt x="3619" y="10252"/>
                  <a:pt x="3539" y="10406"/>
                  <a:pt x="3632" y="10406"/>
                </a:cubicBezTo>
                <a:cubicBezTo>
                  <a:pt x="3650" y="10406"/>
                  <a:pt x="3674" y="10400"/>
                  <a:pt x="3707" y="10387"/>
                </a:cubicBezTo>
                <a:lnTo>
                  <a:pt x="4277" y="10020"/>
                </a:lnTo>
                <a:lnTo>
                  <a:pt x="4277" y="10020"/>
                </a:lnTo>
                <a:cubicBezTo>
                  <a:pt x="3544" y="10530"/>
                  <a:pt x="3300" y="10978"/>
                  <a:pt x="3381" y="11100"/>
                </a:cubicBezTo>
                <a:cubicBezTo>
                  <a:pt x="3544" y="10937"/>
                  <a:pt x="3605" y="11059"/>
                  <a:pt x="3768" y="10916"/>
                </a:cubicBezTo>
                <a:lnTo>
                  <a:pt x="3768" y="10916"/>
                </a:lnTo>
                <a:cubicBezTo>
                  <a:pt x="3409" y="11261"/>
                  <a:pt x="3072" y="11627"/>
                  <a:pt x="3226" y="11627"/>
                </a:cubicBezTo>
                <a:cubicBezTo>
                  <a:pt x="3281" y="11627"/>
                  <a:pt x="3400" y="11580"/>
                  <a:pt x="3605" y="11466"/>
                </a:cubicBezTo>
                <a:cubicBezTo>
                  <a:pt x="6375" y="9796"/>
                  <a:pt x="9186" y="8147"/>
                  <a:pt x="12057" y="6579"/>
                </a:cubicBezTo>
                <a:cubicBezTo>
                  <a:pt x="15825" y="6660"/>
                  <a:pt x="19592" y="6701"/>
                  <a:pt x="23319" y="6782"/>
                </a:cubicBezTo>
                <a:cubicBezTo>
                  <a:pt x="23747" y="6742"/>
                  <a:pt x="23543" y="6640"/>
                  <a:pt x="23543" y="6538"/>
                </a:cubicBezTo>
                <a:cubicBezTo>
                  <a:pt x="22688" y="6518"/>
                  <a:pt x="21833" y="6538"/>
                  <a:pt x="21201" y="6416"/>
                </a:cubicBezTo>
                <a:cubicBezTo>
                  <a:pt x="20998" y="6416"/>
                  <a:pt x="21425" y="6232"/>
                  <a:pt x="21222" y="6131"/>
                </a:cubicBezTo>
                <a:cubicBezTo>
                  <a:pt x="20998" y="6110"/>
                  <a:pt x="20590" y="6110"/>
                  <a:pt x="20366" y="6090"/>
                </a:cubicBezTo>
                <a:cubicBezTo>
                  <a:pt x="20163" y="5947"/>
                  <a:pt x="20590" y="5825"/>
                  <a:pt x="20387" y="5662"/>
                </a:cubicBezTo>
                <a:cubicBezTo>
                  <a:pt x="20183" y="5520"/>
                  <a:pt x="19328" y="5581"/>
                  <a:pt x="19124" y="5479"/>
                </a:cubicBezTo>
                <a:cubicBezTo>
                  <a:pt x="18661" y="5392"/>
                  <a:pt x="19071" y="5367"/>
                  <a:pt x="19574" y="5367"/>
                </a:cubicBezTo>
                <a:cubicBezTo>
                  <a:pt x="19779" y="5367"/>
                  <a:pt x="20000" y="5371"/>
                  <a:pt x="20183" y="5377"/>
                </a:cubicBezTo>
                <a:cubicBezTo>
                  <a:pt x="20100" y="5335"/>
                  <a:pt x="20156" y="5328"/>
                  <a:pt x="20252" y="5328"/>
                </a:cubicBezTo>
                <a:cubicBezTo>
                  <a:pt x="20307" y="5328"/>
                  <a:pt x="20375" y="5330"/>
                  <a:pt x="20437" y="5330"/>
                </a:cubicBezTo>
                <a:cubicBezTo>
                  <a:pt x="20531" y="5330"/>
                  <a:pt x="20611" y="5325"/>
                  <a:pt x="20611" y="5296"/>
                </a:cubicBezTo>
                <a:cubicBezTo>
                  <a:pt x="20611" y="5092"/>
                  <a:pt x="20611" y="4909"/>
                  <a:pt x="19776" y="4725"/>
                </a:cubicBezTo>
                <a:cubicBezTo>
                  <a:pt x="19572" y="4664"/>
                  <a:pt x="19776" y="4542"/>
                  <a:pt x="19796" y="4440"/>
                </a:cubicBezTo>
                <a:cubicBezTo>
                  <a:pt x="18635" y="4400"/>
                  <a:pt x="17434" y="4359"/>
                  <a:pt x="16252" y="4338"/>
                </a:cubicBezTo>
                <a:cubicBezTo>
                  <a:pt x="18900" y="2974"/>
                  <a:pt x="21568" y="1691"/>
                  <a:pt x="24277" y="530"/>
                </a:cubicBezTo>
                <a:cubicBezTo>
                  <a:pt x="24663" y="306"/>
                  <a:pt x="24419" y="306"/>
                  <a:pt x="24378" y="204"/>
                </a:cubicBezTo>
                <a:lnTo>
                  <a:pt x="24378" y="204"/>
                </a:lnTo>
                <a:cubicBezTo>
                  <a:pt x="23564" y="550"/>
                  <a:pt x="22769" y="958"/>
                  <a:pt x="22118" y="1121"/>
                </a:cubicBezTo>
                <a:cubicBezTo>
                  <a:pt x="22093" y="1133"/>
                  <a:pt x="22076" y="1139"/>
                  <a:pt x="22066" y="1139"/>
                </a:cubicBezTo>
                <a:cubicBezTo>
                  <a:pt x="21990" y="1139"/>
                  <a:pt x="22231" y="856"/>
                  <a:pt x="22016" y="856"/>
                </a:cubicBezTo>
                <a:cubicBezTo>
                  <a:pt x="21812" y="958"/>
                  <a:pt x="21405" y="1141"/>
                  <a:pt x="21201" y="1222"/>
                </a:cubicBezTo>
                <a:cubicBezTo>
                  <a:pt x="20937" y="1182"/>
                  <a:pt x="21283" y="856"/>
                  <a:pt x="21018" y="815"/>
                </a:cubicBezTo>
                <a:cubicBezTo>
                  <a:pt x="21007" y="813"/>
                  <a:pt x="20995" y="813"/>
                  <a:pt x="20982" y="813"/>
                </a:cubicBezTo>
                <a:cubicBezTo>
                  <a:pt x="20690" y="813"/>
                  <a:pt x="19969" y="1243"/>
                  <a:pt x="19735" y="1243"/>
                </a:cubicBezTo>
                <a:cubicBezTo>
                  <a:pt x="19639" y="1270"/>
                  <a:pt x="19579" y="1282"/>
                  <a:pt x="19548" y="1282"/>
                </a:cubicBezTo>
                <a:cubicBezTo>
                  <a:pt x="19368" y="1282"/>
                  <a:pt x="20171" y="878"/>
                  <a:pt x="20692" y="652"/>
                </a:cubicBezTo>
                <a:cubicBezTo>
                  <a:pt x="20448" y="652"/>
                  <a:pt x="21099" y="469"/>
                  <a:pt x="21059" y="387"/>
                </a:cubicBezTo>
                <a:cubicBezTo>
                  <a:pt x="21005" y="268"/>
                  <a:pt x="20961" y="148"/>
                  <a:pt x="20691" y="148"/>
                </a:cubicBezTo>
                <a:cubicBezTo>
                  <a:pt x="20548" y="148"/>
                  <a:pt x="20343" y="181"/>
                  <a:pt x="20040" y="265"/>
                </a:cubicBezTo>
                <a:cubicBezTo>
                  <a:pt x="20022" y="269"/>
                  <a:pt x="20006" y="270"/>
                  <a:pt x="19992" y="270"/>
                </a:cubicBezTo>
                <a:cubicBezTo>
                  <a:pt x="19839" y="270"/>
                  <a:pt x="19956" y="75"/>
                  <a:pt x="19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1" name="Google Shape;2781;p30"/>
          <p:cNvGrpSpPr/>
          <p:nvPr/>
        </p:nvGrpSpPr>
        <p:grpSpPr>
          <a:xfrm rot="6766884" flipH="1">
            <a:off x="7757917" y="4425776"/>
            <a:ext cx="1686207" cy="1273788"/>
            <a:chOff x="236650" y="413000"/>
            <a:chExt cx="1074776" cy="811903"/>
          </a:xfrm>
        </p:grpSpPr>
        <p:sp>
          <p:nvSpPr>
            <p:cNvPr id="2782" name="Google Shape;2782;p30"/>
            <p:cNvSpPr/>
            <p:nvPr/>
          </p:nvSpPr>
          <p:spPr>
            <a:xfrm>
              <a:off x="750615" y="1110091"/>
              <a:ext cx="126593" cy="114812"/>
            </a:xfrm>
            <a:custGeom>
              <a:avLst/>
              <a:gdLst/>
              <a:ahLst/>
              <a:cxnLst/>
              <a:rect l="l" t="t" r="r" b="b"/>
              <a:pathLst>
                <a:path w="1816" h="1647" extrusionOk="0">
                  <a:moveTo>
                    <a:pt x="292" y="0"/>
                  </a:moveTo>
                  <a:cubicBezTo>
                    <a:pt x="138" y="0"/>
                    <a:pt x="0" y="199"/>
                    <a:pt x="142" y="324"/>
                  </a:cubicBezTo>
                  <a:lnTo>
                    <a:pt x="1404" y="1587"/>
                  </a:lnTo>
                  <a:cubicBezTo>
                    <a:pt x="1446" y="1629"/>
                    <a:pt x="1492" y="1646"/>
                    <a:pt x="1536" y="1646"/>
                  </a:cubicBezTo>
                  <a:cubicBezTo>
                    <a:pt x="1686" y="1646"/>
                    <a:pt x="1816" y="1444"/>
                    <a:pt x="1690" y="1302"/>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0"/>
            <p:cNvSpPr/>
            <p:nvPr/>
          </p:nvSpPr>
          <p:spPr>
            <a:xfrm>
              <a:off x="597255" y="882979"/>
              <a:ext cx="156150" cy="148831"/>
            </a:xfrm>
            <a:custGeom>
              <a:avLst/>
              <a:gdLst/>
              <a:ahLst/>
              <a:cxnLst/>
              <a:rect l="l" t="t" r="r" b="b"/>
              <a:pathLst>
                <a:path w="2240" h="2135" extrusionOk="0">
                  <a:moveTo>
                    <a:pt x="294" y="0"/>
                  </a:moveTo>
                  <a:cubicBezTo>
                    <a:pt x="139" y="0"/>
                    <a:pt x="1" y="203"/>
                    <a:pt x="142" y="344"/>
                  </a:cubicBezTo>
                  <a:cubicBezTo>
                    <a:pt x="692" y="915"/>
                    <a:pt x="1262" y="1485"/>
                    <a:pt x="1812" y="2075"/>
                  </a:cubicBezTo>
                  <a:cubicBezTo>
                    <a:pt x="1854" y="2117"/>
                    <a:pt x="1901" y="2134"/>
                    <a:pt x="1946" y="2134"/>
                  </a:cubicBezTo>
                  <a:cubicBezTo>
                    <a:pt x="2101" y="2134"/>
                    <a:pt x="2239" y="1932"/>
                    <a:pt x="2097" y="1790"/>
                  </a:cubicBezTo>
                  <a:cubicBezTo>
                    <a:pt x="1548" y="1220"/>
                    <a:pt x="977" y="650"/>
                    <a:pt x="427" y="59"/>
                  </a:cubicBezTo>
                  <a:cubicBezTo>
                    <a:pt x="386" y="18"/>
                    <a:pt x="339" y="0"/>
                    <a:pt x="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0"/>
            <p:cNvSpPr/>
            <p:nvPr/>
          </p:nvSpPr>
          <p:spPr>
            <a:xfrm>
              <a:off x="503218" y="934076"/>
              <a:ext cx="155035" cy="144579"/>
            </a:xfrm>
            <a:custGeom>
              <a:avLst/>
              <a:gdLst/>
              <a:ahLst/>
              <a:cxnLst/>
              <a:rect l="l" t="t" r="r" b="b"/>
              <a:pathLst>
                <a:path w="2224" h="2074" extrusionOk="0">
                  <a:moveTo>
                    <a:pt x="280" y="0"/>
                  </a:moveTo>
                  <a:cubicBezTo>
                    <a:pt x="130" y="0"/>
                    <a:pt x="1" y="203"/>
                    <a:pt x="127" y="344"/>
                  </a:cubicBezTo>
                  <a:lnTo>
                    <a:pt x="1817" y="2014"/>
                  </a:lnTo>
                  <a:cubicBezTo>
                    <a:pt x="1854" y="2056"/>
                    <a:pt x="1897" y="2073"/>
                    <a:pt x="1940" y="2073"/>
                  </a:cubicBezTo>
                  <a:cubicBezTo>
                    <a:pt x="2085" y="2073"/>
                    <a:pt x="2224" y="1871"/>
                    <a:pt x="2082" y="1729"/>
                  </a:cubicBezTo>
                  <a:lnTo>
                    <a:pt x="412" y="59"/>
                  </a:lnTo>
                  <a:cubicBezTo>
                    <a:pt x="370" y="18"/>
                    <a:pt x="325"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0"/>
            <p:cNvSpPr/>
            <p:nvPr/>
          </p:nvSpPr>
          <p:spPr>
            <a:xfrm>
              <a:off x="419636" y="693928"/>
              <a:ext cx="105750" cy="100940"/>
            </a:xfrm>
            <a:custGeom>
              <a:avLst/>
              <a:gdLst/>
              <a:ahLst/>
              <a:cxnLst/>
              <a:rect l="l" t="t" r="r" b="b"/>
              <a:pathLst>
                <a:path w="1517" h="1448" extrusionOk="0">
                  <a:moveTo>
                    <a:pt x="272" y="1"/>
                  </a:moveTo>
                  <a:cubicBezTo>
                    <a:pt x="124" y="1"/>
                    <a:pt x="0" y="188"/>
                    <a:pt x="124" y="327"/>
                  </a:cubicBezTo>
                  <a:cubicBezTo>
                    <a:pt x="470" y="674"/>
                    <a:pt x="817" y="999"/>
                    <a:pt x="1122" y="1386"/>
                  </a:cubicBezTo>
                  <a:cubicBezTo>
                    <a:pt x="1161" y="1430"/>
                    <a:pt x="1205" y="1448"/>
                    <a:pt x="1248" y="1448"/>
                  </a:cubicBezTo>
                  <a:cubicBezTo>
                    <a:pt x="1387" y="1448"/>
                    <a:pt x="1516" y="1257"/>
                    <a:pt x="1407" y="1101"/>
                  </a:cubicBezTo>
                  <a:cubicBezTo>
                    <a:pt x="1102" y="735"/>
                    <a:pt x="735" y="409"/>
                    <a:pt x="409" y="63"/>
                  </a:cubicBezTo>
                  <a:cubicBezTo>
                    <a:pt x="366" y="19"/>
                    <a:pt x="318"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0"/>
            <p:cNvSpPr/>
            <p:nvPr/>
          </p:nvSpPr>
          <p:spPr>
            <a:xfrm>
              <a:off x="553129" y="660607"/>
              <a:ext cx="167583" cy="155384"/>
            </a:xfrm>
            <a:custGeom>
              <a:avLst/>
              <a:gdLst/>
              <a:ahLst/>
              <a:cxnLst/>
              <a:rect l="l" t="t" r="r" b="b"/>
              <a:pathLst>
                <a:path w="2404" h="2229" extrusionOk="0">
                  <a:moveTo>
                    <a:pt x="300" y="1"/>
                  </a:moveTo>
                  <a:cubicBezTo>
                    <a:pt x="143" y="1"/>
                    <a:pt x="1" y="194"/>
                    <a:pt x="144" y="337"/>
                  </a:cubicBezTo>
                  <a:lnTo>
                    <a:pt x="1977" y="2170"/>
                  </a:lnTo>
                  <a:cubicBezTo>
                    <a:pt x="2019" y="2211"/>
                    <a:pt x="2065" y="2229"/>
                    <a:pt x="2111" y="2229"/>
                  </a:cubicBezTo>
                  <a:cubicBezTo>
                    <a:pt x="2265" y="2229"/>
                    <a:pt x="2404" y="2026"/>
                    <a:pt x="2262" y="1885"/>
                  </a:cubicBezTo>
                  <a:lnTo>
                    <a:pt x="429" y="52"/>
                  </a:lnTo>
                  <a:cubicBezTo>
                    <a:pt x="389" y="16"/>
                    <a:pt x="344" y="1"/>
                    <a:pt x="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0"/>
            <p:cNvSpPr/>
            <p:nvPr/>
          </p:nvSpPr>
          <p:spPr>
            <a:xfrm>
              <a:off x="777453" y="886395"/>
              <a:ext cx="163261" cy="151759"/>
            </a:xfrm>
            <a:custGeom>
              <a:avLst/>
              <a:gdLst/>
              <a:ahLst/>
              <a:cxnLst/>
              <a:rect l="l" t="t" r="r" b="b"/>
              <a:pathLst>
                <a:path w="2342" h="2177" extrusionOk="0">
                  <a:moveTo>
                    <a:pt x="275" y="1"/>
                  </a:moveTo>
                  <a:cubicBezTo>
                    <a:pt x="133" y="1"/>
                    <a:pt x="0" y="198"/>
                    <a:pt x="123" y="336"/>
                  </a:cubicBezTo>
                  <a:cubicBezTo>
                    <a:pt x="653" y="988"/>
                    <a:pt x="1243" y="1599"/>
                    <a:pt x="1916" y="2128"/>
                  </a:cubicBezTo>
                  <a:cubicBezTo>
                    <a:pt x="1954" y="2162"/>
                    <a:pt x="1997" y="2177"/>
                    <a:pt x="2039" y="2177"/>
                  </a:cubicBezTo>
                  <a:cubicBezTo>
                    <a:pt x="2197" y="2177"/>
                    <a:pt x="2341" y="1972"/>
                    <a:pt x="2180" y="1843"/>
                  </a:cubicBezTo>
                  <a:cubicBezTo>
                    <a:pt x="1529" y="1314"/>
                    <a:pt x="938" y="723"/>
                    <a:pt x="409" y="71"/>
                  </a:cubicBezTo>
                  <a:cubicBezTo>
                    <a:pt x="369" y="21"/>
                    <a:pt x="322" y="1"/>
                    <a:pt x="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0"/>
            <p:cNvSpPr/>
            <p:nvPr/>
          </p:nvSpPr>
          <p:spPr>
            <a:xfrm>
              <a:off x="834336" y="1054742"/>
              <a:ext cx="97943" cy="86371"/>
            </a:xfrm>
            <a:custGeom>
              <a:avLst/>
              <a:gdLst/>
              <a:ahLst/>
              <a:cxnLst/>
              <a:rect l="l" t="t" r="r" b="b"/>
              <a:pathLst>
                <a:path w="1405" h="1239" extrusionOk="0">
                  <a:moveTo>
                    <a:pt x="294" y="0"/>
                  </a:moveTo>
                  <a:cubicBezTo>
                    <a:pt x="139" y="0"/>
                    <a:pt x="1" y="203"/>
                    <a:pt x="142" y="345"/>
                  </a:cubicBezTo>
                  <a:lnTo>
                    <a:pt x="977" y="1179"/>
                  </a:lnTo>
                  <a:cubicBezTo>
                    <a:pt x="1019" y="1221"/>
                    <a:pt x="1066" y="1239"/>
                    <a:pt x="1111" y="1239"/>
                  </a:cubicBezTo>
                  <a:cubicBezTo>
                    <a:pt x="1266" y="1239"/>
                    <a:pt x="1404" y="1036"/>
                    <a:pt x="1262" y="894"/>
                  </a:cubicBezTo>
                  <a:lnTo>
                    <a:pt x="427" y="59"/>
                  </a:lnTo>
                  <a:cubicBezTo>
                    <a:pt x="386" y="18"/>
                    <a:pt x="339" y="0"/>
                    <a:pt x="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0"/>
            <p:cNvSpPr/>
            <p:nvPr/>
          </p:nvSpPr>
          <p:spPr>
            <a:xfrm>
              <a:off x="671077" y="620315"/>
              <a:ext cx="213103" cy="202996"/>
            </a:xfrm>
            <a:custGeom>
              <a:avLst/>
              <a:gdLst/>
              <a:ahLst/>
              <a:cxnLst/>
              <a:rect l="l" t="t" r="r" b="b"/>
              <a:pathLst>
                <a:path w="3057" h="2912" extrusionOk="0">
                  <a:moveTo>
                    <a:pt x="276" y="0"/>
                  </a:moveTo>
                  <a:cubicBezTo>
                    <a:pt x="127" y="0"/>
                    <a:pt x="1" y="203"/>
                    <a:pt x="142" y="345"/>
                  </a:cubicBezTo>
                  <a:cubicBezTo>
                    <a:pt x="977" y="1180"/>
                    <a:pt x="1833" y="1994"/>
                    <a:pt x="2647" y="2850"/>
                  </a:cubicBezTo>
                  <a:cubicBezTo>
                    <a:pt x="2691" y="2893"/>
                    <a:pt x="2739" y="2911"/>
                    <a:pt x="2785" y="2911"/>
                  </a:cubicBezTo>
                  <a:cubicBezTo>
                    <a:pt x="2932" y="2911"/>
                    <a:pt x="3057" y="2725"/>
                    <a:pt x="2932" y="2585"/>
                  </a:cubicBezTo>
                  <a:cubicBezTo>
                    <a:pt x="2118" y="1709"/>
                    <a:pt x="1262" y="895"/>
                    <a:pt x="407" y="60"/>
                  </a:cubicBezTo>
                  <a:cubicBezTo>
                    <a:pt x="365" y="18"/>
                    <a:pt x="320" y="0"/>
                    <a:pt x="2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0"/>
            <p:cNvSpPr/>
            <p:nvPr/>
          </p:nvSpPr>
          <p:spPr>
            <a:xfrm>
              <a:off x="919242" y="875868"/>
              <a:ext cx="180549" cy="170162"/>
            </a:xfrm>
            <a:custGeom>
              <a:avLst/>
              <a:gdLst/>
              <a:ahLst/>
              <a:cxnLst/>
              <a:rect l="l" t="t" r="r" b="b"/>
              <a:pathLst>
                <a:path w="2590" h="2441" extrusionOk="0">
                  <a:moveTo>
                    <a:pt x="280" y="0"/>
                  </a:moveTo>
                  <a:cubicBezTo>
                    <a:pt x="130" y="0"/>
                    <a:pt x="0" y="203"/>
                    <a:pt x="126" y="344"/>
                  </a:cubicBezTo>
                  <a:lnTo>
                    <a:pt x="2183" y="2381"/>
                  </a:lnTo>
                  <a:cubicBezTo>
                    <a:pt x="2220" y="2423"/>
                    <a:pt x="2263" y="2440"/>
                    <a:pt x="2306" y="2440"/>
                  </a:cubicBezTo>
                  <a:cubicBezTo>
                    <a:pt x="2451" y="2440"/>
                    <a:pt x="2589" y="2238"/>
                    <a:pt x="2448" y="2096"/>
                  </a:cubicBezTo>
                  <a:lnTo>
                    <a:pt x="411" y="59"/>
                  </a:lnTo>
                  <a:cubicBezTo>
                    <a:pt x="369" y="18"/>
                    <a:pt x="324"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0"/>
            <p:cNvSpPr/>
            <p:nvPr/>
          </p:nvSpPr>
          <p:spPr>
            <a:xfrm>
              <a:off x="868145" y="682774"/>
              <a:ext cx="195049" cy="184383"/>
            </a:xfrm>
            <a:custGeom>
              <a:avLst/>
              <a:gdLst/>
              <a:ahLst/>
              <a:cxnLst/>
              <a:rect l="l" t="t" r="r" b="b"/>
              <a:pathLst>
                <a:path w="2798" h="2645" extrusionOk="0">
                  <a:moveTo>
                    <a:pt x="279" y="0"/>
                  </a:moveTo>
                  <a:cubicBezTo>
                    <a:pt x="129" y="0"/>
                    <a:pt x="0" y="199"/>
                    <a:pt x="126" y="324"/>
                  </a:cubicBezTo>
                  <a:lnTo>
                    <a:pt x="2386" y="2585"/>
                  </a:lnTo>
                  <a:cubicBezTo>
                    <a:pt x="2428" y="2627"/>
                    <a:pt x="2474" y="2644"/>
                    <a:pt x="2518" y="2644"/>
                  </a:cubicBezTo>
                  <a:cubicBezTo>
                    <a:pt x="2668" y="2644"/>
                    <a:pt x="2797" y="2442"/>
                    <a:pt x="2671" y="2300"/>
                  </a:cubicBezTo>
                  <a:lnTo>
                    <a:pt x="411" y="60"/>
                  </a:lnTo>
                  <a:cubicBezTo>
                    <a:pt x="369" y="18"/>
                    <a:pt x="323" y="0"/>
                    <a:pt x="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0"/>
            <p:cNvSpPr/>
            <p:nvPr/>
          </p:nvSpPr>
          <p:spPr>
            <a:xfrm>
              <a:off x="820324" y="507944"/>
              <a:ext cx="235411" cy="224327"/>
            </a:xfrm>
            <a:custGeom>
              <a:avLst/>
              <a:gdLst/>
              <a:ahLst/>
              <a:cxnLst/>
              <a:rect l="l" t="t" r="r" b="b"/>
              <a:pathLst>
                <a:path w="3377" h="3218" extrusionOk="0">
                  <a:moveTo>
                    <a:pt x="284" y="1"/>
                  </a:moveTo>
                  <a:cubicBezTo>
                    <a:pt x="132" y="1"/>
                    <a:pt x="0" y="188"/>
                    <a:pt x="140" y="327"/>
                  </a:cubicBezTo>
                  <a:lnTo>
                    <a:pt x="2971" y="3158"/>
                  </a:lnTo>
                  <a:cubicBezTo>
                    <a:pt x="3012" y="3200"/>
                    <a:pt x="3058" y="3217"/>
                    <a:pt x="3102" y="3217"/>
                  </a:cubicBezTo>
                  <a:cubicBezTo>
                    <a:pt x="3251" y="3217"/>
                    <a:pt x="3377" y="3015"/>
                    <a:pt x="3235" y="2873"/>
                  </a:cubicBezTo>
                  <a:lnTo>
                    <a:pt x="425" y="63"/>
                  </a:lnTo>
                  <a:cubicBezTo>
                    <a:pt x="381" y="19"/>
                    <a:pt x="332" y="1"/>
                    <a:pt x="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0"/>
            <p:cNvSpPr/>
            <p:nvPr/>
          </p:nvSpPr>
          <p:spPr>
            <a:xfrm>
              <a:off x="727960" y="541544"/>
              <a:ext cx="128824" cy="109236"/>
            </a:xfrm>
            <a:custGeom>
              <a:avLst/>
              <a:gdLst/>
              <a:ahLst/>
              <a:cxnLst/>
              <a:rect l="l" t="t" r="r" b="b"/>
              <a:pathLst>
                <a:path w="1848" h="1567" extrusionOk="0">
                  <a:moveTo>
                    <a:pt x="302" y="0"/>
                  </a:moveTo>
                  <a:cubicBezTo>
                    <a:pt x="144" y="0"/>
                    <a:pt x="1" y="201"/>
                    <a:pt x="161" y="314"/>
                  </a:cubicBezTo>
                  <a:cubicBezTo>
                    <a:pt x="609" y="680"/>
                    <a:pt x="976" y="1149"/>
                    <a:pt x="1404" y="1515"/>
                  </a:cubicBezTo>
                  <a:cubicBezTo>
                    <a:pt x="1449" y="1551"/>
                    <a:pt x="1497" y="1566"/>
                    <a:pt x="1544" y="1566"/>
                  </a:cubicBezTo>
                  <a:cubicBezTo>
                    <a:pt x="1709" y="1566"/>
                    <a:pt x="1847" y="1378"/>
                    <a:pt x="1689" y="1251"/>
                  </a:cubicBezTo>
                  <a:cubicBezTo>
                    <a:pt x="1241" y="864"/>
                    <a:pt x="894" y="395"/>
                    <a:pt x="426" y="49"/>
                  </a:cubicBezTo>
                  <a:cubicBezTo>
                    <a:pt x="387" y="15"/>
                    <a:pt x="344"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0"/>
            <p:cNvSpPr/>
            <p:nvPr/>
          </p:nvSpPr>
          <p:spPr>
            <a:xfrm>
              <a:off x="1079782" y="770608"/>
              <a:ext cx="154756" cy="143533"/>
            </a:xfrm>
            <a:custGeom>
              <a:avLst/>
              <a:gdLst/>
              <a:ahLst/>
              <a:cxnLst/>
              <a:rect l="l" t="t" r="r" b="b"/>
              <a:pathLst>
                <a:path w="2220" h="2059" extrusionOk="0">
                  <a:moveTo>
                    <a:pt x="272" y="0"/>
                  </a:moveTo>
                  <a:cubicBezTo>
                    <a:pt x="124" y="0"/>
                    <a:pt x="0" y="187"/>
                    <a:pt x="124" y="327"/>
                  </a:cubicBezTo>
                  <a:lnTo>
                    <a:pt x="1815" y="1997"/>
                  </a:lnTo>
                  <a:cubicBezTo>
                    <a:pt x="1858" y="2041"/>
                    <a:pt x="1906" y="2059"/>
                    <a:pt x="1952" y="2059"/>
                  </a:cubicBezTo>
                  <a:cubicBezTo>
                    <a:pt x="2099" y="2059"/>
                    <a:pt x="2219" y="1872"/>
                    <a:pt x="2079" y="1732"/>
                  </a:cubicBezTo>
                  <a:lnTo>
                    <a:pt x="409" y="62"/>
                  </a:lnTo>
                  <a:cubicBezTo>
                    <a:pt x="366" y="19"/>
                    <a:pt x="318" y="0"/>
                    <a:pt x="2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0"/>
            <p:cNvSpPr/>
            <p:nvPr/>
          </p:nvSpPr>
          <p:spPr>
            <a:xfrm>
              <a:off x="1097000" y="931217"/>
              <a:ext cx="83722" cy="70756"/>
            </a:xfrm>
            <a:custGeom>
              <a:avLst/>
              <a:gdLst/>
              <a:ahLst/>
              <a:cxnLst/>
              <a:rect l="l" t="t" r="r" b="b"/>
              <a:pathLst>
                <a:path w="1201" h="1015" extrusionOk="0">
                  <a:moveTo>
                    <a:pt x="292" y="0"/>
                  </a:moveTo>
                  <a:cubicBezTo>
                    <a:pt x="138" y="0"/>
                    <a:pt x="1" y="199"/>
                    <a:pt x="142" y="324"/>
                  </a:cubicBezTo>
                  <a:lnTo>
                    <a:pt x="773" y="956"/>
                  </a:lnTo>
                  <a:cubicBezTo>
                    <a:pt x="815" y="997"/>
                    <a:pt x="862" y="1015"/>
                    <a:pt x="907" y="1015"/>
                  </a:cubicBezTo>
                  <a:cubicBezTo>
                    <a:pt x="1062" y="1015"/>
                    <a:pt x="1200" y="812"/>
                    <a:pt x="1058" y="671"/>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0"/>
            <p:cNvSpPr/>
            <p:nvPr/>
          </p:nvSpPr>
          <p:spPr>
            <a:xfrm>
              <a:off x="929489" y="466955"/>
              <a:ext cx="268593" cy="258206"/>
            </a:xfrm>
            <a:custGeom>
              <a:avLst/>
              <a:gdLst/>
              <a:ahLst/>
              <a:cxnLst/>
              <a:rect l="l" t="t" r="r" b="b"/>
              <a:pathLst>
                <a:path w="3853" h="3704" extrusionOk="0">
                  <a:moveTo>
                    <a:pt x="293" y="1"/>
                  </a:moveTo>
                  <a:cubicBezTo>
                    <a:pt x="138" y="1"/>
                    <a:pt x="0" y="203"/>
                    <a:pt x="142" y="345"/>
                  </a:cubicBezTo>
                  <a:lnTo>
                    <a:pt x="3441" y="3644"/>
                  </a:lnTo>
                  <a:cubicBezTo>
                    <a:pt x="3483" y="3686"/>
                    <a:pt x="3529" y="3703"/>
                    <a:pt x="3573" y="3703"/>
                  </a:cubicBezTo>
                  <a:cubicBezTo>
                    <a:pt x="3723" y="3703"/>
                    <a:pt x="3852" y="3501"/>
                    <a:pt x="3726" y="3359"/>
                  </a:cubicBezTo>
                  <a:lnTo>
                    <a:pt x="427" y="60"/>
                  </a:lnTo>
                  <a:cubicBezTo>
                    <a:pt x="385" y="18"/>
                    <a:pt x="339" y="1"/>
                    <a:pt x="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0"/>
            <p:cNvSpPr/>
            <p:nvPr/>
          </p:nvSpPr>
          <p:spPr>
            <a:xfrm>
              <a:off x="1199193" y="745234"/>
              <a:ext cx="112233" cy="100034"/>
            </a:xfrm>
            <a:custGeom>
              <a:avLst/>
              <a:gdLst/>
              <a:ahLst/>
              <a:cxnLst/>
              <a:rect l="l" t="t" r="r" b="b"/>
              <a:pathLst>
                <a:path w="1610" h="1435" extrusionOk="0">
                  <a:moveTo>
                    <a:pt x="293" y="0"/>
                  </a:moveTo>
                  <a:cubicBezTo>
                    <a:pt x="138" y="0"/>
                    <a:pt x="1" y="199"/>
                    <a:pt x="142" y="324"/>
                  </a:cubicBezTo>
                  <a:lnTo>
                    <a:pt x="1201" y="1383"/>
                  </a:lnTo>
                  <a:cubicBezTo>
                    <a:pt x="1237" y="1419"/>
                    <a:pt x="1279" y="1434"/>
                    <a:pt x="1320" y="1434"/>
                  </a:cubicBezTo>
                  <a:cubicBezTo>
                    <a:pt x="1467" y="1434"/>
                    <a:pt x="1609" y="1241"/>
                    <a:pt x="1466" y="1098"/>
                  </a:cubicBezTo>
                  <a:lnTo>
                    <a:pt x="427" y="60"/>
                  </a:lnTo>
                  <a:cubicBezTo>
                    <a:pt x="386" y="18"/>
                    <a:pt x="338" y="0"/>
                    <a:pt x="2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0"/>
            <p:cNvSpPr/>
            <p:nvPr/>
          </p:nvSpPr>
          <p:spPr>
            <a:xfrm>
              <a:off x="1028894" y="413000"/>
              <a:ext cx="119134" cy="107702"/>
            </a:xfrm>
            <a:custGeom>
              <a:avLst/>
              <a:gdLst/>
              <a:ahLst/>
              <a:cxnLst/>
              <a:rect l="l" t="t" r="r" b="b"/>
              <a:pathLst>
                <a:path w="1709" h="1545" extrusionOk="0">
                  <a:moveTo>
                    <a:pt x="274" y="1"/>
                  </a:moveTo>
                  <a:cubicBezTo>
                    <a:pt x="125" y="1"/>
                    <a:pt x="0" y="199"/>
                    <a:pt x="141" y="325"/>
                  </a:cubicBezTo>
                  <a:cubicBezTo>
                    <a:pt x="528" y="712"/>
                    <a:pt x="895" y="1119"/>
                    <a:pt x="1282" y="1486"/>
                  </a:cubicBezTo>
                  <a:cubicBezTo>
                    <a:pt x="1324" y="1527"/>
                    <a:pt x="1370" y="1545"/>
                    <a:pt x="1416" y="1545"/>
                  </a:cubicBezTo>
                  <a:cubicBezTo>
                    <a:pt x="1571" y="1545"/>
                    <a:pt x="1709" y="1342"/>
                    <a:pt x="1567" y="1201"/>
                  </a:cubicBezTo>
                  <a:cubicBezTo>
                    <a:pt x="1160" y="834"/>
                    <a:pt x="793" y="427"/>
                    <a:pt x="406" y="60"/>
                  </a:cubicBezTo>
                  <a:cubicBezTo>
                    <a:pt x="364" y="18"/>
                    <a:pt x="318" y="1"/>
                    <a:pt x="2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0"/>
            <p:cNvSpPr/>
            <p:nvPr/>
          </p:nvSpPr>
          <p:spPr>
            <a:xfrm>
              <a:off x="1148097" y="569218"/>
              <a:ext cx="134819" cy="123317"/>
            </a:xfrm>
            <a:custGeom>
              <a:avLst/>
              <a:gdLst/>
              <a:ahLst/>
              <a:cxnLst/>
              <a:rect l="l" t="t" r="r" b="b"/>
              <a:pathLst>
                <a:path w="1934" h="1769" extrusionOk="0">
                  <a:moveTo>
                    <a:pt x="293" y="0"/>
                  </a:moveTo>
                  <a:cubicBezTo>
                    <a:pt x="139" y="0"/>
                    <a:pt x="1" y="203"/>
                    <a:pt x="142" y="344"/>
                  </a:cubicBezTo>
                  <a:lnTo>
                    <a:pt x="1507" y="1709"/>
                  </a:lnTo>
                  <a:cubicBezTo>
                    <a:pt x="1548" y="1751"/>
                    <a:pt x="1595" y="1768"/>
                    <a:pt x="1641" y="1768"/>
                  </a:cubicBezTo>
                  <a:cubicBezTo>
                    <a:pt x="1795" y="1768"/>
                    <a:pt x="1933" y="1566"/>
                    <a:pt x="1792" y="1424"/>
                  </a:cubicBezTo>
                  <a:lnTo>
                    <a:pt x="427" y="59"/>
                  </a:lnTo>
                  <a:cubicBezTo>
                    <a:pt x="386" y="18"/>
                    <a:pt x="339" y="0"/>
                    <a:pt x="2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0"/>
            <p:cNvSpPr/>
            <p:nvPr/>
          </p:nvSpPr>
          <p:spPr>
            <a:xfrm>
              <a:off x="341771" y="752344"/>
              <a:ext cx="156150" cy="144021"/>
            </a:xfrm>
            <a:custGeom>
              <a:avLst/>
              <a:gdLst/>
              <a:ahLst/>
              <a:cxnLst/>
              <a:rect l="l" t="t" r="r" b="b"/>
              <a:pathLst>
                <a:path w="2240" h="2066" extrusionOk="0">
                  <a:moveTo>
                    <a:pt x="292" y="0"/>
                  </a:moveTo>
                  <a:cubicBezTo>
                    <a:pt x="137" y="0"/>
                    <a:pt x="0" y="199"/>
                    <a:pt x="142" y="324"/>
                  </a:cubicBezTo>
                  <a:lnTo>
                    <a:pt x="1832" y="2015"/>
                  </a:lnTo>
                  <a:cubicBezTo>
                    <a:pt x="1868" y="2050"/>
                    <a:pt x="1909" y="2065"/>
                    <a:pt x="1950" y="2065"/>
                  </a:cubicBezTo>
                  <a:cubicBezTo>
                    <a:pt x="2097" y="2065"/>
                    <a:pt x="2240" y="1873"/>
                    <a:pt x="2097" y="1730"/>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0"/>
            <p:cNvSpPr/>
            <p:nvPr/>
          </p:nvSpPr>
          <p:spPr>
            <a:xfrm>
              <a:off x="671077" y="1120059"/>
              <a:ext cx="106587" cy="101358"/>
            </a:xfrm>
            <a:custGeom>
              <a:avLst/>
              <a:gdLst/>
              <a:ahLst/>
              <a:cxnLst/>
              <a:rect l="l" t="t" r="r" b="b"/>
              <a:pathLst>
                <a:path w="1529" h="1454" extrusionOk="0">
                  <a:moveTo>
                    <a:pt x="284" y="0"/>
                  </a:moveTo>
                  <a:cubicBezTo>
                    <a:pt x="139" y="0"/>
                    <a:pt x="1" y="203"/>
                    <a:pt x="142" y="344"/>
                  </a:cubicBezTo>
                  <a:cubicBezTo>
                    <a:pt x="448" y="711"/>
                    <a:pt x="814" y="1037"/>
                    <a:pt x="1120" y="1383"/>
                  </a:cubicBezTo>
                  <a:cubicBezTo>
                    <a:pt x="1165" y="1433"/>
                    <a:pt x="1214" y="1453"/>
                    <a:pt x="1261" y="1453"/>
                  </a:cubicBezTo>
                  <a:cubicBezTo>
                    <a:pt x="1407" y="1453"/>
                    <a:pt x="1528" y="1257"/>
                    <a:pt x="1405" y="1118"/>
                  </a:cubicBezTo>
                  <a:cubicBezTo>
                    <a:pt x="1079" y="752"/>
                    <a:pt x="733" y="426"/>
                    <a:pt x="407" y="59"/>
                  </a:cubicBezTo>
                  <a:cubicBezTo>
                    <a:pt x="370" y="18"/>
                    <a:pt x="327" y="0"/>
                    <a:pt x="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0"/>
            <p:cNvSpPr/>
            <p:nvPr/>
          </p:nvSpPr>
          <p:spPr>
            <a:xfrm>
              <a:off x="334522" y="890647"/>
              <a:ext cx="156220" cy="144021"/>
            </a:xfrm>
            <a:custGeom>
              <a:avLst/>
              <a:gdLst/>
              <a:ahLst/>
              <a:cxnLst/>
              <a:rect l="l" t="t" r="r" b="b"/>
              <a:pathLst>
                <a:path w="2241" h="2066" extrusionOk="0">
                  <a:moveTo>
                    <a:pt x="300" y="0"/>
                  </a:moveTo>
                  <a:cubicBezTo>
                    <a:pt x="143" y="0"/>
                    <a:pt x="1" y="193"/>
                    <a:pt x="144" y="336"/>
                  </a:cubicBezTo>
                  <a:lnTo>
                    <a:pt x="1814" y="2006"/>
                  </a:lnTo>
                  <a:cubicBezTo>
                    <a:pt x="1856" y="2048"/>
                    <a:pt x="1903" y="2065"/>
                    <a:pt x="1949" y="2065"/>
                  </a:cubicBezTo>
                  <a:cubicBezTo>
                    <a:pt x="2103" y="2065"/>
                    <a:pt x="2240" y="1867"/>
                    <a:pt x="2099" y="1741"/>
                  </a:cubicBezTo>
                  <a:lnTo>
                    <a:pt x="429" y="51"/>
                  </a:lnTo>
                  <a:cubicBezTo>
                    <a:pt x="389" y="15"/>
                    <a:pt x="344" y="0"/>
                    <a:pt x="3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0"/>
            <p:cNvSpPr/>
            <p:nvPr/>
          </p:nvSpPr>
          <p:spPr>
            <a:xfrm>
              <a:off x="236650" y="766565"/>
              <a:ext cx="100592" cy="89368"/>
            </a:xfrm>
            <a:custGeom>
              <a:avLst/>
              <a:gdLst/>
              <a:ahLst/>
              <a:cxnLst/>
              <a:rect l="l" t="t" r="r" b="b"/>
              <a:pathLst>
                <a:path w="1443" h="1282" extrusionOk="0">
                  <a:moveTo>
                    <a:pt x="284" y="0"/>
                  </a:moveTo>
                  <a:cubicBezTo>
                    <a:pt x="139" y="0"/>
                    <a:pt x="1" y="203"/>
                    <a:pt x="142" y="344"/>
                  </a:cubicBezTo>
                  <a:lnTo>
                    <a:pt x="1018" y="1220"/>
                  </a:lnTo>
                  <a:cubicBezTo>
                    <a:pt x="1062" y="1264"/>
                    <a:pt x="1111" y="1282"/>
                    <a:pt x="1159" y="1282"/>
                  </a:cubicBezTo>
                  <a:cubicBezTo>
                    <a:pt x="1311" y="1282"/>
                    <a:pt x="1443" y="1095"/>
                    <a:pt x="1303" y="955"/>
                  </a:cubicBezTo>
                  <a:lnTo>
                    <a:pt x="407" y="59"/>
                  </a:lnTo>
                  <a:cubicBezTo>
                    <a:pt x="370" y="18"/>
                    <a:pt x="327" y="0"/>
                    <a:pt x="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0"/>
            <p:cNvSpPr/>
            <p:nvPr/>
          </p:nvSpPr>
          <p:spPr>
            <a:xfrm>
              <a:off x="525943" y="1083114"/>
              <a:ext cx="132798" cy="123875"/>
            </a:xfrm>
            <a:custGeom>
              <a:avLst/>
              <a:gdLst/>
              <a:ahLst/>
              <a:cxnLst/>
              <a:rect l="l" t="t" r="r" b="b"/>
              <a:pathLst>
                <a:path w="1905" h="1777" extrusionOk="0">
                  <a:moveTo>
                    <a:pt x="279" y="1"/>
                  </a:moveTo>
                  <a:cubicBezTo>
                    <a:pt x="143" y="1"/>
                    <a:pt x="1" y="203"/>
                    <a:pt x="127" y="345"/>
                  </a:cubicBezTo>
                  <a:cubicBezTo>
                    <a:pt x="534" y="854"/>
                    <a:pt x="962" y="1383"/>
                    <a:pt x="1532" y="1750"/>
                  </a:cubicBezTo>
                  <a:cubicBezTo>
                    <a:pt x="1563" y="1769"/>
                    <a:pt x="1594" y="1777"/>
                    <a:pt x="1624" y="1777"/>
                  </a:cubicBezTo>
                  <a:cubicBezTo>
                    <a:pt x="1788" y="1777"/>
                    <a:pt x="1905" y="1525"/>
                    <a:pt x="1715" y="1404"/>
                  </a:cubicBezTo>
                  <a:cubicBezTo>
                    <a:pt x="1206" y="1058"/>
                    <a:pt x="799" y="548"/>
                    <a:pt x="391" y="60"/>
                  </a:cubicBezTo>
                  <a:cubicBezTo>
                    <a:pt x="359" y="18"/>
                    <a:pt x="319"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830"/>
        <p:cNvGrpSpPr/>
        <p:nvPr/>
      </p:nvGrpSpPr>
      <p:grpSpPr>
        <a:xfrm>
          <a:off x="0" y="0"/>
          <a:ext cx="0" cy="0"/>
          <a:chOff x="0" y="0"/>
          <a:chExt cx="0" cy="0"/>
        </a:xfrm>
      </p:grpSpPr>
      <p:grpSp>
        <p:nvGrpSpPr>
          <p:cNvPr id="2831" name="Google Shape;2831;p33"/>
          <p:cNvGrpSpPr/>
          <p:nvPr/>
        </p:nvGrpSpPr>
        <p:grpSpPr>
          <a:xfrm>
            <a:off x="-230595" y="-650135"/>
            <a:ext cx="2339360" cy="2943282"/>
            <a:chOff x="-230600" y="-650143"/>
            <a:chExt cx="1793850" cy="2256945"/>
          </a:xfrm>
        </p:grpSpPr>
        <p:sp>
          <p:nvSpPr>
            <p:cNvPr id="2832" name="Google Shape;2832;p33"/>
            <p:cNvSpPr/>
            <p:nvPr/>
          </p:nvSpPr>
          <p:spPr>
            <a:xfrm>
              <a:off x="1243346" y="304436"/>
              <a:ext cx="12244" cy="6987"/>
            </a:xfrm>
            <a:custGeom>
              <a:avLst/>
              <a:gdLst/>
              <a:ahLst/>
              <a:cxnLst/>
              <a:rect l="l" t="t" r="r" b="b"/>
              <a:pathLst>
                <a:path w="191" h="109" extrusionOk="0">
                  <a:moveTo>
                    <a:pt x="161" y="1"/>
                  </a:moveTo>
                  <a:cubicBezTo>
                    <a:pt x="149" y="1"/>
                    <a:pt x="135" y="6"/>
                    <a:pt x="143" y="6"/>
                  </a:cubicBezTo>
                  <a:cubicBezTo>
                    <a:pt x="0" y="88"/>
                    <a:pt x="61" y="88"/>
                    <a:pt x="61" y="108"/>
                  </a:cubicBezTo>
                  <a:cubicBezTo>
                    <a:pt x="191" y="17"/>
                    <a:pt x="180" y="1"/>
                    <a:pt x="1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3"/>
            <p:cNvSpPr/>
            <p:nvPr/>
          </p:nvSpPr>
          <p:spPr>
            <a:xfrm>
              <a:off x="1372579" y="175586"/>
              <a:ext cx="13077" cy="19616"/>
            </a:xfrm>
            <a:custGeom>
              <a:avLst/>
              <a:gdLst/>
              <a:ahLst/>
              <a:cxnLst/>
              <a:rect l="l" t="t" r="r" b="b"/>
              <a:pathLst>
                <a:path w="204" h="306" extrusionOk="0">
                  <a:moveTo>
                    <a:pt x="204" y="0"/>
                  </a:moveTo>
                  <a:lnTo>
                    <a:pt x="0" y="265"/>
                  </a:lnTo>
                  <a:lnTo>
                    <a:pt x="0" y="306"/>
                  </a:lnTo>
                  <a:lnTo>
                    <a:pt x="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3"/>
            <p:cNvSpPr/>
            <p:nvPr/>
          </p:nvSpPr>
          <p:spPr>
            <a:xfrm>
              <a:off x="1409119" y="68532"/>
              <a:ext cx="54874" cy="83593"/>
            </a:xfrm>
            <a:custGeom>
              <a:avLst/>
              <a:gdLst/>
              <a:ahLst/>
              <a:cxnLst/>
              <a:rect l="l" t="t" r="r" b="b"/>
              <a:pathLst>
                <a:path w="856" h="1304" extrusionOk="0">
                  <a:moveTo>
                    <a:pt x="856" y="0"/>
                  </a:moveTo>
                  <a:lnTo>
                    <a:pt x="856" y="0"/>
                  </a:lnTo>
                  <a:cubicBezTo>
                    <a:pt x="673" y="163"/>
                    <a:pt x="408" y="754"/>
                    <a:pt x="123" y="1079"/>
                  </a:cubicBezTo>
                  <a:lnTo>
                    <a:pt x="82" y="1120"/>
                  </a:lnTo>
                  <a:lnTo>
                    <a:pt x="1" y="1303"/>
                  </a:lnTo>
                  <a:cubicBezTo>
                    <a:pt x="306" y="896"/>
                    <a:pt x="652" y="306"/>
                    <a:pt x="8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3"/>
            <p:cNvSpPr/>
            <p:nvPr/>
          </p:nvSpPr>
          <p:spPr>
            <a:xfrm>
              <a:off x="1500531" y="-3329"/>
              <a:ext cx="9167" cy="19680"/>
            </a:xfrm>
            <a:custGeom>
              <a:avLst/>
              <a:gdLst/>
              <a:ahLst/>
              <a:cxnLst/>
              <a:rect l="l" t="t" r="r" b="b"/>
              <a:pathLst>
                <a:path w="143" h="307" extrusionOk="0">
                  <a:moveTo>
                    <a:pt x="143" y="1"/>
                  </a:moveTo>
                  <a:cubicBezTo>
                    <a:pt x="143" y="21"/>
                    <a:pt x="102" y="82"/>
                    <a:pt x="0" y="306"/>
                  </a:cubicBezTo>
                  <a:cubicBezTo>
                    <a:pt x="20" y="286"/>
                    <a:pt x="20" y="286"/>
                    <a:pt x="41" y="266"/>
                  </a:cubicBezTo>
                  <a:cubicBezTo>
                    <a:pt x="61" y="225"/>
                    <a:pt x="82" y="164"/>
                    <a:pt x="143" y="42"/>
                  </a:cubicBezTo>
                  <a:lnTo>
                    <a:pt x="143" y="42"/>
                  </a:lnTo>
                  <a:cubicBezTo>
                    <a:pt x="138" y="52"/>
                    <a:pt x="135" y="55"/>
                    <a:pt x="134" y="55"/>
                  </a:cubicBezTo>
                  <a:cubicBezTo>
                    <a:pt x="131" y="55"/>
                    <a:pt x="143" y="16"/>
                    <a:pt x="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3"/>
            <p:cNvSpPr/>
            <p:nvPr/>
          </p:nvSpPr>
          <p:spPr>
            <a:xfrm>
              <a:off x="1509634" y="-3329"/>
              <a:ext cx="64" cy="64"/>
            </a:xfrm>
            <a:custGeom>
              <a:avLst/>
              <a:gdLst/>
              <a:ahLst/>
              <a:cxnLst/>
              <a:rect l="l" t="t" r="r" b="b"/>
              <a:pathLst>
                <a:path w="1" h="1" extrusionOk="0">
                  <a:moveTo>
                    <a:pt x="1" y="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3"/>
            <p:cNvSpPr/>
            <p:nvPr/>
          </p:nvSpPr>
          <p:spPr>
            <a:xfrm>
              <a:off x="1500980" y="11607"/>
              <a:ext cx="3910" cy="7436"/>
            </a:xfrm>
            <a:custGeom>
              <a:avLst/>
              <a:gdLst/>
              <a:ahLst/>
              <a:cxnLst/>
              <a:rect l="l" t="t" r="r" b="b"/>
              <a:pathLst>
                <a:path w="61" h="116" extrusionOk="0">
                  <a:moveTo>
                    <a:pt x="55" y="0"/>
                  </a:moveTo>
                  <a:cubicBezTo>
                    <a:pt x="53" y="0"/>
                    <a:pt x="47" y="9"/>
                    <a:pt x="34" y="33"/>
                  </a:cubicBezTo>
                  <a:cubicBezTo>
                    <a:pt x="8" y="94"/>
                    <a:pt x="1" y="116"/>
                    <a:pt x="2" y="116"/>
                  </a:cubicBezTo>
                  <a:cubicBezTo>
                    <a:pt x="6" y="116"/>
                    <a:pt x="60" y="0"/>
                    <a:pt x="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3"/>
            <p:cNvSpPr/>
            <p:nvPr/>
          </p:nvSpPr>
          <p:spPr>
            <a:xfrm>
              <a:off x="1503672" y="-30702"/>
              <a:ext cx="15193" cy="30450"/>
            </a:xfrm>
            <a:custGeom>
              <a:avLst/>
              <a:gdLst/>
              <a:ahLst/>
              <a:cxnLst/>
              <a:rect l="l" t="t" r="r" b="b"/>
              <a:pathLst>
                <a:path w="237" h="475" extrusionOk="0">
                  <a:moveTo>
                    <a:pt x="236" y="0"/>
                  </a:moveTo>
                  <a:lnTo>
                    <a:pt x="236" y="0"/>
                  </a:lnTo>
                  <a:cubicBezTo>
                    <a:pt x="185" y="102"/>
                    <a:pt x="126" y="228"/>
                    <a:pt x="114" y="228"/>
                  </a:cubicBezTo>
                  <a:cubicBezTo>
                    <a:pt x="107" y="228"/>
                    <a:pt x="117" y="183"/>
                    <a:pt x="155" y="61"/>
                  </a:cubicBezTo>
                  <a:lnTo>
                    <a:pt x="155" y="61"/>
                  </a:lnTo>
                  <a:cubicBezTo>
                    <a:pt x="39" y="341"/>
                    <a:pt x="1" y="475"/>
                    <a:pt x="17" y="475"/>
                  </a:cubicBezTo>
                  <a:cubicBezTo>
                    <a:pt x="34" y="475"/>
                    <a:pt x="118" y="311"/>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3"/>
            <p:cNvSpPr/>
            <p:nvPr/>
          </p:nvSpPr>
          <p:spPr>
            <a:xfrm>
              <a:off x="1448286" y="59365"/>
              <a:ext cx="15449" cy="26155"/>
            </a:xfrm>
            <a:custGeom>
              <a:avLst/>
              <a:gdLst/>
              <a:ahLst/>
              <a:cxnLst/>
              <a:rect l="l" t="t" r="r" b="b"/>
              <a:pathLst>
                <a:path w="241" h="408" extrusionOk="0">
                  <a:moveTo>
                    <a:pt x="225" y="1"/>
                  </a:moveTo>
                  <a:lnTo>
                    <a:pt x="82" y="204"/>
                  </a:lnTo>
                  <a:cubicBezTo>
                    <a:pt x="70" y="241"/>
                    <a:pt x="58" y="285"/>
                    <a:pt x="41" y="327"/>
                  </a:cubicBezTo>
                  <a:lnTo>
                    <a:pt x="41" y="327"/>
                  </a:lnTo>
                  <a:cubicBezTo>
                    <a:pt x="113" y="197"/>
                    <a:pt x="241" y="1"/>
                    <a:pt x="225" y="1"/>
                  </a:cubicBezTo>
                  <a:close/>
                  <a:moveTo>
                    <a:pt x="41" y="327"/>
                  </a:moveTo>
                  <a:lnTo>
                    <a:pt x="41" y="327"/>
                  </a:lnTo>
                  <a:cubicBezTo>
                    <a:pt x="23" y="359"/>
                    <a:pt x="9" y="388"/>
                    <a:pt x="0" y="408"/>
                  </a:cubicBezTo>
                  <a:cubicBezTo>
                    <a:pt x="17" y="383"/>
                    <a:pt x="30" y="355"/>
                    <a:pt x="41" y="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3"/>
            <p:cNvSpPr/>
            <p:nvPr/>
          </p:nvSpPr>
          <p:spPr>
            <a:xfrm>
              <a:off x="1509634" y="-522896"/>
              <a:ext cx="1410" cy="2692"/>
            </a:xfrm>
            <a:custGeom>
              <a:avLst/>
              <a:gdLst/>
              <a:ahLst/>
              <a:cxnLst/>
              <a:rect l="l" t="t" r="r" b="b"/>
              <a:pathLst>
                <a:path w="22" h="42" extrusionOk="0">
                  <a:moveTo>
                    <a:pt x="1" y="0"/>
                  </a:moveTo>
                  <a:cubicBezTo>
                    <a:pt x="1" y="21"/>
                    <a:pt x="1" y="21"/>
                    <a:pt x="1" y="41"/>
                  </a:cubicBezTo>
                  <a:lnTo>
                    <a:pt x="21" y="4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3"/>
            <p:cNvSpPr/>
            <p:nvPr/>
          </p:nvSpPr>
          <p:spPr>
            <a:xfrm>
              <a:off x="-230600" y="-649053"/>
              <a:ext cx="1793850" cy="2255855"/>
            </a:xfrm>
            <a:custGeom>
              <a:avLst/>
              <a:gdLst/>
              <a:ahLst/>
              <a:cxnLst/>
              <a:rect l="l" t="t" r="r" b="b"/>
              <a:pathLst>
                <a:path w="27983" h="35190" extrusionOk="0">
                  <a:moveTo>
                    <a:pt x="21327" y="113"/>
                  </a:moveTo>
                  <a:cubicBezTo>
                    <a:pt x="21382" y="113"/>
                    <a:pt x="21442" y="114"/>
                    <a:pt x="21506" y="115"/>
                  </a:cubicBezTo>
                  <a:cubicBezTo>
                    <a:pt x="21893" y="176"/>
                    <a:pt x="21527" y="237"/>
                    <a:pt x="21608" y="258"/>
                  </a:cubicBezTo>
                  <a:cubicBezTo>
                    <a:pt x="21420" y="273"/>
                    <a:pt x="21265" y="277"/>
                    <a:pt x="21128" y="277"/>
                  </a:cubicBezTo>
                  <a:cubicBezTo>
                    <a:pt x="20977" y="277"/>
                    <a:pt x="20846" y="272"/>
                    <a:pt x="20715" y="272"/>
                  </a:cubicBezTo>
                  <a:cubicBezTo>
                    <a:pt x="20641" y="272"/>
                    <a:pt x="20567" y="274"/>
                    <a:pt x="20488" y="278"/>
                  </a:cubicBezTo>
                  <a:lnTo>
                    <a:pt x="20916" y="278"/>
                  </a:lnTo>
                  <a:cubicBezTo>
                    <a:pt x="20753" y="299"/>
                    <a:pt x="20427" y="319"/>
                    <a:pt x="20244" y="319"/>
                  </a:cubicBezTo>
                  <a:lnTo>
                    <a:pt x="20407" y="319"/>
                  </a:lnTo>
                  <a:cubicBezTo>
                    <a:pt x="19612" y="360"/>
                    <a:pt x="18818" y="400"/>
                    <a:pt x="18024" y="441"/>
                  </a:cubicBezTo>
                  <a:cubicBezTo>
                    <a:pt x="18248" y="380"/>
                    <a:pt x="18655" y="299"/>
                    <a:pt x="19164" y="258"/>
                  </a:cubicBezTo>
                  <a:cubicBezTo>
                    <a:pt x="19314" y="243"/>
                    <a:pt x="19408" y="238"/>
                    <a:pt x="19467" y="238"/>
                  </a:cubicBezTo>
                  <a:cubicBezTo>
                    <a:pt x="19634" y="238"/>
                    <a:pt x="19513" y="281"/>
                    <a:pt x="19533" y="281"/>
                  </a:cubicBezTo>
                  <a:cubicBezTo>
                    <a:pt x="19536" y="281"/>
                    <a:pt x="19542" y="280"/>
                    <a:pt x="19551" y="278"/>
                  </a:cubicBezTo>
                  <a:cubicBezTo>
                    <a:pt x="20635" y="240"/>
                    <a:pt x="20547" y="113"/>
                    <a:pt x="21327" y="113"/>
                  </a:cubicBezTo>
                  <a:close/>
                  <a:moveTo>
                    <a:pt x="24256" y="339"/>
                  </a:moveTo>
                  <a:cubicBezTo>
                    <a:pt x="24350" y="339"/>
                    <a:pt x="24531" y="409"/>
                    <a:pt x="24719" y="468"/>
                  </a:cubicBezTo>
                  <a:lnTo>
                    <a:pt x="24719" y="468"/>
                  </a:lnTo>
                  <a:cubicBezTo>
                    <a:pt x="24636" y="429"/>
                    <a:pt x="24378" y="339"/>
                    <a:pt x="24256" y="339"/>
                  </a:cubicBezTo>
                  <a:close/>
                  <a:moveTo>
                    <a:pt x="15376" y="563"/>
                  </a:moveTo>
                  <a:cubicBezTo>
                    <a:pt x="15356" y="584"/>
                    <a:pt x="15417" y="604"/>
                    <a:pt x="15458" y="604"/>
                  </a:cubicBezTo>
                  <a:cubicBezTo>
                    <a:pt x="15295" y="624"/>
                    <a:pt x="15132" y="624"/>
                    <a:pt x="14969" y="645"/>
                  </a:cubicBezTo>
                  <a:cubicBezTo>
                    <a:pt x="15091" y="604"/>
                    <a:pt x="15254" y="584"/>
                    <a:pt x="15376" y="563"/>
                  </a:cubicBezTo>
                  <a:close/>
                  <a:moveTo>
                    <a:pt x="10032" y="849"/>
                  </a:moveTo>
                  <a:cubicBezTo>
                    <a:pt x="9947" y="855"/>
                    <a:pt x="9861" y="861"/>
                    <a:pt x="9776" y="869"/>
                  </a:cubicBezTo>
                  <a:cubicBezTo>
                    <a:pt x="9823" y="853"/>
                    <a:pt x="9929" y="849"/>
                    <a:pt x="10032" y="849"/>
                  </a:cubicBezTo>
                  <a:close/>
                  <a:moveTo>
                    <a:pt x="12036" y="747"/>
                  </a:moveTo>
                  <a:cubicBezTo>
                    <a:pt x="12077" y="747"/>
                    <a:pt x="12953" y="747"/>
                    <a:pt x="13156" y="767"/>
                  </a:cubicBezTo>
                  <a:cubicBezTo>
                    <a:pt x="13177" y="767"/>
                    <a:pt x="13197" y="767"/>
                    <a:pt x="13218" y="787"/>
                  </a:cubicBezTo>
                  <a:cubicBezTo>
                    <a:pt x="13014" y="808"/>
                    <a:pt x="12810" y="828"/>
                    <a:pt x="12607" y="828"/>
                  </a:cubicBezTo>
                  <a:lnTo>
                    <a:pt x="12586" y="767"/>
                  </a:lnTo>
                  <a:lnTo>
                    <a:pt x="12525" y="848"/>
                  </a:lnTo>
                  <a:cubicBezTo>
                    <a:pt x="12321" y="869"/>
                    <a:pt x="12138" y="889"/>
                    <a:pt x="11935" y="889"/>
                  </a:cubicBezTo>
                  <a:cubicBezTo>
                    <a:pt x="11914" y="828"/>
                    <a:pt x="11955" y="787"/>
                    <a:pt x="12036" y="747"/>
                  </a:cubicBezTo>
                  <a:close/>
                  <a:moveTo>
                    <a:pt x="9654" y="971"/>
                  </a:moveTo>
                  <a:lnTo>
                    <a:pt x="9654" y="971"/>
                  </a:lnTo>
                  <a:cubicBezTo>
                    <a:pt x="9511" y="1011"/>
                    <a:pt x="9267" y="1093"/>
                    <a:pt x="8982" y="1174"/>
                  </a:cubicBezTo>
                  <a:cubicBezTo>
                    <a:pt x="8676" y="1215"/>
                    <a:pt x="8371" y="1235"/>
                    <a:pt x="8085" y="1276"/>
                  </a:cubicBezTo>
                  <a:cubicBezTo>
                    <a:pt x="8330" y="1174"/>
                    <a:pt x="8635" y="1093"/>
                    <a:pt x="8982" y="1032"/>
                  </a:cubicBezTo>
                  <a:lnTo>
                    <a:pt x="9124" y="1052"/>
                  </a:lnTo>
                  <a:lnTo>
                    <a:pt x="9654" y="971"/>
                  </a:lnTo>
                  <a:close/>
                  <a:moveTo>
                    <a:pt x="26557" y="1653"/>
                  </a:moveTo>
                  <a:lnTo>
                    <a:pt x="26577" y="1663"/>
                  </a:lnTo>
                  <a:cubicBezTo>
                    <a:pt x="26567" y="1663"/>
                    <a:pt x="26562" y="1658"/>
                    <a:pt x="26557" y="1653"/>
                  </a:cubicBezTo>
                  <a:close/>
                  <a:moveTo>
                    <a:pt x="2811" y="1765"/>
                  </a:moveTo>
                  <a:lnTo>
                    <a:pt x="2811" y="1765"/>
                  </a:lnTo>
                  <a:cubicBezTo>
                    <a:pt x="2790" y="1806"/>
                    <a:pt x="2811" y="1826"/>
                    <a:pt x="2851" y="1846"/>
                  </a:cubicBezTo>
                  <a:cubicBezTo>
                    <a:pt x="2709" y="1887"/>
                    <a:pt x="2566" y="1928"/>
                    <a:pt x="2444" y="1968"/>
                  </a:cubicBezTo>
                  <a:cubicBezTo>
                    <a:pt x="2566" y="1907"/>
                    <a:pt x="2689" y="1826"/>
                    <a:pt x="2811" y="1765"/>
                  </a:cubicBezTo>
                  <a:close/>
                  <a:moveTo>
                    <a:pt x="26659" y="1765"/>
                  </a:moveTo>
                  <a:cubicBezTo>
                    <a:pt x="26781" y="1867"/>
                    <a:pt x="26944" y="2070"/>
                    <a:pt x="27046" y="2274"/>
                  </a:cubicBezTo>
                  <a:cubicBezTo>
                    <a:pt x="26944" y="2091"/>
                    <a:pt x="26801" y="1928"/>
                    <a:pt x="26659" y="1765"/>
                  </a:cubicBezTo>
                  <a:close/>
                  <a:moveTo>
                    <a:pt x="246" y="10001"/>
                  </a:moveTo>
                  <a:cubicBezTo>
                    <a:pt x="248" y="10025"/>
                    <a:pt x="253" y="10050"/>
                    <a:pt x="265" y="10074"/>
                  </a:cubicBezTo>
                  <a:cubicBezTo>
                    <a:pt x="260" y="10047"/>
                    <a:pt x="253" y="10022"/>
                    <a:pt x="246" y="10001"/>
                  </a:cubicBezTo>
                  <a:close/>
                  <a:moveTo>
                    <a:pt x="285" y="9830"/>
                  </a:moveTo>
                  <a:cubicBezTo>
                    <a:pt x="285" y="9931"/>
                    <a:pt x="285" y="10054"/>
                    <a:pt x="285" y="10155"/>
                  </a:cubicBezTo>
                  <a:cubicBezTo>
                    <a:pt x="265" y="10135"/>
                    <a:pt x="265" y="10095"/>
                    <a:pt x="265" y="10074"/>
                  </a:cubicBezTo>
                  <a:lnTo>
                    <a:pt x="265" y="10074"/>
                  </a:lnTo>
                  <a:cubicBezTo>
                    <a:pt x="265" y="10135"/>
                    <a:pt x="265" y="10196"/>
                    <a:pt x="285" y="10237"/>
                  </a:cubicBezTo>
                  <a:lnTo>
                    <a:pt x="285" y="10400"/>
                  </a:lnTo>
                  <a:cubicBezTo>
                    <a:pt x="265" y="10502"/>
                    <a:pt x="245" y="10603"/>
                    <a:pt x="245" y="10665"/>
                  </a:cubicBezTo>
                  <a:lnTo>
                    <a:pt x="204" y="9972"/>
                  </a:lnTo>
                  <a:cubicBezTo>
                    <a:pt x="204" y="9949"/>
                    <a:pt x="207" y="9939"/>
                    <a:pt x="212" y="9939"/>
                  </a:cubicBezTo>
                  <a:cubicBezTo>
                    <a:pt x="221" y="9939"/>
                    <a:pt x="234" y="9964"/>
                    <a:pt x="246" y="10001"/>
                  </a:cubicBezTo>
                  <a:lnTo>
                    <a:pt x="246" y="10001"/>
                  </a:lnTo>
                  <a:cubicBezTo>
                    <a:pt x="245" y="9985"/>
                    <a:pt x="245" y="9968"/>
                    <a:pt x="245" y="9952"/>
                  </a:cubicBezTo>
                  <a:cubicBezTo>
                    <a:pt x="245" y="9850"/>
                    <a:pt x="265" y="9830"/>
                    <a:pt x="285" y="9830"/>
                  </a:cubicBezTo>
                  <a:close/>
                  <a:moveTo>
                    <a:pt x="15152" y="20114"/>
                  </a:moveTo>
                  <a:lnTo>
                    <a:pt x="15152" y="20114"/>
                  </a:lnTo>
                  <a:cubicBezTo>
                    <a:pt x="15145" y="20120"/>
                    <a:pt x="15139" y="20126"/>
                    <a:pt x="15132" y="20132"/>
                  </a:cubicBezTo>
                  <a:lnTo>
                    <a:pt x="15132" y="20132"/>
                  </a:lnTo>
                  <a:cubicBezTo>
                    <a:pt x="15139" y="20126"/>
                    <a:pt x="15146" y="20120"/>
                    <a:pt x="15152" y="20114"/>
                  </a:cubicBezTo>
                  <a:close/>
                  <a:moveTo>
                    <a:pt x="12444" y="24920"/>
                  </a:moveTo>
                  <a:lnTo>
                    <a:pt x="12444" y="24920"/>
                  </a:lnTo>
                  <a:cubicBezTo>
                    <a:pt x="12440" y="24927"/>
                    <a:pt x="12436" y="24933"/>
                    <a:pt x="12432" y="24940"/>
                  </a:cubicBezTo>
                  <a:lnTo>
                    <a:pt x="12432" y="24940"/>
                  </a:lnTo>
                  <a:cubicBezTo>
                    <a:pt x="12435" y="24935"/>
                    <a:pt x="12439" y="24928"/>
                    <a:pt x="12444" y="24920"/>
                  </a:cubicBezTo>
                  <a:close/>
                  <a:moveTo>
                    <a:pt x="876" y="27446"/>
                  </a:moveTo>
                  <a:cubicBezTo>
                    <a:pt x="876" y="27447"/>
                    <a:pt x="876" y="27448"/>
                    <a:pt x="876" y="27450"/>
                  </a:cubicBezTo>
                  <a:lnTo>
                    <a:pt x="876" y="27450"/>
                  </a:lnTo>
                  <a:cubicBezTo>
                    <a:pt x="876" y="27448"/>
                    <a:pt x="876" y="27447"/>
                    <a:pt x="876" y="27446"/>
                  </a:cubicBezTo>
                  <a:close/>
                  <a:moveTo>
                    <a:pt x="9796" y="31106"/>
                  </a:moveTo>
                  <a:cubicBezTo>
                    <a:pt x="9801" y="31106"/>
                    <a:pt x="9786" y="31142"/>
                    <a:pt x="9776" y="31173"/>
                  </a:cubicBezTo>
                  <a:lnTo>
                    <a:pt x="9694" y="31254"/>
                  </a:lnTo>
                  <a:cubicBezTo>
                    <a:pt x="9766" y="31142"/>
                    <a:pt x="9791" y="31106"/>
                    <a:pt x="9796" y="31106"/>
                  </a:cubicBezTo>
                  <a:close/>
                  <a:moveTo>
                    <a:pt x="21515" y="0"/>
                  </a:moveTo>
                  <a:cubicBezTo>
                    <a:pt x="21316" y="0"/>
                    <a:pt x="21112" y="10"/>
                    <a:pt x="20957" y="34"/>
                  </a:cubicBezTo>
                  <a:cubicBezTo>
                    <a:pt x="20788" y="34"/>
                    <a:pt x="20540" y="68"/>
                    <a:pt x="20513" y="68"/>
                  </a:cubicBezTo>
                  <a:cubicBezTo>
                    <a:pt x="20503" y="68"/>
                    <a:pt x="20519" y="64"/>
                    <a:pt x="20570" y="54"/>
                  </a:cubicBezTo>
                  <a:lnTo>
                    <a:pt x="20570" y="54"/>
                  </a:lnTo>
                  <a:lnTo>
                    <a:pt x="19775" y="115"/>
                  </a:lnTo>
                  <a:lnTo>
                    <a:pt x="19775" y="95"/>
                  </a:lnTo>
                  <a:cubicBezTo>
                    <a:pt x="19109" y="130"/>
                    <a:pt x="18413" y="225"/>
                    <a:pt x="17661" y="225"/>
                  </a:cubicBezTo>
                  <a:cubicBezTo>
                    <a:pt x="17539" y="225"/>
                    <a:pt x="17416" y="223"/>
                    <a:pt x="17291" y="217"/>
                  </a:cubicBezTo>
                  <a:cubicBezTo>
                    <a:pt x="17026" y="258"/>
                    <a:pt x="16761" y="278"/>
                    <a:pt x="16313" y="299"/>
                  </a:cubicBezTo>
                  <a:lnTo>
                    <a:pt x="16232" y="278"/>
                  </a:lnTo>
                  <a:cubicBezTo>
                    <a:pt x="15906" y="299"/>
                    <a:pt x="15213" y="299"/>
                    <a:pt x="15071" y="360"/>
                  </a:cubicBezTo>
                  <a:cubicBezTo>
                    <a:pt x="15005" y="345"/>
                    <a:pt x="14910" y="339"/>
                    <a:pt x="14795" y="339"/>
                  </a:cubicBezTo>
                  <a:cubicBezTo>
                    <a:pt x="14271" y="339"/>
                    <a:pt x="13335" y="465"/>
                    <a:pt x="12851" y="482"/>
                  </a:cubicBezTo>
                  <a:lnTo>
                    <a:pt x="12851" y="543"/>
                  </a:lnTo>
                  <a:cubicBezTo>
                    <a:pt x="12444" y="584"/>
                    <a:pt x="12057" y="624"/>
                    <a:pt x="11548" y="685"/>
                  </a:cubicBezTo>
                  <a:lnTo>
                    <a:pt x="11588" y="726"/>
                  </a:lnTo>
                  <a:cubicBezTo>
                    <a:pt x="11221" y="796"/>
                    <a:pt x="10658" y="806"/>
                    <a:pt x="10067" y="846"/>
                  </a:cubicBezTo>
                  <a:lnTo>
                    <a:pt x="10067" y="846"/>
                  </a:lnTo>
                  <a:cubicBezTo>
                    <a:pt x="10030" y="845"/>
                    <a:pt x="9992" y="844"/>
                    <a:pt x="9955" y="844"/>
                  </a:cubicBezTo>
                  <a:cubicBezTo>
                    <a:pt x="9171" y="844"/>
                    <a:pt x="8361" y="1093"/>
                    <a:pt x="7658" y="1093"/>
                  </a:cubicBezTo>
                  <a:cubicBezTo>
                    <a:pt x="7474" y="1113"/>
                    <a:pt x="7332" y="1133"/>
                    <a:pt x="7210" y="1133"/>
                  </a:cubicBezTo>
                  <a:lnTo>
                    <a:pt x="7128" y="1133"/>
                  </a:lnTo>
                  <a:cubicBezTo>
                    <a:pt x="6986" y="1154"/>
                    <a:pt x="6782" y="1174"/>
                    <a:pt x="6578" y="1215"/>
                  </a:cubicBezTo>
                  <a:lnTo>
                    <a:pt x="6477" y="1174"/>
                  </a:lnTo>
                  <a:cubicBezTo>
                    <a:pt x="6456" y="1174"/>
                    <a:pt x="6436" y="1195"/>
                    <a:pt x="6436" y="1195"/>
                  </a:cubicBezTo>
                  <a:cubicBezTo>
                    <a:pt x="6212" y="1195"/>
                    <a:pt x="6253" y="1235"/>
                    <a:pt x="6375" y="1256"/>
                  </a:cubicBezTo>
                  <a:cubicBezTo>
                    <a:pt x="6273" y="1276"/>
                    <a:pt x="6171" y="1296"/>
                    <a:pt x="6090" y="1317"/>
                  </a:cubicBezTo>
                  <a:cubicBezTo>
                    <a:pt x="6060" y="1306"/>
                    <a:pt x="6022" y="1301"/>
                    <a:pt x="5979" y="1301"/>
                  </a:cubicBezTo>
                  <a:cubicBezTo>
                    <a:pt x="5833" y="1301"/>
                    <a:pt x="5625" y="1353"/>
                    <a:pt x="5453" y="1353"/>
                  </a:cubicBezTo>
                  <a:cubicBezTo>
                    <a:pt x="5404" y="1353"/>
                    <a:pt x="5357" y="1348"/>
                    <a:pt x="5316" y="1337"/>
                  </a:cubicBezTo>
                  <a:cubicBezTo>
                    <a:pt x="5173" y="1398"/>
                    <a:pt x="4379" y="1480"/>
                    <a:pt x="4175" y="1561"/>
                  </a:cubicBezTo>
                  <a:cubicBezTo>
                    <a:pt x="4166" y="1562"/>
                    <a:pt x="4157" y="1563"/>
                    <a:pt x="4148" y="1564"/>
                  </a:cubicBezTo>
                  <a:lnTo>
                    <a:pt x="4148" y="1564"/>
                  </a:lnTo>
                  <a:cubicBezTo>
                    <a:pt x="4155" y="1561"/>
                    <a:pt x="4165" y="1561"/>
                    <a:pt x="4175" y="1561"/>
                  </a:cubicBezTo>
                  <a:cubicBezTo>
                    <a:pt x="4113" y="1561"/>
                    <a:pt x="4112" y="1561"/>
                    <a:pt x="4120" y="1566"/>
                  </a:cubicBezTo>
                  <a:lnTo>
                    <a:pt x="4120" y="1566"/>
                  </a:lnTo>
                  <a:cubicBezTo>
                    <a:pt x="4129" y="1565"/>
                    <a:pt x="4138" y="1564"/>
                    <a:pt x="4148" y="1564"/>
                  </a:cubicBezTo>
                  <a:lnTo>
                    <a:pt x="4148" y="1564"/>
                  </a:lnTo>
                  <a:cubicBezTo>
                    <a:pt x="4140" y="1566"/>
                    <a:pt x="4135" y="1571"/>
                    <a:pt x="4135" y="1582"/>
                  </a:cubicBezTo>
                  <a:cubicBezTo>
                    <a:pt x="4135" y="1574"/>
                    <a:pt x="4125" y="1569"/>
                    <a:pt x="4120" y="1566"/>
                  </a:cubicBezTo>
                  <a:lnTo>
                    <a:pt x="4120" y="1566"/>
                  </a:lnTo>
                  <a:cubicBezTo>
                    <a:pt x="3912" y="1582"/>
                    <a:pt x="3690" y="1587"/>
                    <a:pt x="3503" y="1643"/>
                  </a:cubicBezTo>
                  <a:lnTo>
                    <a:pt x="3381" y="1582"/>
                  </a:lnTo>
                  <a:cubicBezTo>
                    <a:pt x="3218" y="1643"/>
                    <a:pt x="3055" y="1683"/>
                    <a:pt x="2872" y="1744"/>
                  </a:cubicBezTo>
                  <a:cubicBezTo>
                    <a:pt x="2718" y="1764"/>
                    <a:pt x="2605" y="1783"/>
                    <a:pt x="2561" y="1783"/>
                  </a:cubicBezTo>
                  <a:cubicBezTo>
                    <a:pt x="2511" y="1783"/>
                    <a:pt x="2547" y="1759"/>
                    <a:pt x="2709" y="1683"/>
                  </a:cubicBezTo>
                  <a:lnTo>
                    <a:pt x="2709" y="1683"/>
                  </a:lnTo>
                  <a:cubicBezTo>
                    <a:pt x="2342" y="1826"/>
                    <a:pt x="2200" y="1907"/>
                    <a:pt x="2057" y="1989"/>
                  </a:cubicBezTo>
                  <a:cubicBezTo>
                    <a:pt x="1955" y="2070"/>
                    <a:pt x="1813" y="2152"/>
                    <a:pt x="1630" y="2437"/>
                  </a:cubicBezTo>
                  <a:lnTo>
                    <a:pt x="1609" y="2396"/>
                  </a:lnTo>
                  <a:cubicBezTo>
                    <a:pt x="1446" y="2579"/>
                    <a:pt x="1304" y="2946"/>
                    <a:pt x="1222" y="3048"/>
                  </a:cubicBezTo>
                  <a:cubicBezTo>
                    <a:pt x="1141" y="3170"/>
                    <a:pt x="1039" y="3374"/>
                    <a:pt x="957" y="3638"/>
                  </a:cubicBezTo>
                  <a:cubicBezTo>
                    <a:pt x="856" y="3924"/>
                    <a:pt x="754" y="4249"/>
                    <a:pt x="672" y="4616"/>
                  </a:cubicBezTo>
                  <a:cubicBezTo>
                    <a:pt x="489" y="5329"/>
                    <a:pt x="347" y="6164"/>
                    <a:pt x="245" y="6836"/>
                  </a:cubicBezTo>
                  <a:cubicBezTo>
                    <a:pt x="262" y="6805"/>
                    <a:pt x="274" y="6792"/>
                    <a:pt x="280" y="6792"/>
                  </a:cubicBezTo>
                  <a:cubicBezTo>
                    <a:pt x="327" y="6792"/>
                    <a:pt x="135" y="7454"/>
                    <a:pt x="224" y="7508"/>
                  </a:cubicBezTo>
                  <a:cubicBezTo>
                    <a:pt x="197" y="7548"/>
                    <a:pt x="170" y="7642"/>
                    <a:pt x="155" y="7642"/>
                  </a:cubicBezTo>
                  <a:cubicBezTo>
                    <a:pt x="148" y="7642"/>
                    <a:pt x="143" y="7618"/>
                    <a:pt x="143" y="7549"/>
                  </a:cubicBezTo>
                  <a:cubicBezTo>
                    <a:pt x="122" y="8221"/>
                    <a:pt x="41" y="8547"/>
                    <a:pt x="102" y="9035"/>
                  </a:cubicBezTo>
                  <a:cubicBezTo>
                    <a:pt x="97" y="9043"/>
                    <a:pt x="93" y="9046"/>
                    <a:pt x="89" y="9046"/>
                  </a:cubicBezTo>
                  <a:cubicBezTo>
                    <a:pt x="66" y="9046"/>
                    <a:pt x="60" y="8936"/>
                    <a:pt x="49" y="8936"/>
                  </a:cubicBezTo>
                  <a:cubicBezTo>
                    <a:pt x="47" y="8936"/>
                    <a:pt x="44" y="8941"/>
                    <a:pt x="41" y="8954"/>
                  </a:cubicBezTo>
                  <a:cubicBezTo>
                    <a:pt x="41" y="8995"/>
                    <a:pt x="61" y="9158"/>
                    <a:pt x="41" y="9239"/>
                  </a:cubicBezTo>
                  <a:cubicBezTo>
                    <a:pt x="38" y="9248"/>
                    <a:pt x="35" y="9252"/>
                    <a:pt x="33" y="9252"/>
                  </a:cubicBezTo>
                  <a:cubicBezTo>
                    <a:pt x="21" y="9252"/>
                    <a:pt x="21" y="9122"/>
                    <a:pt x="21" y="9035"/>
                  </a:cubicBezTo>
                  <a:lnTo>
                    <a:pt x="21" y="9035"/>
                  </a:lnTo>
                  <a:cubicBezTo>
                    <a:pt x="0" y="9728"/>
                    <a:pt x="82" y="9789"/>
                    <a:pt x="163" y="9850"/>
                  </a:cubicBezTo>
                  <a:cubicBezTo>
                    <a:pt x="122" y="10196"/>
                    <a:pt x="122" y="10359"/>
                    <a:pt x="184" y="10624"/>
                  </a:cubicBezTo>
                  <a:cubicBezTo>
                    <a:pt x="173" y="10688"/>
                    <a:pt x="156" y="10770"/>
                    <a:pt x="143" y="10770"/>
                  </a:cubicBezTo>
                  <a:cubicBezTo>
                    <a:pt x="132" y="10770"/>
                    <a:pt x="122" y="10704"/>
                    <a:pt x="122" y="10502"/>
                  </a:cubicBezTo>
                  <a:lnTo>
                    <a:pt x="122" y="10502"/>
                  </a:lnTo>
                  <a:cubicBezTo>
                    <a:pt x="102" y="10746"/>
                    <a:pt x="82" y="11988"/>
                    <a:pt x="163" y="12009"/>
                  </a:cubicBezTo>
                  <a:cubicBezTo>
                    <a:pt x="143" y="12090"/>
                    <a:pt x="143" y="12335"/>
                    <a:pt x="163" y="12396"/>
                  </a:cubicBezTo>
                  <a:cubicBezTo>
                    <a:pt x="163" y="12946"/>
                    <a:pt x="163" y="12986"/>
                    <a:pt x="163" y="13516"/>
                  </a:cubicBezTo>
                  <a:lnTo>
                    <a:pt x="184" y="13373"/>
                  </a:lnTo>
                  <a:cubicBezTo>
                    <a:pt x="265" y="13577"/>
                    <a:pt x="204" y="13821"/>
                    <a:pt x="224" y="14229"/>
                  </a:cubicBezTo>
                  <a:lnTo>
                    <a:pt x="204" y="14229"/>
                  </a:lnTo>
                  <a:cubicBezTo>
                    <a:pt x="163" y="15206"/>
                    <a:pt x="245" y="14656"/>
                    <a:pt x="204" y="15613"/>
                  </a:cubicBezTo>
                  <a:lnTo>
                    <a:pt x="245" y="15552"/>
                  </a:lnTo>
                  <a:lnTo>
                    <a:pt x="245" y="15552"/>
                  </a:lnTo>
                  <a:cubicBezTo>
                    <a:pt x="347" y="15654"/>
                    <a:pt x="204" y="16428"/>
                    <a:pt x="245" y="16978"/>
                  </a:cubicBezTo>
                  <a:lnTo>
                    <a:pt x="285" y="16774"/>
                  </a:lnTo>
                  <a:lnTo>
                    <a:pt x="285" y="16774"/>
                  </a:lnTo>
                  <a:cubicBezTo>
                    <a:pt x="326" y="17080"/>
                    <a:pt x="163" y="17630"/>
                    <a:pt x="143" y="17935"/>
                  </a:cubicBezTo>
                  <a:cubicBezTo>
                    <a:pt x="143" y="17949"/>
                    <a:pt x="143" y="17955"/>
                    <a:pt x="143" y="17955"/>
                  </a:cubicBezTo>
                  <a:cubicBezTo>
                    <a:pt x="142" y="17955"/>
                    <a:pt x="139" y="17819"/>
                    <a:pt x="122" y="17752"/>
                  </a:cubicBezTo>
                  <a:lnTo>
                    <a:pt x="122" y="17752"/>
                  </a:lnTo>
                  <a:cubicBezTo>
                    <a:pt x="102" y="18149"/>
                    <a:pt x="117" y="18174"/>
                    <a:pt x="143" y="18174"/>
                  </a:cubicBezTo>
                  <a:cubicBezTo>
                    <a:pt x="147" y="18174"/>
                    <a:pt x="151" y="18174"/>
                    <a:pt x="155" y="18174"/>
                  </a:cubicBezTo>
                  <a:cubicBezTo>
                    <a:pt x="178" y="18174"/>
                    <a:pt x="207" y="18192"/>
                    <a:pt x="224" y="18444"/>
                  </a:cubicBezTo>
                  <a:cubicBezTo>
                    <a:pt x="220" y="18472"/>
                    <a:pt x="213" y="18480"/>
                    <a:pt x="205" y="18480"/>
                  </a:cubicBezTo>
                  <a:cubicBezTo>
                    <a:pt x="196" y="18480"/>
                    <a:pt x="186" y="18470"/>
                    <a:pt x="176" y="18470"/>
                  </a:cubicBezTo>
                  <a:cubicBezTo>
                    <a:pt x="158" y="18470"/>
                    <a:pt x="143" y="18505"/>
                    <a:pt x="143" y="18709"/>
                  </a:cubicBezTo>
                  <a:cubicBezTo>
                    <a:pt x="122" y="18913"/>
                    <a:pt x="285" y="19870"/>
                    <a:pt x="245" y="20440"/>
                  </a:cubicBezTo>
                  <a:cubicBezTo>
                    <a:pt x="256" y="20371"/>
                    <a:pt x="268" y="20303"/>
                    <a:pt x="283" y="20303"/>
                  </a:cubicBezTo>
                  <a:cubicBezTo>
                    <a:pt x="294" y="20303"/>
                    <a:pt x="308" y="20344"/>
                    <a:pt x="326" y="20460"/>
                  </a:cubicBezTo>
                  <a:cubicBezTo>
                    <a:pt x="367" y="20888"/>
                    <a:pt x="285" y="21621"/>
                    <a:pt x="387" y="22008"/>
                  </a:cubicBezTo>
                  <a:cubicBezTo>
                    <a:pt x="387" y="22049"/>
                    <a:pt x="387" y="22090"/>
                    <a:pt x="387" y="22090"/>
                  </a:cubicBezTo>
                  <a:cubicBezTo>
                    <a:pt x="428" y="22415"/>
                    <a:pt x="469" y="23149"/>
                    <a:pt x="550" y="23332"/>
                  </a:cubicBezTo>
                  <a:cubicBezTo>
                    <a:pt x="469" y="23495"/>
                    <a:pt x="530" y="24004"/>
                    <a:pt x="591" y="24452"/>
                  </a:cubicBezTo>
                  <a:cubicBezTo>
                    <a:pt x="652" y="24920"/>
                    <a:pt x="713" y="25348"/>
                    <a:pt x="632" y="25348"/>
                  </a:cubicBezTo>
                  <a:cubicBezTo>
                    <a:pt x="672" y="25694"/>
                    <a:pt x="693" y="26020"/>
                    <a:pt x="733" y="26366"/>
                  </a:cubicBezTo>
                  <a:lnTo>
                    <a:pt x="713" y="26326"/>
                  </a:lnTo>
                  <a:lnTo>
                    <a:pt x="713" y="26326"/>
                  </a:lnTo>
                  <a:cubicBezTo>
                    <a:pt x="774" y="26977"/>
                    <a:pt x="835" y="27201"/>
                    <a:pt x="896" y="27405"/>
                  </a:cubicBezTo>
                  <a:cubicBezTo>
                    <a:pt x="905" y="27475"/>
                    <a:pt x="903" y="27496"/>
                    <a:pt x="897" y="27496"/>
                  </a:cubicBezTo>
                  <a:cubicBezTo>
                    <a:pt x="890" y="27496"/>
                    <a:pt x="879" y="27464"/>
                    <a:pt x="876" y="27450"/>
                  </a:cubicBezTo>
                  <a:lnTo>
                    <a:pt x="876" y="27450"/>
                  </a:lnTo>
                  <a:cubicBezTo>
                    <a:pt x="958" y="28383"/>
                    <a:pt x="978" y="28465"/>
                    <a:pt x="1161" y="29238"/>
                  </a:cubicBezTo>
                  <a:lnTo>
                    <a:pt x="1120" y="29340"/>
                  </a:lnTo>
                  <a:cubicBezTo>
                    <a:pt x="1181" y="29543"/>
                    <a:pt x="1243" y="30684"/>
                    <a:pt x="1467" y="31580"/>
                  </a:cubicBezTo>
                  <a:cubicBezTo>
                    <a:pt x="1467" y="31580"/>
                    <a:pt x="1446" y="31560"/>
                    <a:pt x="1426" y="31499"/>
                  </a:cubicBezTo>
                  <a:lnTo>
                    <a:pt x="1426" y="31499"/>
                  </a:lnTo>
                  <a:cubicBezTo>
                    <a:pt x="1670" y="32496"/>
                    <a:pt x="1772" y="33942"/>
                    <a:pt x="2057" y="34289"/>
                  </a:cubicBezTo>
                  <a:cubicBezTo>
                    <a:pt x="2118" y="34513"/>
                    <a:pt x="2220" y="34757"/>
                    <a:pt x="2424" y="34940"/>
                  </a:cubicBezTo>
                  <a:cubicBezTo>
                    <a:pt x="2261" y="34757"/>
                    <a:pt x="2241" y="34635"/>
                    <a:pt x="2220" y="34594"/>
                  </a:cubicBezTo>
                  <a:cubicBezTo>
                    <a:pt x="2220" y="34582"/>
                    <a:pt x="2222" y="34577"/>
                    <a:pt x="2225" y="34577"/>
                  </a:cubicBezTo>
                  <a:cubicBezTo>
                    <a:pt x="2234" y="34577"/>
                    <a:pt x="2252" y="34606"/>
                    <a:pt x="2281" y="34635"/>
                  </a:cubicBezTo>
                  <a:cubicBezTo>
                    <a:pt x="2320" y="34687"/>
                    <a:pt x="2376" y="34756"/>
                    <a:pt x="2390" y="34756"/>
                  </a:cubicBezTo>
                  <a:cubicBezTo>
                    <a:pt x="2398" y="34756"/>
                    <a:pt x="2392" y="34734"/>
                    <a:pt x="2363" y="34676"/>
                  </a:cubicBezTo>
                  <a:lnTo>
                    <a:pt x="2363" y="34676"/>
                  </a:lnTo>
                  <a:cubicBezTo>
                    <a:pt x="2403" y="34757"/>
                    <a:pt x="2465" y="34838"/>
                    <a:pt x="2546" y="34900"/>
                  </a:cubicBezTo>
                  <a:cubicBezTo>
                    <a:pt x="2607" y="34961"/>
                    <a:pt x="2689" y="35022"/>
                    <a:pt x="2750" y="35042"/>
                  </a:cubicBezTo>
                  <a:cubicBezTo>
                    <a:pt x="2811" y="35083"/>
                    <a:pt x="2851" y="35103"/>
                    <a:pt x="2831" y="35103"/>
                  </a:cubicBezTo>
                  <a:cubicBezTo>
                    <a:pt x="2831" y="35103"/>
                    <a:pt x="2790" y="35103"/>
                    <a:pt x="2668" y="35063"/>
                  </a:cubicBezTo>
                  <a:lnTo>
                    <a:pt x="2607" y="35022"/>
                  </a:lnTo>
                  <a:cubicBezTo>
                    <a:pt x="2602" y="35019"/>
                    <a:pt x="2597" y="35018"/>
                    <a:pt x="2594" y="35018"/>
                  </a:cubicBezTo>
                  <a:cubicBezTo>
                    <a:pt x="2573" y="35018"/>
                    <a:pt x="2601" y="35068"/>
                    <a:pt x="2689" y="35103"/>
                  </a:cubicBezTo>
                  <a:cubicBezTo>
                    <a:pt x="2772" y="35154"/>
                    <a:pt x="2898" y="35190"/>
                    <a:pt x="3030" y="35190"/>
                  </a:cubicBezTo>
                  <a:cubicBezTo>
                    <a:pt x="3059" y="35190"/>
                    <a:pt x="3087" y="35188"/>
                    <a:pt x="3116" y="35185"/>
                  </a:cubicBezTo>
                  <a:cubicBezTo>
                    <a:pt x="3389" y="35168"/>
                    <a:pt x="3633" y="35094"/>
                    <a:pt x="3705" y="35094"/>
                  </a:cubicBezTo>
                  <a:cubicBezTo>
                    <a:pt x="3720" y="35094"/>
                    <a:pt x="3727" y="35097"/>
                    <a:pt x="3727" y="35103"/>
                  </a:cubicBezTo>
                  <a:cubicBezTo>
                    <a:pt x="5438" y="34696"/>
                    <a:pt x="7026" y="33881"/>
                    <a:pt x="8269" y="32802"/>
                  </a:cubicBezTo>
                  <a:lnTo>
                    <a:pt x="8269" y="32802"/>
                  </a:lnTo>
                  <a:lnTo>
                    <a:pt x="8085" y="32863"/>
                  </a:lnTo>
                  <a:cubicBezTo>
                    <a:pt x="8228" y="32741"/>
                    <a:pt x="8371" y="32619"/>
                    <a:pt x="8513" y="32496"/>
                  </a:cubicBezTo>
                  <a:cubicBezTo>
                    <a:pt x="8559" y="32458"/>
                    <a:pt x="8596" y="32435"/>
                    <a:pt x="8609" y="32435"/>
                  </a:cubicBezTo>
                  <a:cubicBezTo>
                    <a:pt x="8630" y="32435"/>
                    <a:pt x="8582" y="32501"/>
                    <a:pt x="8391" y="32680"/>
                  </a:cubicBezTo>
                  <a:cubicBezTo>
                    <a:pt x="8493" y="32619"/>
                    <a:pt x="8615" y="32496"/>
                    <a:pt x="8696" y="32374"/>
                  </a:cubicBezTo>
                  <a:cubicBezTo>
                    <a:pt x="8798" y="32252"/>
                    <a:pt x="8859" y="32150"/>
                    <a:pt x="8859" y="32150"/>
                  </a:cubicBezTo>
                  <a:cubicBezTo>
                    <a:pt x="9011" y="32004"/>
                    <a:pt x="9076" y="31951"/>
                    <a:pt x="9090" y="31951"/>
                  </a:cubicBezTo>
                  <a:cubicBezTo>
                    <a:pt x="9126" y="31951"/>
                    <a:pt x="8852" y="32278"/>
                    <a:pt x="8855" y="32278"/>
                  </a:cubicBezTo>
                  <a:cubicBezTo>
                    <a:pt x="8856" y="32278"/>
                    <a:pt x="8863" y="32270"/>
                    <a:pt x="8880" y="32252"/>
                  </a:cubicBezTo>
                  <a:lnTo>
                    <a:pt x="9104" y="32008"/>
                  </a:lnTo>
                  <a:lnTo>
                    <a:pt x="9043" y="32069"/>
                  </a:lnTo>
                  <a:cubicBezTo>
                    <a:pt x="9226" y="31845"/>
                    <a:pt x="9206" y="31804"/>
                    <a:pt x="9531" y="31417"/>
                  </a:cubicBezTo>
                  <a:cubicBezTo>
                    <a:pt x="9735" y="31193"/>
                    <a:pt x="9674" y="31336"/>
                    <a:pt x="9735" y="31234"/>
                  </a:cubicBezTo>
                  <a:cubicBezTo>
                    <a:pt x="9755" y="31234"/>
                    <a:pt x="9776" y="31193"/>
                    <a:pt x="9857" y="31071"/>
                  </a:cubicBezTo>
                  <a:cubicBezTo>
                    <a:pt x="10000" y="30888"/>
                    <a:pt x="10142" y="30684"/>
                    <a:pt x="10285" y="30480"/>
                  </a:cubicBezTo>
                  <a:lnTo>
                    <a:pt x="10285" y="30480"/>
                  </a:lnTo>
                  <a:lnTo>
                    <a:pt x="10061" y="30684"/>
                  </a:lnTo>
                  <a:cubicBezTo>
                    <a:pt x="10182" y="30487"/>
                    <a:pt x="10325" y="30269"/>
                    <a:pt x="10299" y="30269"/>
                  </a:cubicBezTo>
                  <a:cubicBezTo>
                    <a:pt x="10295" y="30269"/>
                    <a:pt x="10284" y="30276"/>
                    <a:pt x="10267" y="30292"/>
                  </a:cubicBezTo>
                  <a:lnTo>
                    <a:pt x="10267" y="30292"/>
                  </a:lnTo>
                  <a:cubicBezTo>
                    <a:pt x="10459" y="30070"/>
                    <a:pt x="10761" y="29542"/>
                    <a:pt x="10998" y="29014"/>
                  </a:cubicBezTo>
                  <a:cubicBezTo>
                    <a:pt x="11262" y="28403"/>
                    <a:pt x="11446" y="27812"/>
                    <a:pt x="11527" y="27670"/>
                  </a:cubicBezTo>
                  <a:cubicBezTo>
                    <a:pt x="11629" y="27242"/>
                    <a:pt x="11751" y="26814"/>
                    <a:pt x="11914" y="26305"/>
                  </a:cubicBezTo>
                  <a:lnTo>
                    <a:pt x="11914" y="26305"/>
                  </a:lnTo>
                  <a:cubicBezTo>
                    <a:pt x="11898" y="26355"/>
                    <a:pt x="11871" y="26394"/>
                    <a:pt x="11856" y="26394"/>
                  </a:cubicBezTo>
                  <a:cubicBezTo>
                    <a:pt x="11834" y="26394"/>
                    <a:pt x="11837" y="26308"/>
                    <a:pt x="11935" y="26041"/>
                  </a:cubicBezTo>
                  <a:cubicBezTo>
                    <a:pt x="11940" y="26059"/>
                    <a:pt x="11947" y="26068"/>
                    <a:pt x="11956" y="26068"/>
                  </a:cubicBezTo>
                  <a:cubicBezTo>
                    <a:pt x="12038" y="26068"/>
                    <a:pt x="12250" y="25252"/>
                    <a:pt x="12432" y="24940"/>
                  </a:cubicBezTo>
                  <a:lnTo>
                    <a:pt x="12432" y="24940"/>
                  </a:lnTo>
                  <a:cubicBezTo>
                    <a:pt x="12425" y="24951"/>
                    <a:pt x="12420" y="24957"/>
                    <a:pt x="12417" y="24957"/>
                  </a:cubicBezTo>
                  <a:cubicBezTo>
                    <a:pt x="12398" y="24957"/>
                    <a:pt x="12482" y="24708"/>
                    <a:pt x="12566" y="24472"/>
                  </a:cubicBezTo>
                  <a:cubicBezTo>
                    <a:pt x="12640" y="24251"/>
                    <a:pt x="12714" y="24051"/>
                    <a:pt x="12694" y="24051"/>
                  </a:cubicBezTo>
                  <a:cubicBezTo>
                    <a:pt x="12687" y="24051"/>
                    <a:pt x="12666" y="24079"/>
                    <a:pt x="12627" y="24147"/>
                  </a:cubicBezTo>
                  <a:cubicBezTo>
                    <a:pt x="12694" y="23995"/>
                    <a:pt x="12716" y="23965"/>
                    <a:pt x="12729" y="23965"/>
                  </a:cubicBezTo>
                  <a:cubicBezTo>
                    <a:pt x="12738" y="23965"/>
                    <a:pt x="12742" y="23978"/>
                    <a:pt x="12752" y="23978"/>
                  </a:cubicBezTo>
                  <a:cubicBezTo>
                    <a:pt x="12764" y="23978"/>
                    <a:pt x="12785" y="23960"/>
                    <a:pt x="12831" y="23882"/>
                  </a:cubicBezTo>
                  <a:cubicBezTo>
                    <a:pt x="12973" y="23434"/>
                    <a:pt x="13197" y="22986"/>
                    <a:pt x="13462" y="22517"/>
                  </a:cubicBezTo>
                  <a:cubicBezTo>
                    <a:pt x="13747" y="22069"/>
                    <a:pt x="14053" y="21601"/>
                    <a:pt x="14378" y="21132"/>
                  </a:cubicBezTo>
                  <a:cubicBezTo>
                    <a:pt x="14378" y="21131"/>
                    <a:pt x="14378" y="21130"/>
                    <a:pt x="14376" y="21130"/>
                  </a:cubicBezTo>
                  <a:cubicBezTo>
                    <a:pt x="14368" y="21130"/>
                    <a:pt x="14334" y="21159"/>
                    <a:pt x="14317" y="21159"/>
                  </a:cubicBezTo>
                  <a:cubicBezTo>
                    <a:pt x="14302" y="21159"/>
                    <a:pt x="14302" y="21133"/>
                    <a:pt x="14358" y="21031"/>
                  </a:cubicBezTo>
                  <a:cubicBezTo>
                    <a:pt x="14501" y="20888"/>
                    <a:pt x="14643" y="20746"/>
                    <a:pt x="14786" y="20603"/>
                  </a:cubicBezTo>
                  <a:cubicBezTo>
                    <a:pt x="14925" y="20424"/>
                    <a:pt x="14850" y="20381"/>
                    <a:pt x="15132" y="20132"/>
                  </a:cubicBezTo>
                  <a:lnTo>
                    <a:pt x="15132" y="20132"/>
                  </a:lnTo>
                  <a:cubicBezTo>
                    <a:pt x="15115" y="20145"/>
                    <a:pt x="15098" y="20155"/>
                    <a:pt x="15089" y="20155"/>
                  </a:cubicBezTo>
                  <a:cubicBezTo>
                    <a:pt x="15076" y="20155"/>
                    <a:pt x="15081" y="20135"/>
                    <a:pt x="15132" y="20073"/>
                  </a:cubicBezTo>
                  <a:cubicBezTo>
                    <a:pt x="15885" y="19259"/>
                    <a:pt x="16700" y="18465"/>
                    <a:pt x="17637" y="17813"/>
                  </a:cubicBezTo>
                  <a:cubicBezTo>
                    <a:pt x="18553" y="17120"/>
                    <a:pt x="19572" y="16611"/>
                    <a:pt x="20651" y="16184"/>
                  </a:cubicBezTo>
                  <a:lnTo>
                    <a:pt x="20651" y="16184"/>
                  </a:lnTo>
                  <a:cubicBezTo>
                    <a:pt x="20552" y="16217"/>
                    <a:pt x="20504" y="16230"/>
                    <a:pt x="20493" y="16230"/>
                  </a:cubicBezTo>
                  <a:cubicBezTo>
                    <a:pt x="20469" y="16230"/>
                    <a:pt x="20602" y="16171"/>
                    <a:pt x="20753" y="16102"/>
                  </a:cubicBezTo>
                  <a:lnTo>
                    <a:pt x="20753" y="16102"/>
                  </a:lnTo>
                  <a:cubicBezTo>
                    <a:pt x="20725" y="16110"/>
                    <a:pt x="20707" y="16113"/>
                    <a:pt x="20696" y="16113"/>
                  </a:cubicBezTo>
                  <a:cubicBezTo>
                    <a:pt x="20652" y="16113"/>
                    <a:pt x="20725" y="16057"/>
                    <a:pt x="20692" y="16041"/>
                  </a:cubicBezTo>
                  <a:cubicBezTo>
                    <a:pt x="20997" y="15919"/>
                    <a:pt x="21282" y="15797"/>
                    <a:pt x="21588" y="15674"/>
                  </a:cubicBezTo>
                  <a:cubicBezTo>
                    <a:pt x="21710" y="15552"/>
                    <a:pt x="22504" y="15186"/>
                    <a:pt x="22565" y="15084"/>
                  </a:cubicBezTo>
                  <a:lnTo>
                    <a:pt x="22565" y="15084"/>
                  </a:lnTo>
                  <a:lnTo>
                    <a:pt x="22301" y="15247"/>
                  </a:lnTo>
                  <a:cubicBezTo>
                    <a:pt x="22382" y="15176"/>
                    <a:pt x="22377" y="15150"/>
                    <a:pt x="22324" y="15150"/>
                  </a:cubicBezTo>
                  <a:cubicBezTo>
                    <a:pt x="22270" y="15150"/>
                    <a:pt x="22168" y="15176"/>
                    <a:pt x="22056" y="15206"/>
                  </a:cubicBezTo>
                  <a:cubicBezTo>
                    <a:pt x="22341" y="15064"/>
                    <a:pt x="22626" y="14901"/>
                    <a:pt x="22891" y="14738"/>
                  </a:cubicBezTo>
                  <a:cubicBezTo>
                    <a:pt x="25254" y="13231"/>
                    <a:pt x="26883" y="10726"/>
                    <a:pt x="27535" y="8017"/>
                  </a:cubicBezTo>
                  <a:cubicBezTo>
                    <a:pt x="27983" y="6062"/>
                    <a:pt x="27983" y="4311"/>
                    <a:pt x="27412" y="2966"/>
                  </a:cubicBezTo>
                  <a:lnTo>
                    <a:pt x="27412" y="2966"/>
                  </a:lnTo>
                  <a:cubicBezTo>
                    <a:pt x="27433" y="2987"/>
                    <a:pt x="27433" y="3007"/>
                    <a:pt x="27433" y="3007"/>
                  </a:cubicBezTo>
                  <a:lnTo>
                    <a:pt x="27453" y="2987"/>
                  </a:lnTo>
                  <a:cubicBezTo>
                    <a:pt x="27392" y="2849"/>
                    <a:pt x="27331" y="2746"/>
                    <a:pt x="27321" y="2746"/>
                  </a:cubicBezTo>
                  <a:cubicBezTo>
                    <a:pt x="27319" y="2746"/>
                    <a:pt x="27320" y="2754"/>
                    <a:pt x="27326" y="2770"/>
                  </a:cubicBezTo>
                  <a:lnTo>
                    <a:pt x="27326" y="2770"/>
                  </a:lnTo>
                  <a:cubicBezTo>
                    <a:pt x="27264" y="2612"/>
                    <a:pt x="27166" y="2473"/>
                    <a:pt x="27087" y="2315"/>
                  </a:cubicBezTo>
                  <a:lnTo>
                    <a:pt x="27087" y="2315"/>
                  </a:lnTo>
                  <a:cubicBezTo>
                    <a:pt x="27145" y="2391"/>
                    <a:pt x="27185" y="2423"/>
                    <a:pt x="27210" y="2423"/>
                  </a:cubicBezTo>
                  <a:cubicBezTo>
                    <a:pt x="27270" y="2423"/>
                    <a:pt x="27235" y="2227"/>
                    <a:pt x="27148" y="2009"/>
                  </a:cubicBezTo>
                  <a:cubicBezTo>
                    <a:pt x="27148" y="2009"/>
                    <a:pt x="27127" y="2009"/>
                    <a:pt x="27087" y="1968"/>
                  </a:cubicBezTo>
                  <a:cubicBezTo>
                    <a:pt x="27066" y="1948"/>
                    <a:pt x="27005" y="1867"/>
                    <a:pt x="26863" y="1724"/>
                  </a:cubicBezTo>
                  <a:lnTo>
                    <a:pt x="26863" y="1724"/>
                  </a:lnTo>
                  <a:cubicBezTo>
                    <a:pt x="26883" y="1744"/>
                    <a:pt x="26924" y="1806"/>
                    <a:pt x="26964" y="1887"/>
                  </a:cubicBezTo>
                  <a:cubicBezTo>
                    <a:pt x="27005" y="1948"/>
                    <a:pt x="27066" y="2030"/>
                    <a:pt x="27107" y="2091"/>
                  </a:cubicBezTo>
                  <a:cubicBezTo>
                    <a:pt x="27163" y="2189"/>
                    <a:pt x="27190" y="2267"/>
                    <a:pt x="27168" y="2267"/>
                  </a:cubicBezTo>
                  <a:cubicBezTo>
                    <a:pt x="27159" y="2267"/>
                    <a:pt x="27139" y="2251"/>
                    <a:pt x="27107" y="2213"/>
                  </a:cubicBezTo>
                  <a:cubicBezTo>
                    <a:pt x="26801" y="1806"/>
                    <a:pt x="26863" y="1867"/>
                    <a:pt x="26720" y="1643"/>
                  </a:cubicBezTo>
                  <a:lnTo>
                    <a:pt x="26720" y="1643"/>
                  </a:lnTo>
                  <a:cubicBezTo>
                    <a:pt x="26738" y="1672"/>
                    <a:pt x="26740" y="1685"/>
                    <a:pt x="26731" y="1685"/>
                  </a:cubicBezTo>
                  <a:cubicBezTo>
                    <a:pt x="26708" y="1685"/>
                    <a:pt x="26617" y="1613"/>
                    <a:pt x="26516" y="1541"/>
                  </a:cubicBezTo>
                  <a:cubicBezTo>
                    <a:pt x="26415" y="1439"/>
                    <a:pt x="26292" y="1378"/>
                    <a:pt x="26252" y="1378"/>
                  </a:cubicBezTo>
                  <a:cubicBezTo>
                    <a:pt x="25539" y="787"/>
                    <a:pt x="24622" y="421"/>
                    <a:pt x="23421" y="319"/>
                  </a:cubicBezTo>
                  <a:cubicBezTo>
                    <a:pt x="23441" y="299"/>
                    <a:pt x="23441" y="299"/>
                    <a:pt x="23400" y="299"/>
                  </a:cubicBezTo>
                  <a:cubicBezTo>
                    <a:pt x="23319" y="278"/>
                    <a:pt x="23217" y="278"/>
                    <a:pt x="23115" y="278"/>
                  </a:cubicBezTo>
                  <a:cubicBezTo>
                    <a:pt x="22993" y="258"/>
                    <a:pt x="23115" y="237"/>
                    <a:pt x="23237" y="237"/>
                  </a:cubicBezTo>
                  <a:cubicBezTo>
                    <a:pt x="23360" y="237"/>
                    <a:pt x="23482" y="237"/>
                    <a:pt x="23299" y="197"/>
                  </a:cubicBezTo>
                  <a:lnTo>
                    <a:pt x="23299" y="197"/>
                  </a:lnTo>
                  <a:cubicBezTo>
                    <a:pt x="23686" y="217"/>
                    <a:pt x="24134" y="217"/>
                    <a:pt x="24663" y="400"/>
                  </a:cubicBezTo>
                  <a:lnTo>
                    <a:pt x="24736" y="473"/>
                  </a:lnTo>
                  <a:lnTo>
                    <a:pt x="24736" y="473"/>
                  </a:lnTo>
                  <a:cubicBezTo>
                    <a:pt x="24730" y="471"/>
                    <a:pt x="24725" y="469"/>
                    <a:pt x="24719" y="468"/>
                  </a:cubicBezTo>
                  <a:lnTo>
                    <a:pt x="24719" y="468"/>
                  </a:lnTo>
                  <a:cubicBezTo>
                    <a:pt x="24733" y="474"/>
                    <a:pt x="24742" y="479"/>
                    <a:pt x="24745" y="482"/>
                  </a:cubicBezTo>
                  <a:lnTo>
                    <a:pt x="24736" y="473"/>
                  </a:lnTo>
                  <a:lnTo>
                    <a:pt x="24736" y="473"/>
                  </a:lnTo>
                  <a:cubicBezTo>
                    <a:pt x="24745" y="476"/>
                    <a:pt x="24755" y="479"/>
                    <a:pt x="24765" y="482"/>
                  </a:cubicBezTo>
                  <a:cubicBezTo>
                    <a:pt x="24948" y="563"/>
                    <a:pt x="25152" y="645"/>
                    <a:pt x="25274" y="665"/>
                  </a:cubicBezTo>
                  <a:cubicBezTo>
                    <a:pt x="25172" y="604"/>
                    <a:pt x="25050" y="543"/>
                    <a:pt x="24928" y="482"/>
                  </a:cubicBezTo>
                  <a:lnTo>
                    <a:pt x="24928" y="482"/>
                  </a:lnTo>
                  <a:cubicBezTo>
                    <a:pt x="25315" y="584"/>
                    <a:pt x="25804" y="747"/>
                    <a:pt x="26190" y="1052"/>
                  </a:cubicBezTo>
                  <a:cubicBezTo>
                    <a:pt x="26048" y="869"/>
                    <a:pt x="26109" y="991"/>
                    <a:pt x="25844" y="747"/>
                  </a:cubicBezTo>
                  <a:lnTo>
                    <a:pt x="25844" y="747"/>
                  </a:lnTo>
                  <a:cubicBezTo>
                    <a:pt x="25868" y="775"/>
                    <a:pt x="25872" y="787"/>
                    <a:pt x="25860" y="787"/>
                  </a:cubicBezTo>
                  <a:cubicBezTo>
                    <a:pt x="25822" y="787"/>
                    <a:pt x="25615" y="657"/>
                    <a:pt x="25396" y="563"/>
                  </a:cubicBezTo>
                  <a:cubicBezTo>
                    <a:pt x="25224" y="484"/>
                    <a:pt x="25051" y="421"/>
                    <a:pt x="25014" y="421"/>
                  </a:cubicBezTo>
                  <a:cubicBezTo>
                    <a:pt x="25005" y="421"/>
                    <a:pt x="25004" y="425"/>
                    <a:pt x="25013" y="433"/>
                  </a:cubicBezTo>
                  <a:lnTo>
                    <a:pt x="25013" y="433"/>
                  </a:lnTo>
                  <a:cubicBezTo>
                    <a:pt x="24738" y="274"/>
                    <a:pt x="24482" y="244"/>
                    <a:pt x="24072" y="95"/>
                  </a:cubicBezTo>
                  <a:lnTo>
                    <a:pt x="24072" y="95"/>
                  </a:lnTo>
                  <a:cubicBezTo>
                    <a:pt x="24072" y="106"/>
                    <a:pt x="24115" y="123"/>
                    <a:pt x="24087" y="123"/>
                  </a:cubicBezTo>
                  <a:cubicBezTo>
                    <a:pt x="24064" y="123"/>
                    <a:pt x="23992" y="111"/>
                    <a:pt x="23808" y="74"/>
                  </a:cubicBezTo>
                  <a:lnTo>
                    <a:pt x="23726" y="74"/>
                  </a:lnTo>
                  <a:cubicBezTo>
                    <a:pt x="23706" y="74"/>
                    <a:pt x="23706" y="74"/>
                    <a:pt x="23726" y="95"/>
                  </a:cubicBezTo>
                  <a:cubicBezTo>
                    <a:pt x="23828" y="115"/>
                    <a:pt x="23889" y="136"/>
                    <a:pt x="23930" y="156"/>
                  </a:cubicBezTo>
                  <a:cubicBezTo>
                    <a:pt x="23755" y="156"/>
                    <a:pt x="23252" y="111"/>
                    <a:pt x="22970" y="111"/>
                  </a:cubicBezTo>
                  <a:cubicBezTo>
                    <a:pt x="22923" y="111"/>
                    <a:pt x="22883" y="112"/>
                    <a:pt x="22851" y="115"/>
                  </a:cubicBezTo>
                  <a:cubicBezTo>
                    <a:pt x="22606" y="115"/>
                    <a:pt x="22952" y="95"/>
                    <a:pt x="22830" y="74"/>
                  </a:cubicBezTo>
                  <a:lnTo>
                    <a:pt x="22830" y="74"/>
                  </a:lnTo>
                  <a:lnTo>
                    <a:pt x="22504" y="115"/>
                  </a:lnTo>
                  <a:cubicBezTo>
                    <a:pt x="22464" y="54"/>
                    <a:pt x="21873" y="54"/>
                    <a:pt x="22423" y="13"/>
                  </a:cubicBezTo>
                  <a:lnTo>
                    <a:pt x="21914" y="13"/>
                  </a:lnTo>
                  <a:cubicBezTo>
                    <a:pt x="21796" y="5"/>
                    <a:pt x="21657" y="0"/>
                    <a:pt x="215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3"/>
            <p:cNvSpPr/>
            <p:nvPr/>
          </p:nvSpPr>
          <p:spPr>
            <a:xfrm>
              <a:off x="1510980" y="-520267"/>
              <a:ext cx="28783" cy="52246"/>
            </a:xfrm>
            <a:custGeom>
              <a:avLst/>
              <a:gdLst/>
              <a:ahLst/>
              <a:cxnLst/>
              <a:rect l="l" t="t" r="r" b="b"/>
              <a:pathLst>
                <a:path w="449" h="815" extrusionOk="0">
                  <a:moveTo>
                    <a:pt x="0" y="0"/>
                  </a:moveTo>
                  <a:cubicBezTo>
                    <a:pt x="155" y="213"/>
                    <a:pt x="272" y="444"/>
                    <a:pt x="389" y="675"/>
                  </a:cubicBezTo>
                  <a:lnTo>
                    <a:pt x="389" y="675"/>
                  </a:lnTo>
                  <a:cubicBezTo>
                    <a:pt x="340" y="557"/>
                    <a:pt x="298" y="448"/>
                    <a:pt x="224" y="285"/>
                  </a:cubicBezTo>
                  <a:cubicBezTo>
                    <a:pt x="61" y="41"/>
                    <a:pt x="20" y="0"/>
                    <a:pt x="0" y="0"/>
                  </a:cubicBezTo>
                  <a:close/>
                  <a:moveTo>
                    <a:pt x="367" y="672"/>
                  </a:moveTo>
                  <a:lnTo>
                    <a:pt x="448" y="815"/>
                  </a:lnTo>
                  <a:cubicBezTo>
                    <a:pt x="431" y="777"/>
                    <a:pt x="416" y="742"/>
                    <a:pt x="402" y="708"/>
                  </a:cubicBezTo>
                  <a:lnTo>
                    <a:pt x="402" y="708"/>
                  </a:lnTo>
                  <a:lnTo>
                    <a:pt x="407" y="713"/>
                  </a:lnTo>
                  <a:cubicBezTo>
                    <a:pt x="401" y="700"/>
                    <a:pt x="395" y="688"/>
                    <a:pt x="389" y="675"/>
                  </a:cubicBezTo>
                  <a:lnTo>
                    <a:pt x="389" y="675"/>
                  </a:lnTo>
                  <a:cubicBezTo>
                    <a:pt x="393" y="686"/>
                    <a:pt x="397" y="697"/>
                    <a:pt x="402" y="708"/>
                  </a:cubicBezTo>
                  <a:lnTo>
                    <a:pt x="402" y="708"/>
                  </a:lnTo>
                  <a:lnTo>
                    <a:pt x="367" y="67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3"/>
            <p:cNvSpPr/>
            <p:nvPr/>
          </p:nvSpPr>
          <p:spPr>
            <a:xfrm>
              <a:off x="1495275" y="-541165"/>
              <a:ext cx="18334" cy="17052"/>
            </a:xfrm>
            <a:custGeom>
              <a:avLst/>
              <a:gdLst/>
              <a:ahLst/>
              <a:cxnLst/>
              <a:rect l="l" t="t" r="r" b="b"/>
              <a:pathLst>
                <a:path w="286" h="266" extrusionOk="0">
                  <a:moveTo>
                    <a:pt x="1" y="0"/>
                  </a:moveTo>
                  <a:lnTo>
                    <a:pt x="1" y="0"/>
                  </a:lnTo>
                  <a:cubicBezTo>
                    <a:pt x="62" y="82"/>
                    <a:pt x="123" y="143"/>
                    <a:pt x="184" y="224"/>
                  </a:cubicBezTo>
                  <a:lnTo>
                    <a:pt x="286" y="265"/>
                  </a:lnTo>
                  <a:cubicBezTo>
                    <a:pt x="184" y="163"/>
                    <a:pt x="102" y="8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3"/>
            <p:cNvSpPr/>
            <p:nvPr/>
          </p:nvSpPr>
          <p:spPr>
            <a:xfrm>
              <a:off x="1461364" y="-576423"/>
              <a:ext cx="11795" cy="9231"/>
            </a:xfrm>
            <a:custGeom>
              <a:avLst/>
              <a:gdLst/>
              <a:ahLst/>
              <a:cxnLst/>
              <a:rect l="l" t="t" r="r" b="b"/>
              <a:pathLst>
                <a:path w="184" h="144" extrusionOk="0">
                  <a:moveTo>
                    <a:pt x="0" y="0"/>
                  </a:moveTo>
                  <a:lnTo>
                    <a:pt x="143" y="143"/>
                  </a:lnTo>
                  <a:lnTo>
                    <a:pt x="183" y="14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3"/>
            <p:cNvSpPr/>
            <p:nvPr/>
          </p:nvSpPr>
          <p:spPr>
            <a:xfrm>
              <a:off x="177551" y="-577577"/>
              <a:ext cx="35771" cy="3846"/>
            </a:xfrm>
            <a:custGeom>
              <a:avLst/>
              <a:gdLst/>
              <a:ahLst/>
              <a:cxnLst/>
              <a:rect l="l" t="t" r="r" b="b"/>
              <a:pathLst>
                <a:path w="558" h="60" extrusionOk="0">
                  <a:moveTo>
                    <a:pt x="78" y="0"/>
                  </a:moveTo>
                  <a:cubicBezTo>
                    <a:pt x="28" y="0"/>
                    <a:pt x="1" y="5"/>
                    <a:pt x="8" y="18"/>
                  </a:cubicBezTo>
                  <a:lnTo>
                    <a:pt x="110" y="59"/>
                  </a:lnTo>
                  <a:cubicBezTo>
                    <a:pt x="293" y="39"/>
                    <a:pt x="435" y="18"/>
                    <a:pt x="558" y="18"/>
                  </a:cubicBezTo>
                  <a:cubicBezTo>
                    <a:pt x="368" y="18"/>
                    <a:pt x="177" y="0"/>
                    <a:pt x="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3"/>
            <p:cNvSpPr/>
            <p:nvPr/>
          </p:nvSpPr>
          <p:spPr>
            <a:xfrm>
              <a:off x="911735" y="-637771"/>
              <a:ext cx="36604" cy="1539"/>
            </a:xfrm>
            <a:custGeom>
              <a:avLst/>
              <a:gdLst/>
              <a:ahLst/>
              <a:cxnLst/>
              <a:rect l="l" t="t" r="r" b="b"/>
              <a:pathLst>
                <a:path w="571" h="24" extrusionOk="0">
                  <a:moveTo>
                    <a:pt x="0" y="0"/>
                  </a:moveTo>
                  <a:cubicBezTo>
                    <a:pt x="165" y="12"/>
                    <a:pt x="309" y="24"/>
                    <a:pt x="413" y="24"/>
                  </a:cubicBezTo>
                  <a:cubicBezTo>
                    <a:pt x="490" y="24"/>
                    <a:pt x="545" y="18"/>
                    <a:pt x="5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3"/>
            <p:cNvSpPr/>
            <p:nvPr/>
          </p:nvSpPr>
          <p:spPr>
            <a:xfrm>
              <a:off x="-208420" y="756244"/>
              <a:ext cx="1346" cy="9744"/>
            </a:xfrm>
            <a:custGeom>
              <a:avLst/>
              <a:gdLst/>
              <a:ahLst/>
              <a:cxnLst/>
              <a:rect l="l" t="t" r="r" b="b"/>
              <a:pathLst>
                <a:path w="21" h="152" extrusionOk="0">
                  <a:moveTo>
                    <a:pt x="1" y="1"/>
                  </a:moveTo>
                  <a:cubicBezTo>
                    <a:pt x="1" y="1"/>
                    <a:pt x="1" y="2"/>
                    <a:pt x="1" y="5"/>
                  </a:cubicBezTo>
                  <a:cubicBezTo>
                    <a:pt x="1" y="93"/>
                    <a:pt x="16" y="151"/>
                    <a:pt x="20" y="151"/>
                  </a:cubicBezTo>
                  <a:cubicBezTo>
                    <a:pt x="21" y="151"/>
                    <a:pt x="21" y="150"/>
                    <a:pt x="21" y="147"/>
                  </a:cubicBezTo>
                  <a:cubicBezTo>
                    <a:pt x="21" y="59"/>
                    <a:pt x="5"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3"/>
            <p:cNvSpPr/>
            <p:nvPr/>
          </p:nvSpPr>
          <p:spPr>
            <a:xfrm>
              <a:off x="869939" y="-637771"/>
              <a:ext cx="41861" cy="3975"/>
            </a:xfrm>
            <a:custGeom>
              <a:avLst/>
              <a:gdLst/>
              <a:ahLst/>
              <a:cxnLst/>
              <a:rect l="l" t="t" r="r" b="b"/>
              <a:pathLst>
                <a:path w="653" h="62" extrusionOk="0">
                  <a:moveTo>
                    <a:pt x="652" y="0"/>
                  </a:moveTo>
                  <a:cubicBezTo>
                    <a:pt x="449" y="0"/>
                    <a:pt x="225" y="0"/>
                    <a:pt x="1" y="41"/>
                  </a:cubicBezTo>
                  <a:cubicBezTo>
                    <a:pt x="41" y="41"/>
                    <a:pt x="82" y="61"/>
                    <a:pt x="123" y="61"/>
                  </a:cubicBezTo>
                  <a:cubicBezTo>
                    <a:pt x="286" y="41"/>
                    <a:pt x="449" y="21"/>
                    <a:pt x="6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3"/>
            <p:cNvSpPr/>
            <p:nvPr/>
          </p:nvSpPr>
          <p:spPr>
            <a:xfrm>
              <a:off x="1099688" y="373990"/>
              <a:ext cx="18334" cy="9231"/>
            </a:xfrm>
            <a:custGeom>
              <a:avLst/>
              <a:gdLst/>
              <a:ahLst/>
              <a:cxnLst/>
              <a:rect l="l" t="t" r="r" b="b"/>
              <a:pathLst>
                <a:path w="286" h="144" extrusionOk="0">
                  <a:moveTo>
                    <a:pt x="286" y="1"/>
                  </a:moveTo>
                  <a:cubicBezTo>
                    <a:pt x="271" y="9"/>
                    <a:pt x="256" y="18"/>
                    <a:pt x="242" y="26"/>
                  </a:cubicBezTo>
                  <a:lnTo>
                    <a:pt x="242" y="26"/>
                  </a:lnTo>
                  <a:cubicBezTo>
                    <a:pt x="259" y="17"/>
                    <a:pt x="274" y="9"/>
                    <a:pt x="286" y="1"/>
                  </a:cubicBezTo>
                  <a:close/>
                  <a:moveTo>
                    <a:pt x="242" y="26"/>
                  </a:moveTo>
                  <a:lnTo>
                    <a:pt x="242" y="26"/>
                  </a:lnTo>
                  <a:cubicBezTo>
                    <a:pt x="176" y="59"/>
                    <a:pt x="82" y="94"/>
                    <a:pt x="1" y="143"/>
                  </a:cubicBezTo>
                  <a:cubicBezTo>
                    <a:pt x="55" y="125"/>
                    <a:pt x="126" y="91"/>
                    <a:pt x="24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3"/>
            <p:cNvSpPr/>
            <p:nvPr/>
          </p:nvSpPr>
          <p:spPr>
            <a:xfrm>
              <a:off x="1270718" y="-646938"/>
              <a:ext cx="6475" cy="641"/>
            </a:xfrm>
            <a:custGeom>
              <a:avLst/>
              <a:gdLst/>
              <a:ahLst/>
              <a:cxnLst/>
              <a:rect l="l" t="t" r="r" b="b"/>
              <a:pathLst>
                <a:path w="101" h="10" extrusionOk="0">
                  <a:moveTo>
                    <a:pt x="1" y="1"/>
                  </a:moveTo>
                  <a:cubicBezTo>
                    <a:pt x="62" y="8"/>
                    <a:pt x="87" y="10"/>
                    <a:pt x="91" y="10"/>
                  </a:cubicBezTo>
                  <a:cubicBezTo>
                    <a:pt x="100" y="10"/>
                    <a:pt x="28"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3"/>
            <p:cNvSpPr/>
            <p:nvPr/>
          </p:nvSpPr>
          <p:spPr>
            <a:xfrm>
              <a:off x="1319052" y="-627322"/>
              <a:ext cx="3975" cy="64"/>
            </a:xfrm>
            <a:custGeom>
              <a:avLst/>
              <a:gdLst/>
              <a:ahLst/>
              <a:cxnLst/>
              <a:rect l="l" t="t" r="r" b="b"/>
              <a:pathLst>
                <a:path w="62" h="1" extrusionOk="0">
                  <a:moveTo>
                    <a:pt x="61" y="0"/>
                  </a:moveTo>
                  <a:cubicBezTo>
                    <a:pt x="41" y="0"/>
                    <a:pt x="0" y="0"/>
                    <a:pt x="0" y="0"/>
                  </a:cubicBezTo>
                  <a:cubicBezTo>
                    <a:pt x="21" y="0"/>
                    <a:pt x="41" y="0"/>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3"/>
            <p:cNvSpPr/>
            <p:nvPr/>
          </p:nvSpPr>
          <p:spPr>
            <a:xfrm>
              <a:off x="1273346" y="-646938"/>
              <a:ext cx="14424" cy="2692"/>
            </a:xfrm>
            <a:custGeom>
              <a:avLst/>
              <a:gdLst/>
              <a:ahLst/>
              <a:cxnLst/>
              <a:rect l="l" t="t" r="r" b="b"/>
              <a:pathLst>
                <a:path w="225" h="42" extrusionOk="0">
                  <a:moveTo>
                    <a:pt x="0" y="1"/>
                  </a:moveTo>
                  <a:cubicBezTo>
                    <a:pt x="22" y="12"/>
                    <a:pt x="50" y="17"/>
                    <a:pt x="89" y="22"/>
                  </a:cubicBezTo>
                  <a:lnTo>
                    <a:pt x="89" y="22"/>
                  </a:lnTo>
                  <a:cubicBezTo>
                    <a:pt x="60" y="16"/>
                    <a:pt x="30" y="8"/>
                    <a:pt x="0" y="1"/>
                  </a:cubicBezTo>
                  <a:close/>
                  <a:moveTo>
                    <a:pt x="89" y="22"/>
                  </a:moveTo>
                  <a:cubicBezTo>
                    <a:pt x="139" y="33"/>
                    <a:pt x="186" y="41"/>
                    <a:pt x="225" y="41"/>
                  </a:cubicBezTo>
                  <a:cubicBezTo>
                    <a:pt x="167" y="32"/>
                    <a:pt x="123" y="27"/>
                    <a:pt x="89" y="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3"/>
            <p:cNvSpPr/>
            <p:nvPr/>
          </p:nvSpPr>
          <p:spPr>
            <a:xfrm>
              <a:off x="1286424" y="-645592"/>
              <a:ext cx="10129" cy="1346"/>
            </a:xfrm>
            <a:custGeom>
              <a:avLst/>
              <a:gdLst/>
              <a:ahLst/>
              <a:cxnLst/>
              <a:rect l="l" t="t" r="r" b="b"/>
              <a:pathLst>
                <a:path w="158" h="21" extrusionOk="0">
                  <a:moveTo>
                    <a:pt x="0" y="0"/>
                  </a:moveTo>
                  <a:cubicBezTo>
                    <a:pt x="37" y="5"/>
                    <a:pt x="65" y="9"/>
                    <a:pt x="87" y="12"/>
                  </a:cubicBezTo>
                  <a:lnTo>
                    <a:pt x="87" y="12"/>
                  </a:lnTo>
                  <a:cubicBezTo>
                    <a:pt x="62" y="7"/>
                    <a:pt x="34" y="0"/>
                    <a:pt x="0" y="0"/>
                  </a:cubicBezTo>
                  <a:close/>
                  <a:moveTo>
                    <a:pt x="87" y="12"/>
                  </a:moveTo>
                  <a:cubicBezTo>
                    <a:pt x="107" y="17"/>
                    <a:pt x="125" y="20"/>
                    <a:pt x="143" y="20"/>
                  </a:cubicBezTo>
                  <a:cubicBezTo>
                    <a:pt x="158" y="20"/>
                    <a:pt x="150" y="20"/>
                    <a:pt x="87"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3"/>
            <p:cNvSpPr/>
            <p:nvPr/>
          </p:nvSpPr>
          <p:spPr>
            <a:xfrm>
              <a:off x="1255077" y="-648220"/>
              <a:ext cx="18334" cy="1346"/>
            </a:xfrm>
            <a:custGeom>
              <a:avLst/>
              <a:gdLst/>
              <a:ahLst/>
              <a:cxnLst/>
              <a:rect l="l" t="t" r="r" b="b"/>
              <a:pathLst>
                <a:path w="286" h="21" extrusionOk="0">
                  <a:moveTo>
                    <a:pt x="0" y="0"/>
                  </a:moveTo>
                  <a:cubicBezTo>
                    <a:pt x="56" y="0"/>
                    <a:pt x="112" y="7"/>
                    <a:pt x="165" y="12"/>
                  </a:cubicBezTo>
                  <a:lnTo>
                    <a:pt x="165" y="12"/>
                  </a:lnTo>
                  <a:cubicBezTo>
                    <a:pt x="123" y="7"/>
                    <a:pt x="68" y="0"/>
                    <a:pt x="0" y="0"/>
                  </a:cubicBezTo>
                  <a:close/>
                  <a:moveTo>
                    <a:pt x="165" y="12"/>
                  </a:moveTo>
                  <a:cubicBezTo>
                    <a:pt x="200" y="17"/>
                    <a:pt x="226" y="21"/>
                    <a:pt x="245" y="21"/>
                  </a:cubicBezTo>
                  <a:lnTo>
                    <a:pt x="285" y="21"/>
                  </a:lnTo>
                  <a:cubicBezTo>
                    <a:pt x="249" y="21"/>
                    <a:pt x="208" y="17"/>
                    <a:pt x="165"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3"/>
            <p:cNvSpPr/>
            <p:nvPr/>
          </p:nvSpPr>
          <p:spPr>
            <a:xfrm>
              <a:off x="1383028" y="-623411"/>
              <a:ext cx="3975" cy="1346"/>
            </a:xfrm>
            <a:custGeom>
              <a:avLst/>
              <a:gdLst/>
              <a:ahLst/>
              <a:cxnLst/>
              <a:rect l="l" t="t" r="r" b="b"/>
              <a:pathLst>
                <a:path w="62" h="21" extrusionOk="0">
                  <a:moveTo>
                    <a:pt x="0" y="0"/>
                  </a:moveTo>
                  <a:cubicBezTo>
                    <a:pt x="21" y="21"/>
                    <a:pt x="41" y="21"/>
                    <a:pt x="61" y="21"/>
                  </a:cubicBezTo>
                  <a:cubicBezTo>
                    <a:pt x="21" y="21"/>
                    <a:pt x="21"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3"/>
            <p:cNvSpPr/>
            <p:nvPr/>
          </p:nvSpPr>
          <p:spPr>
            <a:xfrm>
              <a:off x="1363413" y="-629950"/>
              <a:ext cx="20962" cy="9231"/>
            </a:xfrm>
            <a:custGeom>
              <a:avLst/>
              <a:gdLst/>
              <a:ahLst/>
              <a:cxnLst/>
              <a:rect l="l" t="t" r="r" b="b"/>
              <a:pathLst>
                <a:path w="327" h="144" extrusionOk="0">
                  <a:moveTo>
                    <a:pt x="1" y="1"/>
                  </a:moveTo>
                  <a:lnTo>
                    <a:pt x="1" y="1"/>
                  </a:lnTo>
                  <a:cubicBezTo>
                    <a:pt x="28" y="11"/>
                    <a:pt x="55" y="22"/>
                    <a:pt x="82" y="33"/>
                  </a:cubicBezTo>
                  <a:lnTo>
                    <a:pt x="82" y="33"/>
                  </a:lnTo>
                  <a:cubicBezTo>
                    <a:pt x="58" y="23"/>
                    <a:pt x="31" y="12"/>
                    <a:pt x="1" y="1"/>
                  </a:cubicBezTo>
                  <a:close/>
                  <a:moveTo>
                    <a:pt x="82" y="33"/>
                  </a:moveTo>
                  <a:cubicBezTo>
                    <a:pt x="188" y="77"/>
                    <a:pt x="244" y="110"/>
                    <a:pt x="327" y="143"/>
                  </a:cubicBezTo>
                  <a:cubicBezTo>
                    <a:pt x="306" y="123"/>
                    <a:pt x="286" y="102"/>
                    <a:pt x="306" y="102"/>
                  </a:cubicBezTo>
                  <a:cubicBezTo>
                    <a:pt x="232" y="87"/>
                    <a:pt x="157" y="62"/>
                    <a:pt x="82" y="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3"/>
            <p:cNvSpPr/>
            <p:nvPr/>
          </p:nvSpPr>
          <p:spPr>
            <a:xfrm>
              <a:off x="1403926" y="-602513"/>
              <a:ext cx="32694" cy="18334"/>
            </a:xfrm>
            <a:custGeom>
              <a:avLst/>
              <a:gdLst/>
              <a:ahLst/>
              <a:cxnLst/>
              <a:rect l="l" t="t" r="r" b="b"/>
              <a:pathLst>
                <a:path w="510" h="286" extrusionOk="0">
                  <a:moveTo>
                    <a:pt x="0" y="0"/>
                  </a:moveTo>
                  <a:cubicBezTo>
                    <a:pt x="0" y="41"/>
                    <a:pt x="224" y="143"/>
                    <a:pt x="448" y="285"/>
                  </a:cubicBezTo>
                  <a:lnTo>
                    <a:pt x="407" y="245"/>
                  </a:lnTo>
                  <a:cubicBezTo>
                    <a:pt x="509" y="245"/>
                    <a:pt x="244" y="10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3"/>
            <p:cNvSpPr/>
            <p:nvPr/>
          </p:nvSpPr>
          <p:spPr>
            <a:xfrm>
              <a:off x="1436555" y="-582961"/>
              <a:ext cx="13911" cy="9231"/>
            </a:xfrm>
            <a:custGeom>
              <a:avLst/>
              <a:gdLst/>
              <a:ahLst/>
              <a:cxnLst/>
              <a:rect l="l" t="t" r="r" b="b"/>
              <a:pathLst>
                <a:path w="217" h="144" extrusionOk="0">
                  <a:moveTo>
                    <a:pt x="0" y="1"/>
                  </a:moveTo>
                  <a:cubicBezTo>
                    <a:pt x="18" y="15"/>
                    <a:pt x="37" y="29"/>
                    <a:pt x="56" y="42"/>
                  </a:cubicBezTo>
                  <a:lnTo>
                    <a:pt x="56" y="42"/>
                  </a:lnTo>
                  <a:cubicBezTo>
                    <a:pt x="37" y="27"/>
                    <a:pt x="19" y="13"/>
                    <a:pt x="0" y="1"/>
                  </a:cubicBezTo>
                  <a:close/>
                  <a:moveTo>
                    <a:pt x="56" y="42"/>
                  </a:moveTo>
                  <a:cubicBezTo>
                    <a:pt x="98" y="77"/>
                    <a:pt x="141" y="115"/>
                    <a:pt x="183" y="143"/>
                  </a:cubicBezTo>
                  <a:cubicBezTo>
                    <a:pt x="217" y="143"/>
                    <a:pt x="141" y="102"/>
                    <a:pt x="56" y="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3"/>
            <p:cNvSpPr/>
            <p:nvPr/>
          </p:nvSpPr>
          <p:spPr>
            <a:xfrm>
              <a:off x="1205204" y="-650143"/>
              <a:ext cx="39745" cy="3462"/>
            </a:xfrm>
            <a:custGeom>
              <a:avLst/>
              <a:gdLst/>
              <a:ahLst/>
              <a:cxnLst/>
              <a:rect l="l" t="t" r="r" b="b"/>
              <a:pathLst>
                <a:path w="620" h="54" extrusionOk="0">
                  <a:moveTo>
                    <a:pt x="585" y="0"/>
                  </a:moveTo>
                  <a:cubicBezTo>
                    <a:pt x="469" y="0"/>
                    <a:pt x="1" y="53"/>
                    <a:pt x="301" y="53"/>
                  </a:cubicBezTo>
                  <a:cubicBezTo>
                    <a:pt x="339" y="53"/>
                    <a:pt x="388" y="53"/>
                    <a:pt x="453" y="51"/>
                  </a:cubicBezTo>
                  <a:cubicBezTo>
                    <a:pt x="557" y="51"/>
                    <a:pt x="542" y="6"/>
                    <a:pt x="574" y="6"/>
                  </a:cubicBezTo>
                  <a:cubicBezTo>
                    <a:pt x="580" y="6"/>
                    <a:pt x="586" y="7"/>
                    <a:pt x="595" y="10"/>
                  </a:cubicBezTo>
                  <a:cubicBezTo>
                    <a:pt x="619" y="3"/>
                    <a:pt x="611"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3"/>
            <p:cNvSpPr/>
            <p:nvPr/>
          </p:nvSpPr>
          <p:spPr>
            <a:xfrm>
              <a:off x="1398670" y="-595975"/>
              <a:ext cx="13142" cy="7885"/>
            </a:xfrm>
            <a:custGeom>
              <a:avLst/>
              <a:gdLst/>
              <a:ahLst/>
              <a:cxnLst/>
              <a:rect l="l" t="t" r="r" b="b"/>
              <a:pathLst>
                <a:path w="205" h="123" extrusionOk="0">
                  <a:moveTo>
                    <a:pt x="1" y="0"/>
                  </a:moveTo>
                  <a:lnTo>
                    <a:pt x="204" y="122"/>
                  </a:lnTo>
                  <a:lnTo>
                    <a:pt x="143" y="2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3"/>
            <p:cNvSpPr/>
            <p:nvPr/>
          </p:nvSpPr>
          <p:spPr>
            <a:xfrm>
              <a:off x="1287449" y="-630271"/>
              <a:ext cx="32950" cy="5577"/>
            </a:xfrm>
            <a:custGeom>
              <a:avLst/>
              <a:gdLst/>
              <a:ahLst/>
              <a:cxnLst/>
              <a:rect l="l" t="t" r="r" b="b"/>
              <a:pathLst>
                <a:path w="514" h="87" extrusionOk="0">
                  <a:moveTo>
                    <a:pt x="21" y="0"/>
                  </a:moveTo>
                  <a:cubicBezTo>
                    <a:pt x="7" y="0"/>
                    <a:pt x="1" y="2"/>
                    <a:pt x="5" y="6"/>
                  </a:cubicBezTo>
                  <a:lnTo>
                    <a:pt x="412" y="87"/>
                  </a:lnTo>
                  <a:lnTo>
                    <a:pt x="514" y="87"/>
                  </a:lnTo>
                  <a:cubicBezTo>
                    <a:pt x="313" y="37"/>
                    <a:pt x="84" y="0"/>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3"/>
            <p:cNvSpPr/>
            <p:nvPr/>
          </p:nvSpPr>
          <p:spPr>
            <a:xfrm>
              <a:off x="1320335" y="-624758"/>
              <a:ext cx="20962" cy="5321"/>
            </a:xfrm>
            <a:custGeom>
              <a:avLst/>
              <a:gdLst/>
              <a:ahLst/>
              <a:cxnLst/>
              <a:rect l="l" t="t" r="r" b="b"/>
              <a:pathLst>
                <a:path w="327" h="83" extrusionOk="0">
                  <a:moveTo>
                    <a:pt x="1" y="1"/>
                  </a:moveTo>
                  <a:lnTo>
                    <a:pt x="1" y="1"/>
                  </a:lnTo>
                  <a:cubicBezTo>
                    <a:pt x="143" y="42"/>
                    <a:pt x="265" y="62"/>
                    <a:pt x="326" y="82"/>
                  </a:cubicBezTo>
                  <a:cubicBezTo>
                    <a:pt x="265" y="62"/>
                    <a:pt x="102" y="2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3"/>
            <p:cNvSpPr/>
            <p:nvPr/>
          </p:nvSpPr>
          <p:spPr>
            <a:xfrm>
              <a:off x="971224" y="-627322"/>
              <a:ext cx="35835" cy="3205"/>
            </a:xfrm>
            <a:custGeom>
              <a:avLst/>
              <a:gdLst/>
              <a:ahLst/>
              <a:cxnLst/>
              <a:rect l="l" t="t" r="r" b="b"/>
              <a:pathLst>
                <a:path w="559" h="50" extrusionOk="0">
                  <a:moveTo>
                    <a:pt x="477" y="0"/>
                  </a:moveTo>
                  <a:lnTo>
                    <a:pt x="29" y="21"/>
                  </a:lnTo>
                  <a:cubicBezTo>
                    <a:pt x="1" y="35"/>
                    <a:pt x="53" y="49"/>
                    <a:pt x="144" y="49"/>
                  </a:cubicBezTo>
                  <a:cubicBezTo>
                    <a:pt x="182" y="49"/>
                    <a:pt x="226" y="47"/>
                    <a:pt x="274" y="41"/>
                  </a:cubicBezTo>
                  <a:cubicBezTo>
                    <a:pt x="396" y="21"/>
                    <a:pt x="559" y="0"/>
                    <a:pt x="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3"/>
            <p:cNvSpPr/>
            <p:nvPr/>
          </p:nvSpPr>
          <p:spPr>
            <a:xfrm>
              <a:off x="1192383" y="330911"/>
              <a:ext cx="19680" cy="9231"/>
            </a:xfrm>
            <a:custGeom>
              <a:avLst/>
              <a:gdLst/>
              <a:ahLst/>
              <a:cxnLst/>
              <a:rect l="l" t="t" r="r" b="b"/>
              <a:pathLst>
                <a:path w="307" h="144" extrusionOk="0">
                  <a:moveTo>
                    <a:pt x="306" y="1"/>
                  </a:moveTo>
                  <a:lnTo>
                    <a:pt x="103" y="82"/>
                  </a:lnTo>
                  <a:lnTo>
                    <a:pt x="1" y="143"/>
                  </a:lnTo>
                  <a:lnTo>
                    <a:pt x="1" y="143"/>
                  </a:lnTo>
                  <a:lnTo>
                    <a:pt x="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3"/>
            <p:cNvSpPr/>
            <p:nvPr/>
          </p:nvSpPr>
          <p:spPr>
            <a:xfrm>
              <a:off x="1226358" y="304821"/>
              <a:ext cx="17052" cy="10513"/>
            </a:xfrm>
            <a:custGeom>
              <a:avLst/>
              <a:gdLst/>
              <a:ahLst/>
              <a:cxnLst/>
              <a:rect l="l" t="t" r="r" b="b"/>
              <a:pathLst>
                <a:path w="266" h="164" extrusionOk="0">
                  <a:moveTo>
                    <a:pt x="265" y="0"/>
                  </a:moveTo>
                  <a:lnTo>
                    <a:pt x="265" y="0"/>
                  </a:lnTo>
                  <a:cubicBezTo>
                    <a:pt x="184" y="41"/>
                    <a:pt x="61" y="143"/>
                    <a:pt x="0" y="163"/>
                  </a:cubicBezTo>
                  <a:lnTo>
                    <a:pt x="102" y="163"/>
                  </a:lnTo>
                  <a:lnTo>
                    <a:pt x="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6" name="Google Shape;2866;p33"/>
          <p:cNvSpPr/>
          <p:nvPr/>
        </p:nvSpPr>
        <p:spPr>
          <a:xfrm>
            <a:off x="8523776" y="539530"/>
            <a:ext cx="388421" cy="338152"/>
          </a:xfrm>
          <a:custGeom>
            <a:avLst/>
            <a:gdLst/>
            <a:ahLst/>
            <a:cxnLst/>
            <a:rect l="l" t="t" r="r" b="b"/>
            <a:pathLst>
              <a:path w="3593" h="3128" extrusionOk="0">
                <a:moveTo>
                  <a:pt x="2316" y="1"/>
                </a:moveTo>
                <a:cubicBezTo>
                  <a:pt x="2222" y="1"/>
                  <a:pt x="2134" y="43"/>
                  <a:pt x="2083" y="145"/>
                </a:cubicBezTo>
                <a:cubicBezTo>
                  <a:pt x="1900" y="532"/>
                  <a:pt x="1696" y="919"/>
                  <a:pt x="1513" y="1306"/>
                </a:cubicBezTo>
                <a:cubicBezTo>
                  <a:pt x="1146" y="1041"/>
                  <a:pt x="780" y="776"/>
                  <a:pt x="393" y="552"/>
                </a:cubicBezTo>
                <a:cubicBezTo>
                  <a:pt x="360" y="532"/>
                  <a:pt x="327" y="524"/>
                  <a:pt x="295" y="524"/>
                </a:cubicBezTo>
                <a:cubicBezTo>
                  <a:pt x="129" y="524"/>
                  <a:pt x="1" y="758"/>
                  <a:pt x="189" y="878"/>
                </a:cubicBezTo>
                <a:cubicBezTo>
                  <a:pt x="576" y="1122"/>
                  <a:pt x="963" y="1367"/>
                  <a:pt x="1350" y="1631"/>
                </a:cubicBezTo>
                <a:cubicBezTo>
                  <a:pt x="1228" y="1876"/>
                  <a:pt x="1105" y="2120"/>
                  <a:pt x="963" y="2365"/>
                </a:cubicBezTo>
                <a:cubicBezTo>
                  <a:pt x="862" y="2581"/>
                  <a:pt x="1046" y="2797"/>
                  <a:pt x="1228" y="2797"/>
                </a:cubicBezTo>
                <a:cubicBezTo>
                  <a:pt x="1303" y="2797"/>
                  <a:pt x="1378" y="2759"/>
                  <a:pt x="1431" y="2670"/>
                </a:cubicBezTo>
                <a:cubicBezTo>
                  <a:pt x="1554" y="2426"/>
                  <a:pt x="1696" y="2202"/>
                  <a:pt x="1818" y="1957"/>
                </a:cubicBezTo>
                <a:cubicBezTo>
                  <a:pt x="2266" y="2303"/>
                  <a:pt x="2694" y="2650"/>
                  <a:pt x="3081" y="3057"/>
                </a:cubicBezTo>
                <a:cubicBezTo>
                  <a:pt x="3130" y="3106"/>
                  <a:pt x="3186" y="3127"/>
                  <a:pt x="3239" y="3127"/>
                </a:cubicBezTo>
                <a:cubicBezTo>
                  <a:pt x="3428" y="3127"/>
                  <a:pt x="3593" y="2869"/>
                  <a:pt x="3386" y="2711"/>
                </a:cubicBezTo>
                <a:cubicBezTo>
                  <a:pt x="2918" y="2365"/>
                  <a:pt x="2470" y="1998"/>
                  <a:pt x="2002" y="1652"/>
                </a:cubicBezTo>
                <a:cubicBezTo>
                  <a:pt x="2246" y="1265"/>
                  <a:pt x="2470" y="857"/>
                  <a:pt x="2653" y="430"/>
                </a:cubicBezTo>
                <a:cubicBezTo>
                  <a:pt x="2751" y="206"/>
                  <a:pt x="2522" y="1"/>
                  <a:pt x="23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3"/>
          <p:cNvSpPr/>
          <p:nvPr/>
        </p:nvSpPr>
        <p:spPr>
          <a:xfrm>
            <a:off x="8595375" y="1842556"/>
            <a:ext cx="337828" cy="296532"/>
          </a:xfrm>
          <a:custGeom>
            <a:avLst/>
            <a:gdLst/>
            <a:ahLst/>
            <a:cxnLst/>
            <a:rect l="l" t="t" r="r" b="b"/>
            <a:pathLst>
              <a:path w="3125" h="2743" extrusionOk="0">
                <a:moveTo>
                  <a:pt x="2705" y="0"/>
                </a:moveTo>
                <a:cubicBezTo>
                  <a:pt x="2682" y="0"/>
                  <a:pt x="2659" y="3"/>
                  <a:pt x="2635" y="10"/>
                </a:cubicBezTo>
                <a:cubicBezTo>
                  <a:pt x="2207" y="132"/>
                  <a:pt x="1841" y="621"/>
                  <a:pt x="1515" y="906"/>
                </a:cubicBezTo>
                <a:cubicBezTo>
                  <a:pt x="1413" y="1008"/>
                  <a:pt x="1331" y="1089"/>
                  <a:pt x="1230" y="1171"/>
                </a:cubicBezTo>
                <a:cubicBezTo>
                  <a:pt x="965" y="967"/>
                  <a:pt x="721" y="784"/>
                  <a:pt x="476" y="560"/>
                </a:cubicBezTo>
                <a:cubicBezTo>
                  <a:pt x="447" y="538"/>
                  <a:pt x="416" y="528"/>
                  <a:pt x="385" y="528"/>
                </a:cubicBezTo>
                <a:cubicBezTo>
                  <a:pt x="245" y="528"/>
                  <a:pt x="115" y="728"/>
                  <a:pt x="232" y="845"/>
                </a:cubicBezTo>
                <a:cubicBezTo>
                  <a:pt x="456" y="1048"/>
                  <a:pt x="700" y="1252"/>
                  <a:pt x="945" y="1435"/>
                </a:cubicBezTo>
                <a:cubicBezTo>
                  <a:pt x="680" y="1680"/>
                  <a:pt x="435" y="1924"/>
                  <a:pt x="191" y="2169"/>
                </a:cubicBezTo>
                <a:cubicBezTo>
                  <a:pt x="1" y="2375"/>
                  <a:pt x="168" y="2680"/>
                  <a:pt x="377" y="2680"/>
                </a:cubicBezTo>
                <a:cubicBezTo>
                  <a:pt x="436" y="2680"/>
                  <a:pt x="499" y="2655"/>
                  <a:pt x="558" y="2596"/>
                </a:cubicBezTo>
                <a:cubicBezTo>
                  <a:pt x="822" y="2331"/>
                  <a:pt x="1087" y="2067"/>
                  <a:pt x="1372" y="1822"/>
                </a:cubicBezTo>
                <a:cubicBezTo>
                  <a:pt x="1718" y="2107"/>
                  <a:pt x="2085" y="2413"/>
                  <a:pt x="2431" y="2698"/>
                </a:cubicBezTo>
                <a:cubicBezTo>
                  <a:pt x="2466" y="2729"/>
                  <a:pt x="2505" y="2742"/>
                  <a:pt x="2543" y="2742"/>
                </a:cubicBezTo>
                <a:cubicBezTo>
                  <a:pt x="2706" y="2742"/>
                  <a:pt x="2865" y="2504"/>
                  <a:pt x="2716" y="2372"/>
                </a:cubicBezTo>
                <a:cubicBezTo>
                  <a:pt x="2390" y="2067"/>
                  <a:pt x="2044" y="1802"/>
                  <a:pt x="1698" y="1537"/>
                </a:cubicBezTo>
                <a:cubicBezTo>
                  <a:pt x="2085" y="1211"/>
                  <a:pt x="2472" y="886"/>
                  <a:pt x="2900" y="580"/>
                </a:cubicBezTo>
                <a:cubicBezTo>
                  <a:pt x="3125" y="411"/>
                  <a:pt x="2970" y="0"/>
                  <a:pt x="2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3"/>
          <p:cNvSpPr/>
          <p:nvPr/>
        </p:nvSpPr>
        <p:spPr>
          <a:xfrm>
            <a:off x="8562366" y="1208502"/>
            <a:ext cx="311234" cy="303235"/>
          </a:xfrm>
          <a:custGeom>
            <a:avLst/>
            <a:gdLst/>
            <a:ahLst/>
            <a:cxnLst/>
            <a:rect l="l" t="t" r="r" b="b"/>
            <a:pathLst>
              <a:path w="2879" h="2805" extrusionOk="0">
                <a:moveTo>
                  <a:pt x="2236" y="1"/>
                </a:moveTo>
                <a:cubicBezTo>
                  <a:pt x="2023" y="1"/>
                  <a:pt x="1832" y="205"/>
                  <a:pt x="1921" y="442"/>
                </a:cubicBezTo>
                <a:cubicBezTo>
                  <a:pt x="1921" y="442"/>
                  <a:pt x="1921" y="442"/>
                  <a:pt x="1901" y="463"/>
                </a:cubicBezTo>
                <a:cubicBezTo>
                  <a:pt x="1860" y="524"/>
                  <a:pt x="1840" y="626"/>
                  <a:pt x="1779" y="687"/>
                </a:cubicBezTo>
                <a:cubicBezTo>
                  <a:pt x="1656" y="911"/>
                  <a:pt x="1473" y="1115"/>
                  <a:pt x="1290" y="1298"/>
                </a:cubicBezTo>
                <a:cubicBezTo>
                  <a:pt x="1269" y="1339"/>
                  <a:pt x="1229" y="1379"/>
                  <a:pt x="1188" y="1420"/>
                </a:cubicBezTo>
                <a:cubicBezTo>
                  <a:pt x="944" y="1257"/>
                  <a:pt x="679" y="1094"/>
                  <a:pt x="414" y="911"/>
                </a:cubicBezTo>
                <a:cubicBezTo>
                  <a:pt x="380" y="892"/>
                  <a:pt x="346" y="884"/>
                  <a:pt x="313" y="884"/>
                </a:cubicBezTo>
                <a:cubicBezTo>
                  <a:pt x="132" y="884"/>
                  <a:pt x="0" y="1136"/>
                  <a:pt x="190" y="1257"/>
                </a:cubicBezTo>
                <a:cubicBezTo>
                  <a:pt x="414" y="1400"/>
                  <a:pt x="679" y="1542"/>
                  <a:pt x="944" y="1685"/>
                </a:cubicBezTo>
                <a:cubicBezTo>
                  <a:pt x="760" y="1888"/>
                  <a:pt x="557" y="2092"/>
                  <a:pt x="373" y="2296"/>
                </a:cubicBezTo>
                <a:cubicBezTo>
                  <a:pt x="150" y="2487"/>
                  <a:pt x="340" y="2804"/>
                  <a:pt x="560" y="2804"/>
                </a:cubicBezTo>
                <a:cubicBezTo>
                  <a:pt x="620" y="2804"/>
                  <a:pt x="683" y="2780"/>
                  <a:pt x="740" y="2723"/>
                </a:cubicBezTo>
                <a:cubicBezTo>
                  <a:pt x="984" y="2499"/>
                  <a:pt x="1208" y="2255"/>
                  <a:pt x="1432" y="2031"/>
                </a:cubicBezTo>
                <a:cubicBezTo>
                  <a:pt x="1616" y="2153"/>
                  <a:pt x="1758" y="2316"/>
                  <a:pt x="1860" y="2479"/>
                </a:cubicBezTo>
                <a:cubicBezTo>
                  <a:pt x="1922" y="2581"/>
                  <a:pt x="2005" y="2622"/>
                  <a:pt x="2086" y="2622"/>
                </a:cubicBezTo>
                <a:cubicBezTo>
                  <a:pt x="2293" y="2622"/>
                  <a:pt x="2482" y="2350"/>
                  <a:pt x="2247" y="2174"/>
                </a:cubicBezTo>
                <a:cubicBezTo>
                  <a:pt x="2064" y="2031"/>
                  <a:pt x="1860" y="1888"/>
                  <a:pt x="1677" y="1746"/>
                </a:cubicBezTo>
                <a:cubicBezTo>
                  <a:pt x="1799" y="1624"/>
                  <a:pt x="1901" y="1501"/>
                  <a:pt x="2023" y="1359"/>
                </a:cubicBezTo>
                <a:cubicBezTo>
                  <a:pt x="2247" y="1094"/>
                  <a:pt x="2878" y="463"/>
                  <a:pt x="2471" y="96"/>
                </a:cubicBezTo>
                <a:cubicBezTo>
                  <a:pt x="2399" y="30"/>
                  <a:pt x="2316" y="1"/>
                  <a:pt x="2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9" name="Google Shape;2869;p33"/>
          <p:cNvGrpSpPr/>
          <p:nvPr/>
        </p:nvGrpSpPr>
        <p:grpSpPr>
          <a:xfrm>
            <a:off x="555250" y="570500"/>
            <a:ext cx="1074776" cy="811903"/>
            <a:chOff x="236650" y="413000"/>
            <a:chExt cx="1074776" cy="811903"/>
          </a:xfrm>
        </p:grpSpPr>
        <p:sp>
          <p:nvSpPr>
            <p:cNvPr id="2870" name="Google Shape;2870;p33"/>
            <p:cNvSpPr/>
            <p:nvPr/>
          </p:nvSpPr>
          <p:spPr>
            <a:xfrm>
              <a:off x="750615" y="1110091"/>
              <a:ext cx="126593" cy="114812"/>
            </a:xfrm>
            <a:custGeom>
              <a:avLst/>
              <a:gdLst/>
              <a:ahLst/>
              <a:cxnLst/>
              <a:rect l="l" t="t" r="r" b="b"/>
              <a:pathLst>
                <a:path w="1816" h="1647" extrusionOk="0">
                  <a:moveTo>
                    <a:pt x="292" y="0"/>
                  </a:moveTo>
                  <a:cubicBezTo>
                    <a:pt x="138" y="0"/>
                    <a:pt x="0" y="199"/>
                    <a:pt x="142" y="324"/>
                  </a:cubicBezTo>
                  <a:lnTo>
                    <a:pt x="1404" y="1587"/>
                  </a:lnTo>
                  <a:cubicBezTo>
                    <a:pt x="1446" y="1629"/>
                    <a:pt x="1492" y="1646"/>
                    <a:pt x="1536" y="1646"/>
                  </a:cubicBezTo>
                  <a:cubicBezTo>
                    <a:pt x="1686" y="1646"/>
                    <a:pt x="1816" y="1444"/>
                    <a:pt x="1690" y="1302"/>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3"/>
            <p:cNvSpPr/>
            <p:nvPr/>
          </p:nvSpPr>
          <p:spPr>
            <a:xfrm>
              <a:off x="597255" y="882979"/>
              <a:ext cx="156150" cy="148831"/>
            </a:xfrm>
            <a:custGeom>
              <a:avLst/>
              <a:gdLst/>
              <a:ahLst/>
              <a:cxnLst/>
              <a:rect l="l" t="t" r="r" b="b"/>
              <a:pathLst>
                <a:path w="2240" h="2135" extrusionOk="0">
                  <a:moveTo>
                    <a:pt x="294" y="0"/>
                  </a:moveTo>
                  <a:cubicBezTo>
                    <a:pt x="139" y="0"/>
                    <a:pt x="1" y="203"/>
                    <a:pt x="142" y="344"/>
                  </a:cubicBezTo>
                  <a:cubicBezTo>
                    <a:pt x="692" y="915"/>
                    <a:pt x="1262" y="1485"/>
                    <a:pt x="1812" y="2075"/>
                  </a:cubicBezTo>
                  <a:cubicBezTo>
                    <a:pt x="1854" y="2117"/>
                    <a:pt x="1901" y="2134"/>
                    <a:pt x="1946" y="2134"/>
                  </a:cubicBezTo>
                  <a:cubicBezTo>
                    <a:pt x="2101" y="2134"/>
                    <a:pt x="2239" y="1932"/>
                    <a:pt x="2097" y="1790"/>
                  </a:cubicBezTo>
                  <a:cubicBezTo>
                    <a:pt x="1548" y="1220"/>
                    <a:pt x="977" y="650"/>
                    <a:pt x="427" y="59"/>
                  </a:cubicBezTo>
                  <a:cubicBezTo>
                    <a:pt x="386" y="18"/>
                    <a:pt x="339" y="0"/>
                    <a:pt x="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3"/>
            <p:cNvSpPr/>
            <p:nvPr/>
          </p:nvSpPr>
          <p:spPr>
            <a:xfrm>
              <a:off x="503218" y="934076"/>
              <a:ext cx="155035" cy="144579"/>
            </a:xfrm>
            <a:custGeom>
              <a:avLst/>
              <a:gdLst/>
              <a:ahLst/>
              <a:cxnLst/>
              <a:rect l="l" t="t" r="r" b="b"/>
              <a:pathLst>
                <a:path w="2224" h="2074" extrusionOk="0">
                  <a:moveTo>
                    <a:pt x="280" y="0"/>
                  </a:moveTo>
                  <a:cubicBezTo>
                    <a:pt x="130" y="0"/>
                    <a:pt x="1" y="203"/>
                    <a:pt x="127" y="344"/>
                  </a:cubicBezTo>
                  <a:lnTo>
                    <a:pt x="1817" y="2014"/>
                  </a:lnTo>
                  <a:cubicBezTo>
                    <a:pt x="1854" y="2056"/>
                    <a:pt x="1897" y="2073"/>
                    <a:pt x="1940" y="2073"/>
                  </a:cubicBezTo>
                  <a:cubicBezTo>
                    <a:pt x="2085" y="2073"/>
                    <a:pt x="2224" y="1871"/>
                    <a:pt x="2082" y="1729"/>
                  </a:cubicBezTo>
                  <a:lnTo>
                    <a:pt x="412" y="59"/>
                  </a:lnTo>
                  <a:cubicBezTo>
                    <a:pt x="370" y="18"/>
                    <a:pt x="325"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3"/>
            <p:cNvSpPr/>
            <p:nvPr/>
          </p:nvSpPr>
          <p:spPr>
            <a:xfrm>
              <a:off x="419636" y="693928"/>
              <a:ext cx="105750" cy="100940"/>
            </a:xfrm>
            <a:custGeom>
              <a:avLst/>
              <a:gdLst/>
              <a:ahLst/>
              <a:cxnLst/>
              <a:rect l="l" t="t" r="r" b="b"/>
              <a:pathLst>
                <a:path w="1517" h="1448" extrusionOk="0">
                  <a:moveTo>
                    <a:pt x="272" y="1"/>
                  </a:moveTo>
                  <a:cubicBezTo>
                    <a:pt x="124" y="1"/>
                    <a:pt x="0" y="188"/>
                    <a:pt x="124" y="327"/>
                  </a:cubicBezTo>
                  <a:cubicBezTo>
                    <a:pt x="470" y="674"/>
                    <a:pt x="817" y="999"/>
                    <a:pt x="1122" y="1386"/>
                  </a:cubicBezTo>
                  <a:cubicBezTo>
                    <a:pt x="1161" y="1430"/>
                    <a:pt x="1205" y="1448"/>
                    <a:pt x="1248" y="1448"/>
                  </a:cubicBezTo>
                  <a:cubicBezTo>
                    <a:pt x="1387" y="1448"/>
                    <a:pt x="1516" y="1257"/>
                    <a:pt x="1407" y="1101"/>
                  </a:cubicBezTo>
                  <a:cubicBezTo>
                    <a:pt x="1102" y="735"/>
                    <a:pt x="735" y="409"/>
                    <a:pt x="409" y="63"/>
                  </a:cubicBezTo>
                  <a:cubicBezTo>
                    <a:pt x="366" y="19"/>
                    <a:pt x="318"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3"/>
            <p:cNvSpPr/>
            <p:nvPr/>
          </p:nvSpPr>
          <p:spPr>
            <a:xfrm>
              <a:off x="553129" y="660607"/>
              <a:ext cx="167583" cy="155384"/>
            </a:xfrm>
            <a:custGeom>
              <a:avLst/>
              <a:gdLst/>
              <a:ahLst/>
              <a:cxnLst/>
              <a:rect l="l" t="t" r="r" b="b"/>
              <a:pathLst>
                <a:path w="2404" h="2229" extrusionOk="0">
                  <a:moveTo>
                    <a:pt x="300" y="1"/>
                  </a:moveTo>
                  <a:cubicBezTo>
                    <a:pt x="143" y="1"/>
                    <a:pt x="1" y="194"/>
                    <a:pt x="144" y="337"/>
                  </a:cubicBezTo>
                  <a:lnTo>
                    <a:pt x="1977" y="2170"/>
                  </a:lnTo>
                  <a:cubicBezTo>
                    <a:pt x="2019" y="2211"/>
                    <a:pt x="2065" y="2229"/>
                    <a:pt x="2111" y="2229"/>
                  </a:cubicBezTo>
                  <a:cubicBezTo>
                    <a:pt x="2265" y="2229"/>
                    <a:pt x="2404" y="2026"/>
                    <a:pt x="2262" y="1885"/>
                  </a:cubicBezTo>
                  <a:lnTo>
                    <a:pt x="429" y="52"/>
                  </a:lnTo>
                  <a:cubicBezTo>
                    <a:pt x="389" y="16"/>
                    <a:pt x="344" y="1"/>
                    <a:pt x="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3"/>
            <p:cNvSpPr/>
            <p:nvPr/>
          </p:nvSpPr>
          <p:spPr>
            <a:xfrm>
              <a:off x="777453" y="886395"/>
              <a:ext cx="163261" cy="151759"/>
            </a:xfrm>
            <a:custGeom>
              <a:avLst/>
              <a:gdLst/>
              <a:ahLst/>
              <a:cxnLst/>
              <a:rect l="l" t="t" r="r" b="b"/>
              <a:pathLst>
                <a:path w="2342" h="2177" extrusionOk="0">
                  <a:moveTo>
                    <a:pt x="275" y="1"/>
                  </a:moveTo>
                  <a:cubicBezTo>
                    <a:pt x="133" y="1"/>
                    <a:pt x="0" y="198"/>
                    <a:pt x="123" y="336"/>
                  </a:cubicBezTo>
                  <a:cubicBezTo>
                    <a:pt x="653" y="988"/>
                    <a:pt x="1243" y="1599"/>
                    <a:pt x="1916" y="2128"/>
                  </a:cubicBezTo>
                  <a:cubicBezTo>
                    <a:pt x="1954" y="2162"/>
                    <a:pt x="1997" y="2177"/>
                    <a:pt x="2039" y="2177"/>
                  </a:cubicBezTo>
                  <a:cubicBezTo>
                    <a:pt x="2197" y="2177"/>
                    <a:pt x="2341" y="1972"/>
                    <a:pt x="2180" y="1843"/>
                  </a:cubicBezTo>
                  <a:cubicBezTo>
                    <a:pt x="1529" y="1314"/>
                    <a:pt x="938" y="723"/>
                    <a:pt x="409" y="71"/>
                  </a:cubicBezTo>
                  <a:cubicBezTo>
                    <a:pt x="369" y="21"/>
                    <a:pt x="322" y="1"/>
                    <a:pt x="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3"/>
            <p:cNvSpPr/>
            <p:nvPr/>
          </p:nvSpPr>
          <p:spPr>
            <a:xfrm>
              <a:off x="834336" y="1054742"/>
              <a:ext cx="97943" cy="86371"/>
            </a:xfrm>
            <a:custGeom>
              <a:avLst/>
              <a:gdLst/>
              <a:ahLst/>
              <a:cxnLst/>
              <a:rect l="l" t="t" r="r" b="b"/>
              <a:pathLst>
                <a:path w="1405" h="1239" extrusionOk="0">
                  <a:moveTo>
                    <a:pt x="294" y="0"/>
                  </a:moveTo>
                  <a:cubicBezTo>
                    <a:pt x="139" y="0"/>
                    <a:pt x="1" y="203"/>
                    <a:pt x="142" y="345"/>
                  </a:cubicBezTo>
                  <a:lnTo>
                    <a:pt x="977" y="1179"/>
                  </a:lnTo>
                  <a:cubicBezTo>
                    <a:pt x="1019" y="1221"/>
                    <a:pt x="1066" y="1239"/>
                    <a:pt x="1111" y="1239"/>
                  </a:cubicBezTo>
                  <a:cubicBezTo>
                    <a:pt x="1266" y="1239"/>
                    <a:pt x="1404" y="1036"/>
                    <a:pt x="1262" y="894"/>
                  </a:cubicBezTo>
                  <a:lnTo>
                    <a:pt x="427" y="59"/>
                  </a:lnTo>
                  <a:cubicBezTo>
                    <a:pt x="386" y="18"/>
                    <a:pt x="339" y="0"/>
                    <a:pt x="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3"/>
            <p:cNvSpPr/>
            <p:nvPr/>
          </p:nvSpPr>
          <p:spPr>
            <a:xfrm>
              <a:off x="671077" y="620315"/>
              <a:ext cx="213103" cy="202996"/>
            </a:xfrm>
            <a:custGeom>
              <a:avLst/>
              <a:gdLst/>
              <a:ahLst/>
              <a:cxnLst/>
              <a:rect l="l" t="t" r="r" b="b"/>
              <a:pathLst>
                <a:path w="3057" h="2912" extrusionOk="0">
                  <a:moveTo>
                    <a:pt x="276" y="0"/>
                  </a:moveTo>
                  <a:cubicBezTo>
                    <a:pt x="127" y="0"/>
                    <a:pt x="1" y="203"/>
                    <a:pt x="142" y="345"/>
                  </a:cubicBezTo>
                  <a:cubicBezTo>
                    <a:pt x="977" y="1180"/>
                    <a:pt x="1833" y="1994"/>
                    <a:pt x="2647" y="2850"/>
                  </a:cubicBezTo>
                  <a:cubicBezTo>
                    <a:pt x="2691" y="2893"/>
                    <a:pt x="2739" y="2911"/>
                    <a:pt x="2785" y="2911"/>
                  </a:cubicBezTo>
                  <a:cubicBezTo>
                    <a:pt x="2932" y="2911"/>
                    <a:pt x="3057" y="2725"/>
                    <a:pt x="2932" y="2585"/>
                  </a:cubicBezTo>
                  <a:cubicBezTo>
                    <a:pt x="2118" y="1709"/>
                    <a:pt x="1262" y="895"/>
                    <a:pt x="407" y="60"/>
                  </a:cubicBezTo>
                  <a:cubicBezTo>
                    <a:pt x="365" y="18"/>
                    <a:pt x="320" y="0"/>
                    <a:pt x="2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33"/>
            <p:cNvSpPr/>
            <p:nvPr/>
          </p:nvSpPr>
          <p:spPr>
            <a:xfrm>
              <a:off x="919242" y="875868"/>
              <a:ext cx="180549" cy="170162"/>
            </a:xfrm>
            <a:custGeom>
              <a:avLst/>
              <a:gdLst/>
              <a:ahLst/>
              <a:cxnLst/>
              <a:rect l="l" t="t" r="r" b="b"/>
              <a:pathLst>
                <a:path w="2590" h="2441" extrusionOk="0">
                  <a:moveTo>
                    <a:pt x="280" y="0"/>
                  </a:moveTo>
                  <a:cubicBezTo>
                    <a:pt x="130" y="0"/>
                    <a:pt x="0" y="203"/>
                    <a:pt x="126" y="344"/>
                  </a:cubicBezTo>
                  <a:lnTo>
                    <a:pt x="2183" y="2381"/>
                  </a:lnTo>
                  <a:cubicBezTo>
                    <a:pt x="2220" y="2423"/>
                    <a:pt x="2263" y="2440"/>
                    <a:pt x="2306" y="2440"/>
                  </a:cubicBezTo>
                  <a:cubicBezTo>
                    <a:pt x="2451" y="2440"/>
                    <a:pt x="2589" y="2238"/>
                    <a:pt x="2448" y="2096"/>
                  </a:cubicBezTo>
                  <a:lnTo>
                    <a:pt x="411" y="59"/>
                  </a:lnTo>
                  <a:cubicBezTo>
                    <a:pt x="369" y="18"/>
                    <a:pt x="324"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33"/>
            <p:cNvSpPr/>
            <p:nvPr/>
          </p:nvSpPr>
          <p:spPr>
            <a:xfrm>
              <a:off x="868145" y="682774"/>
              <a:ext cx="195049" cy="184383"/>
            </a:xfrm>
            <a:custGeom>
              <a:avLst/>
              <a:gdLst/>
              <a:ahLst/>
              <a:cxnLst/>
              <a:rect l="l" t="t" r="r" b="b"/>
              <a:pathLst>
                <a:path w="2798" h="2645" extrusionOk="0">
                  <a:moveTo>
                    <a:pt x="279" y="0"/>
                  </a:moveTo>
                  <a:cubicBezTo>
                    <a:pt x="129" y="0"/>
                    <a:pt x="0" y="199"/>
                    <a:pt x="126" y="324"/>
                  </a:cubicBezTo>
                  <a:lnTo>
                    <a:pt x="2386" y="2585"/>
                  </a:lnTo>
                  <a:cubicBezTo>
                    <a:pt x="2428" y="2627"/>
                    <a:pt x="2474" y="2644"/>
                    <a:pt x="2518" y="2644"/>
                  </a:cubicBezTo>
                  <a:cubicBezTo>
                    <a:pt x="2668" y="2644"/>
                    <a:pt x="2797" y="2442"/>
                    <a:pt x="2671" y="2300"/>
                  </a:cubicBezTo>
                  <a:lnTo>
                    <a:pt x="411" y="60"/>
                  </a:lnTo>
                  <a:cubicBezTo>
                    <a:pt x="369" y="18"/>
                    <a:pt x="323" y="0"/>
                    <a:pt x="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3"/>
            <p:cNvSpPr/>
            <p:nvPr/>
          </p:nvSpPr>
          <p:spPr>
            <a:xfrm>
              <a:off x="820324" y="507944"/>
              <a:ext cx="235411" cy="224327"/>
            </a:xfrm>
            <a:custGeom>
              <a:avLst/>
              <a:gdLst/>
              <a:ahLst/>
              <a:cxnLst/>
              <a:rect l="l" t="t" r="r" b="b"/>
              <a:pathLst>
                <a:path w="3377" h="3218" extrusionOk="0">
                  <a:moveTo>
                    <a:pt x="284" y="1"/>
                  </a:moveTo>
                  <a:cubicBezTo>
                    <a:pt x="132" y="1"/>
                    <a:pt x="0" y="188"/>
                    <a:pt x="140" y="327"/>
                  </a:cubicBezTo>
                  <a:lnTo>
                    <a:pt x="2971" y="3158"/>
                  </a:lnTo>
                  <a:cubicBezTo>
                    <a:pt x="3012" y="3200"/>
                    <a:pt x="3058" y="3217"/>
                    <a:pt x="3102" y="3217"/>
                  </a:cubicBezTo>
                  <a:cubicBezTo>
                    <a:pt x="3251" y="3217"/>
                    <a:pt x="3377" y="3015"/>
                    <a:pt x="3235" y="2873"/>
                  </a:cubicBezTo>
                  <a:lnTo>
                    <a:pt x="425" y="63"/>
                  </a:lnTo>
                  <a:cubicBezTo>
                    <a:pt x="381" y="19"/>
                    <a:pt x="332" y="1"/>
                    <a:pt x="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3"/>
            <p:cNvSpPr/>
            <p:nvPr/>
          </p:nvSpPr>
          <p:spPr>
            <a:xfrm>
              <a:off x="727960" y="541544"/>
              <a:ext cx="128824" cy="109236"/>
            </a:xfrm>
            <a:custGeom>
              <a:avLst/>
              <a:gdLst/>
              <a:ahLst/>
              <a:cxnLst/>
              <a:rect l="l" t="t" r="r" b="b"/>
              <a:pathLst>
                <a:path w="1848" h="1567" extrusionOk="0">
                  <a:moveTo>
                    <a:pt x="302" y="0"/>
                  </a:moveTo>
                  <a:cubicBezTo>
                    <a:pt x="144" y="0"/>
                    <a:pt x="1" y="201"/>
                    <a:pt x="161" y="314"/>
                  </a:cubicBezTo>
                  <a:cubicBezTo>
                    <a:pt x="609" y="680"/>
                    <a:pt x="976" y="1149"/>
                    <a:pt x="1404" y="1515"/>
                  </a:cubicBezTo>
                  <a:cubicBezTo>
                    <a:pt x="1449" y="1551"/>
                    <a:pt x="1497" y="1566"/>
                    <a:pt x="1544" y="1566"/>
                  </a:cubicBezTo>
                  <a:cubicBezTo>
                    <a:pt x="1709" y="1566"/>
                    <a:pt x="1847" y="1378"/>
                    <a:pt x="1689" y="1251"/>
                  </a:cubicBezTo>
                  <a:cubicBezTo>
                    <a:pt x="1241" y="864"/>
                    <a:pt x="894" y="395"/>
                    <a:pt x="426" y="49"/>
                  </a:cubicBezTo>
                  <a:cubicBezTo>
                    <a:pt x="387" y="15"/>
                    <a:pt x="344"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3"/>
            <p:cNvSpPr/>
            <p:nvPr/>
          </p:nvSpPr>
          <p:spPr>
            <a:xfrm>
              <a:off x="1079782" y="770608"/>
              <a:ext cx="154756" cy="143533"/>
            </a:xfrm>
            <a:custGeom>
              <a:avLst/>
              <a:gdLst/>
              <a:ahLst/>
              <a:cxnLst/>
              <a:rect l="l" t="t" r="r" b="b"/>
              <a:pathLst>
                <a:path w="2220" h="2059" extrusionOk="0">
                  <a:moveTo>
                    <a:pt x="272" y="0"/>
                  </a:moveTo>
                  <a:cubicBezTo>
                    <a:pt x="124" y="0"/>
                    <a:pt x="0" y="187"/>
                    <a:pt x="124" y="327"/>
                  </a:cubicBezTo>
                  <a:lnTo>
                    <a:pt x="1815" y="1997"/>
                  </a:lnTo>
                  <a:cubicBezTo>
                    <a:pt x="1858" y="2041"/>
                    <a:pt x="1906" y="2059"/>
                    <a:pt x="1952" y="2059"/>
                  </a:cubicBezTo>
                  <a:cubicBezTo>
                    <a:pt x="2099" y="2059"/>
                    <a:pt x="2219" y="1872"/>
                    <a:pt x="2079" y="1732"/>
                  </a:cubicBezTo>
                  <a:lnTo>
                    <a:pt x="409" y="62"/>
                  </a:lnTo>
                  <a:cubicBezTo>
                    <a:pt x="366" y="19"/>
                    <a:pt x="318" y="0"/>
                    <a:pt x="2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3"/>
            <p:cNvSpPr/>
            <p:nvPr/>
          </p:nvSpPr>
          <p:spPr>
            <a:xfrm>
              <a:off x="1097000" y="931217"/>
              <a:ext cx="83722" cy="70756"/>
            </a:xfrm>
            <a:custGeom>
              <a:avLst/>
              <a:gdLst/>
              <a:ahLst/>
              <a:cxnLst/>
              <a:rect l="l" t="t" r="r" b="b"/>
              <a:pathLst>
                <a:path w="1201" h="1015" extrusionOk="0">
                  <a:moveTo>
                    <a:pt x="292" y="0"/>
                  </a:moveTo>
                  <a:cubicBezTo>
                    <a:pt x="138" y="0"/>
                    <a:pt x="1" y="199"/>
                    <a:pt x="142" y="324"/>
                  </a:cubicBezTo>
                  <a:lnTo>
                    <a:pt x="773" y="956"/>
                  </a:lnTo>
                  <a:cubicBezTo>
                    <a:pt x="815" y="997"/>
                    <a:pt x="862" y="1015"/>
                    <a:pt x="907" y="1015"/>
                  </a:cubicBezTo>
                  <a:cubicBezTo>
                    <a:pt x="1062" y="1015"/>
                    <a:pt x="1200" y="812"/>
                    <a:pt x="1058" y="671"/>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3"/>
            <p:cNvSpPr/>
            <p:nvPr/>
          </p:nvSpPr>
          <p:spPr>
            <a:xfrm>
              <a:off x="929489" y="466955"/>
              <a:ext cx="268593" cy="258206"/>
            </a:xfrm>
            <a:custGeom>
              <a:avLst/>
              <a:gdLst/>
              <a:ahLst/>
              <a:cxnLst/>
              <a:rect l="l" t="t" r="r" b="b"/>
              <a:pathLst>
                <a:path w="3853" h="3704" extrusionOk="0">
                  <a:moveTo>
                    <a:pt x="293" y="1"/>
                  </a:moveTo>
                  <a:cubicBezTo>
                    <a:pt x="138" y="1"/>
                    <a:pt x="0" y="203"/>
                    <a:pt x="142" y="345"/>
                  </a:cubicBezTo>
                  <a:lnTo>
                    <a:pt x="3441" y="3644"/>
                  </a:lnTo>
                  <a:cubicBezTo>
                    <a:pt x="3483" y="3686"/>
                    <a:pt x="3529" y="3703"/>
                    <a:pt x="3573" y="3703"/>
                  </a:cubicBezTo>
                  <a:cubicBezTo>
                    <a:pt x="3723" y="3703"/>
                    <a:pt x="3852" y="3501"/>
                    <a:pt x="3726" y="3359"/>
                  </a:cubicBezTo>
                  <a:lnTo>
                    <a:pt x="427" y="60"/>
                  </a:lnTo>
                  <a:cubicBezTo>
                    <a:pt x="385" y="18"/>
                    <a:pt x="339" y="1"/>
                    <a:pt x="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3"/>
            <p:cNvSpPr/>
            <p:nvPr/>
          </p:nvSpPr>
          <p:spPr>
            <a:xfrm>
              <a:off x="1199193" y="745234"/>
              <a:ext cx="112233" cy="100034"/>
            </a:xfrm>
            <a:custGeom>
              <a:avLst/>
              <a:gdLst/>
              <a:ahLst/>
              <a:cxnLst/>
              <a:rect l="l" t="t" r="r" b="b"/>
              <a:pathLst>
                <a:path w="1610" h="1435" extrusionOk="0">
                  <a:moveTo>
                    <a:pt x="293" y="0"/>
                  </a:moveTo>
                  <a:cubicBezTo>
                    <a:pt x="138" y="0"/>
                    <a:pt x="1" y="199"/>
                    <a:pt x="142" y="324"/>
                  </a:cubicBezTo>
                  <a:lnTo>
                    <a:pt x="1201" y="1383"/>
                  </a:lnTo>
                  <a:cubicBezTo>
                    <a:pt x="1237" y="1419"/>
                    <a:pt x="1279" y="1434"/>
                    <a:pt x="1320" y="1434"/>
                  </a:cubicBezTo>
                  <a:cubicBezTo>
                    <a:pt x="1467" y="1434"/>
                    <a:pt x="1609" y="1241"/>
                    <a:pt x="1466" y="1098"/>
                  </a:cubicBezTo>
                  <a:lnTo>
                    <a:pt x="427" y="60"/>
                  </a:lnTo>
                  <a:cubicBezTo>
                    <a:pt x="386" y="18"/>
                    <a:pt x="338" y="0"/>
                    <a:pt x="2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3"/>
            <p:cNvSpPr/>
            <p:nvPr/>
          </p:nvSpPr>
          <p:spPr>
            <a:xfrm>
              <a:off x="1028894" y="413000"/>
              <a:ext cx="119134" cy="107702"/>
            </a:xfrm>
            <a:custGeom>
              <a:avLst/>
              <a:gdLst/>
              <a:ahLst/>
              <a:cxnLst/>
              <a:rect l="l" t="t" r="r" b="b"/>
              <a:pathLst>
                <a:path w="1709" h="1545" extrusionOk="0">
                  <a:moveTo>
                    <a:pt x="274" y="1"/>
                  </a:moveTo>
                  <a:cubicBezTo>
                    <a:pt x="125" y="1"/>
                    <a:pt x="0" y="199"/>
                    <a:pt x="141" y="325"/>
                  </a:cubicBezTo>
                  <a:cubicBezTo>
                    <a:pt x="528" y="712"/>
                    <a:pt x="895" y="1119"/>
                    <a:pt x="1282" y="1486"/>
                  </a:cubicBezTo>
                  <a:cubicBezTo>
                    <a:pt x="1324" y="1527"/>
                    <a:pt x="1370" y="1545"/>
                    <a:pt x="1416" y="1545"/>
                  </a:cubicBezTo>
                  <a:cubicBezTo>
                    <a:pt x="1571" y="1545"/>
                    <a:pt x="1709" y="1342"/>
                    <a:pt x="1567" y="1201"/>
                  </a:cubicBezTo>
                  <a:cubicBezTo>
                    <a:pt x="1160" y="834"/>
                    <a:pt x="793" y="427"/>
                    <a:pt x="406" y="60"/>
                  </a:cubicBezTo>
                  <a:cubicBezTo>
                    <a:pt x="364" y="18"/>
                    <a:pt x="318" y="1"/>
                    <a:pt x="2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3"/>
            <p:cNvSpPr/>
            <p:nvPr/>
          </p:nvSpPr>
          <p:spPr>
            <a:xfrm>
              <a:off x="1148097" y="569218"/>
              <a:ext cx="134819" cy="123317"/>
            </a:xfrm>
            <a:custGeom>
              <a:avLst/>
              <a:gdLst/>
              <a:ahLst/>
              <a:cxnLst/>
              <a:rect l="l" t="t" r="r" b="b"/>
              <a:pathLst>
                <a:path w="1934" h="1769" extrusionOk="0">
                  <a:moveTo>
                    <a:pt x="293" y="0"/>
                  </a:moveTo>
                  <a:cubicBezTo>
                    <a:pt x="139" y="0"/>
                    <a:pt x="1" y="203"/>
                    <a:pt x="142" y="344"/>
                  </a:cubicBezTo>
                  <a:lnTo>
                    <a:pt x="1507" y="1709"/>
                  </a:lnTo>
                  <a:cubicBezTo>
                    <a:pt x="1548" y="1751"/>
                    <a:pt x="1595" y="1768"/>
                    <a:pt x="1641" y="1768"/>
                  </a:cubicBezTo>
                  <a:cubicBezTo>
                    <a:pt x="1795" y="1768"/>
                    <a:pt x="1933" y="1566"/>
                    <a:pt x="1792" y="1424"/>
                  </a:cubicBezTo>
                  <a:lnTo>
                    <a:pt x="427" y="59"/>
                  </a:lnTo>
                  <a:cubicBezTo>
                    <a:pt x="386" y="18"/>
                    <a:pt x="339" y="0"/>
                    <a:pt x="2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3"/>
            <p:cNvSpPr/>
            <p:nvPr/>
          </p:nvSpPr>
          <p:spPr>
            <a:xfrm>
              <a:off x="341771" y="752344"/>
              <a:ext cx="156150" cy="144021"/>
            </a:xfrm>
            <a:custGeom>
              <a:avLst/>
              <a:gdLst/>
              <a:ahLst/>
              <a:cxnLst/>
              <a:rect l="l" t="t" r="r" b="b"/>
              <a:pathLst>
                <a:path w="2240" h="2066" extrusionOk="0">
                  <a:moveTo>
                    <a:pt x="292" y="0"/>
                  </a:moveTo>
                  <a:cubicBezTo>
                    <a:pt x="137" y="0"/>
                    <a:pt x="0" y="199"/>
                    <a:pt x="142" y="324"/>
                  </a:cubicBezTo>
                  <a:lnTo>
                    <a:pt x="1832" y="2015"/>
                  </a:lnTo>
                  <a:cubicBezTo>
                    <a:pt x="1868" y="2050"/>
                    <a:pt x="1909" y="2065"/>
                    <a:pt x="1950" y="2065"/>
                  </a:cubicBezTo>
                  <a:cubicBezTo>
                    <a:pt x="2097" y="2065"/>
                    <a:pt x="2240" y="1873"/>
                    <a:pt x="2097" y="1730"/>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3"/>
            <p:cNvSpPr/>
            <p:nvPr/>
          </p:nvSpPr>
          <p:spPr>
            <a:xfrm>
              <a:off x="671077" y="1120059"/>
              <a:ext cx="106587" cy="101358"/>
            </a:xfrm>
            <a:custGeom>
              <a:avLst/>
              <a:gdLst/>
              <a:ahLst/>
              <a:cxnLst/>
              <a:rect l="l" t="t" r="r" b="b"/>
              <a:pathLst>
                <a:path w="1529" h="1454" extrusionOk="0">
                  <a:moveTo>
                    <a:pt x="284" y="0"/>
                  </a:moveTo>
                  <a:cubicBezTo>
                    <a:pt x="139" y="0"/>
                    <a:pt x="1" y="203"/>
                    <a:pt x="142" y="344"/>
                  </a:cubicBezTo>
                  <a:cubicBezTo>
                    <a:pt x="448" y="711"/>
                    <a:pt x="814" y="1037"/>
                    <a:pt x="1120" y="1383"/>
                  </a:cubicBezTo>
                  <a:cubicBezTo>
                    <a:pt x="1165" y="1433"/>
                    <a:pt x="1214" y="1453"/>
                    <a:pt x="1261" y="1453"/>
                  </a:cubicBezTo>
                  <a:cubicBezTo>
                    <a:pt x="1407" y="1453"/>
                    <a:pt x="1528" y="1257"/>
                    <a:pt x="1405" y="1118"/>
                  </a:cubicBezTo>
                  <a:cubicBezTo>
                    <a:pt x="1079" y="752"/>
                    <a:pt x="733" y="426"/>
                    <a:pt x="407" y="59"/>
                  </a:cubicBezTo>
                  <a:cubicBezTo>
                    <a:pt x="370" y="18"/>
                    <a:pt x="327" y="0"/>
                    <a:pt x="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3"/>
            <p:cNvSpPr/>
            <p:nvPr/>
          </p:nvSpPr>
          <p:spPr>
            <a:xfrm>
              <a:off x="334522" y="890647"/>
              <a:ext cx="156220" cy="144021"/>
            </a:xfrm>
            <a:custGeom>
              <a:avLst/>
              <a:gdLst/>
              <a:ahLst/>
              <a:cxnLst/>
              <a:rect l="l" t="t" r="r" b="b"/>
              <a:pathLst>
                <a:path w="2241" h="2066" extrusionOk="0">
                  <a:moveTo>
                    <a:pt x="300" y="0"/>
                  </a:moveTo>
                  <a:cubicBezTo>
                    <a:pt x="143" y="0"/>
                    <a:pt x="1" y="193"/>
                    <a:pt x="144" y="336"/>
                  </a:cubicBezTo>
                  <a:lnTo>
                    <a:pt x="1814" y="2006"/>
                  </a:lnTo>
                  <a:cubicBezTo>
                    <a:pt x="1856" y="2048"/>
                    <a:pt x="1903" y="2065"/>
                    <a:pt x="1949" y="2065"/>
                  </a:cubicBezTo>
                  <a:cubicBezTo>
                    <a:pt x="2103" y="2065"/>
                    <a:pt x="2240" y="1867"/>
                    <a:pt x="2099" y="1741"/>
                  </a:cubicBezTo>
                  <a:lnTo>
                    <a:pt x="429" y="51"/>
                  </a:lnTo>
                  <a:cubicBezTo>
                    <a:pt x="389" y="15"/>
                    <a:pt x="344" y="0"/>
                    <a:pt x="3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3"/>
            <p:cNvSpPr/>
            <p:nvPr/>
          </p:nvSpPr>
          <p:spPr>
            <a:xfrm>
              <a:off x="236650" y="766565"/>
              <a:ext cx="100592" cy="89368"/>
            </a:xfrm>
            <a:custGeom>
              <a:avLst/>
              <a:gdLst/>
              <a:ahLst/>
              <a:cxnLst/>
              <a:rect l="l" t="t" r="r" b="b"/>
              <a:pathLst>
                <a:path w="1443" h="1282" extrusionOk="0">
                  <a:moveTo>
                    <a:pt x="284" y="0"/>
                  </a:moveTo>
                  <a:cubicBezTo>
                    <a:pt x="139" y="0"/>
                    <a:pt x="1" y="203"/>
                    <a:pt x="142" y="344"/>
                  </a:cubicBezTo>
                  <a:lnTo>
                    <a:pt x="1018" y="1220"/>
                  </a:lnTo>
                  <a:cubicBezTo>
                    <a:pt x="1062" y="1264"/>
                    <a:pt x="1111" y="1282"/>
                    <a:pt x="1159" y="1282"/>
                  </a:cubicBezTo>
                  <a:cubicBezTo>
                    <a:pt x="1311" y="1282"/>
                    <a:pt x="1443" y="1095"/>
                    <a:pt x="1303" y="955"/>
                  </a:cubicBezTo>
                  <a:lnTo>
                    <a:pt x="407" y="59"/>
                  </a:lnTo>
                  <a:cubicBezTo>
                    <a:pt x="370" y="18"/>
                    <a:pt x="327" y="0"/>
                    <a:pt x="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3"/>
            <p:cNvSpPr/>
            <p:nvPr/>
          </p:nvSpPr>
          <p:spPr>
            <a:xfrm>
              <a:off x="525943" y="1083114"/>
              <a:ext cx="132798" cy="123875"/>
            </a:xfrm>
            <a:custGeom>
              <a:avLst/>
              <a:gdLst/>
              <a:ahLst/>
              <a:cxnLst/>
              <a:rect l="l" t="t" r="r" b="b"/>
              <a:pathLst>
                <a:path w="1905" h="1777" extrusionOk="0">
                  <a:moveTo>
                    <a:pt x="279" y="1"/>
                  </a:moveTo>
                  <a:cubicBezTo>
                    <a:pt x="143" y="1"/>
                    <a:pt x="1" y="203"/>
                    <a:pt x="127" y="345"/>
                  </a:cubicBezTo>
                  <a:cubicBezTo>
                    <a:pt x="534" y="854"/>
                    <a:pt x="962" y="1383"/>
                    <a:pt x="1532" y="1750"/>
                  </a:cubicBezTo>
                  <a:cubicBezTo>
                    <a:pt x="1563" y="1769"/>
                    <a:pt x="1594" y="1777"/>
                    <a:pt x="1624" y="1777"/>
                  </a:cubicBezTo>
                  <a:cubicBezTo>
                    <a:pt x="1788" y="1777"/>
                    <a:pt x="1905" y="1525"/>
                    <a:pt x="1715" y="1404"/>
                  </a:cubicBezTo>
                  <a:cubicBezTo>
                    <a:pt x="1206" y="1058"/>
                    <a:pt x="799" y="548"/>
                    <a:pt x="391" y="60"/>
                  </a:cubicBezTo>
                  <a:cubicBezTo>
                    <a:pt x="359" y="18"/>
                    <a:pt x="319"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893"/>
        <p:cNvGrpSpPr/>
        <p:nvPr/>
      </p:nvGrpSpPr>
      <p:grpSpPr>
        <a:xfrm>
          <a:off x="0" y="0"/>
          <a:ext cx="0" cy="0"/>
          <a:chOff x="0" y="0"/>
          <a:chExt cx="0" cy="0"/>
        </a:xfrm>
      </p:grpSpPr>
      <p:sp>
        <p:nvSpPr>
          <p:cNvPr id="2894" name="Google Shape;2894;p34"/>
          <p:cNvSpPr/>
          <p:nvPr/>
        </p:nvSpPr>
        <p:spPr>
          <a:xfrm rot="-8605005">
            <a:off x="6588822" y="-1331318"/>
            <a:ext cx="4387280" cy="2318978"/>
          </a:xfrm>
          <a:custGeom>
            <a:avLst/>
            <a:gdLst/>
            <a:ahLst/>
            <a:cxnLst/>
            <a:rect l="l" t="t" r="r" b="b"/>
            <a:pathLst>
              <a:path w="56496" h="29862" extrusionOk="0">
                <a:moveTo>
                  <a:pt x="10334" y="4681"/>
                </a:moveTo>
                <a:cubicBezTo>
                  <a:pt x="10300" y="4697"/>
                  <a:pt x="10264" y="4716"/>
                  <a:pt x="10227" y="4734"/>
                </a:cubicBezTo>
                <a:lnTo>
                  <a:pt x="10227" y="4734"/>
                </a:lnTo>
                <a:cubicBezTo>
                  <a:pt x="10267" y="4715"/>
                  <a:pt x="10302" y="4697"/>
                  <a:pt x="10334" y="4681"/>
                </a:cubicBezTo>
                <a:close/>
                <a:moveTo>
                  <a:pt x="10292" y="4648"/>
                </a:moveTo>
                <a:cubicBezTo>
                  <a:pt x="10279" y="4648"/>
                  <a:pt x="10251" y="4653"/>
                  <a:pt x="10204" y="4664"/>
                </a:cubicBezTo>
                <a:cubicBezTo>
                  <a:pt x="10184" y="4704"/>
                  <a:pt x="9512" y="5010"/>
                  <a:pt x="9145" y="5193"/>
                </a:cubicBezTo>
                <a:cubicBezTo>
                  <a:pt x="9149" y="5194"/>
                  <a:pt x="9153" y="5194"/>
                  <a:pt x="9157" y="5194"/>
                </a:cubicBezTo>
                <a:cubicBezTo>
                  <a:pt x="9301" y="5194"/>
                  <a:pt x="9847" y="4925"/>
                  <a:pt x="10227" y="4734"/>
                </a:cubicBezTo>
                <a:lnTo>
                  <a:pt x="10227" y="4734"/>
                </a:lnTo>
                <a:cubicBezTo>
                  <a:pt x="10170" y="4761"/>
                  <a:pt x="10103" y="4791"/>
                  <a:pt x="10021" y="4827"/>
                </a:cubicBezTo>
                <a:cubicBezTo>
                  <a:pt x="9934" y="4853"/>
                  <a:pt x="9893" y="4864"/>
                  <a:pt x="9881" y="4864"/>
                </a:cubicBezTo>
                <a:cubicBezTo>
                  <a:pt x="9829" y="4864"/>
                  <a:pt x="10383" y="4648"/>
                  <a:pt x="10292" y="4648"/>
                </a:cubicBezTo>
                <a:close/>
                <a:moveTo>
                  <a:pt x="37392" y="7291"/>
                </a:moveTo>
                <a:lnTo>
                  <a:pt x="37392" y="7291"/>
                </a:lnTo>
                <a:cubicBezTo>
                  <a:pt x="37494" y="7352"/>
                  <a:pt x="37616" y="7474"/>
                  <a:pt x="37779" y="7617"/>
                </a:cubicBezTo>
                <a:cubicBezTo>
                  <a:pt x="37657" y="7535"/>
                  <a:pt x="37514" y="7413"/>
                  <a:pt x="37392" y="7291"/>
                </a:cubicBezTo>
                <a:close/>
                <a:moveTo>
                  <a:pt x="49404" y="17577"/>
                </a:moveTo>
                <a:lnTo>
                  <a:pt x="49449" y="17616"/>
                </a:lnTo>
                <a:cubicBezTo>
                  <a:pt x="49431" y="17598"/>
                  <a:pt x="49415" y="17585"/>
                  <a:pt x="49404" y="17577"/>
                </a:cubicBezTo>
                <a:close/>
                <a:moveTo>
                  <a:pt x="22892" y="20080"/>
                </a:moveTo>
                <a:lnTo>
                  <a:pt x="22892" y="20080"/>
                </a:lnTo>
                <a:cubicBezTo>
                  <a:pt x="23009" y="20119"/>
                  <a:pt x="23201" y="20140"/>
                  <a:pt x="23449" y="20195"/>
                </a:cubicBezTo>
                <a:lnTo>
                  <a:pt x="23449" y="20195"/>
                </a:lnTo>
                <a:cubicBezTo>
                  <a:pt x="23383" y="20186"/>
                  <a:pt x="23301" y="20175"/>
                  <a:pt x="23218" y="20162"/>
                </a:cubicBezTo>
                <a:cubicBezTo>
                  <a:pt x="22973" y="20142"/>
                  <a:pt x="22709" y="20121"/>
                  <a:pt x="22892" y="20080"/>
                </a:cubicBezTo>
                <a:close/>
                <a:moveTo>
                  <a:pt x="26517" y="20997"/>
                </a:moveTo>
                <a:lnTo>
                  <a:pt x="26517" y="20997"/>
                </a:lnTo>
                <a:cubicBezTo>
                  <a:pt x="26536" y="21006"/>
                  <a:pt x="26559" y="21016"/>
                  <a:pt x="26584" y="21025"/>
                </a:cubicBezTo>
                <a:lnTo>
                  <a:pt x="26584" y="21025"/>
                </a:lnTo>
                <a:cubicBezTo>
                  <a:pt x="26561" y="21015"/>
                  <a:pt x="26538" y="21006"/>
                  <a:pt x="26517" y="20997"/>
                </a:cubicBezTo>
                <a:close/>
                <a:moveTo>
                  <a:pt x="25947" y="0"/>
                </a:moveTo>
                <a:lnTo>
                  <a:pt x="25947" y="0"/>
                </a:lnTo>
                <a:cubicBezTo>
                  <a:pt x="26008" y="20"/>
                  <a:pt x="25804" y="20"/>
                  <a:pt x="25560" y="41"/>
                </a:cubicBezTo>
                <a:cubicBezTo>
                  <a:pt x="25295" y="61"/>
                  <a:pt x="25010" y="82"/>
                  <a:pt x="24888" y="102"/>
                </a:cubicBezTo>
                <a:lnTo>
                  <a:pt x="25295" y="102"/>
                </a:lnTo>
                <a:cubicBezTo>
                  <a:pt x="24236" y="204"/>
                  <a:pt x="24277" y="387"/>
                  <a:pt x="23259" y="570"/>
                </a:cubicBezTo>
                <a:cubicBezTo>
                  <a:pt x="23355" y="522"/>
                  <a:pt x="23476" y="424"/>
                  <a:pt x="23265" y="424"/>
                </a:cubicBezTo>
                <a:cubicBezTo>
                  <a:pt x="23208" y="424"/>
                  <a:pt x="23127" y="431"/>
                  <a:pt x="23014" y="448"/>
                </a:cubicBezTo>
                <a:cubicBezTo>
                  <a:pt x="22912" y="489"/>
                  <a:pt x="22668" y="611"/>
                  <a:pt x="22322" y="754"/>
                </a:cubicBezTo>
                <a:cubicBezTo>
                  <a:pt x="22301" y="774"/>
                  <a:pt x="22281" y="774"/>
                  <a:pt x="22261" y="794"/>
                </a:cubicBezTo>
                <a:cubicBezTo>
                  <a:pt x="21874" y="876"/>
                  <a:pt x="21487" y="957"/>
                  <a:pt x="21120" y="1039"/>
                </a:cubicBezTo>
                <a:cubicBezTo>
                  <a:pt x="21589" y="855"/>
                  <a:pt x="22118" y="652"/>
                  <a:pt x="22505" y="530"/>
                </a:cubicBezTo>
                <a:lnTo>
                  <a:pt x="22505" y="530"/>
                </a:lnTo>
                <a:cubicBezTo>
                  <a:pt x="22118" y="591"/>
                  <a:pt x="22383" y="530"/>
                  <a:pt x="21813" y="652"/>
                </a:cubicBezTo>
                <a:cubicBezTo>
                  <a:pt x="21589" y="652"/>
                  <a:pt x="22118" y="530"/>
                  <a:pt x="22281" y="489"/>
                </a:cubicBezTo>
                <a:lnTo>
                  <a:pt x="22281" y="489"/>
                </a:lnTo>
                <a:lnTo>
                  <a:pt x="21609" y="631"/>
                </a:lnTo>
                <a:lnTo>
                  <a:pt x="20937" y="774"/>
                </a:lnTo>
                <a:cubicBezTo>
                  <a:pt x="20978" y="794"/>
                  <a:pt x="20733" y="876"/>
                  <a:pt x="20489" y="957"/>
                </a:cubicBezTo>
                <a:cubicBezTo>
                  <a:pt x="20224" y="1039"/>
                  <a:pt x="19980" y="1120"/>
                  <a:pt x="20020" y="1141"/>
                </a:cubicBezTo>
                <a:cubicBezTo>
                  <a:pt x="20489" y="978"/>
                  <a:pt x="20957" y="855"/>
                  <a:pt x="21426" y="713"/>
                </a:cubicBezTo>
                <a:lnTo>
                  <a:pt x="21426" y="713"/>
                </a:lnTo>
                <a:cubicBezTo>
                  <a:pt x="21507" y="774"/>
                  <a:pt x="20652" y="1079"/>
                  <a:pt x="19715" y="1344"/>
                </a:cubicBezTo>
                <a:cubicBezTo>
                  <a:pt x="19693" y="1348"/>
                  <a:pt x="19676" y="1350"/>
                  <a:pt x="19663" y="1350"/>
                </a:cubicBezTo>
                <a:cubicBezTo>
                  <a:pt x="19537" y="1350"/>
                  <a:pt x="19856" y="1179"/>
                  <a:pt x="19837" y="1161"/>
                </a:cubicBezTo>
                <a:lnTo>
                  <a:pt x="19837" y="1161"/>
                </a:lnTo>
                <a:cubicBezTo>
                  <a:pt x="19715" y="1202"/>
                  <a:pt x="18961" y="1446"/>
                  <a:pt x="18860" y="1446"/>
                </a:cubicBezTo>
                <a:lnTo>
                  <a:pt x="19246" y="1303"/>
                </a:lnTo>
                <a:lnTo>
                  <a:pt x="19246" y="1303"/>
                </a:lnTo>
                <a:cubicBezTo>
                  <a:pt x="18737" y="1426"/>
                  <a:pt x="18432" y="1629"/>
                  <a:pt x="17801" y="1772"/>
                </a:cubicBezTo>
                <a:cubicBezTo>
                  <a:pt x="17576" y="1833"/>
                  <a:pt x="17128" y="1874"/>
                  <a:pt x="17108" y="1935"/>
                </a:cubicBezTo>
                <a:cubicBezTo>
                  <a:pt x="17138" y="1932"/>
                  <a:pt x="17166" y="1931"/>
                  <a:pt x="17192" y="1931"/>
                </a:cubicBezTo>
                <a:cubicBezTo>
                  <a:pt x="17367" y="1931"/>
                  <a:pt x="17477" y="1986"/>
                  <a:pt x="17495" y="2057"/>
                </a:cubicBezTo>
                <a:cubicBezTo>
                  <a:pt x="17251" y="2138"/>
                  <a:pt x="17027" y="2220"/>
                  <a:pt x="16782" y="2301"/>
                </a:cubicBezTo>
                <a:lnTo>
                  <a:pt x="16803" y="2261"/>
                </a:lnTo>
                <a:lnTo>
                  <a:pt x="16660" y="2301"/>
                </a:lnTo>
                <a:lnTo>
                  <a:pt x="16680" y="2342"/>
                </a:lnTo>
                <a:cubicBezTo>
                  <a:pt x="16436" y="2424"/>
                  <a:pt x="16192" y="2505"/>
                  <a:pt x="15947" y="2586"/>
                </a:cubicBezTo>
                <a:cubicBezTo>
                  <a:pt x="15853" y="2549"/>
                  <a:pt x="16373" y="2317"/>
                  <a:pt x="16235" y="2317"/>
                </a:cubicBezTo>
                <a:cubicBezTo>
                  <a:pt x="16225" y="2317"/>
                  <a:pt x="16210" y="2319"/>
                  <a:pt x="16192" y="2322"/>
                </a:cubicBezTo>
                <a:cubicBezTo>
                  <a:pt x="16171" y="2342"/>
                  <a:pt x="15988" y="2424"/>
                  <a:pt x="15907" y="2464"/>
                </a:cubicBezTo>
                <a:cubicBezTo>
                  <a:pt x="15867" y="2475"/>
                  <a:pt x="15844" y="2479"/>
                  <a:pt x="15830" y="2479"/>
                </a:cubicBezTo>
                <a:cubicBezTo>
                  <a:pt x="15796" y="2479"/>
                  <a:pt x="15819" y="2455"/>
                  <a:pt x="15792" y="2455"/>
                </a:cubicBezTo>
                <a:cubicBezTo>
                  <a:pt x="15767" y="2455"/>
                  <a:pt x="15702" y="2474"/>
                  <a:pt x="15520" y="2546"/>
                </a:cubicBezTo>
                <a:cubicBezTo>
                  <a:pt x="15475" y="2619"/>
                  <a:pt x="14986" y="2767"/>
                  <a:pt x="15000" y="2767"/>
                </a:cubicBezTo>
                <a:cubicBezTo>
                  <a:pt x="15005" y="2767"/>
                  <a:pt x="15086" y="2745"/>
                  <a:pt x="15296" y="2688"/>
                </a:cubicBezTo>
                <a:lnTo>
                  <a:pt x="15296" y="2688"/>
                </a:lnTo>
                <a:cubicBezTo>
                  <a:pt x="14848" y="2872"/>
                  <a:pt x="14807" y="2851"/>
                  <a:pt x="14257" y="3055"/>
                </a:cubicBezTo>
                <a:cubicBezTo>
                  <a:pt x="14264" y="3054"/>
                  <a:pt x="14270" y="3053"/>
                  <a:pt x="14275" y="3053"/>
                </a:cubicBezTo>
                <a:cubicBezTo>
                  <a:pt x="14353" y="3053"/>
                  <a:pt x="14138" y="3207"/>
                  <a:pt x="13850" y="3360"/>
                </a:cubicBezTo>
                <a:cubicBezTo>
                  <a:pt x="13646" y="3421"/>
                  <a:pt x="13442" y="3503"/>
                  <a:pt x="13259" y="3584"/>
                </a:cubicBezTo>
                <a:lnTo>
                  <a:pt x="13218" y="3584"/>
                </a:lnTo>
                <a:cubicBezTo>
                  <a:pt x="12261" y="3951"/>
                  <a:pt x="11752" y="4134"/>
                  <a:pt x="10876" y="4501"/>
                </a:cubicBezTo>
                <a:cubicBezTo>
                  <a:pt x="10817" y="4516"/>
                  <a:pt x="10561" y="4607"/>
                  <a:pt x="10500" y="4607"/>
                </a:cubicBezTo>
                <a:cubicBezTo>
                  <a:pt x="10477" y="4607"/>
                  <a:pt x="10481" y="4595"/>
                  <a:pt x="10530" y="4562"/>
                </a:cubicBezTo>
                <a:lnTo>
                  <a:pt x="10530" y="4562"/>
                </a:lnTo>
                <a:cubicBezTo>
                  <a:pt x="10468" y="4603"/>
                  <a:pt x="10411" y="4639"/>
                  <a:pt x="10334" y="4681"/>
                </a:cubicBezTo>
                <a:lnTo>
                  <a:pt x="10334" y="4681"/>
                </a:lnTo>
                <a:cubicBezTo>
                  <a:pt x="10360" y="4667"/>
                  <a:pt x="10385" y="4655"/>
                  <a:pt x="10408" y="4643"/>
                </a:cubicBezTo>
                <a:lnTo>
                  <a:pt x="10408" y="4643"/>
                </a:lnTo>
                <a:cubicBezTo>
                  <a:pt x="10428" y="4664"/>
                  <a:pt x="10347" y="4725"/>
                  <a:pt x="10225" y="4827"/>
                </a:cubicBezTo>
                <a:cubicBezTo>
                  <a:pt x="9288" y="5214"/>
                  <a:pt x="8351" y="5621"/>
                  <a:pt x="7414" y="6049"/>
                </a:cubicBezTo>
                <a:cubicBezTo>
                  <a:pt x="6762" y="6313"/>
                  <a:pt x="5215" y="7026"/>
                  <a:pt x="4298" y="7413"/>
                </a:cubicBezTo>
                <a:cubicBezTo>
                  <a:pt x="4176" y="7474"/>
                  <a:pt x="3993" y="7596"/>
                  <a:pt x="3952" y="7637"/>
                </a:cubicBezTo>
                <a:cubicBezTo>
                  <a:pt x="3382" y="7902"/>
                  <a:pt x="2873" y="8187"/>
                  <a:pt x="2404" y="8492"/>
                </a:cubicBezTo>
                <a:cubicBezTo>
                  <a:pt x="2424" y="8472"/>
                  <a:pt x="2445" y="8452"/>
                  <a:pt x="2465" y="8431"/>
                </a:cubicBezTo>
                <a:lnTo>
                  <a:pt x="2465" y="8431"/>
                </a:lnTo>
                <a:cubicBezTo>
                  <a:pt x="2323" y="8533"/>
                  <a:pt x="2180" y="8615"/>
                  <a:pt x="2017" y="8717"/>
                </a:cubicBezTo>
                <a:lnTo>
                  <a:pt x="2160" y="8635"/>
                </a:lnTo>
                <a:cubicBezTo>
                  <a:pt x="2209" y="8602"/>
                  <a:pt x="2246" y="8582"/>
                  <a:pt x="2290" y="8554"/>
                </a:cubicBezTo>
                <a:lnTo>
                  <a:pt x="2290" y="8554"/>
                </a:lnTo>
                <a:cubicBezTo>
                  <a:pt x="1673" y="8955"/>
                  <a:pt x="1155" y="9376"/>
                  <a:pt x="754" y="9837"/>
                </a:cubicBezTo>
                <a:cubicBezTo>
                  <a:pt x="754" y="9837"/>
                  <a:pt x="754" y="9828"/>
                  <a:pt x="748" y="9828"/>
                </a:cubicBezTo>
                <a:cubicBezTo>
                  <a:pt x="745" y="9828"/>
                  <a:pt x="741" y="9830"/>
                  <a:pt x="734" y="9837"/>
                </a:cubicBezTo>
                <a:cubicBezTo>
                  <a:pt x="653" y="9938"/>
                  <a:pt x="571" y="10061"/>
                  <a:pt x="490" y="10203"/>
                </a:cubicBezTo>
                <a:cubicBezTo>
                  <a:pt x="469" y="10224"/>
                  <a:pt x="449" y="10264"/>
                  <a:pt x="429" y="10285"/>
                </a:cubicBezTo>
                <a:cubicBezTo>
                  <a:pt x="429" y="10270"/>
                  <a:pt x="469" y="10195"/>
                  <a:pt x="457" y="10195"/>
                </a:cubicBezTo>
                <a:cubicBezTo>
                  <a:pt x="452" y="10195"/>
                  <a:pt x="438" y="10208"/>
                  <a:pt x="408" y="10244"/>
                </a:cubicBezTo>
                <a:cubicBezTo>
                  <a:pt x="429" y="10264"/>
                  <a:pt x="388" y="10325"/>
                  <a:pt x="347" y="10427"/>
                </a:cubicBezTo>
                <a:cubicBezTo>
                  <a:pt x="205" y="10692"/>
                  <a:pt x="103" y="10936"/>
                  <a:pt x="62" y="11221"/>
                </a:cubicBezTo>
                <a:cubicBezTo>
                  <a:pt x="42" y="11221"/>
                  <a:pt x="42" y="11242"/>
                  <a:pt x="42" y="11242"/>
                </a:cubicBezTo>
                <a:cubicBezTo>
                  <a:pt x="42" y="11262"/>
                  <a:pt x="42" y="11262"/>
                  <a:pt x="42" y="11283"/>
                </a:cubicBezTo>
                <a:cubicBezTo>
                  <a:pt x="1" y="11507"/>
                  <a:pt x="1" y="11731"/>
                  <a:pt x="21" y="11955"/>
                </a:cubicBezTo>
                <a:cubicBezTo>
                  <a:pt x="21" y="11975"/>
                  <a:pt x="21" y="12016"/>
                  <a:pt x="21" y="12056"/>
                </a:cubicBezTo>
                <a:cubicBezTo>
                  <a:pt x="42" y="12097"/>
                  <a:pt x="42" y="12138"/>
                  <a:pt x="62" y="12199"/>
                </a:cubicBezTo>
                <a:cubicBezTo>
                  <a:pt x="205" y="13014"/>
                  <a:pt x="754" y="13930"/>
                  <a:pt x="1793" y="14969"/>
                </a:cubicBezTo>
                <a:cubicBezTo>
                  <a:pt x="5092" y="18227"/>
                  <a:pt x="9573" y="20243"/>
                  <a:pt x="14237" y="20325"/>
                </a:cubicBezTo>
                <a:cubicBezTo>
                  <a:pt x="14350" y="20331"/>
                  <a:pt x="14465" y="20333"/>
                  <a:pt x="14581" y="20333"/>
                </a:cubicBezTo>
                <a:cubicBezTo>
                  <a:pt x="14862" y="20333"/>
                  <a:pt x="15150" y="20319"/>
                  <a:pt x="15438" y="20305"/>
                </a:cubicBezTo>
                <a:cubicBezTo>
                  <a:pt x="15642" y="20345"/>
                  <a:pt x="15886" y="20386"/>
                  <a:pt x="15845" y="20427"/>
                </a:cubicBezTo>
                <a:cubicBezTo>
                  <a:pt x="16416" y="20305"/>
                  <a:pt x="17373" y="20447"/>
                  <a:pt x="18310" y="20223"/>
                </a:cubicBezTo>
                <a:cubicBezTo>
                  <a:pt x="18513" y="20223"/>
                  <a:pt x="18126" y="20284"/>
                  <a:pt x="18249" y="20284"/>
                </a:cubicBezTo>
                <a:cubicBezTo>
                  <a:pt x="18473" y="20223"/>
                  <a:pt x="18778" y="20182"/>
                  <a:pt x="19308" y="20162"/>
                </a:cubicBezTo>
                <a:lnTo>
                  <a:pt x="19308" y="20162"/>
                </a:lnTo>
                <a:lnTo>
                  <a:pt x="19246" y="20182"/>
                </a:lnTo>
                <a:cubicBezTo>
                  <a:pt x="19980" y="20121"/>
                  <a:pt x="20530" y="20101"/>
                  <a:pt x="21079" y="20101"/>
                </a:cubicBezTo>
                <a:cubicBezTo>
                  <a:pt x="21629" y="20101"/>
                  <a:pt x="22220" y="20121"/>
                  <a:pt x="23034" y="20203"/>
                </a:cubicBezTo>
                <a:lnTo>
                  <a:pt x="22912" y="20142"/>
                </a:lnTo>
                <a:lnTo>
                  <a:pt x="22912" y="20142"/>
                </a:lnTo>
                <a:cubicBezTo>
                  <a:pt x="23279" y="20182"/>
                  <a:pt x="23340" y="20203"/>
                  <a:pt x="23523" y="20243"/>
                </a:cubicBezTo>
                <a:cubicBezTo>
                  <a:pt x="23612" y="20235"/>
                  <a:pt x="23616" y="20226"/>
                  <a:pt x="23570" y="20215"/>
                </a:cubicBezTo>
                <a:lnTo>
                  <a:pt x="23570" y="20215"/>
                </a:lnTo>
                <a:cubicBezTo>
                  <a:pt x="23683" y="20231"/>
                  <a:pt x="23797" y="20248"/>
                  <a:pt x="23910" y="20264"/>
                </a:cubicBezTo>
                <a:cubicBezTo>
                  <a:pt x="24053" y="20284"/>
                  <a:pt x="24195" y="20305"/>
                  <a:pt x="24358" y="20345"/>
                </a:cubicBezTo>
                <a:cubicBezTo>
                  <a:pt x="24949" y="20467"/>
                  <a:pt x="25539" y="20630"/>
                  <a:pt x="25662" y="20732"/>
                </a:cubicBezTo>
                <a:cubicBezTo>
                  <a:pt x="25791" y="20767"/>
                  <a:pt x="25848" y="20779"/>
                  <a:pt x="25869" y="20779"/>
                </a:cubicBezTo>
                <a:cubicBezTo>
                  <a:pt x="25914" y="20779"/>
                  <a:pt x="25796" y="20726"/>
                  <a:pt x="25841" y="20726"/>
                </a:cubicBezTo>
                <a:cubicBezTo>
                  <a:pt x="25862" y="20726"/>
                  <a:pt x="25920" y="20738"/>
                  <a:pt x="26049" y="20773"/>
                </a:cubicBezTo>
                <a:cubicBezTo>
                  <a:pt x="26110" y="20793"/>
                  <a:pt x="26150" y="20834"/>
                  <a:pt x="26191" y="20854"/>
                </a:cubicBezTo>
                <a:lnTo>
                  <a:pt x="26334" y="20854"/>
                </a:lnTo>
                <a:cubicBezTo>
                  <a:pt x="26680" y="20977"/>
                  <a:pt x="26843" y="21078"/>
                  <a:pt x="26843" y="21099"/>
                </a:cubicBezTo>
                <a:cubicBezTo>
                  <a:pt x="26780" y="21083"/>
                  <a:pt x="26669" y="21055"/>
                  <a:pt x="26584" y="21025"/>
                </a:cubicBezTo>
                <a:lnTo>
                  <a:pt x="26584" y="21025"/>
                </a:lnTo>
                <a:cubicBezTo>
                  <a:pt x="26979" y="21187"/>
                  <a:pt x="27609" y="21410"/>
                  <a:pt x="27820" y="21506"/>
                </a:cubicBezTo>
                <a:cubicBezTo>
                  <a:pt x="27698" y="21445"/>
                  <a:pt x="27556" y="21384"/>
                  <a:pt x="27413" y="21323"/>
                </a:cubicBezTo>
                <a:lnTo>
                  <a:pt x="27413" y="21323"/>
                </a:lnTo>
                <a:cubicBezTo>
                  <a:pt x="28106" y="21588"/>
                  <a:pt x="28879" y="21934"/>
                  <a:pt x="29613" y="22321"/>
                </a:cubicBezTo>
                <a:cubicBezTo>
                  <a:pt x="30366" y="22708"/>
                  <a:pt x="31079" y="23115"/>
                  <a:pt x="31731" y="23461"/>
                </a:cubicBezTo>
                <a:lnTo>
                  <a:pt x="31649" y="23380"/>
                </a:lnTo>
                <a:lnTo>
                  <a:pt x="31649" y="23380"/>
                </a:lnTo>
                <a:cubicBezTo>
                  <a:pt x="32627" y="23909"/>
                  <a:pt x="32403" y="23848"/>
                  <a:pt x="33462" y="24479"/>
                </a:cubicBezTo>
                <a:lnTo>
                  <a:pt x="33421" y="24459"/>
                </a:lnTo>
                <a:lnTo>
                  <a:pt x="33421" y="24459"/>
                </a:lnTo>
                <a:cubicBezTo>
                  <a:pt x="33645" y="24581"/>
                  <a:pt x="33930" y="24744"/>
                  <a:pt x="34215" y="24927"/>
                </a:cubicBezTo>
                <a:cubicBezTo>
                  <a:pt x="34178" y="24909"/>
                  <a:pt x="34158" y="24901"/>
                  <a:pt x="34152" y="24901"/>
                </a:cubicBezTo>
                <a:cubicBezTo>
                  <a:pt x="34116" y="24901"/>
                  <a:pt x="34461" y="25132"/>
                  <a:pt x="34428" y="25132"/>
                </a:cubicBezTo>
                <a:cubicBezTo>
                  <a:pt x="34421" y="25132"/>
                  <a:pt x="34393" y="25120"/>
                  <a:pt x="34337" y="25090"/>
                </a:cubicBezTo>
                <a:lnTo>
                  <a:pt x="34337" y="25090"/>
                </a:lnTo>
                <a:cubicBezTo>
                  <a:pt x="35396" y="25681"/>
                  <a:pt x="34867" y="25376"/>
                  <a:pt x="35600" y="25722"/>
                </a:cubicBezTo>
                <a:lnTo>
                  <a:pt x="35722" y="25844"/>
                </a:lnTo>
                <a:cubicBezTo>
                  <a:pt x="35987" y="25966"/>
                  <a:pt x="36007" y="25966"/>
                  <a:pt x="36557" y="26272"/>
                </a:cubicBezTo>
                <a:cubicBezTo>
                  <a:pt x="36462" y="26226"/>
                  <a:pt x="36418" y="26209"/>
                  <a:pt x="36404" y="26209"/>
                </a:cubicBezTo>
                <a:cubicBezTo>
                  <a:pt x="36366" y="26209"/>
                  <a:pt x="36570" y="26344"/>
                  <a:pt x="36530" y="26344"/>
                </a:cubicBezTo>
                <a:cubicBezTo>
                  <a:pt x="36515" y="26344"/>
                  <a:pt x="36465" y="26325"/>
                  <a:pt x="36354" y="26272"/>
                </a:cubicBezTo>
                <a:lnTo>
                  <a:pt x="36354" y="26272"/>
                </a:lnTo>
                <a:cubicBezTo>
                  <a:pt x="37433" y="27005"/>
                  <a:pt x="38064" y="27147"/>
                  <a:pt x="38533" y="27534"/>
                </a:cubicBezTo>
                <a:cubicBezTo>
                  <a:pt x="38595" y="27552"/>
                  <a:pt x="38632" y="27560"/>
                  <a:pt x="38649" y="27560"/>
                </a:cubicBezTo>
                <a:cubicBezTo>
                  <a:pt x="38709" y="27560"/>
                  <a:pt x="38511" y="27458"/>
                  <a:pt x="38288" y="27331"/>
                </a:cubicBezTo>
                <a:cubicBezTo>
                  <a:pt x="38063" y="27209"/>
                  <a:pt x="37808" y="27073"/>
                  <a:pt x="37825" y="27073"/>
                </a:cubicBezTo>
                <a:cubicBezTo>
                  <a:pt x="37828" y="27073"/>
                  <a:pt x="37839" y="27077"/>
                  <a:pt x="37861" y="27086"/>
                </a:cubicBezTo>
                <a:cubicBezTo>
                  <a:pt x="37820" y="27057"/>
                  <a:pt x="37809" y="27044"/>
                  <a:pt x="37822" y="27044"/>
                </a:cubicBezTo>
                <a:cubicBezTo>
                  <a:pt x="37878" y="27044"/>
                  <a:pt x="38396" y="27303"/>
                  <a:pt x="38696" y="27453"/>
                </a:cubicBezTo>
                <a:cubicBezTo>
                  <a:pt x="38879" y="27555"/>
                  <a:pt x="39021" y="27656"/>
                  <a:pt x="39246" y="27799"/>
                </a:cubicBezTo>
                <a:cubicBezTo>
                  <a:pt x="39449" y="27942"/>
                  <a:pt x="39734" y="28125"/>
                  <a:pt x="40223" y="28329"/>
                </a:cubicBezTo>
                <a:cubicBezTo>
                  <a:pt x="40121" y="28288"/>
                  <a:pt x="40121" y="28288"/>
                  <a:pt x="40019" y="28247"/>
                </a:cubicBezTo>
                <a:lnTo>
                  <a:pt x="40019" y="28247"/>
                </a:lnTo>
                <a:cubicBezTo>
                  <a:pt x="40366" y="28430"/>
                  <a:pt x="40732" y="28512"/>
                  <a:pt x="41180" y="28736"/>
                </a:cubicBezTo>
                <a:cubicBezTo>
                  <a:pt x="41408" y="28771"/>
                  <a:pt x="41680" y="28911"/>
                  <a:pt x="41804" y="28911"/>
                </a:cubicBezTo>
                <a:cubicBezTo>
                  <a:pt x="41825" y="28911"/>
                  <a:pt x="41841" y="28907"/>
                  <a:pt x="41852" y="28899"/>
                </a:cubicBezTo>
                <a:cubicBezTo>
                  <a:pt x="41567" y="28797"/>
                  <a:pt x="41262" y="28695"/>
                  <a:pt x="40956" y="28593"/>
                </a:cubicBezTo>
                <a:lnTo>
                  <a:pt x="40956" y="28593"/>
                </a:lnTo>
                <a:cubicBezTo>
                  <a:pt x="41465" y="28756"/>
                  <a:pt x="41975" y="28858"/>
                  <a:pt x="42830" y="29143"/>
                </a:cubicBezTo>
                <a:cubicBezTo>
                  <a:pt x="42748" y="29143"/>
                  <a:pt x="42484" y="29082"/>
                  <a:pt x="42321" y="29041"/>
                </a:cubicBezTo>
                <a:lnTo>
                  <a:pt x="42321" y="29041"/>
                </a:lnTo>
                <a:cubicBezTo>
                  <a:pt x="42565" y="29143"/>
                  <a:pt x="42809" y="29164"/>
                  <a:pt x="43054" y="29265"/>
                </a:cubicBezTo>
                <a:cubicBezTo>
                  <a:pt x="43047" y="29270"/>
                  <a:pt x="43035" y="29272"/>
                  <a:pt x="43017" y="29272"/>
                </a:cubicBezTo>
                <a:cubicBezTo>
                  <a:pt x="42810" y="29272"/>
                  <a:pt x="41888" y="28967"/>
                  <a:pt x="41364" y="28817"/>
                </a:cubicBezTo>
                <a:lnTo>
                  <a:pt x="41364" y="28817"/>
                </a:lnTo>
                <a:cubicBezTo>
                  <a:pt x="41608" y="28960"/>
                  <a:pt x="42423" y="29102"/>
                  <a:pt x="42117" y="29102"/>
                </a:cubicBezTo>
                <a:cubicBezTo>
                  <a:pt x="42341" y="29123"/>
                  <a:pt x="42585" y="29204"/>
                  <a:pt x="42871" y="29286"/>
                </a:cubicBezTo>
                <a:cubicBezTo>
                  <a:pt x="43013" y="29326"/>
                  <a:pt x="43156" y="29367"/>
                  <a:pt x="43319" y="29408"/>
                </a:cubicBezTo>
                <a:cubicBezTo>
                  <a:pt x="43482" y="29428"/>
                  <a:pt x="43665" y="29469"/>
                  <a:pt x="43828" y="29489"/>
                </a:cubicBezTo>
                <a:lnTo>
                  <a:pt x="43767" y="29510"/>
                </a:lnTo>
                <a:cubicBezTo>
                  <a:pt x="43828" y="29530"/>
                  <a:pt x="43909" y="29530"/>
                  <a:pt x="44011" y="29550"/>
                </a:cubicBezTo>
                <a:cubicBezTo>
                  <a:pt x="44113" y="29571"/>
                  <a:pt x="44215" y="29571"/>
                  <a:pt x="44337" y="29591"/>
                </a:cubicBezTo>
                <a:lnTo>
                  <a:pt x="43950" y="29591"/>
                </a:lnTo>
                <a:cubicBezTo>
                  <a:pt x="44235" y="29612"/>
                  <a:pt x="44520" y="29673"/>
                  <a:pt x="44785" y="29734"/>
                </a:cubicBezTo>
                <a:cubicBezTo>
                  <a:pt x="45050" y="29774"/>
                  <a:pt x="45314" y="29815"/>
                  <a:pt x="45600" y="29836"/>
                </a:cubicBezTo>
                <a:cubicBezTo>
                  <a:pt x="44439" y="29713"/>
                  <a:pt x="45355" y="29734"/>
                  <a:pt x="44866" y="29652"/>
                </a:cubicBezTo>
                <a:lnTo>
                  <a:pt x="44866" y="29652"/>
                </a:lnTo>
                <a:cubicBezTo>
                  <a:pt x="45213" y="29673"/>
                  <a:pt x="45457" y="29713"/>
                  <a:pt x="45620" y="29734"/>
                </a:cubicBezTo>
                <a:cubicBezTo>
                  <a:pt x="45783" y="29734"/>
                  <a:pt x="45885" y="29774"/>
                  <a:pt x="46007" y="29795"/>
                </a:cubicBezTo>
                <a:cubicBezTo>
                  <a:pt x="46173" y="29828"/>
                  <a:pt x="46353" y="29861"/>
                  <a:pt x="46746" y="29861"/>
                </a:cubicBezTo>
                <a:cubicBezTo>
                  <a:pt x="46834" y="29861"/>
                  <a:pt x="46933" y="29860"/>
                  <a:pt x="47046" y="29856"/>
                </a:cubicBezTo>
                <a:cubicBezTo>
                  <a:pt x="46801" y="29856"/>
                  <a:pt x="46557" y="29836"/>
                  <a:pt x="46801" y="29815"/>
                </a:cubicBezTo>
                <a:lnTo>
                  <a:pt x="47718" y="29815"/>
                </a:lnTo>
                <a:cubicBezTo>
                  <a:pt x="48247" y="29744"/>
                  <a:pt x="48206" y="29739"/>
                  <a:pt x="48089" y="29739"/>
                </a:cubicBezTo>
                <a:cubicBezTo>
                  <a:pt x="48070" y="29739"/>
                  <a:pt x="48048" y="29739"/>
                  <a:pt x="48027" y="29739"/>
                </a:cubicBezTo>
                <a:cubicBezTo>
                  <a:pt x="47919" y="29739"/>
                  <a:pt x="47816" y="29735"/>
                  <a:pt x="48003" y="29693"/>
                </a:cubicBezTo>
                <a:lnTo>
                  <a:pt x="48003" y="29693"/>
                </a:lnTo>
                <a:cubicBezTo>
                  <a:pt x="48035" y="29695"/>
                  <a:pt x="48065" y="29696"/>
                  <a:pt x="48094" y="29696"/>
                </a:cubicBezTo>
                <a:cubicBezTo>
                  <a:pt x="48396" y="29696"/>
                  <a:pt x="48551" y="29603"/>
                  <a:pt x="48960" y="29510"/>
                </a:cubicBezTo>
                <a:lnTo>
                  <a:pt x="48980" y="29550"/>
                </a:lnTo>
                <a:cubicBezTo>
                  <a:pt x="49286" y="29510"/>
                  <a:pt x="49449" y="29469"/>
                  <a:pt x="49551" y="29428"/>
                </a:cubicBezTo>
                <a:cubicBezTo>
                  <a:pt x="49632" y="29388"/>
                  <a:pt x="49673" y="29367"/>
                  <a:pt x="49693" y="29347"/>
                </a:cubicBezTo>
                <a:cubicBezTo>
                  <a:pt x="49754" y="29306"/>
                  <a:pt x="49815" y="29306"/>
                  <a:pt x="50324" y="29143"/>
                </a:cubicBezTo>
                <a:lnTo>
                  <a:pt x="50324" y="29143"/>
                </a:lnTo>
                <a:cubicBezTo>
                  <a:pt x="50182" y="29204"/>
                  <a:pt x="50060" y="29286"/>
                  <a:pt x="49897" y="29347"/>
                </a:cubicBezTo>
                <a:cubicBezTo>
                  <a:pt x="50080" y="29286"/>
                  <a:pt x="50263" y="29225"/>
                  <a:pt x="50447" y="29164"/>
                </a:cubicBezTo>
                <a:lnTo>
                  <a:pt x="50447" y="29164"/>
                </a:lnTo>
                <a:lnTo>
                  <a:pt x="50345" y="29265"/>
                </a:lnTo>
                <a:cubicBezTo>
                  <a:pt x="50487" y="29204"/>
                  <a:pt x="50610" y="29164"/>
                  <a:pt x="50732" y="29123"/>
                </a:cubicBezTo>
                <a:cubicBezTo>
                  <a:pt x="50834" y="29082"/>
                  <a:pt x="50915" y="29041"/>
                  <a:pt x="51017" y="29001"/>
                </a:cubicBezTo>
                <a:cubicBezTo>
                  <a:pt x="51200" y="28939"/>
                  <a:pt x="51404" y="28878"/>
                  <a:pt x="51689" y="28756"/>
                </a:cubicBezTo>
                <a:lnTo>
                  <a:pt x="51689" y="28756"/>
                </a:lnTo>
                <a:cubicBezTo>
                  <a:pt x="51677" y="28758"/>
                  <a:pt x="51667" y="28758"/>
                  <a:pt x="51659" y="28758"/>
                </a:cubicBezTo>
                <a:cubicBezTo>
                  <a:pt x="51557" y="28758"/>
                  <a:pt x="51763" y="28638"/>
                  <a:pt x="52198" y="28430"/>
                </a:cubicBezTo>
                <a:cubicBezTo>
                  <a:pt x="52288" y="28393"/>
                  <a:pt x="52320" y="28384"/>
                  <a:pt x="52331" y="28384"/>
                </a:cubicBezTo>
                <a:cubicBezTo>
                  <a:pt x="52342" y="28384"/>
                  <a:pt x="52328" y="28395"/>
                  <a:pt x="52335" y="28395"/>
                </a:cubicBezTo>
                <a:cubicBezTo>
                  <a:pt x="52345" y="28395"/>
                  <a:pt x="52410" y="28365"/>
                  <a:pt x="52728" y="28206"/>
                </a:cubicBezTo>
                <a:lnTo>
                  <a:pt x="52728" y="28206"/>
                </a:lnTo>
                <a:cubicBezTo>
                  <a:pt x="52585" y="28308"/>
                  <a:pt x="52422" y="28430"/>
                  <a:pt x="52117" y="28532"/>
                </a:cubicBezTo>
                <a:cubicBezTo>
                  <a:pt x="52096" y="28573"/>
                  <a:pt x="51974" y="28634"/>
                  <a:pt x="51954" y="28675"/>
                </a:cubicBezTo>
                <a:cubicBezTo>
                  <a:pt x="52137" y="28614"/>
                  <a:pt x="52361" y="28491"/>
                  <a:pt x="52565" y="28390"/>
                </a:cubicBezTo>
                <a:cubicBezTo>
                  <a:pt x="52768" y="28288"/>
                  <a:pt x="52972" y="28166"/>
                  <a:pt x="53074" y="28105"/>
                </a:cubicBezTo>
                <a:lnTo>
                  <a:pt x="53074" y="28105"/>
                </a:lnTo>
                <a:cubicBezTo>
                  <a:pt x="52992" y="28145"/>
                  <a:pt x="52870" y="28206"/>
                  <a:pt x="52809" y="28247"/>
                </a:cubicBezTo>
                <a:cubicBezTo>
                  <a:pt x="53135" y="28023"/>
                  <a:pt x="53440" y="27840"/>
                  <a:pt x="53725" y="27616"/>
                </a:cubicBezTo>
                <a:cubicBezTo>
                  <a:pt x="53773" y="27592"/>
                  <a:pt x="53798" y="27582"/>
                  <a:pt x="53807" y="27582"/>
                </a:cubicBezTo>
                <a:cubicBezTo>
                  <a:pt x="53827" y="27582"/>
                  <a:pt x="53751" y="27640"/>
                  <a:pt x="53664" y="27697"/>
                </a:cubicBezTo>
                <a:cubicBezTo>
                  <a:pt x="53848" y="27575"/>
                  <a:pt x="53990" y="27494"/>
                  <a:pt x="54235" y="27290"/>
                </a:cubicBezTo>
                <a:lnTo>
                  <a:pt x="54235" y="27290"/>
                </a:lnTo>
                <a:cubicBezTo>
                  <a:pt x="54194" y="27371"/>
                  <a:pt x="54235" y="27392"/>
                  <a:pt x="53868" y="27656"/>
                </a:cubicBezTo>
                <a:cubicBezTo>
                  <a:pt x="54153" y="27473"/>
                  <a:pt x="54418" y="27229"/>
                  <a:pt x="54703" y="27025"/>
                </a:cubicBezTo>
                <a:cubicBezTo>
                  <a:pt x="54755" y="26991"/>
                  <a:pt x="55042" y="26779"/>
                  <a:pt x="55065" y="26779"/>
                </a:cubicBezTo>
                <a:cubicBezTo>
                  <a:pt x="55069" y="26779"/>
                  <a:pt x="55064" y="26786"/>
                  <a:pt x="55049" y="26801"/>
                </a:cubicBezTo>
                <a:cubicBezTo>
                  <a:pt x="55294" y="26638"/>
                  <a:pt x="55538" y="26373"/>
                  <a:pt x="55803" y="26088"/>
                </a:cubicBezTo>
                <a:cubicBezTo>
                  <a:pt x="55945" y="25946"/>
                  <a:pt x="56088" y="25783"/>
                  <a:pt x="56230" y="25620"/>
                </a:cubicBezTo>
                <a:lnTo>
                  <a:pt x="56393" y="25437"/>
                </a:lnTo>
                <a:lnTo>
                  <a:pt x="56475" y="25355"/>
                </a:lnTo>
                <a:cubicBezTo>
                  <a:pt x="56495" y="25355"/>
                  <a:pt x="56495" y="25335"/>
                  <a:pt x="56475" y="25335"/>
                </a:cubicBezTo>
                <a:lnTo>
                  <a:pt x="56475" y="25314"/>
                </a:lnTo>
                <a:lnTo>
                  <a:pt x="56434" y="25253"/>
                </a:lnTo>
                <a:lnTo>
                  <a:pt x="56312" y="25050"/>
                </a:lnTo>
                <a:lnTo>
                  <a:pt x="56210" y="24866"/>
                </a:lnTo>
                <a:cubicBezTo>
                  <a:pt x="56190" y="24826"/>
                  <a:pt x="56149" y="24765"/>
                  <a:pt x="56047" y="24622"/>
                </a:cubicBezTo>
                <a:cubicBezTo>
                  <a:pt x="55681" y="24011"/>
                  <a:pt x="55334" y="23461"/>
                  <a:pt x="54744" y="22809"/>
                </a:cubicBezTo>
                <a:cubicBezTo>
                  <a:pt x="54662" y="22667"/>
                  <a:pt x="54581" y="22545"/>
                  <a:pt x="54479" y="22402"/>
                </a:cubicBezTo>
                <a:cubicBezTo>
                  <a:pt x="54384" y="22295"/>
                  <a:pt x="54346" y="22257"/>
                  <a:pt x="54337" y="22257"/>
                </a:cubicBezTo>
                <a:cubicBezTo>
                  <a:pt x="54317" y="22257"/>
                  <a:pt x="54456" y="22458"/>
                  <a:pt x="54423" y="22458"/>
                </a:cubicBezTo>
                <a:cubicBezTo>
                  <a:pt x="54403" y="22458"/>
                  <a:pt x="54318" y="22382"/>
                  <a:pt x="54092" y="22137"/>
                </a:cubicBezTo>
                <a:cubicBezTo>
                  <a:pt x="53542" y="21567"/>
                  <a:pt x="53949" y="21873"/>
                  <a:pt x="53766" y="21649"/>
                </a:cubicBezTo>
                <a:cubicBezTo>
                  <a:pt x="53481" y="21384"/>
                  <a:pt x="52952" y="20956"/>
                  <a:pt x="52463" y="20406"/>
                </a:cubicBezTo>
                <a:lnTo>
                  <a:pt x="52463" y="20406"/>
                </a:lnTo>
                <a:cubicBezTo>
                  <a:pt x="52646" y="20569"/>
                  <a:pt x="52768" y="20712"/>
                  <a:pt x="52931" y="20854"/>
                </a:cubicBezTo>
                <a:lnTo>
                  <a:pt x="52585" y="20447"/>
                </a:lnTo>
                <a:lnTo>
                  <a:pt x="52585" y="20447"/>
                </a:lnTo>
                <a:cubicBezTo>
                  <a:pt x="52934" y="20740"/>
                  <a:pt x="53197" y="20995"/>
                  <a:pt x="53223" y="20995"/>
                </a:cubicBezTo>
                <a:cubicBezTo>
                  <a:pt x="53235" y="20995"/>
                  <a:pt x="53197" y="20942"/>
                  <a:pt x="53094" y="20814"/>
                </a:cubicBezTo>
                <a:cubicBezTo>
                  <a:pt x="53092" y="20814"/>
                  <a:pt x="53090" y="20814"/>
                  <a:pt x="53087" y="20814"/>
                </a:cubicBezTo>
                <a:cubicBezTo>
                  <a:pt x="52993" y="20814"/>
                  <a:pt x="52635" y="20458"/>
                  <a:pt x="52239" y="20101"/>
                </a:cubicBezTo>
                <a:cubicBezTo>
                  <a:pt x="51862" y="19744"/>
                  <a:pt x="51486" y="19387"/>
                  <a:pt x="51391" y="19387"/>
                </a:cubicBezTo>
                <a:cubicBezTo>
                  <a:pt x="51388" y="19387"/>
                  <a:pt x="51386" y="19388"/>
                  <a:pt x="51383" y="19388"/>
                </a:cubicBezTo>
                <a:lnTo>
                  <a:pt x="51139" y="19123"/>
                </a:lnTo>
                <a:lnTo>
                  <a:pt x="51139" y="19123"/>
                </a:lnTo>
                <a:cubicBezTo>
                  <a:pt x="51220" y="19205"/>
                  <a:pt x="51241" y="19205"/>
                  <a:pt x="51322" y="19266"/>
                </a:cubicBezTo>
                <a:cubicBezTo>
                  <a:pt x="50854" y="18757"/>
                  <a:pt x="50874" y="19001"/>
                  <a:pt x="50223" y="18370"/>
                </a:cubicBezTo>
                <a:cubicBezTo>
                  <a:pt x="50051" y="18199"/>
                  <a:pt x="49916" y="18063"/>
                  <a:pt x="49943" y="18063"/>
                </a:cubicBezTo>
                <a:cubicBezTo>
                  <a:pt x="49952" y="18063"/>
                  <a:pt x="49976" y="18076"/>
                  <a:pt x="50019" y="18105"/>
                </a:cubicBezTo>
                <a:lnTo>
                  <a:pt x="49469" y="17657"/>
                </a:lnTo>
                <a:cubicBezTo>
                  <a:pt x="49398" y="17598"/>
                  <a:pt x="49375" y="17566"/>
                  <a:pt x="49385" y="17566"/>
                </a:cubicBezTo>
                <a:cubicBezTo>
                  <a:pt x="49388" y="17566"/>
                  <a:pt x="49394" y="17570"/>
                  <a:pt x="49404" y="17577"/>
                </a:cubicBezTo>
                <a:lnTo>
                  <a:pt x="49404" y="17577"/>
                </a:lnTo>
                <a:lnTo>
                  <a:pt x="48716" y="16965"/>
                </a:lnTo>
                <a:lnTo>
                  <a:pt x="48736" y="16965"/>
                </a:lnTo>
                <a:cubicBezTo>
                  <a:pt x="48593" y="16883"/>
                  <a:pt x="48329" y="16659"/>
                  <a:pt x="48186" y="16578"/>
                </a:cubicBezTo>
                <a:cubicBezTo>
                  <a:pt x="48136" y="16522"/>
                  <a:pt x="48122" y="16503"/>
                  <a:pt x="48128" y="16503"/>
                </a:cubicBezTo>
                <a:cubicBezTo>
                  <a:pt x="48141" y="16503"/>
                  <a:pt x="48246" y="16593"/>
                  <a:pt x="48268" y="16593"/>
                </a:cubicBezTo>
                <a:cubicBezTo>
                  <a:pt x="48272" y="16593"/>
                  <a:pt x="48273" y="16588"/>
                  <a:pt x="48267" y="16578"/>
                </a:cubicBezTo>
                <a:lnTo>
                  <a:pt x="47799" y="16211"/>
                </a:lnTo>
                <a:cubicBezTo>
                  <a:pt x="47765" y="16172"/>
                  <a:pt x="47755" y="16155"/>
                  <a:pt x="47764" y="16155"/>
                </a:cubicBezTo>
                <a:cubicBezTo>
                  <a:pt x="47796" y="16155"/>
                  <a:pt x="48088" y="16389"/>
                  <a:pt x="48329" y="16598"/>
                </a:cubicBezTo>
                <a:cubicBezTo>
                  <a:pt x="48003" y="16130"/>
                  <a:pt x="47942" y="16292"/>
                  <a:pt x="47107" y="15437"/>
                </a:cubicBezTo>
                <a:lnTo>
                  <a:pt x="47107" y="15437"/>
                </a:lnTo>
                <a:lnTo>
                  <a:pt x="47534" y="15804"/>
                </a:lnTo>
                <a:cubicBezTo>
                  <a:pt x="47310" y="15498"/>
                  <a:pt x="46964" y="15233"/>
                  <a:pt x="46536" y="14765"/>
                </a:cubicBezTo>
                <a:lnTo>
                  <a:pt x="46536" y="14765"/>
                </a:lnTo>
                <a:cubicBezTo>
                  <a:pt x="46602" y="14864"/>
                  <a:pt x="47124" y="15418"/>
                  <a:pt x="47047" y="15418"/>
                </a:cubicBezTo>
                <a:cubicBezTo>
                  <a:pt x="47043" y="15418"/>
                  <a:pt x="47036" y="15416"/>
                  <a:pt x="47026" y="15412"/>
                </a:cubicBezTo>
                <a:lnTo>
                  <a:pt x="47026" y="15412"/>
                </a:lnTo>
                <a:cubicBezTo>
                  <a:pt x="47153" y="15510"/>
                  <a:pt x="47306" y="15628"/>
                  <a:pt x="47351" y="15702"/>
                </a:cubicBezTo>
                <a:cubicBezTo>
                  <a:pt x="47182" y="15627"/>
                  <a:pt x="47099" y="15534"/>
                  <a:pt x="46943" y="15360"/>
                </a:cubicBezTo>
                <a:lnTo>
                  <a:pt x="46943" y="15360"/>
                </a:lnTo>
                <a:cubicBezTo>
                  <a:pt x="46981" y="15386"/>
                  <a:pt x="47008" y="15403"/>
                  <a:pt x="47026" y="15412"/>
                </a:cubicBezTo>
                <a:lnTo>
                  <a:pt x="47026" y="15412"/>
                </a:lnTo>
                <a:cubicBezTo>
                  <a:pt x="46979" y="15376"/>
                  <a:pt x="46936" y="15342"/>
                  <a:pt x="46903" y="15315"/>
                </a:cubicBezTo>
                <a:lnTo>
                  <a:pt x="46903" y="15315"/>
                </a:lnTo>
                <a:cubicBezTo>
                  <a:pt x="46917" y="15330"/>
                  <a:pt x="46930" y="15345"/>
                  <a:pt x="46943" y="15360"/>
                </a:cubicBezTo>
                <a:lnTo>
                  <a:pt x="46943" y="15360"/>
                </a:lnTo>
                <a:cubicBezTo>
                  <a:pt x="46925" y="15347"/>
                  <a:pt x="46905" y="15332"/>
                  <a:pt x="46883" y="15315"/>
                </a:cubicBezTo>
                <a:cubicBezTo>
                  <a:pt x="46760" y="15172"/>
                  <a:pt x="46598" y="15009"/>
                  <a:pt x="46312" y="14806"/>
                </a:cubicBezTo>
                <a:cubicBezTo>
                  <a:pt x="46333" y="14765"/>
                  <a:pt x="46088" y="14541"/>
                  <a:pt x="45763" y="14276"/>
                </a:cubicBezTo>
                <a:lnTo>
                  <a:pt x="45824" y="14236"/>
                </a:lnTo>
                <a:cubicBezTo>
                  <a:pt x="45477" y="13950"/>
                  <a:pt x="45477" y="13991"/>
                  <a:pt x="45253" y="13828"/>
                </a:cubicBezTo>
                <a:cubicBezTo>
                  <a:pt x="44866" y="13502"/>
                  <a:pt x="44826" y="13380"/>
                  <a:pt x="44765" y="13278"/>
                </a:cubicBezTo>
                <a:cubicBezTo>
                  <a:pt x="44619" y="13147"/>
                  <a:pt x="44564" y="13103"/>
                  <a:pt x="44554" y="13103"/>
                </a:cubicBezTo>
                <a:cubicBezTo>
                  <a:pt x="44533" y="13103"/>
                  <a:pt x="44711" y="13296"/>
                  <a:pt x="44682" y="13296"/>
                </a:cubicBezTo>
                <a:cubicBezTo>
                  <a:pt x="44666" y="13296"/>
                  <a:pt x="44592" y="13242"/>
                  <a:pt x="44398" y="13075"/>
                </a:cubicBezTo>
                <a:cubicBezTo>
                  <a:pt x="43909" y="12606"/>
                  <a:pt x="43522" y="12321"/>
                  <a:pt x="42871" y="11812"/>
                </a:cubicBezTo>
                <a:cubicBezTo>
                  <a:pt x="42752" y="11701"/>
                  <a:pt x="42727" y="11668"/>
                  <a:pt x="42739" y="11668"/>
                </a:cubicBezTo>
                <a:cubicBezTo>
                  <a:pt x="42758" y="11668"/>
                  <a:pt x="42857" y="11738"/>
                  <a:pt x="42870" y="11738"/>
                </a:cubicBezTo>
                <a:cubicBezTo>
                  <a:pt x="42875" y="11738"/>
                  <a:pt x="42870" y="11730"/>
                  <a:pt x="42850" y="11710"/>
                </a:cubicBezTo>
                <a:lnTo>
                  <a:pt x="42504" y="11466"/>
                </a:lnTo>
                <a:cubicBezTo>
                  <a:pt x="42455" y="11429"/>
                  <a:pt x="42450" y="11422"/>
                  <a:pt x="42459" y="11422"/>
                </a:cubicBezTo>
                <a:cubicBezTo>
                  <a:pt x="42464" y="11422"/>
                  <a:pt x="42475" y="11425"/>
                  <a:pt x="42484" y="11425"/>
                </a:cubicBezTo>
                <a:cubicBezTo>
                  <a:pt x="42199" y="11201"/>
                  <a:pt x="42402" y="11445"/>
                  <a:pt x="41975" y="11099"/>
                </a:cubicBezTo>
                <a:cubicBezTo>
                  <a:pt x="41812" y="11059"/>
                  <a:pt x="41160" y="10264"/>
                  <a:pt x="40590" y="9877"/>
                </a:cubicBezTo>
                <a:cubicBezTo>
                  <a:pt x="40554" y="9842"/>
                  <a:pt x="40546" y="9831"/>
                  <a:pt x="40552" y="9831"/>
                </a:cubicBezTo>
                <a:cubicBezTo>
                  <a:pt x="40563" y="9831"/>
                  <a:pt x="40623" y="9871"/>
                  <a:pt x="40645" y="9871"/>
                </a:cubicBezTo>
                <a:cubicBezTo>
                  <a:pt x="40651" y="9871"/>
                  <a:pt x="40654" y="9867"/>
                  <a:pt x="40651" y="9857"/>
                </a:cubicBezTo>
                <a:cubicBezTo>
                  <a:pt x="39897" y="9287"/>
                  <a:pt x="39999" y="9348"/>
                  <a:pt x="39368" y="8920"/>
                </a:cubicBezTo>
                <a:lnTo>
                  <a:pt x="38879" y="8452"/>
                </a:lnTo>
                <a:lnTo>
                  <a:pt x="38879" y="8452"/>
                </a:lnTo>
                <a:cubicBezTo>
                  <a:pt x="38981" y="8554"/>
                  <a:pt x="39009" y="8596"/>
                  <a:pt x="38985" y="8596"/>
                </a:cubicBezTo>
                <a:cubicBezTo>
                  <a:pt x="38929" y="8596"/>
                  <a:pt x="38578" y="8356"/>
                  <a:pt x="38248" y="8126"/>
                </a:cubicBezTo>
                <a:lnTo>
                  <a:pt x="38248" y="8126"/>
                </a:lnTo>
                <a:cubicBezTo>
                  <a:pt x="38268" y="8146"/>
                  <a:pt x="38288" y="8167"/>
                  <a:pt x="38309" y="8187"/>
                </a:cubicBezTo>
                <a:cubicBezTo>
                  <a:pt x="38268" y="8146"/>
                  <a:pt x="38207" y="8106"/>
                  <a:pt x="38146" y="8065"/>
                </a:cubicBezTo>
                <a:lnTo>
                  <a:pt x="38146" y="8065"/>
                </a:lnTo>
                <a:cubicBezTo>
                  <a:pt x="38186" y="8085"/>
                  <a:pt x="38227" y="8106"/>
                  <a:pt x="38248" y="8126"/>
                </a:cubicBezTo>
                <a:cubicBezTo>
                  <a:pt x="38227" y="8106"/>
                  <a:pt x="38207" y="8085"/>
                  <a:pt x="38186" y="8065"/>
                </a:cubicBezTo>
                <a:cubicBezTo>
                  <a:pt x="38146" y="8024"/>
                  <a:pt x="38105" y="8004"/>
                  <a:pt x="38064" y="7983"/>
                </a:cubicBezTo>
                <a:cubicBezTo>
                  <a:pt x="37962" y="7902"/>
                  <a:pt x="37861" y="7800"/>
                  <a:pt x="37738" y="7719"/>
                </a:cubicBezTo>
                <a:cubicBezTo>
                  <a:pt x="37741" y="7716"/>
                  <a:pt x="37745" y="7715"/>
                  <a:pt x="37751" y="7715"/>
                </a:cubicBezTo>
                <a:cubicBezTo>
                  <a:pt x="37786" y="7715"/>
                  <a:pt x="37877" y="7768"/>
                  <a:pt x="37983" y="7820"/>
                </a:cubicBezTo>
                <a:cubicBezTo>
                  <a:pt x="38044" y="7902"/>
                  <a:pt x="38125" y="7983"/>
                  <a:pt x="38186" y="8044"/>
                </a:cubicBezTo>
                <a:cubicBezTo>
                  <a:pt x="38354" y="8145"/>
                  <a:pt x="38508" y="8218"/>
                  <a:pt x="38546" y="8218"/>
                </a:cubicBezTo>
                <a:cubicBezTo>
                  <a:pt x="38554" y="8218"/>
                  <a:pt x="38557" y="8215"/>
                  <a:pt x="38553" y="8207"/>
                </a:cubicBezTo>
                <a:cubicBezTo>
                  <a:pt x="38512" y="8167"/>
                  <a:pt x="38411" y="8106"/>
                  <a:pt x="38329" y="8024"/>
                </a:cubicBezTo>
                <a:lnTo>
                  <a:pt x="38329" y="8024"/>
                </a:lnTo>
                <a:cubicBezTo>
                  <a:pt x="38353" y="8048"/>
                  <a:pt x="38377" y="8058"/>
                  <a:pt x="38388" y="8058"/>
                </a:cubicBezTo>
                <a:cubicBezTo>
                  <a:pt x="38397" y="8058"/>
                  <a:pt x="38399" y="8053"/>
                  <a:pt x="38390" y="8044"/>
                </a:cubicBezTo>
                <a:cubicBezTo>
                  <a:pt x="38370" y="8024"/>
                  <a:pt x="38288" y="7983"/>
                  <a:pt x="38166" y="7902"/>
                </a:cubicBezTo>
                <a:lnTo>
                  <a:pt x="38064" y="7719"/>
                </a:lnTo>
                <a:lnTo>
                  <a:pt x="38003" y="7719"/>
                </a:lnTo>
                <a:lnTo>
                  <a:pt x="37168" y="6945"/>
                </a:lnTo>
                <a:cubicBezTo>
                  <a:pt x="36476" y="6476"/>
                  <a:pt x="35865" y="6110"/>
                  <a:pt x="34847" y="5315"/>
                </a:cubicBezTo>
                <a:lnTo>
                  <a:pt x="34847" y="5315"/>
                </a:lnTo>
                <a:cubicBezTo>
                  <a:pt x="34931" y="5364"/>
                  <a:pt x="34975" y="5382"/>
                  <a:pt x="34996" y="5382"/>
                </a:cubicBezTo>
                <a:cubicBezTo>
                  <a:pt x="35044" y="5382"/>
                  <a:pt x="34967" y="5283"/>
                  <a:pt x="35009" y="5254"/>
                </a:cubicBezTo>
                <a:lnTo>
                  <a:pt x="35009" y="5254"/>
                </a:lnTo>
                <a:cubicBezTo>
                  <a:pt x="35233" y="5539"/>
                  <a:pt x="35804" y="5865"/>
                  <a:pt x="36313" y="6313"/>
                </a:cubicBezTo>
                <a:cubicBezTo>
                  <a:pt x="36148" y="6161"/>
                  <a:pt x="36117" y="6120"/>
                  <a:pt x="36132" y="6120"/>
                </a:cubicBezTo>
                <a:cubicBezTo>
                  <a:pt x="36142" y="6120"/>
                  <a:pt x="36168" y="6135"/>
                  <a:pt x="36191" y="6150"/>
                </a:cubicBezTo>
                <a:lnTo>
                  <a:pt x="35233" y="5438"/>
                </a:lnTo>
                <a:cubicBezTo>
                  <a:pt x="35274" y="5417"/>
                  <a:pt x="35050" y="5254"/>
                  <a:pt x="34826" y="5030"/>
                </a:cubicBezTo>
                <a:lnTo>
                  <a:pt x="34826" y="5030"/>
                </a:lnTo>
                <a:cubicBezTo>
                  <a:pt x="34843" y="5064"/>
                  <a:pt x="34841" y="5079"/>
                  <a:pt x="34824" y="5079"/>
                </a:cubicBezTo>
                <a:cubicBezTo>
                  <a:pt x="34719" y="5079"/>
                  <a:pt x="34036" y="4502"/>
                  <a:pt x="33686" y="4256"/>
                </a:cubicBezTo>
                <a:cubicBezTo>
                  <a:pt x="33686" y="4243"/>
                  <a:pt x="33691" y="4236"/>
                  <a:pt x="33705" y="4236"/>
                </a:cubicBezTo>
                <a:cubicBezTo>
                  <a:pt x="33753" y="4236"/>
                  <a:pt x="33904" y="4335"/>
                  <a:pt x="34256" y="4623"/>
                </a:cubicBezTo>
                <a:cubicBezTo>
                  <a:pt x="33788" y="4155"/>
                  <a:pt x="33523" y="4195"/>
                  <a:pt x="33054" y="3747"/>
                </a:cubicBezTo>
                <a:lnTo>
                  <a:pt x="33054" y="3747"/>
                </a:lnTo>
                <a:cubicBezTo>
                  <a:pt x="33177" y="3829"/>
                  <a:pt x="33238" y="3890"/>
                  <a:pt x="33299" y="3910"/>
                </a:cubicBezTo>
                <a:cubicBezTo>
                  <a:pt x="33038" y="3724"/>
                  <a:pt x="32472" y="3266"/>
                  <a:pt x="32516" y="3266"/>
                </a:cubicBezTo>
                <a:cubicBezTo>
                  <a:pt x="32520" y="3266"/>
                  <a:pt x="32529" y="3270"/>
                  <a:pt x="32545" y="3279"/>
                </a:cubicBezTo>
                <a:lnTo>
                  <a:pt x="32647" y="3360"/>
                </a:lnTo>
                <a:cubicBezTo>
                  <a:pt x="31914" y="2770"/>
                  <a:pt x="30346" y="1548"/>
                  <a:pt x="30183" y="1527"/>
                </a:cubicBezTo>
                <a:lnTo>
                  <a:pt x="30183" y="1527"/>
                </a:lnTo>
                <a:cubicBezTo>
                  <a:pt x="30183" y="1527"/>
                  <a:pt x="30346" y="1527"/>
                  <a:pt x="30407" y="1548"/>
                </a:cubicBezTo>
                <a:cubicBezTo>
                  <a:pt x="30040" y="1365"/>
                  <a:pt x="29674" y="1181"/>
                  <a:pt x="29307" y="1039"/>
                </a:cubicBezTo>
                <a:cubicBezTo>
                  <a:pt x="29144" y="937"/>
                  <a:pt x="28981" y="855"/>
                  <a:pt x="28839" y="774"/>
                </a:cubicBezTo>
                <a:cubicBezTo>
                  <a:pt x="28818" y="754"/>
                  <a:pt x="28818" y="713"/>
                  <a:pt x="28818" y="692"/>
                </a:cubicBezTo>
                <a:cubicBezTo>
                  <a:pt x="28818" y="665"/>
                  <a:pt x="28835" y="641"/>
                  <a:pt x="28889" y="641"/>
                </a:cubicBezTo>
                <a:cubicBezTo>
                  <a:pt x="28952" y="641"/>
                  <a:pt x="29067" y="674"/>
                  <a:pt x="29266" y="774"/>
                </a:cubicBezTo>
                <a:cubicBezTo>
                  <a:pt x="29063" y="652"/>
                  <a:pt x="28818" y="489"/>
                  <a:pt x="28330" y="346"/>
                </a:cubicBezTo>
                <a:lnTo>
                  <a:pt x="28330" y="346"/>
                </a:lnTo>
                <a:cubicBezTo>
                  <a:pt x="28447" y="397"/>
                  <a:pt x="28592" y="530"/>
                  <a:pt x="28526" y="530"/>
                </a:cubicBezTo>
                <a:cubicBezTo>
                  <a:pt x="28512" y="530"/>
                  <a:pt x="28488" y="524"/>
                  <a:pt x="28452" y="509"/>
                </a:cubicBezTo>
                <a:cubicBezTo>
                  <a:pt x="28187" y="367"/>
                  <a:pt x="28085" y="326"/>
                  <a:pt x="27983" y="285"/>
                </a:cubicBezTo>
                <a:cubicBezTo>
                  <a:pt x="27861" y="244"/>
                  <a:pt x="27719" y="183"/>
                  <a:pt x="27372" y="102"/>
                </a:cubicBezTo>
                <a:lnTo>
                  <a:pt x="27372" y="102"/>
                </a:lnTo>
                <a:cubicBezTo>
                  <a:pt x="27534" y="146"/>
                  <a:pt x="27431" y="179"/>
                  <a:pt x="27223" y="179"/>
                </a:cubicBezTo>
                <a:cubicBezTo>
                  <a:pt x="27143" y="179"/>
                  <a:pt x="27047" y="174"/>
                  <a:pt x="26945" y="163"/>
                </a:cubicBezTo>
                <a:cubicBezTo>
                  <a:pt x="27006" y="163"/>
                  <a:pt x="26924" y="61"/>
                  <a:pt x="27067" y="61"/>
                </a:cubicBezTo>
                <a:cubicBezTo>
                  <a:pt x="26749" y="61"/>
                  <a:pt x="26450" y="81"/>
                  <a:pt x="26152" y="138"/>
                </a:cubicBezTo>
                <a:lnTo>
                  <a:pt x="26152" y="138"/>
                </a:lnTo>
                <a:cubicBezTo>
                  <a:pt x="26342" y="98"/>
                  <a:pt x="26163" y="39"/>
                  <a:pt x="259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4"/>
          <p:cNvSpPr/>
          <p:nvPr/>
        </p:nvSpPr>
        <p:spPr>
          <a:xfrm rot="1724003">
            <a:off x="-794762" y="4653562"/>
            <a:ext cx="4387323" cy="2319000"/>
          </a:xfrm>
          <a:custGeom>
            <a:avLst/>
            <a:gdLst/>
            <a:ahLst/>
            <a:cxnLst/>
            <a:rect l="l" t="t" r="r" b="b"/>
            <a:pathLst>
              <a:path w="56496" h="29862" extrusionOk="0">
                <a:moveTo>
                  <a:pt x="10334" y="4681"/>
                </a:moveTo>
                <a:cubicBezTo>
                  <a:pt x="10300" y="4697"/>
                  <a:pt x="10264" y="4716"/>
                  <a:pt x="10227" y="4734"/>
                </a:cubicBezTo>
                <a:lnTo>
                  <a:pt x="10227" y="4734"/>
                </a:lnTo>
                <a:cubicBezTo>
                  <a:pt x="10267" y="4715"/>
                  <a:pt x="10302" y="4697"/>
                  <a:pt x="10334" y="4681"/>
                </a:cubicBezTo>
                <a:close/>
                <a:moveTo>
                  <a:pt x="10292" y="4648"/>
                </a:moveTo>
                <a:cubicBezTo>
                  <a:pt x="10279" y="4648"/>
                  <a:pt x="10251" y="4653"/>
                  <a:pt x="10204" y="4664"/>
                </a:cubicBezTo>
                <a:cubicBezTo>
                  <a:pt x="10184" y="4704"/>
                  <a:pt x="9512" y="5010"/>
                  <a:pt x="9145" y="5193"/>
                </a:cubicBezTo>
                <a:cubicBezTo>
                  <a:pt x="9149" y="5194"/>
                  <a:pt x="9153" y="5194"/>
                  <a:pt x="9157" y="5194"/>
                </a:cubicBezTo>
                <a:cubicBezTo>
                  <a:pt x="9301" y="5194"/>
                  <a:pt x="9847" y="4925"/>
                  <a:pt x="10227" y="4734"/>
                </a:cubicBezTo>
                <a:lnTo>
                  <a:pt x="10227" y="4734"/>
                </a:lnTo>
                <a:cubicBezTo>
                  <a:pt x="10170" y="4761"/>
                  <a:pt x="10103" y="4791"/>
                  <a:pt x="10021" y="4827"/>
                </a:cubicBezTo>
                <a:cubicBezTo>
                  <a:pt x="9934" y="4853"/>
                  <a:pt x="9893" y="4864"/>
                  <a:pt x="9881" y="4864"/>
                </a:cubicBezTo>
                <a:cubicBezTo>
                  <a:pt x="9829" y="4864"/>
                  <a:pt x="10383" y="4648"/>
                  <a:pt x="10292" y="4648"/>
                </a:cubicBezTo>
                <a:close/>
                <a:moveTo>
                  <a:pt x="37392" y="7291"/>
                </a:moveTo>
                <a:lnTo>
                  <a:pt x="37392" y="7291"/>
                </a:lnTo>
                <a:cubicBezTo>
                  <a:pt x="37494" y="7352"/>
                  <a:pt x="37616" y="7474"/>
                  <a:pt x="37779" y="7617"/>
                </a:cubicBezTo>
                <a:cubicBezTo>
                  <a:pt x="37657" y="7535"/>
                  <a:pt x="37514" y="7413"/>
                  <a:pt x="37392" y="7291"/>
                </a:cubicBezTo>
                <a:close/>
                <a:moveTo>
                  <a:pt x="49404" y="17577"/>
                </a:moveTo>
                <a:lnTo>
                  <a:pt x="49449" y="17616"/>
                </a:lnTo>
                <a:cubicBezTo>
                  <a:pt x="49431" y="17598"/>
                  <a:pt x="49415" y="17585"/>
                  <a:pt x="49404" y="17577"/>
                </a:cubicBezTo>
                <a:close/>
                <a:moveTo>
                  <a:pt x="22892" y="20080"/>
                </a:moveTo>
                <a:lnTo>
                  <a:pt x="22892" y="20080"/>
                </a:lnTo>
                <a:cubicBezTo>
                  <a:pt x="23009" y="20119"/>
                  <a:pt x="23201" y="20140"/>
                  <a:pt x="23449" y="20195"/>
                </a:cubicBezTo>
                <a:lnTo>
                  <a:pt x="23449" y="20195"/>
                </a:lnTo>
                <a:cubicBezTo>
                  <a:pt x="23383" y="20186"/>
                  <a:pt x="23301" y="20175"/>
                  <a:pt x="23218" y="20162"/>
                </a:cubicBezTo>
                <a:cubicBezTo>
                  <a:pt x="22973" y="20142"/>
                  <a:pt x="22709" y="20121"/>
                  <a:pt x="22892" y="20080"/>
                </a:cubicBezTo>
                <a:close/>
                <a:moveTo>
                  <a:pt x="26517" y="20997"/>
                </a:moveTo>
                <a:lnTo>
                  <a:pt x="26517" y="20997"/>
                </a:lnTo>
                <a:cubicBezTo>
                  <a:pt x="26536" y="21006"/>
                  <a:pt x="26559" y="21016"/>
                  <a:pt x="26584" y="21025"/>
                </a:cubicBezTo>
                <a:lnTo>
                  <a:pt x="26584" y="21025"/>
                </a:lnTo>
                <a:cubicBezTo>
                  <a:pt x="26561" y="21015"/>
                  <a:pt x="26538" y="21006"/>
                  <a:pt x="26517" y="20997"/>
                </a:cubicBezTo>
                <a:close/>
                <a:moveTo>
                  <a:pt x="25947" y="0"/>
                </a:moveTo>
                <a:lnTo>
                  <a:pt x="25947" y="0"/>
                </a:lnTo>
                <a:cubicBezTo>
                  <a:pt x="26008" y="20"/>
                  <a:pt x="25804" y="20"/>
                  <a:pt x="25560" y="41"/>
                </a:cubicBezTo>
                <a:cubicBezTo>
                  <a:pt x="25295" y="61"/>
                  <a:pt x="25010" y="82"/>
                  <a:pt x="24888" y="102"/>
                </a:cubicBezTo>
                <a:lnTo>
                  <a:pt x="25295" y="102"/>
                </a:lnTo>
                <a:cubicBezTo>
                  <a:pt x="24236" y="204"/>
                  <a:pt x="24277" y="387"/>
                  <a:pt x="23259" y="570"/>
                </a:cubicBezTo>
                <a:cubicBezTo>
                  <a:pt x="23355" y="522"/>
                  <a:pt x="23476" y="424"/>
                  <a:pt x="23265" y="424"/>
                </a:cubicBezTo>
                <a:cubicBezTo>
                  <a:pt x="23208" y="424"/>
                  <a:pt x="23127" y="431"/>
                  <a:pt x="23014" y="448"/>
                </a:cubicBezTo>
                <a:cubicBezTo>
                  <a:pt x="22912" y="489"/>
                  <a:pt x="22668" y="611"/>
                  <a:pt x="22322" y="754"/>
                </a:cubicBezTo>
                <a:cubicBezTo>
                  <a:pt x="22301" y="774"/>
                  <a:pt x="22281" y="774"/>
                  <a:pt x="22261" y="794"/>
                </a:cubicBezTo>
                <a:cubicBezTo>
                  <a:pt x="21874" y="876"/>
                  <a:pt x="21487" y="957"/>
                  <a:pt x="21120" y="1039"/>
                </a:cubicBezTo>
                <a:cubicBezTo>
                  <a:pt x="21589" y="855"/>
                  <a:pt x="22118" y="652"/>
                  <a:pt x="22505" y="530"/>
                </a:cubicBezTo>
                <a:lnTo>
                  <a:pt x="22505" y="530"/>
                </a:lnTo>
                <a:cubicBezTo>
                  <a:pt x="22118" y="591"/>
                  <a:pt x="22383" y="530"/>
                  <a:pt x="21813" y="652"/>
                </a:cubicBezTo>
                <a:cubicBezTo>
                  <a:pt x="21589" y="652"/>
                  <a:pt x="22118" y="530"/>
                  <a:pt x="22281" y="489"/>
                </a:cubicBezTo>
                <a:lnTo>
                  <a:pt x="22281" y="489"/>
                </a:lnTo>
                <a:lnTo>
                  <a:pt x="21609" y="631"/>
                </a:lnTo>
                <a:lnTo>
                  <a:pt x="20937" y="774"/>
                </a:lnTo>
                <a:cubicBezTo>
                  <a:pt x="20978" y="794"/>
                  <a:pt x="20733" y="876"/>
                  <a:pt x="20489" y="957"/>
                </a:cubicBezTo>
                <a:cubicBezTo>
                  <a:pt x="20224" y="1039"/>
                  <a:pt x="19980" y="1120"/>
                  <a:pt x="20020" y="1141"/>
                </a:cubicBezTo>
                <a:cubicBezTo>
                  <a:pt x="20489" y="978"/>
                  <a:pt x="20957" y="855"/>
                  <a:pt x="21426" y="713"/>
                </a:cubicBezTo>
                <a:lnTo>
                  <a:pt x="21426" y="713"/>
                </a:lnTo>
                <a:cubicBezTo>
                  <a:pt x="21507" y="774"/>
                  <a:pt x="20652" y="1079"/>
                  <a:pt x="19715" y="1344"/>
                </a:cubicBezTo>
                <a:cubicBezTo>
                  <a:pt x="19693" y="1348"/>
                  <a:pt x="19676" y="1350"/>
                  <a:pt x="19663" y="1350"/>
                </a:cubicBezTo>
                <a:cubicBezTo>
                  <a:pt x="19537" y="1350"/>
                  <a:pt x="19856" y="1179"/>
                  <a:pt x="19837" y="1161"/>
                </a:cubicBezTo>
                <a:lnTo>
                  <a:pt x="19837" y="1161"/>
                </a:lnTo>
                <a:cubicBezTo>
                  <a:pt x="19715" y="1202"/>
                  <a:pt x="18961" y="1446"/>
                  <a:pt x="18860" y="1446"/>
                </a:cubicBezTo>
                <a:lnTo>
                  <a:pt x="19246" y="1303"/>
                </a:lnTo>
                <a:lnTo>
                  <a:pt x="19246" y="1303"/>
                </a:lnTo>
                <a:cubicBezTo>
                  <a:pt x="18737" y="1426"/>
                  <a:pt x="18432" y="1629"/>
                  <a:pt x="17801" y="1772"/>
                </a:cubicBezTo>
                <a:cubicBezTo>
                  <a:pt x="17576" y="1833"/>
                  <a:pt x="17128" y="1874"/>
                  <a:pt x="17108" y="1935"/>
                </a:cubicBezTo>
                <a:cubicBezTo>
                  <a:pt x="17138" y="1932"/>
                  <a:pt x="17166" y="1931"/>
                  <a:pt x="17192" y="1931"/>
                </a:cubicBezTo>
                <a:cubicBezTo>
                  <a:pt x="17367" y="1931"/>
                  <a:pt x="17477" y="1986"/>
                  <a:pt x="17495" y="2057"/>
                </a:cubicBezTo>
                <a:cubicBezTo>
                  <a:pt x="17251" y="2138"/>
                  <a:pt x="17027" y="2220"/>
                  <a:pt x="16782" y="2301"/>
                </a:cubicBezTo>
                <a:lnTo>
                  <a:pt x="16803" y="2261"/>
                </a:lnTo>
                <a:lnTo>
                  <a:pt x="16660" y="2301"/>
                </a:lnTo>
                <a:lnTo>
                  <a:pt x="16680" y="2342"/>
                </a:lnTo>
                <a:cubicBezTo>
                  <a:pt x="16436" y="2424"/>
                  <a:pt x="16192" y="2505"/>
                  <a:pt x="15947" y="2586"/>
                </a:cubicBezTo>
                <a:cubicBezTo>
                  <a:pt x="15853" y="2549"/>
                  <a:pt x="16373" y="2317"/>
                  <a:pt x="16235" y="2317"/>
                </a:cubicBezTo>
                <a:cubicBezTo>
                  <a:pt x="16225" y="2317"/>
                  <a:pt x="16210" y="2319"/>
                  <a:pt x="16192" y="2322"/>
                </a:cubicBezTo>
                <a:cubicBezTo>
                  <a:pt x="16171" y="2342"/>
                  <a:pt x="15988" y="2424"/>
                  <a:pt x="15907" y="2464"/>
                </a:cubicBezTo>
                <a:cubicBezTo>
                  <a:pt x="15867" y="2475"/>
                  <a:pt x="15844" y="2479"/>
                  <a:pt x="15830" y="2479"/>
                </a:cubicBezTo>
                <a:cubicBezTo>
                  <a:pt x="15796" y="2479"/>
                  <a:pt x="15819" y="2455"/>
                  <a:pt x="15792" y="2455"/>
                </a:cubicBezTo>
                <a:cubicBezTo>
                  <a:pt x="15767" y="2455"/>
                  <a:pt x="15702" y="2474"/>
                  <a:pt x="15520" y="2546"/>
                </a:cubicBezTo>
                <a:cubicBezTo>
                  <a:pt x="15475" y="2619"/>
                  <a:pt x="14986" y="2767"/>
                  <a:pt x="15000" y="2767"/>
                </a:cubicBezTo>
                <a:cubicBezTo>
                  <a:pt x="15005" y="2767"/>
                  <a:pt x="15086" y="2745"/>
                  <a:pt x="15296" y="2688"/>
                </a:cubicBezTo>
                <a:lnTo>
                  <a:pt x="15296" y="2688"/>
                </a:lnTo>
                <a:cubicBezTo>
                  <a:pt x="14848" y="2872"/>
                  <a:pt x="14807" y="2851"/>
                  <a:pt x="14257" y="3055"/>
                </a:cubicBezTo>
                <a:cubicBezTo>
                  <a:pt x="14264" y="3054"/>
                  <a:pt x="14270" y="3053"/>
                  <a:pt x="14275" y="3053"/>
                </a:cubicBezTo>
                <a:cubicBezTo>
                  <a:pt x="14353" y="3053"/>
                  <a:pt x="14138" y="3207"/>
                  <a:pt x="13850" y="3360"/>
                </a:cubicBezTo>
                <a:cubicBezTo>
                  <a:pt x="13646" y="3421"/>
                  <a:pt x="13442" y="3503"/>
                  <a:pt x="13259" y="3584"/>
                </a:cubicBezTo>
                <a:lnTo>
                  <a:pt x="13218" y="3584"/>
                </a:lnTo>
                <a:cubicBezTo>
                  <a:pt x="12261" y="3951"/>
                  <a:pt x="11752" y="4134"/>
                  <a:pt x="10876" y="4501"/>
                </a:cubicBezTo>
                <a:cubicBezTo>
                  <a:pt x="10817" y="4516"/>
                  <a:pt x="10561" y="4607"/>
                  <a:pt x="10500" y="4607"/>
                </a:cubicBezTo>
                <a:cubicBezTo>
                  <a:pt x="10477" y="4607"/>
                  <a:pt x="10481" y="4595"/>
                  <a:pt x="10530" y="4562"/>
                </a:cubicBezTo>
                <a:lnTo>
                  <a:pt x="10530" y="4562"/>
                </a:lnTo>
                <a:cubicBezTo>
                  <a:pt x="10468" y="4603"/>
                  <a:pt x="10411" y="4639"/>
                  <a:pt x="10334" y="4681"/>
                </a:cubicBezTo>
                <a:lnTo>
                  <a:pt x="10334" y="4681"/>
                </a:lnTo>
                <a:cubicBezTo>
                  <a:pt x="10360" y="4667"/>
                  <a:pt x="10385" y="4655"/>
                  <a:pt x="10408" y="4643"/>
                </a:cubicBezTo>
                <a:lnTo>
                  <a:pt x="10408" y="4643"/>
                </a:lnTo>
                <a:cubicBezTo>
                  <a:pt x="10428" y="4664"/>
                  <a:pt x="10347" y="4725"/>
                  <a:pt x="10225" y="4827"/>
                </a:cubicBezTo>
                <a:cubicBezTo>
                  <a:pt x="9288" y="5214"/>
                  <a:pt x="8351" y="5621"/>
                  <a:pt x="7414" y="6049"/>
                </a:cubicBezTo>
                <a:cubicBezTo>
                  <a:pt x="6762" y="6313"/>
                  <a:pt x="5215" y="7026"/>
                  <a:pt x="4298" y="7413"/>
                </a:cubicBezTo>
                <a:cubicBezTo>
                  <a:pt x="4176" y="7474"/>
                  <a:pt x="3993" y="7596"/>
                  <a:pt x="3952" y="7637"/>
                </a:cubicBezTo>
                <a:cubicBezTo>
                  <a:pt x="3382" y="7902"/>
                  <a:pt x="2873" y="8187"/>
                  <a:pt x="2404" y="8492"/>
                </a:cubicBezTo>
                <a:cubicBezTo>
                  <a:pt x="2424" y="8472"/>
                  <a:pt x="2445" y="8452"/>
                  <a:pt x="2465" y="8431"/>
                </a:cubicBezTo>
                <a:lnTo>
                  <a:pt x="2465" y="8431"/>
                </a:lnTo>
                <a:cubicBezTo>
                  <a:pt x="2323" y="8533"/>
                  <a:pt x="2180" y="8615"/>
                  <a:pt x="2017" y="8717"/>
                </a:cubicBezTo>
                <a:lnTo>
                  <a:pt x="2160" y="8635"/>
                </a:lnTo>
                <a:cubicBezTo>
                  <a:pt x="2209" y="8602"/>
                  <a:pt x="2246" y="8582"/>
                  <a:pt x="2290" y="8554"/>
                </a:cubicBezTo>
                <a:lnTo>
                  <a:pt x="2290" y="8554"/>
                </a:lnTo>
                <a:cubicBezTo>
                  <a:pt x="1673" y="8955"/>
                  <a:pt x="1155" y="9376"/>
                  <a:pt x="754" y="9837"/>
                </a:cubicBezTo>
                <a:cubicBezTo>
                  <a:pt x="754" y="9837"/>
                  <a:pt x="754" y="9828"/>
                  <a:pt x="748" y="9828"/>
                </a:cubicBezTo>
                <a:cubicBezTo>
                  <a:pt x="745" y="9828"/>
                  <a:pt x="741" y="9830"/>
                  <a:pt x="734" y="9837"/>
                </a:cubicBezTo>
                <a:cubicBezTo>
                  <a:pt x="653" y="9938"/>
                  <a:pt x="571" y="10061"/>
                  <a:pt x="490" y="10203"/>
                </a:cubicBezTo>
                <a:cubicBezTo>
                  <a:pt x="469" y="10224"/>
                  <a:pt x="449" y="10264"/>
                  <a:pt x="429" y="10285"/>
                </a:cubicBezTo>
                <a:cubicBezTo>
                  <a:pt x="429" y="10270"/>
                  <a:pt x="469" y="10195"/>
                  <a:pt x="457" y="10195"/>
                </a:cubicBezTo>
                <a:cubicBezTo>
                  <a:pt x="452" y="10195"/>
                  <a:pt x="438" y="10208"/>
                  <a:pt x="408" y="10244"/>
                </a:cubicBezTo>
                <a:cubicBezTo>
                  <a:pt x="429" y="10264"/>
                  <a:pt x="388" y="10325"/>
                  <a:pt x="347" y="10427"/>
                </a:cubicBezTo>
                <a:cubicBezTo>
                  <a:pt x="205" y="10692"/>
                  <a:pt x="103" y="10936"/>
                  <a:pt x="62" y="11221"/>
                </a:cubicBezTo>
                <a:cubicBezTo>
                  <a:pt x="42" y="11221"/>
                  <a:pt x="42" y="11242"/>
                  <a:pt x="42" y="11242"/>
                </a:cubicBezTo>
                <a:cubicBezTo>
                  <a:pt x="42" y="11262"/>
                  <a:pt x="42" y="11262"/>
                  <a:pt x="42" y="11283"/>
                </a:cubicBezTo>
                <a:cubicBezTo>
                  <a:pt x="1" y="11507"/>
                  <a:pt x="1" y="11731"/>
                  <a:pt x="21" y="11955"/>
                </a:cubicBezTo>
                <a:cubicBezTo>
                  <a:pt x="21" y="11975"/>
                  <a:pt x="21" y="12016"/>
                  <a:pt x="21" y="12056"/>
                </a:cubicBezTo>
                <a:cubicBezTo>
                  <a:pt x="42" y="12097"/>
                  <a:pt x="42" y="12138"/>
                  <a:pt x="62" y="12199"/>
                </a:cubicBezTo>
                <a:cubicBezTo>
                  <a:pt x="205" y="13014"/>
                  <a:pt x="754" y="13930"/>
                  <a:pt x="1793" y="14969"/>
                </a:cubicBezTo>
                <a:cubicBezTo>
                  <a:pt x="5092" y="18227"/>
                  <a:pt x="9573" y="20243"/>
                  <a:pt x="14237" y="20325"/>
                </a:cubicBezTo>
                <a:cubicBezTo>
                  <a:pt x="14350" y="20331"/>
                  <a:pt x="14465" y="20333"/>
                  <a:pt x="14581" y="20333"/>
                </a:cubicBezTo>
                <a:cubicBezTo>
                  <a:pt x="14862" y="20333"/>
                  <a:pt x="15150" y="20319"/>
                  <a:pt x="15438" y="20305"/>
                </a:cubicBezTo>
                <a:cubicBezTo>
                  <a:pt x="15642" y="20345"/>
                  <a:pt x="15886" y="20386"/>
                  <a:pt x="15845" y="20427"/>
                </a:cubicBezTo>
                <a:cubicBezTo>
                  <a:pt x="16416" y="20305"/>
                  <a:pt x="17373" y="20447"/>
                  <a:pt x="18310" y="20223"/>
                </a:cubicBezTo>
                <a:cubicBezTo>
                  <a:pt x="18513" y="20223"/>
                  <a:pt x="18126" y="20284"/>
                  <a:pt x="18249" y="20284"/>
                </a:cubicBezTo>
                <a:cubicBezTo>
                  <a:pt x="18473" y="20223"/>
                  <a:pt x="18778" y="20182"/>
                  <a:pt x="19308" y="20162"/>
                </a:cubicBezTo>
                <a:lnTo>
                  <a:pt x="19308" y="20162"/>
                </a:lnTo>
                <a:lnTo>
                  <a:pt x="19246" y="20182"/>
                </a:lnTo>
                <a:cubicBezTo>
                  <a:pt x="19980" y="20121"/>
                  <a:pt x="20530" y="20101"/>
                  <a:pt x="21079" y="20101"/>
                </a:cubicBezTo>
                <a:cubicBezTo>
                  <a:pt x="21629" y="20101"/>
                  <a:pt x="22220" y="20121"/>
                  <a:pt x="23034" y="20203"/>
                </a:cubicBezTo>
                <a:lnTo>
                  <a:pt x="22912" y="20142"/>
                </a:lnTo>
                <a:lnTo>
                  <a:pt x="22912" y="20142"/>
                </a:lnTo>
                <a:cubicBezTo>
                  <a:pt x="23279" y="20182"/>
                  <a:pt x="23340" y="20203"/>
                  <a:pt x="23523" y="20243"/>
                </a:cubicBezTo>
                <a:cubicBezTo>
                  <a:pt x="23612" y="20235"/>
                  <a:pt x="23616" y="20226"/>
                  <a:pt x="23570" y="20215"/>
                </a:cubicBezTo>
                <a:lnTo>
                  <a:pt x="23570" y="20215"/>
                </a:lnTo>
                <a:cubicBezTo>
                  <a:pt x="23683" y="20231"/>
                  <a:pt x="23797" y="20248"/>
                  <a:pt x="23910" y="20264"/>
                </a:cubicBezTo>
                <a:cubicBezTo>
                  <a:pt x="24053" y="20284"/>
                  <a:pt x="24195" y="20305"/>
                  <a:pt x="24358" y="20345"/>
                </a:cubicBezTo>
                <a:cubicBezTo>
                  <a:pt x="24949" y="20467"/>
                  <a:pt x="25539" y="20630"/>
                  <a:pt x="25662" y="20732"/>
                </a:cubicBezTo>
                <a:cubicBezTo>
                  <a:pt x="25791" y="20767"/>
                  <a:pt x="25848" y="20779"/>
                  <a:pt x="25869" y="20779"/>
                </a:cubicBezTo>
                <a:cubicBezTo>
                  <a:pt x="25914" y="20779"/>
                  <a:pt x="25796" y="20726"/>
                  <a:pt x="25841" y="20726"/>
                </a:cubicBezTo>
                <a:cubicBezTo>
                  <a:pt x="25862" y="20726"/>
                  <a:pt x="25920" y="20738"/>
                  <a:pt x="26049" y="20773"/>
                </a:cubicBezTo>
                <a:cubicBezTo>
                  <a:pt x="26110" y="20793"/>
                  <a:pt x="26150" y="20834"/>
                  <a:pt x="26191" y="20854"/>
                </a:cubicBezTo>
                <a:lnTo>
                  <a:pt x="26334" y="20854"/>
                </a:lnTo>
                <a:cubicBezTo>
                  <a:pt x="26680" y="20977"/>
                  <a:pt x="26843" y="21078"/>
                  <a:pt x="26843" y="21099"/>
                </a:cubicBezTo>
                <a:cubicBezTo>
                  <a:pt x="26780" y="21083"/>
                  <a:pt x="26669" y="21055"/>
                  <a:pt x="26584" y="21025"/>
                </a:cubicBezTo>
                <a:lnTo>
                  <a:pt x="26584" y="21025"/>
                </a:lnTo>
                <a:cubicBezTo>
                  <a:pt x="26979" y="21187"/>
                  <a:pt x="27609" y="21410"/>
                  <a:pt x="27820" y="21506"/>
                </a:cubicBezTo>
                <a:cubicBezTo>
                  <a:pt x="27698" y="21445"/>
                  <a:pt x="27556" y="21384"/>
                  <a:pt x="27413" y="21323"/>
                </a:cubicBezTo>
                <a:lnTo>
                  <a:pt x="27413" y="21323"/>
                </a:lnTo>
                <a:cubicBezTo>
                  <a:pt x="28106" y="21588"/>
                  <a:pt x="28879" y="21934"/>
                  <a:pt x="29613" y="22321"/>
                </a:cubicBezTo>
                <a:cubicBezTo>
                  <a:pt x="30366" y="22708"/>
                  <a:pt x="31079" y="23115"/>
                  <a:pt x="31731" y="23461"/>
                </a:cubicBezTo>
                <a:lnTo>
                  <a:pt x="31649" y="23380"/>
                </a:lnTo>
                <a:lnTo>
                  <a:pt x="31649" y="23380"/>
                </a:lnTo>
                <a:cubicBezTo>
                  <a:pt x="32627" y="23909"/>
                  <a:pt x="32403" y="23848"/>
                  <a:pt x="33462" y="24479"/>
                </a:cubicBezTo>
                <a:lnTo>
                  <a:pt x="33421" y="24459"/>
                </a:lnTo>
                <a:lnTo>
                  <a:pt x="33421" y="24459"/>
                </a:lnTo>
                <a:cubicBezTo>
                  <a:pt x="33645" y="24581"/>
                  <a:pt x="33930" y="24744"/>
                  <a:pt x="34215" y="24927"/>
                </a:cubicBezTo>
                <a:cubicBezTo>
                  <a:pt x="34178" y="24909"/>
                  <a:pt x="34158" y="24901"/>
                  <a:pt x="34152" y="24901"/>
                </a:cubicBezTo>
                <a:cubicBezTo>
                  <a:pt x="34116" y="24901"/>
                  <a:pt x="34461" y="25132"/>
                  <a:pt x="34428" y="25132"/>
                </a:cubicBezTo>
                <a:cubicBezTo>
                  <a:pt x="34421" y="25132"/>
                  <a:pt x="34393" y="25120"/>
                  <a:pt x="34337" y="25090"/>
                </a:cubicBezTo>
                <a:lnTo>
                  <a:pt x="34337" y="25090"/>
                </a:lnTo>
                <a:cubicBezTo>
                  <a:pt x="35396" y="25681"/>
                  <a:pt x="34867" y="25376"/>
                  <a:pt x="35600" y="25722"/>
                </a:cubicBezTo>
                <a:lnTo>
                  <a:pt x="35722" y="25844"/>
                </a:lnTo>
                <a:cubicBezTo>
                  <a:pt x="35987" y="25966"/>
                  <a:pt x="36007" y="25966"/>
                  <a:pt x="36557" y="26272"/>
                </a:cubicBezTo>
                <a:cubicBezTo>
                  <a:pt x="36462" y="26226"/>
                  <a:pt x="36418" y="26209"/>
                  <a:pt x="36404" y="26209"/>
                </a:cubicBezTo>
                <a:cubicBezTo>
                  <a:pt x="36366" y="26209"/>
                  <a:pt x="36570" y="26344"/>
                  <a:pt x="36530" y="26344"/>
                </a:cubicBezTo>
                <a:cubicBezTo>
                  <a:pt x="36515" y="26344"/>
                  <a:pt x="36465" y="26325"/>
                  <a:pt x="36354" y="26272"/>
                </a:cubicBezTo>
                <a:lnTo>
                  <a:pt x="36354" y="26272"/>
                </a:lnTo>
                <a:cubicBezTo>
                  <a:pt x="37433" y="27005"/>
                  <a:pt x="38064" y="27147"/>
                  <a:pt x="38533" y="27534"/>
                </a:cubicBezTo>
                <a:cubicBezTo>
                  <a:pt x="38595" y="27552"/>
                  <a:pt x="38632" y="27560"/>
                  <a:pt x="38649" y="27560"/>
                </a:cubicBezTo>
                <a:cubicBezTo>
                  <a:pt x="38709" y="27560"/>
                  <a:pt x="38511" y="27458"/>
                  <a:pt x="38288" y="27331"/>
                </a:cubicBezTo>
                <a:cubicBezTo>
                  <a:pt x="38063" y="27209"/>
                  <a:pt x="37808" y="27073"/>
                  <a:pt x="37825" y="27073"/>
                </a:cubicBezTo>
                <a:cubicBezTo>
                  <a:pt x="37828" y="27073"/>
                  <a:pt x="37839" y="27077"/>
                  <a:pt x="37861" y="27086"/>
                </a:cubicBezTo>
                <a:cubicBezTo>
                  <a:pt x="37820" y="27057"/>
                  <a:pt x="37809" y="27044"/>
                  <a:pt x="37822" y="27044"/>
                </a:cubicBezTo>
                <a:cubicBezTo>
                  <a:pt x="37878" y="27044"/>
                  <a:pt x="38396" y="27303"/>
                  <a:pt x="38696" y="27453"/>
                </a:cubicBezTo>
                <a:cubicBezTo>
                  <a:pt x="38879" y="27555"/>
                  <a:pt x="39021" y="27656"/>
                  <a:pt x="39246" y="27799"/>
                </a:cubicBezTo>
                <a:cubicBezTo>
                  <a:pt x="39449" y="27942"/>
                  <a:pt x="39734" y="28125"/>
                  <a:pt x="40223" y="28329"/>
                </a:cubicBezTo>
                <a:cubicBezTo>
                  <a:pt x="40121" y="28288"/>
                  <a:pt x="40121" y="28288"/>
                  <a:pt x="40019" y="28247"/>
                </a:cubicBezTo>
                <a:lnTo>
                  <a:pt x="40019" y="28247"/>
                </a:lnTo>
                <a:cubicBezTo>
                  <a:pt x="40366" y="28430"/>
                  <a:pt x="40732" y="28512"/>
                  <a:pt x="41180" y="28736"/>
                </a:cubicBezTo>
                <a:cubicBezTo>
                  <a:pt x="41408" y="28771"/>
                  <a:pt x="41680" y="28911"/>
                  <a:pt x="41804" y="28911"/>
                </a:cubicBezTo>
                <a:cubicBezTo>
                  <a:pt x="41825" y="28911"/>
                  <a:pt x="41841" y="28907"/>
                  <a:pt x="41852" y="28899"/>
                </a:cubicBezTo>
                <a:cubicBezTo>
                  <a:pt x="41567" y="28797"/>
                  <a:pt x="41262" y="28695"/>
                  <a:pt x="40956" y="28593"/>
                </a:cubicBezTo>
                <a:lnTo>
                  <a:pt x="40956" y="28593"/>
                </a:lnTo>
                <a:cubicBezTo>
                  <a:pt x="41465" y="28756"/>
                  <a:pt x="41975" y="28858"/>
                  <a:pt x="42830" y="29143"/>
                </a:cubicBezTo>
                <a:cubicBezTo>
                  <a:pt x="42748" y="29143"/>
                  <a:pt x="42484" y="29082"/>
                  <a:pt x="42321" y="29041"/>
                </a:cubicBezTo>
                <a:lnTo>
                  <a:pt x="42321" y="29041"/>
                </a:lnTo>
                <a:cubicBezTo>
                  <a:pt x="42565" y="29143"/>
                  <a:pt x="42809" y="29164"/>
                  <a:pt x="43054" y="29265"/>
                </a:cubicBezTo>
                <a:cubicBezTo>
                  <a:pt x="43047" y="29270"/>
                  <a:pt x="43035" y="29272"/>
                  <a:pt x="43017" y="29272"/>
                </a:cubicBezTo>
                <a:cubicBezTo>
                  <a:pt x="42810" y="29272"/>
                  <a:pt x="41888" y="28967"/>
                  <a:pt x="41364" y="28817"/>
                </a:cubicBezTo>
                <a:lnTo>
                  <a:pt x="41364" y="28817"/>
                </a:lnTo>
                <a:cubicBezTo>
                  <a:pt x="41608" y="28960"/>
                  <a:pt x="42423" y="29102"/>
                  <a:pt x="42117" y="29102"/>
                </a:cubicBezTo>
                <a:cubicBezTo>
                  <a:pt x="42341" y="29123"/>
                  <a:pt x="42585" y="29204"/>
                  <a:pt x="42871" y="29286"/>
                </a:cubicBezTo>
                <a:cubicBezTo>
                  <a:pt x="43013" y="29326"/>
                  <a:pt x="43156" y="29367"/>
                  <a:pt x="43319" y="29408"/>
                </a:cubicBezTo>
                <a:cubicBezTo>
                  <a:pt x="43482" y="29428"/>
                  <a:pt x="43665" y="29469"/>
                  <a:pt x="43828" y="29489"/>
                </a:cubicBezTo>
                <a:lnTo>
                  <a:pt x="43767" y="29510"/>
                </a:lnTo>
                <a:cubicBezTo>
                  <a:pt x="43828" y="29530"/>
                  <a:pt x="43909" y="29530"/>
                  <a:pt x="44011" y="29550"/>
                </a:cubicBezTo>
                <a:cubicBezTo>
                  <a:pt x="44113" y="29571"/>
                  <a:pt x="44215" y="29571"/>
                  <a:pt x="44337" y="29591"/>
                </a:cubicBezTo>
                <a:lnTo>
                  <a:pt x="43950" y="29591"/>
                </a:lnTo>
                <a:cubicBezTo>
                  <a:pt x="44235" y="29612"/>
                  <a:pt x="44520" y="29673"/>
                  <a:pt x="44785" y="29734"/>
                </a:cubicBezTo>
                <a:cubicBezTo>
                  <a:pt x="45050" y="29774"/>
                  <a:pt x="45314" y="29815"/>
                  <a:pt x="45600" y="29836"/>
                </a:cubicBezTo>
                <a:cubicBezTo>
                  <a:pt x="44439" y="29713"/>
                  <a:pt x="45355" y="29734"/>
                  <a:pt x="44866" y="29652"/>
                </a:cubicBezTo>
                <a:lnTo>
                  <a:pt x="44866" y="29652"/>
                </a:lnTo>
                <a:cubicBezTo>
                  <a:pt x="45213" y="29673"/>
                  <a:pt x="45457" y="29713"/>
                  <a:pt x="45620" y="29734"/>
                </a:cubicBezTo>
                <a:cubicBezTo>
                  <a:pt x="45783" y="29734"/>
                  <a:pt x="45885" y="29774"/>
                  <a:pt x="46007" y="29795"/>
                </a:cubicBezTo>
                <a:cubicBezTo>
                  <a:pt x="46173" y="29828"/>
                  <a:pt x="46353" y="29861"/>
                  <a:pt x="46746" y="29861"/>
                </a:cubicBezTo>
                <a:cubicBezTo>
                  <a:pt x="46834" y="29861"/>
                  <a:pt x="46933" y="29860"/>
                  <a:pt x="47046" y="29856"/>
                </a:cubicBezTo>
                <a:cubicBezTo>
                  <a:pt x="46801" y="29856"/>
                  <a:pt x="46557" y="29836"/>
                  <a:pt x="46801" y="29815"/>
                </a:cubicBezTo>
                <a:lnTo>
                  <a:pt x="47718" y="29815"/>
                </a:lnTo>
                <a:cubicBezTo>
                  <a:pt x="48247" y="29744"/>
                  <a:pt x="48206" y="29739"/>
                  <a:pt x="48089" y="29739"/>
                </a:cubicBezTo>
                <a:cubicBezTo>
                  <a:pt x="48070" y="29739"/>
                  <a:pt x="48048" y="29739"/>
                  <a:pt x="48027" y="29739"/>
                </a:cubicBezTo>
                <a:cubicBezTo>
                  <a:pt x="47919" y="29739"/>
                  <a:pt x="47816" y="29735"/>
                  <a:pt x="48003" y="29693"/>
                </a:cubicBezTo>
                <a:lnTo>
                  <a:pt x="48003" y="29693"/>
                </a:lnTo>
                <a:cubicBezTo>
                  <a:pt x="48035" y="29695"/>
                  <a:pt x="48065" y="29696"/>
                  <a:pt x="48094" y="29696"/>
                </a:cubicBezTo>
                <a:cubicBezTo>
                  <a:pt x="48396" y="29696"/>
                  <a:pt x="48551" y="29603"/>
                  <a:pt x="48960" y="29510"/>
                </a:cubicBezTo>
                <a:lnTo>
                  <a:pt x="48980" y="29550"/>
                </a:lnTo>
                <a:cubicBezTo>
                  <a:pt x="49286" y="29510"/>
                  <a:pt x="49449" y="29469"/>
                  <a:pt x="49551" y="29428"/>
                </a:cubicBezTo>
                <a:cubicBezTo>
                  <a:pt x="49632" y="29388"/>
                  <a:pt x="49673" y="29367"/>
                  <a:pt x="49693" y="29347"/>
                </a:cubicBezTo>
                <a:cubicBezTo>
                  <a:pt x="49754" y="29306"/>
                  <a:pt x="49815" y="29306"/>
                  <a:pt x="50324" y="29143"/>
                </a:cubicBezTo>
                <a:lnTo>
                  <a:pt x="50324" y="29143"/>
                </a:lnTo>
                <a:cubicBezTo>
                  <a:pt x="50182" y="29204"/>
                  <a:pt x="50060" y="29286"/>
                  <a:pt x="49897" y="29347"/>
                </a:cubicBezTo>
                <a:cubicBezTo>
                  <a:pt x="50080" y="29286"/>
                  <a:pt x="50263" y="29225"/>
                  <a:pt x="50447" y="29164"/>
                </a:cubicBezTo>
                <a:lnTo>
                  <a:pt x="50447" y="29164"/>
                </a:lnTo>
                <a:lnTo>
                  <a:pt x="50345" y="29265"/>
                </a:lnTo>
                <a:cubicBezTo>
                  <a:pt x="50487" y="29204"/>
                  <a:pt x="50610" y="29164"/>
                  <a:pt x="50732" y="29123"/>
                </a:cubicBezTo>
                <a:cubicBezTo>
                  <a:pt x="50834" y="29082"/>
                  <a:pt x="50915" y="29041"/>
                  <a:pt x="51017" y="29001"/>
                </a:cubicBezTo>
                <a:cubicBezTo>
                  <a:pt x="51200" y="28939"/>
                  <a:pt x="51404" y="28878"/>
                  <a:pt x="51689" y="28756"/>
                </a:cubicBezTo>
                <a:lnTo>
                  <a:pt x="51689" y="28756"/>
                </a:lnTo>
                <a:cubicBezTo>
                  <a:pt x="51677" y="28758"/>
                  <a:pt x="51667" y="28758"/>
                  <a:pt x="51659" y="28758"/>
                </a:cubicBezTo>
                <a:cubicBezTo>
                  <a:pt x="51557" y="28758"/>
                  <a:pt x="51763" y="28638"/>
                  <a:pt x="52198" y="28430"/>
                </a:cubicBezTo>
                <a:cubicBezTo>
                  <a:pt x="52288" y="28393"/>
                  <a:pt x="52320" y="28384"/>
                  <a:pt x="52331" y="28384"/>
                </a:cubicBezTo>
                <a:cubicBezTo>
                  <a:pt x="52342" y="28384"/>
                  <a:pt x="52328" y="28395"/>
                  <a:pt x="52335" y="28395"/>
                </a:cubicBezTo>
                <a:cubicBezTo>
                  <a:pt x="52345" y="28395"/>
                  <a:pt x="52410" y="28365"/>
                  <a:pt x="52728" y="28206"/>
                </a:cubicBezTo>
                <a:lnTo>
                  <a:pt x="52728" y="28206"/>
                </a:lnTo>
                <a:cubicBezTo>
                  <a:pt x="52585" y="28308"/>
                  <a:pt x="52422" y="28430"/>
                  <a:pt x="52117" y="28532"/>
                </a:cubicBezTo>
                <a:cubicBezTo>
                  <a:pt x="52096" y="28573"/>
                  <a:pt x="51974" y="28634"/>
                  <a:pt x="51954" y="28675"/>
                </a:cubicBezTo>
                <a:cubicBezTo>
                  <a:pt x="52137" y="28614"/>
                  <a:pt x="52361" y="28491"/>
                  <a:pt x="52565" y="28390"/>
                </a:cubicBezTo>
                <a:cubicBezTo>
                  <a:pt x="52768" y="28288"/>
                  <a:pt x="52972" y="28166"/>
                  <a:pt x="53074" y="28105"/>
                </a:cubicBezTo>
                <a:lnTo>
                  <a:pt x="53074" y="28105"/>
                </a:lnTo>
                <a:cubicBezTo>
                  <a:pt x="52992" y="28145"/>
                  <a:pt x="52870" y="28206"/>
                  <a:pt x="52809" y="28247"/>
                </a:cubicBezTo>
                <a:cubicBezTo>
                  <a:pt x="53135" y="28023"/>
                  <a:pt x="53440" y="27840"/>
                  <a:pt x="53725" y="27616"/>
                </a:cubicBezTo>
                <a:cubicBezTo>
                  <a:pt x="53773" y="27592"/>
                  <a:pt x="53798" y="27582"/>
                  <a:pt x="53807" y="27582"/>
                </a:cubicBezTo>
                <a:cubicBezTo>
                  <a:pt x="53827" y="27582"/>
                  <a:pt x="53751" y="27640"/>
                  <a:pt x="53664" y="27697"/>
                </a:cubicBezTo>
                <a:cubicBezTo>
                  <a:pt x="53848" y="27575"/>
                  <a:pt x="53990" y="27494"/>
                  <a:pt x="54235" y="27290"/>
                </a:cubicBezTo>
                <a:lnTo>
                  <a:pt x="54235" y="27290"/>
                </a:lnTo>
                <a:cubicBezTo>
                  <a:pt x="54194" y="27371"/>
                  <a:pt x="54235" y="27392"/>
                  <a:pt x="53868" y="27656"/>
                </a:cubicBezTo>
                <a:cubicBezTo>
                  <a:pt x="54153" y="27473"/>
                  <a:pt x="54418" y="27229"/>
                  <a:pt x="54703" y="27025"/>
                </a:cubicBezTo>
                <a:cubicBezTo>
                  <a:pt x="54755" y="26991"/>
                  <a:pt x="55042" y="26779"/>
                  <a:pt x="55065" y="26779"/>
                </a:cubicBezTo>
                <a:cubicBezTo>
                  <a:pt x="55069" y="26779"/>
                  <a:pt x="55064" y="26786"/>
                  <a:pt x="55049" y="26801"/>
                </a:cubicBezTo>
                <a:cubicBezTo>
                  <a:pt x="55294" y="26638"/>
                  <a:pt x="55538" y="26373"/>
                  <a:pt x="55803" y="26088"/>
                </a:cubicBezTo>
                <a:cubicBezTo>
                  <a:pt x="55945" y="25946"/>
                  <a:pt x="56088" y="25783"/>
                  <a:pt x="56230" y="25620"/>
                </a:cubicBezTo>
                <a:lnTo>
                  <a:pt x="56393" y="25437"/>
                </a:lnTo>
                <a:lnTo>
                  <a:pt x="56475" y="25355"/>
                </a:lnTo>
                <a:cubicBezTo>
                  <a:pt x="56495" y="25355"/>
                  <a:pt x="56495" y="25335"/>
                  <a:pt x="56475" y="25335"/>
                </a:cubicBezTo>
                <a:lnTo>
                  <a:pt x="56475" y="25314"/>
                </a:lnTo>
                <a:lnTo>
                  <a:pt x="56434" y="25253"/>
                </a:lnTo>
                <a:lnTo>
                  <a:pt x="56312" y="25050"/>
                </a:lnTo>
                <a:lnTo>
                  <a:pt x="56210" y="24866"/>
                </a:lnTo>
                <a:cubicBezTo>
                  <a:pt x="56190" y="24826"/>
                  <a:pt x="56149" y="24765"/>
                  <a:pt x="56047" y="24622"/>
                </a:cubicBezTo>
                <a:cubicBezTo>
                  <a:pt x="55681" y="24011"/>
                  <a:pt x="55334" y="23461"/>
                  <a:pt x="54744" y="22809"/>
                </a:cubicBezTo>
                <a:cubicBezTo>
                  <a:pt x="54662" y="22667"/>
                  <a:pt x="54581" y="22545"/>
                  <a:pt x="54479" y="22402"/>
                </a:cubicBezTo>
                <a:cubicBezTo>
                  <a:pt x="54384" y="22295"/>
                  <a:pt x="54346" y="22257"/>
                  <a:pt x="54337" y="22257"/>
                </a:cubicBezTo>
                <a:cubicBezTo>
                  <a:pt x="54317" y="22257"/>
                  <a:pt x="54456" y="22458"/>
                  <a:pt x="54423" y="22458"/>
                </a:cubicBezTo>
                <a:cubicBezTo>
                  <a:pt x="54403" y="22458"/>
                  <a:pt x="54318" y="22382"/>
                  <a:pt x="54092" y="22137"/>
                </a:cubicBezTo>
                <a:cubicBezTo>
                  <a:pt x="53542" y="21567"/>
                  <a:pt x="53949" y="21873"/>
                  <a:pt x="53766" y="21649"/>
                </a:cubicBezTo>
                <a:cubicBezTo>
                  <a:pt x="53481" y="21384"/>
                  <a:pt x="52952" y="20956"/>
                  <a:pt x="52463" y="20406"/>
                </a:cubicBezTo>
                <a:lnTo>
                  <a:pt x="52463" y="20406"/>
                </a:lnTo>
                <a:cubicBezTo>
                  <a:pt x="52646" y="20569"/>
                  <a:pt x="52768" y="20712"/>
                  <a:pt x="52931" y="20854"/>
                </a:cubicBezTo>
                <a:lnTo>
                  <a:pt x="52585" y="20447"/>
                </a:lnTo>
                <a:lnTo>
                  <a:pt x="52585" y="20447"/>
                </a:lnTo>
                <a:cubicBezTo>
                  <a:pt x="52934" y="20740"/>
                  <a:pt x="53197" y="20995"/>
                  <a:pt x="53223" y="20995"/>
                </a:cubicBezTo>
                <a:cubicBezTo>
                  <a:pt x="53235" y="20995"/>
                  <a:pt x="53197" y="20942"/>
                  <a:pt x="53094" y="20814"/>
                </a:cubicBezTo>
                <a:cubicBezTo>
                  <a:pt x="53092" y="20814"/>
                  <a:pt x="53090" y="20814"/>
                  <a:pt x="53087" y="20814"/>
                </a:cubicBezTo>
                <a:cubicBezTo>
                  <a:pt x="52993" y="20814"/>
                  <a:pt x="52635" y="20458"/>
                  <a:pt x="52239" y="20101"/>
                </a:cubicBezTo>
                <a:cubicBezTo>
                  <a:pt x="51862" y="19744"/>
                  <a:pt x="51486" y="19387"/>
                  <a:pt x="51391" y="19387"/>
                </a:cubicBezTo>
                <a:cubicBezTo>
                  <a:pt x="51388" y="19387"/>
                  <a:pt x="51386" y="19388"/>
                  <a:pt x="51383" y="19388"/>
                </a:cubicBezTo>
                <a:lnTo>
                  <a:pt x="51139" y="19123"/>
                </a:lnTo>
                <a:lnTo>
                  <a:pt x="51139" y="19123"/>
                </a:lnTo>
                <a:cubicBezTo>
                  <a:pt x="51220" y="19205"/>
                  <a:pt x="51241" y="19205"/>
                  <a:pt x="51322" y="19266"/>
                </a:cubicBezTo>
                <a:cubicBezTo>
                  <a:pt x="50854" y="18757"/>
                  <a:pt x="50874" y="19001"/>
                  <a:pt x="50223" y="18370"/>
                </a:cubicBezTo>
                <a:cubicBezTo>
                  <a:pt x="50051" y="18199"/>
                  <a:pt x="49916" y="18063"/>
                  <a:pt x="49943" y="18063"/>
                </a:cubicBezTo>
                <a:cubicBezTo>
                  <a:pt x="49952" y="18063"/>
                  <a:pt x="49976" y="18076"/>
                  <a:pt x="50019" y="18105"/>
                </a:cubicBezTo>
                <a:lnTo>
                  <a:pt x="49469" y="17657"/>
                </a:lnTo>
                <a:cubicBezTo>
                  <a:pt x="49398" y="17598"/>
                  <a:pt x="49375" y="17566"/>
                  <a:pt x="49385" y="17566"/>
                </a:cubicBezTo>
                <a:cubicBezTo>
                  <a:pt x="49388" y="17566"/>
                  <a:pt x="49394" y="17570"/>
                  <a:pt x="49404" y="17577"/>
                </a:cubicBezTo>
                <a:lnTo>
                  <a:pt x="49404" y="17577"/>
                </a:lnTo>
                <a:lnTo>
                  <a:pt x="48716" y="16965"/>
                </a:lnTo>
                <a:lnTo>
                  <a:pt x="48736" y="16965"/>
                </a:lnTo>
                <a:cubicBezTo>
                  <a:pt x="48593" y="16883"/>
                  <a:pt x="48329" y="16659"/>
                  <a:pt x="48186" y="16578"/>
                </a:cubicBezTo>
                <a:cubicBezTo>
                  <a:pt x="48136" y="16522"/>
                  <a:pt x="48122" y="16503"/>
                  <a:pt x="48128" y="16503"/>
                </a:cubicBezTo>
                <a:cubicBezTo>
                  <a:pt x="48141" y="16503"/>
                  <a:pt x="48246" y="16593"/>
                  <a:pt x="48268" y="16593"/>
                </a:cubicBezTo>
                <a:cubicBezTo>
                  <a:pt x="48272" y="16593"/>
                  <a:pt x="48273" y="16588"/>
                  <a:pt x="48267" y="16578"/>
                </a:cubicBezTo>
                <a:lnTo>
                  <a:pt x="47799" y="16211"/>
                </a:lnTo>
                <a:cubicBezTo>
                  <a:pt x="47765" y="16172"/>
                  <a:pt x="47755" y="16155"/>
                  <a:pt x="47764" y="16155"/>
                </a:cubicBezTo>
                <a:cubicBezTo>
                  <a:pt x="47796" y="16155"/>
                  <a:pt x="48088" y="16389"/>
                  <a:pt x="48329" y="16598"/>
                </a:cubicBezTo>
                <a:cubicBezTo>
                  <a:pt x="48003" y="16130"/>
                  <a:pt x="47942" y="16292"/>
                  <a:pt x="47107" y="15437"/>
                </a:cubicBezTo>
                <a:lnTo>
                  <a:pt x="47107" y="15437"/>
                </a:lnTo>
                <a:lnTo>
                  <a:pt x="47534" y="15804"/>
                </a:lnTo>
                <a:cubicBezTo>
                  <a:pt x="47310" y="15498"/>
                  <a:pt x="46964" y="15233"/>
                  <a:pt x="46536" y="14765"/>
                </a:cubicBezTo>
                <a:lnTo>
                  <a:pt x="46536" y="14765"/>
                </a:lnTo>
                <a:cubicBezTo>
                  <a:pt x="46602" y="14864"/>
                  <a:pt x="47124" y="15418"/>
                  <a:pt x="47047" y="15418"/>
                </a:cubicBezTo>
                <a:cubicBezTo>
                  <a:pt x="47043" y="15418"/>
                  <a:pt x="47036" y="15416"/>
                  <a:pt x="47026" y="15412"/>
                </a:cubicBezTo>
                <a:lnTo>
                  <a:pt x="47026" y="15412"/>
                </a:lnTo>
                <a:cubicBezTo>
                  <a:pt x="47153" y="15510"/>
                  <a:pt x="47306" y="15628"/>
                  <a:pt x="47351" y="15702"/>
                </a:cubicBezTo>
                <a:cubicBezTo>
                  <a:pt x="47182" y="15627"/>
                  <a:pt x="47099" y="15534"/>
                  <a:pt x="46943" y="15360"/>
                </a:cubicBezTo>
                <a:lnTo>
                  <a:pt x="46943" y="15360"/>
                </a:lnTo>
                <a:cubicBezTo>
                  <a:pt x="46981" y="15386"/>
                  <a:pt x="47008" y="15403"/>
                  <a:pt x="47026" y="15412"/>
                </a:cubicBezTo>
                <a:lnTo>
                  <a:pt x="47026" y="15412"/>
                </a:lnTo>
                <a:cubicBezTo>
                  <a:pt x="46979" y="15376"/>
                  <a:pt x="46936" y="15342"/>
                  <a:pt x="46903" y="15315"/>
                </a:cubicBezTo>
                <a:lnTo>
                  <a:pt x="46903" y="15315"/>
                </a:lnTo>
                <a:cubicBezTo>
                  <a:pt x="46917" y="15330"/>
                  <a:pt x="46930" y="15345"/>
                  <a:pt x="46943" y="15360"/>
                </a:cubicBezTo>
                <a:lnTo>
                  <a:pt x="46943" y="15360"/>
                </a:lnTo>
                <a:cubicBezTo>
                  <a:pt x="46925" y="15347"/>
                  <a:pt x="46905" y="15332"/>
                  <a:pt x="46883" y="15315"/>
                </a:cubicBezTo>
                <a:cubicBezTo>
                  <a:pt x="46760" y="15172"/>
                  <a:pt x="46598" y="15009"/>
                  <a:pt x="46312" y="14806"/>
                </a:cubicBezTo>
                <a:cubicBezTo>
                  <a:pt x="46333" y="14765"/>
                  <a:pt x="46088" y="14541"/>
                  <a:pt x="45763" y="14276"/>
                </a:cubicBezTo>
                <a:lnTo>
                  <a:pt x="45824" y="14236"/>
                </a:lnTo>
                <a:cubicBezTo>
                  <a:pt x="45477" y="13950"/>
                  <a:pt x="45477" y="13991"/>
                  <a:pt x="45253" y="13828"/>
                </a:cubicBezTo>
                <a:cubicBezTo>
                  <a:pt x="44866" y="13502"/>
                  <a:pt x="44826" y="13380"/>
                  <a:pt x="44765" y="13278"/>
                </a:cubicBezTo>
                <a:cubicBezTo>
                  <a:pt x="44619" y="13147"/>
                  <a:pt x="44564" y="13103"/>
                  <a:pt x="44554" y="13103"/>
                </a:cubicBezTo>
                <a:cubicBezTo>
                  <a:pt x="44533" y="13103"/>
                  <a:pt x="44711" y="13296"/>
                  <a:pt x="44682" y="13296"/>
                </a:cubicBezTo>
                <a:cubicBezTo>
                  <a:pt x="44666" y="13296"/>
                  <a:pt x="44592" y="13242"/>
                  <a:pt x="44398" y="13075"/>
                </a:cubicBezTo>
                <a:cubicBezTo>
                  <a:pt x="43909" y="12606"/>
                  <a:pt x="43522" y="12321"/>
                  <a:pt x="42871" y="11812"/>
                </a:cubicBezTo>
                <a:cubicBezTo>
                  <a:pt x="42752" y="11701"/>
                  <a:pt x="42727" y="11668"/>
                  <a:pt x="42739" y="11668"/>
                </a:cubicBezTo>
                <a:cubicBezTo>
                  <a:pt x="42758" y="11668"/>
                  <a:pt x="42857" y="11738"/>
                  <a:pt x="42870" y="11738"/>
                </a:cubicBezTo>
                <a:cubicBezTo>
                  <a:pt x="42875" y="11738"/>
                  <a:pt x="42870" y="11730"/>
                  <a:pt x="42850" y="11710"/>
                </a:cubicBezTo>
                <a:lnTo>
                  <a:pt x="42504" y="11466"/>
                </a:lnTo>
                <a:cubicBezTo>
                  <a:pt x="42455" y="11429"/>
                  <a:pt x="42450" y="11422"/>
                  <a:pt x="42459" y="11422"/>
                </a:cubicBezTo>
                <a:cubicBezTo>
                  <a:pt x="42464" y="11422"/>
                  <a:pt x="42475" y="11425"/>
                  <a:pt x="42484" y="11425"/>
                </a:cubicBezTo>
                <a:cubicBezTo>
                  <a:pt x="42199" y="11201"/>
                  <a:pt x="42402" y="11445"/>
                  <a:pt x="41975" y="11099"/>
                </a:cubicBezTo>
                <a:cubicBezTo>
                  <a:pt x="41812" y="11059"/>
                  <a:pt x="41160" y="10264"/>
                  <a:pt x="40590" y="9877"/>
                </a:cubicBezTo>
                <a:cubicBezTo>
                  <a:pt x="40554" y="9842"/>
                  <a:pt x="40546" y="9831"/>
                  <a:pt x="40552" y="9831"/>
                </a:cubicBezTo>
                <a:cubicBezTo>
                  <a:pt x="40563" y="9831"/>
                  <a:pt x="40623" y="9871"/>
                  <a:pt x="40645" y="9871"/>
                </a:cubicBezTo>
                <a:cubicBezTo>
                  <a:pt x="40651" y="9871"/>
                  <a:pt x="40654" y="9867"/>
                  <a:pt x="40651" y="9857"/>
                </a:cubicBezTo>
                <a:cubicBezTo>
                  <a:pt x="39897" y="9287"/>
                  <a:pt x="39999" y="9348"/>
                  <a:pt x="39368" y="8920"/>
                </a:cubicBezTo>
                <a:lnTo>
                  <a:pt x="38879" y="8452"/>
                </a:lnTo>
                <a:lnTo>
                  <a:pt x="38879" y="8452"/>
                </a:lnTo>
                <a:cubicBezTo>
                  <a:pt x="38981" y="8554"/>
                  <a:pt x="39009" y="8596"/>
                  <a:pt x="38985" y="8596"/>
                </a:cubicBezTo>
                <a:cubicBezTo>
                  <a:pt x="38929" y="8596"/>
                  <a:pt x="38578" y="8356"/>
                  <a:pt x="38248" y="8126"/>
                </a:cubicBezTo>
                <a:lnTo>
                  <a:pt x="38248" y="8126"/>
                </a:lnTo>
                <a:cubicBezTo>
                  <a:pt x="38268" y="8146"/>
                  <a:pt x="38288" y="8167"/>
                  <a:pt x="38309" y="8187"/>
                </a:cubicBezTo>
                <a:cubicBezTo>
                  <a:pt x="38268" y="8146"/>
                  <a:pt x="38207" y="8106"/>
                  <a:pt x="38146" y="8065"/>
                </a:cubicBezTo>
                <a:lnTo>
                  <a:pt x="38146" y="8065"/>
                </a:lnTo>
                <a:cubicBezTo>
                  <a:pt x="38186" y="8085"/>
                  <a:pt x="38227" y="8106"/>
                  <a:pt x="38248" y="8126"/>
                </a:cubicBezTo>
                <a:cubicBezTo>
                  <a:pt x="38227" y="8106"/>
                  <a:pt x="38207" y="8085"/>
                  <a:pt x="38186" y="8065"/>
                </a:cubicBezTo>
                <a:cubicBezTo>
                  <a:pt x="38146" y="8024"/>
                  <a:pt x="38105" y="8004"/>
                  <a:pt x="38064" y="7983"/>
                </a:cubicBezTo>
                <a:cubicBezTo>
                  <a:pt x="37962" y="7902"/>
                  <a:pt x="37861" y="7800"/>
                  <a:pt x="37738" y="7719"/>
                </a:cubicBezTo>
                <a:cubicBezTo>
                  <a:pt x="37741" y="7716"/>
                  <a:pt x="37745" y="7715"/>
                  <a:pt x="37751" y="7715"/>
                </a:cubicBezTo>
                <a:cubicBezTo>
                  <a:pt x="37786" y="7715"/>
                  <a:pt x="37877" y="7768"/>
                  <a:pt x="37983" y="7820"/>
                </a:cubicBezTo>
                <a:cubicBezTo>
                  <a:pt x="38044" y="7902"/>
                  <a:pt x="38125" y="7983"/>
                  <a:pt x="38186" y="8044"/>
                </a:cubicBezTo>
                <a:cubicBezTo>
                  <a:pt x="38354" y="8145"/>
                  <a:pt x="38508" y="8218"/>
                  <a:pt x="38546" y="8218"/>
                </a:cubicBezTo>
                <a:cubicBezTo>
                  <a:pt x="38554" y="8218"/>
                  <a:pt x="38557" y="8215"/>
                  <a:pt x="38553" y="8207"/>
                </a:cubicBezTo>
                <a:cubicBezTo>
                  <a:pt x="38512" y="8167"/>
                  <a:pt x="38411" y="8106"/>
                  <a:pt x="38329" y="8024"/>
                </a:cubicBezTo>
                <a:lnTo>
                  <a:pt x="38329" y="8024"/>
                </a:lnTo>
                <a:cubicBezTo>
                  <a:pt x="38353" y="8048"/>
                  <a:pt x="38377" y="8058"/>
                  <a:pt x="38388" y="8058"/>
                </a:cubicBezTo>
                <a:cubicBezTo>
                  <a:pt x="38397" y="8058"/>
                  <a:pt x="38399" y="8053"/>
                  <a:pt x="38390" y="8044"/>
                </a:cubicBezTo>
                <a:cubicBezTo>
                  <a:pt x="38370" y="8024"/>
                  <a:pt x="38288" y="7983"/>
                  <a:pt x="38166" y="7902"/>
                </a:cubicBezTo>
                <a:lnTo>
                  <a:pt x="38064" y="7719"/>
                </a:lnTo>
                <a:lnTo>
                  <a:pt x="38003" y="7719"/>
                </a:lnTo>
                <a:lnTo>
                  <a:pt x="37168" y="6945"/>
                </a:lnTo>
                <a:cubicBezTo>
                  <a:pt x="36476" y="6476"/>
                  <a:pt x="35865" y="6110"/>
                  <a:pt x="34847" y="5315"/>
                </a:cubicBezTo>
                <a:lnTo>
                  <a:pt x="34847" y="5315"/>
                </a:lnTo>
                <a:cubicBezTo>
                  <a:pt x="34931" y="5364"/>
                  <a:pt x="34975" y="5382"/>
                  <a:pt x="34996" y="5382"/>
                </a:cubicBezTo>
                <a:cubicBezTo>
                  <a:pt x="35044" y="5382"/>
                  <a:pt x="34967" y="5283"/>
                  <a:pt x="35009" y="5254"/>
                </a:cubicBezTo>
                <a:lnTo>
                  <a:pt x="35009" y="5254"/>
                </a:lnTo>
                <a:cubicBezTo>
                  <a:pt x="35233" y="5539"/>
                  <a:pt x="35804" y="5865"/>
                  <a:pt x="36313" y="6313"/>
                </a:cubicBezTo>
                <a:cubicBezTo>
                  <a:pt x="36148" y="6161"/>
                  <a:pt x="36117" y="6120"/>
                  <a:pt x="36132" y="6120"/>
                </a:cubicBezTo>
                <a:cubicBezTo>
                  <a:pt x="36142" y="6120"/>
                  <a:pt x="36168" y="6135"/>
                  <a:pt x="36191" y="6150"/>
                </a:cubicBezTo>
                <a:lnTo>
                  <a:pt x="35233" y="5438"/>
                </a:lnTo>
                <a:cubicBezTo>
                  <a:pt x="35274" y="5417"/>
                  <a:pt x="35050" y="5254"/>
                  <a:pt x="34826" y="5030"/>
                </a:cubicBezTo>
                <a:lnTo>
                  <a:pt x="34826" y="5030"/>
                </a:lnTo>
                <a:cubicBezTo>
                  <a:pt x="34843" y="5064"/>
                  <a:pt x="34841" y="5079"/>
                  <a:pt x="34824" y="5079"/>
                </a:cubicBezTo>
                <a:cubicBezTo>
                  <a:pt x="34719" y="5079"/>
                  <a:pt x="34036" y="4502"/>
                  <a:pt x="33686" y="4256"/>
                </a:cubicBezTo>
                <a:cubicBezTo>
                  <a:pt x="33686" y="4243"/>
                  <a:pt x="33691" y="4236"/>
                  <a:pt x="33705" y="4236"/>
                </a:cubicBezTo>
                <a:cubicBezTo>
                  <a:pt x="33753" y="4236"/>
                  <a:pt x="33904" y="4335"/>
                  <a:pt x="34256" y="4623"/>
                </a:cubicBezTo>
                <a:cubicBezTo>
                  <a:pt x="33788" y="4155"/>
                  <a:pt x="33523" y="4195"/>
                  <a:pt x="33054" y="3747"/>
                </a:cubicBezTo>
                <a:lnTo>
                  <a:pt x="33054" y="3747"/>
                </a:lnTo>
                <a:cubicBezTo>
                  <a:pt x="33177" y="3829"/>
                  <a:pt x="33238" y="3890"/>
                  <a:pt x="33299" y="3910"/>
                </a:cubicBezTo>
                <a:cubicBezTo>
                  <a:pt x="33038" y="3724"/>
                  <a:pt x="32472" y="3266"/>
                  <a:pt x="32516" y="3266"/>
                </a:cubicBezTo>
                <a:cubicBezTo>
                  <a:pt x="32520" y="3266"/>
                  <a:pt x="32529" y="3270"/>
                  <a:pt x="32545" y="3279"/>
                </a:cubicBezTo>
                <a:lnTo>
                  <a:pt x="32647" y="3360"/>
                </a:lnTo>
                <a:cubicBezTo>
                  <a:pt x="31914" y="2770"/>
                  <a:pt x="30346" y="1548"/>
                  <a:pt x="30183" y="1527"/>
                </a:cubicBezTo>
                <a:lnTo>
                  <a:pt x="30183" y="1527"/>
                </a:lnTo>
                <a:cubicBezTo>
                  <a:pt x="30183" y="1527"/>
                  <a:pt x="30346" y="1527"/>
                  <a:pt x="30407" y="1548"/>
                </a:cubicBezTo>
                <a:cubicBezTo>
                  <a:pt x="30040" y="1365"/>
                  <a:pt x="29674" y="1181"/>
                  <a:pt x="29307" y="1039"/>
                </a:cubicBezTo>
                <a:cubicBezTo>
                  <a:pt x="29144" y="937"/>
                  <a:pt x="28981" y="855"/>
                  <a:pt x="28839" y="774"/>
                </a:cubicBezTo>
                <a:cubicBezTo>
                  <a:pt x="28818" y="754"/>
                  <a:pt x="28818" y="713"/>
                  <a:pt x="28818" y="692"/>
                </a:cubicBezTo>
                <a:cubicBezTo>
                  <a:pt x="28818" y="665"/>
                  <a:pt x="28835" y="641"/>
                  <a:pt x="28889" y="641"/>
                </a:cubicBezTo>
                <a:cubicBezTo>
                  <a:pt x="28952" y="641"/>
                  <a:pt x="29067" y="674"/>
                  <a:pt x="29266" y="774"/>
                </a:cubicBezTo>
                <a:cubicBezTo>
                  <a:pt x="29063" y="652"/>
                  <a:pt x="28818" y="489"/>
                  <a:pt x="28330" y="346"/>
                </a:cubicBezTo>
                <a:lnTo>
                  <a:pt x="28330" y="346"/>
                </a:lnTo>
                <a:cubicBezTo>
                  <a:pt x="28447" y="397"/>
                  <a:pt x="28592" y="530"/>
                  <a:pt x="28526" y="530"/>
                </a:cubicBezTo>
                <a:cubicBezTo>
                  <a:pt x="28512" y="530"/>
                  <a:pt x="28488" y="524"/>
                  <a:pt x="28452" y="509"/>
                </a:cubicBezTo>
                <a:cubicBezTo>
                  <a:pt x="28187" y="367"/>
                  <a:pt x="28085" y="326"/>
                  <a:pt x="27983" y="285"/>
                </a:cubicBezTo>
                <a:cubicBezTo>
                  <a:pt x="27861" y="244"/>
                  <a:pt x="27719" y="183"/>
                  <a:pt x="27372" y="102"/>
                </a:cubicBezTo>
                <a:lnTo>
                  <a:pt x="27372" y="102"/>
                </a:lnTo>
                <a:cubicBezTo>
                  <a:pt x="27534" y="146"/>
                  <a:pt x="27431" y="179"/>
                  <a:pt x="27223" y="179"/>
                </a:cubicBezTo>
                <a:cubicBezTo>
                  <a:pt x="27143" y="179"/>
                  <a:pt x="27047" y="174"/>
                  <a:pt x="26945" y="163"/>
                </a:cubicBezTo>
                <a:cubicBezTo>
                  <a:pt x="27006" y="163"/>
                  <a:pt x="26924" y="61"/>
                  <a:pt x="27067" y="61"/>
                </a:cubicBezTo>
                <a:cubicBezTo>
                  <a:pt x="26749" y="61"/>
                  <a:pt x="26450" y="81"/>
                  <a:pt x="26152" y="138"/>
                </a:cubicBezTo>
                <a:lnTo>
                  <a:pt x="26152" y="138"/>
                </a:lnTo>
                <a:cubicBezTo>
                  <a:pt x="26342" y="98"/>
                  <a:pt x="26163" y="39"/>
                  <a:pt x="259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6" name="Google Shape;2896;p34"/>
          <p:cNvGrpSpPr/>
          <p:nvPr/>
        </p:nvGrpSpPr>
        <p:grpSpPr>
          <a:xfrm>
            <a:off x="-355552" y="-330474"/>
            <a:ext cx="1444825" cy="1283499"/>
            <a:chOff x="-355552" y="-330474"/>
            <a:chExt cx="1444825" cy="1283499"/>
          </a:xfrm>
        </p:grpSpPr>
        <p:sp>
          <p:nvSpPr>
            <p:cNvPr id="2897" name="Google Shape;2897;p34"/>
            <p:cNvSpPr/>
            <p:nvPr/>
          </p:nvSpPr>
          <p:spPr>
            <a:xfrm rot="10800000">
              <a:off x="740581" y="668910"/>
              <a:ext cx="297699" cy="284115"/>
            </a:xfrm>
            <a:custGeom>
              <a:avLst/>
              <a:gdLst/>
              <a:ahLst/>
              <a:cxnLst/>
              <a:rect l="l" t="t" r="r" b="b"/>
              <a:pathLst>
                <a:path w="2849" h="2719" extrusionOk="0">
                  <a:moveTo>
                    <a:pt x="232" y="0"/>
                  </a:moveTo>
                  <a:cubicBezTo>
                    <a:pt x="110" y="0"/>
                    <a:pt x="1" y="159"/>
                    <a:pt x="111" y="270"/>
                  </a:cubicBezTo>
                  <a:lnTo>
                    <a:pt x="2514" y="2673"/>
                  </a:lnTo>
                  <a:cubicBezTo>
                    <a:pt x="2547" y="2705"/>
                    <a:pt x="2583" y="2718"/>
                    <a:pt x="2618" y="2718"/>
                  </a:cubicBezTo>
                  <a:cubicBezTo>
                    <a:pt x="2739" y="2718"/>
                    <a:pt x="2849" y="2559"/>
                    <a:pt x="2738" y="2449"/>
                  </a:cubicBezTo>
                  <a:lnTo>
                    <a:pt x="335" y="46"/>
                  </a:lnTo>
                  <a:cubicBezTo>
                    <a:pt x="303" y="14"/>
                    <a:pt x="267"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4"/>
            <p:cNvSpPr/>
            <p:nvPr/>
          </p:nvSpPr>
          <p:spPr>
            <a:xfrm rot="10800000">
              <a:off x="640372" y="378208"/>
              <a:ext cx="331868" cy="319538"/>
            </a:xfrm>
            <a:custGeom>
              <a:avLst/>
              <a:gdLst/>
              <a:ahLst/>
              <a:cxnLst/>
              <a:rect l="l" t="t" r="r" b="b"/>
              <a:pathLst>
                <a:path w="3176" h="3058" extrusionOk="0">
                  <a:moveTo>
                    <a:pt x="231" y="1"/>
                  </a:moveTo>
                  <a:cubicBezTo>
                    <a:pt x="110" y="1"/>
                    <a:pt x="0" y="160"/>
                    <a:pt x="111" y="271"/>
                  </a:cubicBezTo>
                  <a:cubicBezTo>
                    <a:pt x="1027" y="1187"/>
                    <a:pt x="1923" y="2103"/>
                    <a:pt x="2840" y="3020"/>
                  </a:cubicBezTo>
                  <a:cubicBezTo>
                    <a:pt x="2870" y="3046"/>
                    <a:pt x="2905" y="3057"/>
                    <a:pt x="2938" y="3057"/>
                  </a:cubicBezTo>
                  <a:cubicBezTo>
                    <a:pt x="3062" y="3057"/>
                    <a:pt x="3176" y="2908"/>
                    <a:pt x="3064" y="2796"/>
                  </a:cubicBezTo>
                  <a:cubicBezTo>
                    <a:pt x="2147" y="1879"/>
                    <a:pt x="1251" y="963"/>
                    <a:pt x="335" y="47"/>
                  </a:cubicBezTo>
                  <a:cubicBezTo>
                    <a:pt x="302"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4"/>
            <p:cNvSpPr/>
            <p:nvPr/>
          </p:nvSpPr>
          <p:spPr>
            <a:xfrm rot="10800000">
              <a:off x="536297" y="690226"/>
              <a:ext cx="240646" cy="228839"/>
            </a:xfrm>
            <a:custGeom>
              <a:avLst/>
              <a:gdLst/>
              <a:ahLst/>
              <a:cxnLst/>
              <a:rect l="l" t="t" r="r" b="b"/>
              <a:pathLst>
                <a:path w="2303" h="2190" extrusionOk="0">
                  <a:moveTo>
                    <a:pt x="218" y="1"/>
                  </a:moveTo>
                  <a:cubicBezTo>
                    <a:pt x="101" y="1"/>
                    <a:pt x="0" y="160"/>
                    <a:pt x="95" y="271"/>
                  </a:cubicBezTo>
                  <a:lnTo>
                    <a:pt x="1969" y="2144"/>
                  </a:lnTo>
                  <a:cubicBezTo>
                    <a:pt x="2001" y="2176"/>
                    <a:pt x="2037" y="2190"/>
                    <a:pt x="2072" y="2190"/>
                  </a:cubicBezTo>
                  <a:cubicBezTo>
                    <a:pt x="2193" y="2190"/>
                    <a:pt x="2303" y="2031"/>
                    <a:pt x="2193" y="1920"/>
                  </a:cubicBezTo>
                  <a:lnTo>
                    <a:pt x="319" y="47"/>
                  </a:lnTo>
                  <a:cubicBezTo>
                    <a:pt x="287" y="14"/>
                    <a:pt x="252" y="1"/>
                    <a:pt x="2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4"/>
            <p:cNvSpPr/>
            <p:nvPr/>
          </p:nvSpPr>
          <p:spPr>
            <a:xfrm rot="10800000">
              <a:off x="427520" y="378207"/>
              <a:ext cx="251095" cy="236467"/>
            </a:xfrm>
            <a:custGeom>
              <a:avLst/>
              <a:gdLst/>
              <a:ahLst/>
              <a:cxnLst/>
              <a:rect l="l" t="t" r="r" b="b"/>
              <a:pathLst>
                <a:path w="2403" h="2263" extrusionOk="0">
                  <a:moveTo>
                    <a:pt x="231" y="0"/>
                  </a:moveTo>
                  <a:cubicBezTo>
                    <a:pt x="110" y="0"/>
                    <a:pt x="1" y="159"/>
                    <a:pt x="111" y="270"/>
                  </a:cubicBezTo>
                  <a:lnTo>
                    <a:pt x="2066" y="2225"/>
                  </a:lnTo>
                  <a:cubicBezTo>
                    <a:pt x="2097" y="2251"/>
                    <a:pt x="2131" y="2262"/>
                    <a:pt x="2165" y="2262"/>
                  </a:cubicBezTo>
                  <a:cubicBezTo>
                    <a:pt x="2288" y="2262"/>
                    <a:pt x="2402" y="2113"/>
                    <a:pt x="2290" y="2001"/>
                  </a:cubicBezTo>
                  <a:lnTo>
                    <a:pt x="335" y="46"/>
                  </a:lnTo>
                  <a:cubicBezTo>
                    <a:pt x="303" y="14"/>
                    <a:pt x="267"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4"/>
            <p:cNvSpPr/>
            <p:nvPr/>
          </p:nvSpPr>
          <p:spPr>
            <a:xfrm rot="10800000">
              <a:off x="253016" y="395344"/>
              <a:ext cx="244408" cy="231242"/>
            </a:xfrm>
            <a:custGeom>
              <a:avLst/>
              <a:gdLst/>
              <a:ahLst/>
              <a:cxnLst/>
              <a:rect l="l" t="t" r="r" b="b"/>
              <a:pathLst>
                <a:path w="2339" h="2213" extrusionOk="0">
                  <a:moveTo>
                    <a:pt x="243" y="0"/>
                  </a:moveTo>
                  <a:cubicBezTo>
                    <a:pt x="111" y="0"/>
                    <a:pt x="1" y="150"/>
                    <a:pt x="129" y="262"/>
                  </a:cubicBezTo>
                  <a:cubicBezTo>
                    <a:pt x="821" y="832"/>
                    <a:pt x="1452" y="1463"/>
                    <a:pt x="2023" y="2156"/>
                  </a:cubicBezTo>
                  <a:cubicBezTo>
                    <a:pt x="2058" y="2196"/>
                    <a:pt x="2096" y="2212"/>
                    <a:pt x="2133" y="2212"/>
                  </a:cubicBezTo>
                  <a:cubicBezTo>
                    <a:pt x="2245" y="2212"/>
                    <a:pt x="2339" y="2055"/>
                    <a:pt x="2247" y="1932"/>
                  </a:cubicBezTo>
                  <a:cubicBezTo>
                    <a:pt x="1676" y="1239"/>
                    <a:pt x="1045" y="608"/>
                    <a:pt x="353" y="38"/>
                  </a:cubicBezTo>
                  <a:cubicBezTo>
                    <a:pt x="318" y="11"/>
                    <a:pt x="280" y="0"/>
                    <a:pt x="2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4"/>
            <p:cNvSpPr/>
            <p:nvPr/>
          </p:nvSpPr>
          <p:spPr>
            <a:xfrm rot="10800000">
              <a:off x="289380" y="664624"/>
              <a:ext cx="225390" cy="205432"/>
            </a:xfrm>
            <a:custGeom>
              <a:avLst/>
              <a:gdLst/>
              <a:ahLst/>
              <a:cxnLst/>
              <a:rect l="l" t="t" r="r" b="b"/>
              <a:pathLst>
                <a:path w="2157" h="1966" extrusionOk="0">
                  <a:moveTo>
                    <a:pt x="232" y="0"/>
                  </a:moveTo>
                  <a:cubicBezTo>
                    <a:pt x="110" y="0"/>
                    <a:pt x="1" y="160"/>
                    <a:pt x="111" y="270"/>
                  </a:cubicBezTo>
                  <a:cubicBezTo>
                    <a:pt x="702" y="799"/>
                    <a:pt x="1272" y="1349"/>
                    <a:pt x="1822" y="1920"/>
                  </a:cubicBezTo>
                  <a:cubicBezTo>
                    <a:pt x="1854" y="1952"/>
                    <a:pt x="1890" y="1965"/>
                    <a:pt x="1926" y="1965"/>
                  </a:cubicBezTo>
                  <a:cubicBezTo>
                    <a:pt x="2047" y="1965"/>
                    <a:pt x="2156" y="1806"/>
                    <a:pt x="2046" y="1696"/>
                  </a:cubicBezTo>
                  <a:cubicBezTo>
                    <a:pt x="1496" y="1125"/>
                    <a:pt x="926" y="575"/>
                    <a:pt x="335" y="46"/>
                  </a:cubicBezTo>
                  <a:cubicBezTo>
                    <a:pt x="303" y="14"/>
                    <a:pt x="267"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4"/>
            <p:cNvSpPr/>
            <p:nvPr/>
          </p:nvSpPr>
          <p:spPr>
            <a:xfrm rot="10800000">
              <a:off x="657509" y="166711"/>
              <a:ext cx="276278" cy="261022"/>
            </a:xfrm>
            <a:custGeom>
              <a:avLst/>
              <a:gdLst/>
              <a:ahLst/>
              <a:cxnLst/>
              <a:rect l="l" t="t" r="r" b="b"/>
              <a:pathLst>
                <a:path w="2644" h="2498" extrusionOk="0">
                  <a:moveTo>
                    <a:pt x="223" y="1"/>
                  </a:moveTo>
                  <a:cubicBezTo>
                    <a:pt x="104" y="1"/>
                    <a:pt x="1" y="144"/>
                    <a:pt x="109" y="253"/>
                  </a:cubicBezTo>
                  <a:lnTo>
                    <a:pt x="2309" y="2452"/>
                  </a:lnTo>
                  <a:cubicBezTo>
                    <a:pt x="2341" y="2484"/>
                    <a:pt x="2377" y="2498"/>
                    <a:pt x="2412" y="2498"/>
                  </a:cubicBezTo>
                  <a:cubicBezTo>
                    <a:pt x="2534" y="2498"/>
                    <a:pt x="2643" y="2338"/>
                    <a:pt x="2533" y="2228"/>
                  </a:cubicBezTo>
                  <a:lnTo>
                    <a:pt x="333" y="49"/>
                  </a:lnTo>
                  <a:cubicBezTo>
                    <a:pt x="299" y="15"/>
                    <a:pt x="260"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4"/>
            <p:cNvSpPr/>
            <p:nvPr/>
          </p:nvSpPr>
          <p:spPr>
            <a:xfrm rot="10800000">
              <a:off x="774646" y="28360"/>
              <a:ext cx="231660" cy="213896"/>
            </a:xfrm>
            <a:custGeom>
              <a:avLst/>
              <a:gdLst/>
              <a:ahLst/>
              <a:cxnLst/>
              <a:rect l="l" t="t" r="r" b="b"/>
              <a:pathLst>
                <a:path w="2217" h="2047" extrusionOk="0">
                  <a:moveTo>
                    <a:pt x="213" y="0"/>
                  </a:moveTo>
                  <a:cubicBezTo>
                    <a:pt x="98" y="0"/>
                    <a:pt x="0" y="159"/>
                    <a:pt x="111" y="270"/>
                  </a:cubicBezTo>
                  <a:cubicBezTo>
                    <a:pt x="681" y="860"/>
                    <a:pt x="1292" y="1431"/>
                    <a:pt x="1883" y="2001"/>
                  </a:cubicBezTo>
                  <a:cubicBezTo>
                    <a:pt x="1915" y="2033"/>
                    <a:pt x="1952" y="2047"/>
                    <a:pt x="1987" y="2047"/>
                  </a:cubicBezTo>
                  <a:cubicBezTo>
                    <a:pt x="2108" y="2047"/>
                    <a:pt x="2217" y="1892"/>
                    <a:pt x="2107" y="1797"/>
                  </a:cubicBezTo>
                  <a:cubicBezTo>
                    <a:pt x="1516" y="1207"/>
                    <a:pt x="905" y="636"/>
                    <a:pt x="314" y="46"/>
                  </a:cubicBezTo>
                  <a:cubicBezTo>
                    <a:pt x="282" y="14"/>
                    <a:pt x="247" y="0"/>
                    <a:pt x="2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4"/>
            <p:cNvSpPr/>
            <p:nvPr/>
          </p:nvSpPr>
          <p:spPr>
            <a:xfrm rot="10800000">
              <a:off x="319160" y="32645"/>
              <a:ext cx="276278" cy="261022"/>
            </a:xfrm>
            <a:custGeom>
              <a:avLst/>
              <a:gdLst/>
              <a:ahLst/>
              <a:cxnLst/>
              <a:rect l="l" t="t" r="r" b="b"/>
              <a:pathLst>
                <a:path w="2644" h="2498" extrusionOk="0">
                  <a:moveTo>
                    <a:pt x="223" y="1"/>
                  </a:moveTo>
                  <a:cubicBezTo>
                    <a:pt x="104" y="1"/>
                    <a:pt x="1" y="144"/>
                    <a:pt x="109" y="253"/>
                  </a:cubicBezTo>
                  <a:lnTo>
                    <a:pt x="2309" y="2452"/>
                  </a:lnTo>
                  <a:cubicBezTo>
                    <a:pt x="2341" y="2484"/>
                    <a:pt x="2377" y="2498"/>
                    <a:pt x="2413" y="2498"/>
                  </a:cubicBezTo>
                  <a:cubicBezTo>
                    <a:pt x="2534" y="2498"/>
                    <a:pt x="2643" y="2339"/>
                    <a:pt x="2533" y="2228"/>
                  </a:cubicBezTo>
                  <a:lnTo>
                    <a:pt x="333" y="49"/>
                  </a:lnTo>
                  <a:cubicBezTo>
                    <a:pt x="299" y="15"/>
                    <a:pt x="260"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4"/>
            <p:cNvSpPr/>
            <p:nvPr/>
          </p:nvSpPr>
          <p:spPr>
            <a:xfrm rot="10800000">
              <a:off x="480915" y="-41862"/>
              <a:ext cx="118912" cy="107523"/>
            </a:xfrm>
            <a:custGeom>
              <a:avLst/>
              <a:gdLst/>
              <a:ahLst/>
              <a:cxnLst/>
              <a:rect l="l" t="t" r="r" b="b"/>
              <a:pathLst>
                <a:path w="1138" h="1029" extrusionOk="0">
                  <a:moveTo>
                    <a:pt x="231" y="0"/>
                  </a:moveTo>
                  <a:cubicBezTo>
                    <a:pt x="110" y="0"/>
                    <a:pt x="0" y="160"/>
                    <a:pt x="111" y="270"/>
                  </a:cubicBezTo>
                  <a:lnTo>
                    <a:pt x="803" y="983"/>
                  </a:lnTo>
                  <a:cubicBezTo>
                    <a:pt x="835" y="1015"/>
                    <a:pt x="871" y="1029"/>
                    <a:pt x="907" y="1029"/>
                  </a:cubicBezTo>
                  <a:cubicBezTo>
                    <a:pt x="1028" y="1029"/>
                    <a:pt x="1137" y="869"/>
                    <a:pt x="1027" y="759"/>
                  </a:cubicBezTo>
                  <a:lnTo>
                    <a:pt x="335" y="46"/>
                  </a:lnTo>
                  <a:cubicBezTo>
                    <a:pt x="302"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4"/>
            <p:cNvSpPr/>
            <p:nvPr/>
          </p:nvSpPr>
          <p:spPr>
            <a:xfrm rot="10800000">
              <a:off x="238282" y="162425"/>
              <a:ext cx="152768" cy="139706"/>
            </a:xfrm>
            <a:custGeom>
              <a:avLst/>
              <a:gdLst/>
              <a:ahLst/>
              <a:cxnLst/>
              <a:rect l="l" t="t" r="r" b="b"/>
              <a:pathLst>
                <a:path w="1462" h="1337" extrusionOk="0">
                  <a:moveTo>
                    <a:pt x="205" y="0"/>
                  </a:moveTo>
                  <a:cubicBezTo>
                    <a:pt x="92" y="0"/>
                    <a:pt x="0" y="144"/>
                    <a:pt x="108" y="252"/>
                  </a:cubicBezTo>
                  <a:lnTo>
                    <a:pt x="1127" y="1291"/>
                  </a:lnTo>
                  <a:cubicBezTo>
                    <a:pt x="1159" y="1323"/>
                    <a:pt x="1195" y="1336"/>
                    <a:pt x="1230" y="1336"/>
                  </a:cubicBezTo>
                  <a:cubicBezTo>
                    <a:pt x="1352" y="1336"/>
                    <a:pt x="1461" y="1177"/>
                    <a:pt x="1351" y="1067"/>
                  </a:cubicBezTo>
                  <a:lnTo>
                    <a:pt x="312" y="49"/>
                  </a:lnTo>
                  <a:cubicBezTo>
                    <a:pt x="278" y="14"/>
                    <a:pt x="240" y="0"/>
                    <a:pt x="2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4"/>
            <p:cNvSpPr/>
            <p:nvPr/>
          </p:nvSpPr>
          <p:spPr>
            <a:xfrm rot="10800000">
              <a:off x="-36221" y="109239"/>
              <a:ext cx="250886" cy="237302"/>
            </a:xfrm>
            <a:custGeom>
              <a:avLst/>
              <a:gdLst/>
              <a:ahLst/>
              <a:cxnLst/>
              <a:rect l="l" t="t" r="r" b="b"/>
              <a:pathLst>
                <a:path w="2401" h="2271" extrusionOk="0">
                  <a:moveTo>
                    <a:pt x="231" y="0"/>
                  </a:moveTo>
                  <a:cubicBezTo>
                    <a:pt x="110" y="0"/>
                    <a:pt x="0" y="159"/>
                    <a:pt x="111" y="270"/>
                  </a:cubicBezTo>
                  <a:lnTo>
                    <a:pt x="2066" y="2225"/>
                  </a:lnTo>
                  <a:cubicBezTo>
                    <a:pt x="2098" y="2257"/>
                    <a:pt x="2134" y="2271"/>
                    <a:pt x="2170" y="2271"/>
                  </a:cubicBezTo>
                  <a:cubicBezTo>
                    <a:pt x="2291" y="2271"/>
                    <a:pt x="2400" y="2111"/>
                    <a:pt x="2290" y="2001"/>
                  </a:cubicBezTo>
                  <a:lnTo>
                    <a:pt x="335" y="46"/>
                  </a:lnTo>
                  <a:cubicBezTo>
                    <a:pt x="303"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4"/>
            <p:cNvSpPr/>
            <p:nvPr/>
          </p:nvSpPr>
          <p:spPr>
            <a:xfrm rot="10800000">
              <a:off x="63778" y="-3617"/>
              <a:ext cx="112643" cy="99059"/>
            </a:xfrm>
            <a:custGeom>
              <a:avLst/>
              <a:gdLst/>
              <a:ahLst/>
              <a:cxnLst/>
              <a:rect l="l" t="t" r="r" b="b"/>
              <a:pathLst>
                <a:path w="1078" h="948" extrusionOk="0">
                  <a:moveTo>
                    <a:pt x="232" y="0"/>
                  </a:moveTo>
                  <a:cubicBezTo>
                    <a:pt x="110" y="0"/>
                    <a:pt x="1" y="160"/>
                    <a:pt x="111" y="270"/>
                  </a:cubicBezTo>
                  <a:lnTo>
                    <a:pt x="743" y="901"/>
                  </a:lnTo>
                  <a:cubicBezTo>
                    <a:pt x="775" y="934"/>
                    <a:pt x="811" y="947"/>
                    <a:pt x="846" y="947"/>
                  </a:cubicBezTo>
                  <a:cubicBezTo>
                    <a:pt x="968" y="947"/>
                    <a:pt x="1077" y="788"/>
                    <a:pt x="967" y="677"/>
                  </a:cubicBezTo>
                  <a:lnTo>
                    <a:pt x="335" y="46"/>
                  </a:lnTo>
                  <a:cubicBezTo>
                    <a:pt x="303" y="14"/>
                    <a:pt x="267"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4"/>
            <p:cNvSpPr/>
            <p:nvPr/>
          </p:nvSpPr>
          <p:spPr>
            <a:xfrm rot="10800000">
              <a:off x="337864" y="-167464"/>
              <a:ext cx="93730" cy="80146"/>
            </a:xfrm>
            <a:custGeom>
              <a:avLst/>
              <a:gdLst/>
              <a:ahLst/>
              <a:cxnLst/>
              <a:rect l="l" t="t" r="r" b="b"/>
              <a:pathLst>
                <a:path w="897" h="767" extrusionOk="0">
                  <a:moveTo>
                    <a:pt x="224" y="0"/>
                  </a:moveTo>
                  <a:cubicBezTo>
                    <a:pt x="105" y="0"/>
                    <a:pt x="1" y="148"/>
                    <a:pt x="109" y="272"/>
                  </a:cubicBezTo>
                  <a:lnTo>
                    <a:pt x="578" y="721"/>
                  </a:lnTo>
                  <a:cubicBezTo>
                    <a:pt x="610" y="753"/>
                    <a:pt x="645" y="766"/>
                    <a:pt x="679" y="766"/>
                  </a:cubicBezTo>
                  <a:cubicBezTo>
                    <a:pt x="796" y="766"/>
                    <a:pt x="897" y="607"/>
                    <a:pt x="802" y="496"/>
                  </a:cubicBezTo>
                  <a:lnTo>
                    <a:pt x="334" y="48"/>
                  </a:lnTo>
                  <a:cubicBezTo>
                    <a:pt x="300" y="15"/>
                    <a:pt x="261" y="0"/>
                    <a:pt x="2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4"/>
            <p:cNvSpPr/>
            <p:nvPr/>
          </p:nvSpPr>
          <p:spPr>
            <a:xfrm rot="10800000">
              <a:off x="230027" y="-101737"/>
              <a:ext cx="80459" cy="67398"/>
            </a:xfrm>
            <a:custGeom>
              <a:avLst/>
              <a:gdLst/>
              <a:ahLst/>
              <a:cxnLst/>
              <a:rect l="l" t="t" r="r" b="b"/>
              <a:pathLst>
                <a:path w="770" h="645" extrusionOk="0">
                  <a:moveTo>
                    <a:pt x="232" y="1"/>
                  </a:moveTo>
                  <a:cubicBezTo>
                    <a:pt x="110" y="1"/>
                    <a:pt x="1" y="160"/>
                    <a:pt x="111" y="270"/>
                  </a:cubicBezTo>
                  <a:lnTo>
                    <a:pt x="458" y="596"/>
                  </a:lnTo>
                  <a:cubicBezTo>
                    <a:pt x="492" y="630"/>
                    <a:pt x="529" y="645"/>
                    <a:pt x="565" y="645"/>
                  </a:cubicBezTo>
                  <a:cubicBezTo>
                    <a:pt x="678" y="645"/>
                    <a:pt x="770" y="501"/>
                    <a:pt x="661" y="393"/>
                  </a:cubicBezTo>
                  <a:lnTo>
                    <a:pt x="335" y="46"/>
                  </a:lnTo>
                  <a:cubicBezTo>
                    <a:pt x="303" y="14"/>
                    <a:pt x="267"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4"/>
            <p:cNvSpPr/>
            <p:nvPr/>
          </p:nvSpPr>
          <p:spPr>
            <a:xfrm rot="10800000">
              <a:off x="46746" y="409241"/>
              <a:ext cx="197700" cy="184220"/>
            </a:xfrm>
            <a:custGeom>
              <a:avLst/>
              <a:gdLst/>
              <a:ahLst/>
              <a:cxnLst/>
              <a:rect l="l" t="t" r="r" b="b"/>
              <a:pathLst>
                <a:path w="1892" h="1763" extrusionOk="0">
                  <a:moveTo>
                    <a:pt x="231" y="1"/>
                  </a:moveTo>
                  <a:cubicBezTo>
                    <a:pt x="110" y="1"/>
                    <a:pt x="0" y="160"/>
                    <a:pt x="111" y="270"/>
                  </a:cubicBezTo>
                  <a:lnTo>
                    <a:pt x="1557" y="1716"/>
                  </a:lnTo>
                  <a:cubicBezTo>
                    <a:pt x="1589" y="1749"/>
                    <a:pt x="1625" y="1762"/>
                    <a:pt x="1660" y="1762"/>
                  </a:cubicBezTo>
                  <a:cubicBezTo>
                    <a:pt x="1782" y="1762"/>
                    <a:pt x="1891" y="1603"/>
                    <a:pt x="1781" y="1492"/>
                  </a:cubicBezTo>
                  <a:lnTo>
                    <a:pt x="335" y="46"/>
                  </a:lnTo>
                  <a:cubicBezTo>
                    <a:pt x="303"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4"/>
            <p:cNvSpPr/>
            <p:nvPr/>
          </p:nvSpPr>
          <p:spPr>
            <a:xfrm rot="10800000">
              <a:off x="46747" y="643412"/>
              <a:ext cx="240751" cy="222360"/>
            </a:xfrm>
            <a:custGeom>
              <a:avLst/>
              <a:gdLst/>
              <a:ahLst/>
              <a:cxnLst/>
              <a:rect l="l" t="t" r="r" b="b"/>
              <a:pathLst>
                <a:path w="2304" h="2128" extrusionOk="0">
                  <a:moveTo>
                    <a:pt x="218" y="0"/>
                  </a:moveTo>
                  <a:cubicBezTo>
                    <a:pt x="101" y="0"/>
                    <a:pt x="0" y="159"/>
                    <a:pt x="95" y="270"/>
                  </a:cubicBezTo>
                  <a:cubicBezTo>
                    <a:pt x="706" y="901"/>
                    <a:pt x="1358" y="1471"/>
                    <a:pt x="1969" y="2082"/>
                  </a:cubicBezTo>
                  <a:cubicBezTo>
                    <a:pt x="2001" y="2114"/>
                    <a:pt x="2037" y="2128"/>
                    <a:pt x="2072" y="2128"/>
                  </a:cubicBezTo>
                  <a:cubicBezTo>
                    <a:pt x="2194" y="2128"/>
                    <a:pt x="2303" y="1969"/>
                    <a:pt x="2193" y="1858"/>
                  </a:cubicBezTo>
                  <a:cubicBezTo>
                    <a:pt x="1582" y="1247"/>
                    <a:pt x="930" y="677"/>
                    <a:pt x="319" y="46"/>
                  </a:cubicBezTo>
                  <a:cubicBezTo>
                    <a:pt x="287" y="14"/>
                    <a:pt x="252" y="0"/>
                    <a:pt x="2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4"/>
            <p:cNvSpPr/>
            <p:nvPr/>
          </p:nvSpPr>
          <p:spPr>
            <a:xfrm rot="10800000">
              <a:off x="-151164" y="417809"/>
              <a:ext cx="170009" cy="158620"/>
            </a:xfrm>
            <a:custGeom>
              <a:avLst/>
              <a:gdLst/>
              <a:ahLst/>
              <a:cxnLst/>
              <a:rect l="l" t="t" r="r" b="b"/>
              <a:pathLst>
                <a:path w="1627" h="1518" extrusionOk="0">
                  <a:moveTo>
                    <a:pt x="213" y="1"/>
                  </a:moveTo>
                  <a:cubicBezTo>
                    <a:pt x="97" y="1"/>
                    <a:pt x="0" y="160"/>
                    <a:pt x="110" y="270"/>
                  </a:cubicBezTo>
                  <a:cubicBezTo>
                    <a:pt x="497" y="678"/>
                    <a:pt x="905" y="1085"/>
                    <a:pt x="1312" y="1472"/>
                  </a:cubicBezTo>
                  <a:cubicBezTo>
                    <a:pt x="1344" y="1504"/>
                    <a:pt x="1379" y="1518"/>
                    <a:pt x="1413" y="1518"/>
                  </a:cubicBezTo>
                  <a:cubicBezTo>
                    <a:pt x="1529" y="1518"/>
                    <a:pt x="1626" y="1358"/>
                    <a:pt x="1516" y="1248"/>
                  </a:cubicBezTo>
                  <a:cubicBezTo>
                    <a:pt x="1108" y="861"/>
                    <a:pt x="721" y="454"/>
                    <a:pt x="314" y="46"/>
                  </a:cubicBezTo>
                  <a:cubicBezTo>
                    <a:pt x="282" y="14"/>
                    <a:pt x="247" y="1"/>
                    <a:pt x="2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4"/>
            <p:cNvSpPr/>
            <p:nvPr/>
          </p:nvSpPr>
          <p:spPr>
            <a:xfrm rot="10800000">
              <a:off x="-191498" y="166710"/>
              <a:ext cx="180563" cy="167084"/>
            </a:xfrm>
            <a:custGeom>
              <a:avLst/>
              <a:gdLst/>
              <a:ahLst/>
              <a:cxnLst/>
              <a:rect l="l" t="t" r="r" b="b"/>
              <a:pathLst>
                <a:path w="1728" h="1599" extrusionOk="0">
                  <a:moveTo>
                    <a:pt x="231" y="0"/>
                  </a:moveTo>
                  <a:cubicBezTo>
                    <a:pt x="110" y="0"/>
                    <a:pt x="0" y="160"/>
                    <a:pt x="111" y="270"/>
                  </a:cubicBezTo>
                  <a:lnTo>
                    <a:pt x="1394" y="1553"/>
                  </a:lnTo>
                  <a:cubicBezTo>
                    <a:pt x="1426" y="1585"/>
                    <a:pt x="1462" y="1599"/>
                    <a:pt x="1497" y="1599"/>
                  </a:cubicBezTo>
                  <a:cubicBezTo>
                    <a:pt x="1619" y="1599"/>
                    <a:pt x="1728" y="1439"/>
                    <a:pt x="1618" y="1329"/>
                  </a:cubicBezTo>
                  <a:lnTo>
                    <a:pt x="335" y="46"/>
                  </a:lnTo>
                  <a:cubicBezTo>
                    <a:pt x="302"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4"/>
            <p:cNvSpPr/>
            <p:nvPr/>
          </p:nvSpPr>
          <p:spPr>
            <a:xfrm rot="10800000">
              <a:off x="-121279" y="664624"/>
              <a:ext cx="176383" cy="162904"/>
            </a:xfrm>
            <a:custGeom>
              <a:avLst/>
              <a:gdLst/>
              <a:ahLst/>
              <a:cxnLst/>
              <a:rect l="l" t="t" r="r" b="b"/>
              <a:pathLst>
                <a:path w="1688" h="1559" extrusionOk="0">
                  <a:moveTo>
                    <a:pt x="231" y="1"/>
                  </a:moveTo>
                  <a:cubicBezTo>
                    <a:pt x="110" y="1"/>
                    <a:pt x="1" y="160"/>
                    <a:pt x="111" y="270"/>
                  </a:cubicBezTo>
                  <a:lnTo>
                    <a:pt x="1354" y="1513"/>
                  </a:lnTo>
                  <a:cubicBezTo>
                    <a:pt x="1386" y="1545"/>
                    <a:pt x="1422" y="1558"/>
                    <a:pt x="1457" y="1558"/>
                  </a:cubicBezTo>
                  <a:cubicBezTo>
                    <a:pt x="1578" y="1558"/>
                    <a:pt x="1688" y="1399"/>
                    <a:pt x="1578" y="1289"/>
                  </a:cubicBezTo>
                  <a:lnTo>
                    <a:pt x="335" y="46"/>
                  </a:lnTo>
                  <a:cubicBezTo>
                    <a:pt x="303" y="14"/>
                    <a:pt x="267"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4"/>
            <p:cNvSpPr/>
            <p:nvPr/>
          </p:nvSpPr>
          <p:spPr>
            <a:xfrm rot="10800000">
              <a:off x="-338415" y="434842"/>
              <a:ext cx="201984" cy="188400"/>
            </a:xfrm>
            <a:custGeom>
              <a:avLst/>
              <a:gdLst/>
              <a:ahLst/>
              <a:cxnLst/>
              <a:rect l="l" t="t" r="r" b="b"/>
              <a:pathLst>
                <a:path w="1933" h="1803" extrusionOk="0">
                  <a:moveTo>
                    <a:pt x="231" y="1"/>
                  </a:moveTo>
                  <a:cubicBezTo>
                    <a:pt x="110" y="1"/>
                    <a:pt x="1" y="160"/>
                    <a:pt x="111" y="270"/>
                  </a:cubicBezTo>
                  <a:lnTo>
                    <a:pt x="1598" y="1757"/>
                  </a:lnTo>
                  <a:cubicBezTo>
                    <a:pt x="1630" y="1789"/>
                    <a:pt x="1666" y="1803"/>
                    <a:pt x="1702" y="1803"/>
                  </a:cubicBezTo>
                  <a:cubicBezTo>
                    <a:pt x="1823" y="1803"/>
                    <a:pt x="1932" y="1643"/>
                    <a:pt x="1822" y="1533"/>
                  </a:cubicBezTo>
                  <a:lnTo>
                    <a:pt x="335" y="46"/>
                  </a:lnTo>
                  <a:cubicBezTo>
                    <a:pt x="303" y="14"/>
                    <a:pt x="267"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4"/>
            <p:cNvSpPr/>
            <p:nvPr/>
          </p:nvSpPr>
          <p:spPr>
            <a:xfrm rot="10800000">
              <a:off x="-355552" y="252707"/>
              <a:ext cx="123301" cy="110867"/>
            </a:xfrm>
            <a:custGeom>
              <a:avLst/>
              <a:gdLst/>
              <a:ahLst/>
              <a:cxnLst/>
              <a:rect l="l" t="t" r="r" b="b"/>
              <a:pathLst>
                <a:path w="1180" h="1061" extrusionOk="0">
                  <a:moveTo>
                    <a:pt x="231" y="0"/>
                  </a:moveTo>
                  <a:cubicBezTo>
                    <a:pt x="110" y="0"/>
                    <a:pt x="0" y="160"/>
                    <a:pt x="111" y="270"/>
                  </a:cubicBezTo>
                  <a:lnTo>
                    <a:pt x="844" y="1023"/>
                  </a:lnTo>
                  <a:cubicBezTo>
                    <a:pt x="874" y="1050"/>
                    <a:pt x="909" y="1061"/>
                    <a:pt x="942" y="1061"/>
                  </a:cubicBezTo>
                  <a:cubicBezTo>
                    <a:pt x="1066" y="1061"/>
                    <a:pt x="1180" y="911"/>
                    <a:pt x="1068" y="799"/>
                  </a:cubicBezTo>
                  <a:lnTo>
                    <a:pt x="335" y="46"/>
                  </a:lnTo>
                  <a:cubicBezTo>
                    <a:pt x="302"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4"/>
            <p:cNvSpPr/>
            <p:nvPr/>
          </p:nvSpPr>
          <p:spPr>
            <a:xfrm rot="10800000">
              <a:off x="570257" y="-205708"/>
              <a:ext cx="167919" cy="154335"/>
            </a:xfrm>
            <a:custGeom>
              <a:avLst/>
              <a:gdLst/>
              <a:ahLst/>
              <a:cxnLst/>
              <a:rect l="l" t="t" r="r" b="b"/>
              <a:pathLst>
                <a:path w="1607" h="1477" extrusionOk="0">
                  <a:moveTo>
                    <a:pt x="231" y="1"/>
                  </a:moveTo>
                  <a:cubicBezTo>
                    <a:pt x="110" y="1"/>
                    <a:pt x="0" y="160"/>
                    <a:pt x="111" y="270"/>
                  </a:cubicBezTo>
                  <a:lnTo>
                    <a:pt x="1272" y="1431"/>
                  </a:lnTo>
                  <a:cubicBezTo>
                    <a:pt x="1304" y="1463"/>
                    <a:pt x="1340" y="1477"/>
                    <a:pt x="1375" y="1477"/>
                  </a:cubicBezTo>
                  <a:cubicBezTo>
                    <a:pt x="1497" y="1477"/>
                    <a:pt x="1606" y="1317"/>
                    <a:pt x="1496" y="1207"/>
                  </a:cubicBezTo>
                  <a:lnTo>
                    <a:pt x="335" y="46"/>
                  </a:lnTo>
                  <a:cubicBezTo>
                    <a:pt x="303"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4"/>
            <p:cNvSpPr/>
            <p:nvPr/>
          </p:nvSpPr>
          <p:spPr>
            <a:xfrm rot="10800000">
              <a:off x="849044" y="-120649"/>
              <a:ext cx="189236" cy="177846"/>
            </a:xfrm>
            <a:custGeom>
              <a:avLst/>
              <a:gdLst/>
              <a:ahLst/>
              <a:cxnLst/>
              <a:rect l="l" t="t" r="r" b="b"/>
              <a:pathLst>
                <a:path w="1811" h="1702" extrusionOk="0">
                  <a:moveTo>
                    <a:pt x="232" y="1"/>
                  </a:moveTo>
                  <a:cubicBezTo>
                    <a:pt x="110" y="1"/>
                    <a:pt x="1" y="160"/>
                    <a:pt x="111" y="271"/>
                  </a:cubicBezTo>
                  <a:lnTo>
                    <a:pt x="1476" y="1655"/>
                  </a:lnTo>
                  <a:cubicBezTo>
                    <a:pt x="1508" y="1688"/>
                    <a:pt x="1544" y="1701"/>
                    <a:pt x="1580" y="1701"/>
                  </a:cubicBezTo>
                  <a:cubicBezTo>
                    <a:pt x="1701" y="1701"/>
                    <a:pt x="1810" y="1542"/>
                    <a:pt x="1700" y="1431"/>
                  </a:cubicBezTo>
                  <a:lnTo>
                    <a:pt x="335" y="47"/>
                  </a:lnTo>
                  <a:cubicBezTo>
                    <a:pt x="303" y="14"/>
                    <a:pt x="267"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4"/>
            <p:cNvSpPr/>
            <p:nvPr/>
          </p:nvSpPr>
          <p:spPr>
            <a:xfrm rot="10800000">
              <a:off x="938490" y="-180212"/>
              <a:ext cx="108254" cy="92685"/>
            </a:xfrm>
            <a:custGeom>
              <a:avLst/>
              <a:gdLst/>
              <a:ahLst/>
              <a:cxnLst/>
              <a:rect l="l" t="t" r="r" b="b"/>
              <a:pathLst>
                <a:path w="1036" h="887" extrusionOk="0">
                  <a:moveTo>
                    <a:pt x="231" y="1"/>
                  </a:moveTo>
                  <a:cubicBezTo>
                    <a:pt x="110" y="1"/>
                    <a:pt x="0" y="160"/>
                    <a:pt x="111" y="270"/>
                  </a:cubicBezTo>
                  <a:lnTo>
                    <a:pt x="701" y="841"/>
                  </a:lnTo>
                  <a:cubicBezTo>
                    <a:pt x="734" y="873"/>
                    <a:pt x="770" y="886"/>
                    <a:pt x="805" y="886"/>
                  </a:cubicBezTo>
                  <a:cubicBezTo>
                    <a:pt x="926" y="886"/>
                    <a:pt x="1036" y="727"/>
                    <a:pt x="925" y="617"/>
                  </a:cubicBezTo>
                  <a:lnTo>
                    <a:pt x="335" y="46"/>
                  </a:lnTo>
                  <a:cubicBezTo>
                    <a:pt x="303"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4"/>
            <p:cNvSpPr/>
            <p:nvPr/>
          </p:nvSpPr>
          <p:spPr>
            <a:xfrm rot="10800000">
              <a:off x="960016" y="-330474"/>
              <a:ext cx="108045" cy="91849"/>
            </a:xfrm>
            <a:custGeom>
              <a:avLst/>
              <a:gdLst/>
              <a:ahLst/>
              <a:cxnLst/>
              <a:rect l="l" t="t" r="r" b="b"/>
              <a:pathLst>
                <a:path w="1034" h="879" extrusionOk="0">
                  <a:moveTo>
                    <a:pt x="231" y="1"/>
                  </a:moveTo>
                  <a:cubicBezTo>
                    <a:pt x="110" y="1"/>
                    <a:pt x="1" y="160"/>
                    <a:pt x="111" y="270"/>
                  </a:cubicBezTo>
                  <a:cubicBezTo>
                    <a:pt x="315" y="454"/>
                    <a:pt x="478" y="678"/>
                    <a:pt x="702" y="841"/>
                  </a:cubicBezTo>
                  <a:cubicBezTo>
                    <a:pt x="732" y="867"/>
                    <a:pt x="767" y="878"/>
                    <a:pt x="800" y="878"/>
                  </a:cubicBezTo>
                  <a:cubicBezTo>
                    <a:pt x="923" y="878"/>
                    <a:pt x="1033" y="729"/>
                    <a:pt x="905" y="617"/>
                  </a:cubicBezTo>
                  <a:cubicBezTo>
                    <a:pt x="702" y="454"/>
                    <a:pt x="539" y="230"/>
                    <a:pt x="335" y="46"/>
                  </a:cubicBezTo>
                  <a:cubicBezTo>
                    <a:pt x="303" y="14"/>
                    <a:pt x="267"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4"/>
            <p:cNvSpPr/>
            <p:nvPr/>
          </p:nvSpPr>
          <p:spPr>
            <a:xfrm rot="10800000">
              <a:off x="729713" y="-315427"/>
              <a:ext cx="147543" cy="138244"/>
            </a:xfrm>
            <a:custGeom>
              <a:avLst/>
              <a:gdLst/>
              <a:ahLst/>
              <a:cxnLst/>
              <a:rect l="l" t="t" r="r" b="b"/>
              <a:pathLst>
                <a:path w="1412" h="1323" extrusionOk="0">
                  <a:moveTo>
                    <a:pt x="226" y="1"/>
                  </a:moveTo>
                  <a:cubicBezTo>
                    <a:pt x="96" y="1"/>
                    <a:pt x="1" y="205"/>
                    <a:pt x="138" y="309"/>
                  </a:cubicBezTo>
                  <a:cubicBezTo>
                    <a:pt x="505" y="573"/>
                    <a:pt x="811" y="920"/>
                    <a:pt x="1096" y="1266"/>
                  </a:cubicBezTo>
                  <a:cubicBezTo>
                    <a:pt x="1131" y="1306"/>
                    <a:pt x="1169" y="1322"/>
                    <a:pt x="1206" y="1322"/>
                  </a:cubicBezTo>
                  <a:cubicBezTo>
                    <a:pt x="1319" y="1322"/>
                    <a:pt x="1412" y="1165"/>
                    <a:pt x="1320" y="1042"/>
                  </a:cubicBezTo>
                  <a:cubicBezTo>
                    <a:pt x="1035" y="675"/>
                    <a:pt x="688" y="309"/>
                    <a:pt x="301" y="23"/>
                  </a:cubicBezTo>
                  <a:cubicBezTo>
                    <a:pt x="276" y="8"/>
                    <a:pt x="251" y="1"/>
                    <a:pt x="2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4"/>
            <p:cNvSpPr/>
            <p:nvPr/>
          </p:nvSpPr>
          <p:spPr>
            <a:xfrm rot="10800000">
              <a:off x="965449" y="477578"/>
              <a:ext cx="106791" cy="90282"/>
            </a:xfrm>
            <a:custGeom>
              <a:avLst/>
              <a:gdLst/>
              <a:ahLst/>
              <a:cxnLst/>
              <a:rect l="l" t="t" r="r" b="b"/>
              <a:pathLst>
                <a:path w="1022" h="864" extrusionOk="0">
                  <a:moveTo>
                    <a:pt x="231" y="0"/>
                  </a:moveTo>
                  <a:cubicBezTo>
                    <a:pt x="109" y="0"/>
                    <a:pt x="0" y="159"/>
                    <a:pt x="110" y="270"/>
                  </a:cubicBezTo>
                  <a:cubicBezTo>
                    <a:pt x="314" y="474"/>
                    <a:pt x="497" y="677"/>
                    <a:pt x="721" y="840"/>
                  </a:cubicBezTo>
                  <a:cubicBezTo>
                    <a:pt x="747" y="856"/>
                    <a:pt x="772" y="863"/>
                    <a:pt x="797" y="863"/>
                  </a:cubicBezTo>
                  <a:cubicBezTo>
                    <a:pt x="927" y="863"/>
                    <a:pt x="1022" y="661"/>
                    <a:pt x="884" y="575"/>
                  </a:cubicBezTo>
                  <a:cubicBezTo>
                    <a:pt x="681" y="433"/>
                    <a:pt x="497" y="229"/>
                    <a:pt x="334" y="46"/>
                  </a:cubicBezTo>
                  <a:cubicBezTo>
                    <a:pt x="302"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4"/>
            <p:cNvSpPr/>
            <p:nvPr/>
          </p:nvSpPr>
          <p:spPr>
            <a:xfrm rot="10800000">
              <a:off x="991677" y="728469"/>
              <a:ext cx="97596" cy="86311"/>
            </a:xfrm>
            <a:custGeom>
              <a:avLst/>
              <a:gdLst/>
              <a:ahLst/>
              <a:cxnLst/>
              <a:rect l="l" t="t" r="r" b="b"/>
              <a:pathLst>
                <a:path w="934" h="826" extrusionOk="0">
                  <a:moveTo>
                    <a:pt x="231" y="1"/>
                  </a:moveTo>
                  <a:cubicBezTo>
                    <a:pt x="110" y="1"/>
                    <a:pt x="0" y="160"/>
                    <a:pt x="111" y="270"/>
                  </a:cubicBezTo>
                  <a:lnTo>
                    <a:pt x="599" y="780"/>
                  </a:lnTo>
                  <a:cubicBezTo>
                    <a:pt x="631" y="812"/>
                    <a:pt x="668" y="825"/>
                    <a:pt x="703" y="825"/>
                  </a:cubicBezTo>
                  <a:cubicBezTo>
                    <a:pt x="824" y="825"/>
                    <a:pt x="934" y="666"/>
                    <a:pt x="823" y="556"/>
                  </a:cubicBezTo>
                  <a:lnTo>
                    <a:pt x="335" y="46"/>
                  </a:lnTo>
                  <a:cubicBezTo>
                    <a:pt x="302"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554850" y="2571190"/>
            <a:ext cx="4330800" cy="68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8" name="Google Shape;18;p3"/>
          <p:cNvSpPr txBox="1">
            <a:spLocks noGrp="1"/>
          </p:cNvSpPr>
          <p:nvPr>
            <p:ph type="subTitle" idx="1"/>
          </p:nvPr>
        </p:nvSpPr>
        <p:spPr>
          <a:xfrm>
            <a:off x="1055100" y="3436700"/>
            <a:ext cx="3330300" cy="6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700"/>
              <a:buNone/>
              <a:defRPr sz="1700">
                <a:solidFill>
                  <a:schemeClr val="lt1"/>
                </a:solidFill>
              </a:defRPr>
            </a:lvl1pPr>
            <a:lvl2pPr lvl="1" algn="ctr" rtl="0">
              <a:lnSpc>
                <a:spcPct val="100000"/>
              </a:lnSpc>
              <a:spcBef>
                <a:spcPts val="0"/>
              </a:spcBef>
              <a:spcAft>
                <a:spcPts val="0"/>
              </a:spcAft>
              <a:buClr>
                <a:schemeClr val="lt1"/>
              </a:buClr>
              <a:buSzPts val="1700"/>
              <a:buNone/>
              <a:defRPr sz="1700">
                <a:solidFill>
                  <a:schemeClr val="lt1"/>
                </a:solidFill>
              </a:defRPr>
            </a:lvl2pPr>
            <a:lvl3pPr lvl="2" algn="ctr" rtl="0">
              <a:lnSpc>
                <a:spcPct val="100000"/>
              </a:lnSpc>
              <a:spcBef>
                <a:spcPts val="0"/>
              </a:spcBef>
              <a:spcAft>
                <a:spcPts val="0"/>
              </a:spcAft>
              <a:buClr>
                <a:schemeClr val="lt1"/>
              </a:buClr>
              <a:buSzPts val="1700"/>
              <a:buNone/>
              <a:defRPr sz="1700">
                <a:solidFill>
                  <a:schemeClr val="lt1"/>
                </a:solidFill>
              </a:defRPr>
            </a:lvl3pPr>
            <a:lvl4pPr lvl="3" algn="ctr" rtl="0">
              <a:lnSpc>
                <a:spcPct val="100000"/>
              </a:lnSpc>
              <a:spcBef>
                <a:spcPts val="0"/>
              </a:spcBef>
              <a:spcAft>
                <a:spcPts val="0"/>
              </a:spcAft>
              <a:buClr>
                <a:schemeClr val="lt1"/>
              </a:buClr>
              <a:buSzPts val="1700"/>
              <a:buNone/>
              <a:defRPr sz="1700">
                <a:solidFill>
                  <a:schemeClr val="lt1"/>
                </a:solidFill>
              </a:defRPr>
            </a:lvl4pPr>
            <a:lvl5pPr lvl="4" algn="ctr" rtl="0">
              <a:lnSpc>
                <a:spcPct val="100000"/>
              </a:lnSpc>
              <a:spcBef>
                <a:spcPts val="0"/>
              </a:spcBef>
              <a:spcAft>
                <a:spcPts val="0"/>
              </a:spcAft>
              <a:buClr>
                <a:schemeClr val="lt1"/>
              </a:buClr>
              <a:buSzPts val="1700"/>
              <a:buNone/>
              <a:defRPr sz="1700">
                <a:solidFill>
                  <a:schemeClr val="lt1"/>
                </a:solidFill>
              </a:defRPr>
            </a:lvl5pPr>
            <a:lvl6pPr lvl="5" algn="ctr" rtl="0">
              <a:lnSpc>
                <a:spcPct val="100000"/>
              </a:lnSpc>
              <a:spcBef>
                <a:spcPts val="0"/>
              </a:spcBef>
              <a:spcAft>
                <a:spcPts val="0"/>
              </a:spcAft>
              <a:buClr>
                <a:schemeClr val="lt1"/>
              </a:buClr>
              <a:buSzPts val="1700"/>
              <a:buNone/>
              <a:defRPr sz="1700">
                <a:solidFill>
                  <a:schemeClr val="lt1"/>
                </a:solidFill>
              </a:defRPr>
            </a:lvl6pPr>
            <a:lvl7pPr lvl="6" algn="ctr" rtl="0">
              <a:lnSpc>
                <a:spcPct val="100000"/>
              </a:lnSpc>
              <a:spcBef>
                <a:spcPts val="0"/>
              </a:spcBef>
              <a:spcAft>
                <a:spcPts val="0"/>
              </a:spcAft>
              <a:buClr>
                <a:schemeClr val="lt1"/>
              </a:buClr>
              <a:buSzPts val="1700"/>
              <a:buNone/>
              <a:defRPr sz="1700">
                <a:solidFill>
                  <a:schemeClr val="lt1"/>
                </a:solidFill>
              </a:defRPr>
            </a:lvl7pPr>
            <a:lvl8pPr lvl="7" algn="ctr" rtl="0">
              <a:lnSpc>
                <a:spcPct val="100000"/>
              </a:lnSpc>
              <a:spcBef>
                <a:spcPts val="0"/>
              </a:spcBef>
              <a:spcAft>
                <a:spcPts val="0"/>
              </a:spcAft>
              <a:buClr>
                <a:schemeClr val="lt1"/>
              </a:buClr>
              <a:buSzPts val="1700"/>
              <a:buNone/>
              <a:defRPr sz="1700">
                <a:solidFill>
                  <a:schemeClr val="lt1"/>
                </a:solidFill>
              </a:defRPr>
            </a:lvl8pPr>
            <a:lvl9pPr lvl="8" algn="ctr" rtl="0">
              <a:lnSpc>
                <a:spcPct val="100000"/>
              </a:lnSpc>
              <a:spcBef>
                <a:spcPts val="0"/>
              </a:spcBef>
              <a:spcAft>
                <a:spcPts val="0"/>
              </a:spcAft>
              <a:buClr>
                <a:schemeClr val="lt1"/>
              </a:buClr>
              <a:buSzPts val="1700"/>
              <a:buNone/>
              <a:defRPr sz="1700">
                <a:solidFill>
                  <a:schemeClr val="lt1"/>
                </a:solidFill>
              </a:defRPr>
            </a:lvl9pPr>
          </a:lstStyle>
          <a:p>
            <a:endParaRPr/>
          </a:p>
        </p:txBody>
      </p:sp>
      <p:sp>
        <p:nvSpPr>
          <p:cNvPr id="19" name="Google Shape;19;p3"/>
          <p:cNvSpPr txBox="1">
            <a:spLocks noGrp="1"/>
          </p:cNvSpPr>
          <p:nvPr>
            <p:ph type="title" idx="2" hasCustomPrompt="1"/>
          </p:nvPr>
        </p:nvSpPr>
        <p:spPr>
          <a:xfrm>
            <a:off x="554850" y="1355113"/>
            <a:ext cx="4330800" cy="823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20" name="Google Shape;20;p3"/>
          <p:cNvSpPr/>
          <p:nvPr/>
        </p:nvSpPr>
        <p:spPr>
          <a:xfrm rot="781910" flipH="1">
            <a:off x="-471727" y="-1332943"/>
            <a:ext cx="4713355" cy="3229834"/>
          </a:xfrm>
          <a:custGeom>
            <a:avLst/>
            <a:gdLst/>
            <a:ahLst/>
            <a:cxnLst/>
            <a:rect l="l" t="t" r="r" b="b"/>
            <a:pathLst>
              <a:path w="32607" h="22344" extrusionOk="0">
                <a:moveTo>
                  <a:pt x="6711" y="0"/>
                </a:moveTo>
                <a:cubicBezTo>
                  <a:pt x="6287" y="0"/>
                  <a:pt x="5862" y="58"/>
                  <a:pt x="5438" y="193"/>
                </a:cubicBezTo>
                <a:cubicBezTo>
                  <a:pt x="3442" y="824"/>
                  <a:pt x="2322" y="2902"/>
                  <a:pt x="1426" y="4796"/>
                </a:cubicBezTo>
                <a:cubicBezTo>
                  <a:pt x="856" y="5997"/>
                  <a:pt x="1" y="7667"/>
                  <a:pt x="876" y="8889"/>
                </a:cubicBezTo>
                <a:cubicBezTo>
                  <a:pt x="1793" y="10192"/>
                  <a:pt x="4115" y="11231"/>
                  <a:pt x="5642" y="11455"/>
                </a:cubicBezTo>
                <a:cubicBezTo>
                  <a:pt x="5956" y="11501"/>
                  <a:pt x="6270" y="11521"/>
                  <a:pt x="6583" y="11521"/>
                </a:cubicBezTo>
                <a:cubicBezTo>
                  <a:pt x="8082" y="11521"/>
                  <a:pt x="9581" y="11074"/>
                  <a:pt x="11080" y="10905"/>
                </a:cubicBezTo>
                <a:cubicBezTo>
                  <a:pt x="11385" y="10871"/>
                  <a:pt x="11699" y="10852"/>
                  <a:pt x="12016" y="10852"/>
                </a:cubicBezTo>
                <a:cubicBezTo>
                  <a:pt x="13579" y="10852"/>
                  <a:pt x="15192" y="11308"/>
                  <a:pt x="15988" y="12596"/>
                </a:cubicBezTo>
                <a:cubicBezTo>
                  <a:pt x="17128" y="14388"/>
                  <a:pt x="16110" y="16791"/>
                  <a:pt x="16680" y="18848"/>
                </a:cubicBezTo>
                <a:cubicBezTo>
                  <a:pt x="17271" y="21056"/>
                  <a:pt x="19673" y="22344"/>
                  <a:pt x="22011" y="22344"/>
                </a:cubicBezTo>
                <a:cubicBezTo>
                  <a:pt x="22411" y="22344"/>
                  <a:pt x="22810" y="22306"/>
                  <a:pt x="23197" y="22228"/>
                </a:cubicBezTo>
                <a:cubicBezTo>
                  <a:pt x="25824" y="21699"/>
                  <a:pt x="27983" y="19785"/>
                  <a:pt x="29775" y="17768"/>
                </a:cubicBezTo>
                <a:cubicBezTo>
                  <a:pt x="31242" y="16119"/>
                  <a:pt x="32606" y="14103"/>
                  <a:pt x="32443" y="11903"/>
                </a:cubicBezTo>
                <a:cubicBezTo>
                  <a:pt x="32301" y="10315"/>
                  <a:pt x="31364" y="8909"/>
                  <a:pt x="30284" y="7749"/>
                </a:cubicBezTo>
                <a:cubicBezTo>
                  <a:pt x="27678" y="4918"/>
                  <a:pt x="24052" y="3085"/>
                  <a:pt x="20224" y="2678"/>
                </a:cubicBezTo>
                <a:cubicBezTo>
                  <a:pt x="17821" y="2413"/>
                  <a:pt x="15316" y="2698"/>
                  <a:pt x="12994" y="2005"/>
                </a:cubicBezTo>
                <a:cubicBezTo>
                  <a:pt x="10879" y="1396"/>
                  <a:pt x="8793" y="0"/>
                  <a:pt x="67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3"/>
          <p:cNvGrpSpPr/>
          <p:nvPr/>
        </p:nvGrpSpPr>
        <p:grpSpPr>
          <a:xfrm>
            <a:off x="236650" y="413000"/>
            <a:ext cx="1074776" cy="811903"/>
            <a:chOff x="236650" y="413000"/>
            <a:chExt cx="1074776" cy="811903"/>
          </a:xfrm>
        </p:grpSpPr>
        <p:sp>
          <p:nvSpPr>
            <p:cNvPr id="22" name="Google Shape;22;p3"/>
            <p:cNvSpPr/>
            <p:nvPr/>
          </p:nvSpPr>
          <p:spPr>
            <a:xfrm>
              <a:off x="750615" y="1110091"/>
              <a:ext cx="126593" cy="114812"/>
            </a:xfrm>
            <a:custGeom>
              <a:avLst/>
              <a:gdLst/>
              <a:ahLst/>
              <a:cxnLst/>
              <a:rect l="l" t="t" r="r" b="b"/>
              <a:pathLst>
                <a:path w="1816" h="1647" extrusionOk="0">
                  <a:moveTo>
                    <a:pt x="292" y="0"/>
                  </a:moveTo>
                  <a:cubicBezTo>
                    <a:pt x="138" y="0"/>
                    <a:pt x="0" y="199"/>
                    <a:pt x="142" y="324"/>
                  </a:cubicBezTo>
                  <a:lnTo>
                    <a:pt x="1404" y="1587"/>
                  </a:lnTo>
                  <a:cubicBezTo>
                    <a:pt x="1446" y="1629"/>
                    <a:pt x="1492" y="1646"/>
                    <a:pt x="1536" y="1646"/>
                  </a:cubicBezTo>
                  <a:cubicBezTo>
                    <a:pt x="1686" y="1646"/>
                    <a:pt x="1816" y="1444"/>
                    <a:pt x="1690" y="1302"/>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597255" y="882979"/>
              <a:ext cx="156150" cy="148831"/>
            </a:xfrm>
            <a:custGeom>
              <a:avLst/>
              <a:gdLst/>
              <a:ahLst/>
              <a:cxnLst/>
              <a:rect l="l" t="t" r="r" b="b"/>
              <a:pathLst>
                <a:path w="2240" h="2135" extrusionOk="0">
                  <a:moveTo>
                    <a:pt x="294" y="0"/>
                  </a:moveTo>
                  <a:cubicBezTo>
                    <a:pt x="139" y="0"/>
                    <a:pt x="1" y="203"/>
                    <a:pt x="142" y="344"/>
                  </a:cubicBezTo>
                  <a:cubicBezTo>
                    <a:pt x="692" y="915"/>
                    <a:pt x="1262" y="1485"/>
                    <a:pt x="1812" y="2075"/>
                  </a:cubicBezTo>
                  <a:cubicBezTo>
                    <a:pt x="1854" y="2117"/>
                    <a:pt x="1901" y="2134"/>
                    <a:pt x="1946" y="2134"/>
                  </a:cubicBezTo>
                  <a:cubicBezTo>
                    <a:pt x="2101" y="2134"/>
                    <a:pt x="2239" y="1932"/>
                    <a:pt x="2097" y="1790"/>
                  </a:cubicBezTo>
                  <a:cubicBezTo>
                    <a:pt x="1548" y="1220"/>
                    <a:pt x="977" y="650"/>
                    <a:pt x="427" y="59"/>
                  </a:cubicBezTo>
                  <a:cubicBezTo>
                    <a:pt x="386" y="18"/>
                    <a:pt x="339" y="0"/>
                    <a:pt x="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503218" y="934076"/>
              <a:ext cx="155035" cy="144579"/>
            </a:xfrm>
            <a:custGeom>
              <a:avLst/>
              <a:gdLst/>
              <a:ahLst/>
              <a:cxnLst/>
              <a:rect l="l" t="t" r="r" b="b"/>
              <a:pathLst>
                <a:path w="2224" h="2074" extrusionOk="0">
                  <a:moveTo>
                    <a:pt x="280" y="0"/>
                  </a:moveTo>
                  <a:cubicBezTo>
                    <a:pt x="130" y="0"/>
                    <a:pt x="1" y="203"/>
                    <a:pt x="127" y="344"/>
                  </a:cubicBezTo>
                  <a:lnTo>
                    <a:pt x="1817" y="2014"/>
                  </a:lnTo>
                  <a:cubicBezTo>
                    <a:pt x="1854" y="2056"/>
                    <a:pt x="1897" y="2073"/>
                    <a:pt x="1940" y="2073"/>
                  </a:cubicBezTo>
                  <a:cubicBezTo>
                    <a:pt x="2085" y="2073"/>
                    <a:pt x="2224" y="1871"/>
                    <a:pt x="2082" y="1729"/>
                  </a:cubicBezTo>
                  <a:lnTo>
                    <a:pt x="412" y="59"/>
                  </a:lnTo>
                  <a:cubicBezTo>
                    <a:pt x="370" y="18"/>
                    <a:pt x="325"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419636" y="693928"/>
              <a:ext cx="105750" cy="100940"/>
            </a:xfrm>
            <a:custGeom>
              <a:avLst/>
              <a:gdLst/>
              <a:ahLst/>
              <a:cxnLst/>
              <a:rect l="l" t="t" r="r" b="b"/>
              <a:pathLst>
                <a:path w="1517" h="1448" extrusionOk="0">
                  <a:moveTo>
                    <a:pt x="272" y="1"/>
                  </a:moveTo>
                  <a:cubicBezTo>
                    <a:pt x="124" y="1"/>
                    <a:pt x="0" y="188"/>
                    <a:pt x="124" y="327"/>
                  </a:cubicBezTo>
                  <a:cubicBezTo>
                    <a:pt x="470" y="674"/>
                    <a:pt x="817" y="999"/>
                    <a:pt x="1122" y="1386"/>
                  </a:cubicBezTo>
                  <a:cubicBezTo>
                    <a:pt x="1161" y="1430"/>
                    <a:pt x="1205" y="1448"/>
                    <a:pt x="1248" y="1448"/>
                  </a:cubicBezTo>
                  <a:cubicBezTo>
                    <a:pt x="1387" y="1448"/>
                    <a:pt x="1516" y="1257"/>
                    <a:pt x="1407" y="1101"/>
                  </a:cubicBezTo>
                  <a:cubicBezTo>
                    <a:pt x="1102" y="735"/>
                    <a:pt x="735" y="409"/>
                    <a:pt x="409" y="63"/>
                  </a:cubicBezTo>
                  <a:cubicBezTo>
                    <a:pt x="366" y="19"/>
                    <a:pt x="318"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553129" y="660607"/>
              <a:ext cx="167583" cy="155384"/>
            </a:xfrm>
            <a:custGeom>
              <a:avLst/>
              <a:gdLst/>
              <a:ahLst/>
              <a:cxnLst/>
              <a:rect l="l" t="t" r="r" b="b"/>
              <a:pathLst>
                <a:path w="2404" h="2229" extrusionOk="0">
                  <a:moveTo>
                    <a:pt x="300" y="1"/>
                  </a:moveTo>
                  <a:cubicBezTo>
                    <a:pt x="143" y="1"/>
                    <a:pt x="1" y="194"/>
                    <a:pt x="144" y="337"/>
                  </a:cubicBezTo>
                  <a:lnTo>
                    <a:pt x="1977" y="2170"/>
                  </a:lnTo>
                  <a:cubicBezTo>
                    <a:pt x="2019" y="2211"/>
                    <a:pt x="2065" y="2229"/>
                    <a:pt x="2111" y="2229"/>
                  </a:cubicBezTo>
                  <a:cubicBezTo>
                    <a:pt x="2265" y="2229"/>
                    <a:pt x="2404" y="2026"/>
                    <a:pt x="2262" y="1885"/>
                  </a:cubicBezTo>
                  <a:lnTo>
                    <a:pt x="429" y="52"/>
                  </a:lnTo>
                  <a:cubicBezTo>
                    <a:pt x="389" y="16"/>
                    <a:pt x="344" y="1"/>
                    <a:pt x="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777453" y="886395"/>
              <a:ext cx="163261" cy="151759"/>
            </a:xfrm>
            <a:custGeom>
              <a:avLst/>
              <a:gdLst/>
              <a:ahLst/>
              <a:cxnLst/>
              <a:rect l="l" t="t" r="r" b="b"/>
              <a:pathLst>
                <a:path w="2342" h="2177" extrusionOk="0">
                  <a:moveTo>
                    <a:pt x="275" y="1"/>
                  </a:moveTo>
                  <a:cubicBezTo>
                    <a:pt x="133" y="1"/>
                    <a:pt x="0" y="198"/>
                    <a:pt x="123" y="336"/>
                  </a:cubicBezTo>
                  <a:cubicBezTo>
                    <a:pt x="653" y="988"/>
                    <a:pt x="1243" y="1599"/>
                    <a:pt x="1916" y="2128"/>
                  </a:cubicBezTo>
                  <a:cubicBezTo>
                    <a:pt x="1954" y="2162"/>
                    <a:pt x="1997" y="2177"/>
                    <a:pt x="2039" y="2177"/>
                  </a:cubicBezTo>
                  <a:cubicBezTo>
                    <a:pt x="2197" y="2177"/>
                    <a:pt x="2341" y="1972"/>
                    <a:pt x="2180" y="1843"/>
                  </a:cubicBezTo>
                  <a:cubicBezTo>
                    <a:pt x="1529" y="1314"/>
                    <a:pt x="938" y="723"/>
                    <a:pt x="409" y="71"/>
                  </a:cubicBezTo>
                  <a:cubicBezTo>
                    <a:pt x="369" y="21"/>
                    <a:pt x="322" y="1"/>
                    <a:pt x="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834336" y="1054742"/>
              <a:ext cx="97943" cy="86371"/>
            </a:xfrm>
            <a:custGeom>
              <a:avLst/>
              <a:gdLst/>
              <a:ahLst/>
              <a:cxnLst/>
              <a:rect l="l" t="t" r="r" b="b"/>
              <a:pathLst>
                <a:path w="1405" h="1239" extrusionOk="0">
                  <a:moveTo>
                    <a:pt x="294" y="0"/>
                  </a:moveTo>
                  <a:cubicBezTo>
                    <a:pt x="139" y="0"/>
                    <a:pt x="1" y="203"/>
                    <a:pt x="142" y="345"/>
                  </a:cubicBezTo>
                  <a:lnTo>
                    <a:pt x="977" y="1179"/>
                  </a:lnTo>
                  <a:cubicBezTo>
                    <a:pt x="1019" y="1221"/>
                    <a:pt x="1066" y="1239"/>
                    <a:pt x="1111" y="1239"/>
                  </a:cubicBezTo>
                  <a:cubicBezTo>
                    <a:pt x="1266" y="1239"/>
                    <a:pt x="1404" y="1036"/>
                    <a:pt x="1262" y="894"/>
                  </a:cubicBezTo>
                  <a:lnTo>
                    <a:pt x="427" y="59"/>
                  </a:lnTo>
                  <a:cubicBezTo>
                    <a:pt x="386" y="18"/>
                    <a:pt x="339" y="0"/>
                    <a:pt x="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671077" y="620315"/>
              <a:ext cx="213103" cy="202996"/>
            </a:xfrm>
            <a:custGeom>
              <a:avLst/>
              <a:gdLst/>
              <a:ahLst/>
              <a:cxnLst/>
              <a:rect l="l" t="t" r="r" b="b"/>
              <a:pathLst>
                <a:path w="3057" h="2912" extrusionOk="0">
                  <a:moveTo>
                    <a:pt x="276" y="0"/>
                  </a:moveTo>
                  <a:cubicBezTo>
                    <a:pt x="127" y="0"/>
                    <a:pt x="1" y="203"/>
                    <a:pt x="142" y="345"/>
                  </a:cubicBezTo>
                  <a:cubicBezTo>
                    <a:pt x="977" y="1180"/>
                    <a:pt x="1833" y="1994"/>
                    <a:pt x="2647" y="2850"/>
                  </a:cubicBezTo>
                  <a:cubicBezTo>
                    <a:pt x="2691" y="2893"/>
                    <a:pt x="2739" y="2911"/>
                    <a:pt x="2785" y="2911"/>
                  </a:cubicBezTo>
                  <a:cubicBezTo>
                    <a:pt x="2932" y="2911"/>
                    <a:pt x="3057" y="2725"/>
                    <a:pt x="2932" y="2585"/>
                  </a:cubicBezTo>
                  <a:cubicBezTo>
                    <a:pt x="2118" y="1709"/>
                    <a:pt x="1262" y="895"/>
                    <a:pt x="407" y="60"/>
                  </a:cubicBezTo>
                  <a:cubicBezTo>
                    <a:pt x="365" y="18"/>
                    <a:pt x="320" y="0"/>
                    <a:pt x="2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919242" y="875868"/>
              <a:ext cx="180549" cy="170162"/>
            </a:xfrm>
            <a:custGeom>
              <a:avLst/>
              <a:gdLst/>
              <a:ahLst/>
              <a:cxnLst/>
              <a:rect l="l" t="t" r="r" b="b"/>
              <a:pathLst>
                <a:path w="2590" h="2441" extrusionOk="0">
                  <a:moveTo>
                    <a:pt x="280" y="0"/>
                  </a:moveTo>
                  <a:cubicBezTo>
                    <a:pt x="130" y="0"/>
                    <a:pt x="0" y="203"/>
                    <a:pt x="126" y="344"/>
                  </a:cubicBezTo>
                  <a:lnTo>
                    <a:pt x="2183" y="2381"/>
                  </a:lnTo>
                  <a:cubicBezTo>
                    <a:pt x="2220" y="2423"/>
                    <a:pt x="2263" y="2440"/>
                    <a:pt x="2306" y="2440"/>
                  </a:cubicBezTo>
                  <a:cubicBezTo>
                    <a:pt x="2451" y="2440"/>
                    <a:pt x="2589" y="2238"/>
                    <a:pt x="2448" y="2096"/>
                  </a:cubicBezTo>
                  <a:lnTo>
                    <a:pt x="411" y="59"/>
                  </a:lnTo>
                  <a:cubicBezTo>
                    <a:pt x="369" y="18"/>
                    <a:pt x="324"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868145" y="682774"/>
              <a:ext cx="195049" cy="184383"/>
            </a:xfrm>
            <a:custGeom>
              <a:avLst/>
              <a:gdLst/>
              <a:ahLst/>
              <a:cxnLst/>
              <a:rect l="l" t="t" r="r" b="b"/>
              <a:pathLst>
                <a:path w="2798" h="2645" extrusionOk="0">
                  <a:moveTo>
                    <a:pt x="279" y="0"/>
                  </a:moveTo>
                  <a:cubicBezTo>
                    <a:pt x="129" y="0"/>
                    <a:pt x="0" y="199"/>
                    <a:pt x="126" y="324"/>
                  </a:cubicBezTo>
                  <a:lnTo>
                    <a:pt x="2386" y="2585"/>
                  </a:lnTo>
                  <a:cubicBezTo>
                    <a:pt x="2428" y="2627"/>
                    <a:pt x="2474" y="2644"/>
                    <a:pt x="2518" y="2644"/>
                  </a:cubicBezTo>
                  <a:cubicBezTo>
                    <a:pt x="2668" y="2644"/>
                    <a:pt x="2797" y="2442"/>
                    <a:pt x="2671" y="2300"/>
                  </a:cubicBezTo>
                  <a:lnTo>
                    <a:pt x="411" y="60"/>
                  </a:lnTo>
                  <a:cubicBezTo>
                    <a:pt x="369" y="18"/>
                    <a:pt x="323" y="0"/>
                    <a:pt x="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820324" y="507944"/>
              <a:ext cx="235411" cy="224327"/>
            </a:xfrm>
            <a:custGeom>
              <a:avLst/>
              <a:gdLst/>
              <a:ahLst/>
              <a:cxnLst/>
              <a:rect l="l" t="t" r="r" b="b"/>
              <a:pathLst>
                <a:path w="3377" h="3218" extrusionOk="0">
                  <a:moveTo>
                    <a:pt x="284" y="1"/>
                  </a:moveTo>
                  <a:cubicBezTo>
                    <a:pt x="132" y="1"/>
                    <a:pt x="0" y="188"/>
                    <a:pt x="140" y="327"/>
                  </a:cubicBezTo>
                  <a:lnTo>
                    <a:pt x="2971" y="3158"/>
                  </a:lnTo>
                  <a:cubicBezTo>
                    <a:pt x="3012" y="3200"/>
                    <a:pt x="3058" y="3217"/>
                    <a:pt x="3102" y="3217"/>
                  </a:cubicBezTo>
                  <a:cubicBezTo>
                    <a:pt x="3251" y="3217"/>
                    <a:pt x="3377" y="3015"/>
                    <a:pt x="3235" y="2873"/>
                  </a:cubicBezTo>
                  <a:lnTo>
                    <a:pt x="425" y="63"/>
                  </a:lnTo>
                  <a:cubicBezTo>
                    <a:pt x="381" y="19"/>
                    <a:pt x="332" y="1"/>
                    <a:pt x="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727960" y="541544"/>
              <a:ext cx="128824" cy="109236"/>
            </a:xfrm>
            <a:custGeom>
              <a:avLst/>
              <a:gdLst/>
              <a:ahLst/>
              <a:cxnLst/>
              <a:rect l="l" t="t" r="r" b="b"/>
              <a:pathLst>
                <a:path w="1848" h="1567" extrusionOk="0">
                  <a:moveTo>
                    <a:pt x="302" y="0"/>
                  </a:moveTo>
                  <a:cubicBezTo>
                    <a:pt x="144" y="0"/>
                    <a:pt x="1" y="201"/>
                    <a:pt x="161" y="314"/>
                  </a:cubicBezTo>
                  <a:cubicBezTo>
                    <a:pt x="609" y="680"/>
                    <a:pt x="976" y="1149"/>
                    <a:pt x="1404" y="1515"/>
                  </a:cubicBezTo>
                  <a:cubicBezTo>
                    <a:pt x="1449" y="1551"/>
                    <a:pt x="1497" y="1566"/>
                    <a:pt x="1544" y="1566"/>
                  </a:cubicBezTo>
                  <a:cubicBezTo>
                    <a:pt x="1709" y="1566"/>
                    <a:pt x="1847" y="1378"/>
                    <a:pt x="1689" y="1251"/>
                  </a:cubicBezTo>
                  <a:cubicBezTo>
                    <a:pt x="1241" y="864"/>
                    <a:pt x="894" y="395"/>
                    <a:pt x="426" y="49"/>
                  </a:cubicBezTo>
                  <a:cubicBezTo>
                    <a:pt x="387" y="15"/>
                    <a:pt x="344"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1079782" y="770608"/>
              <a:ext cx="154756" cy="143533"/>
            </a:xfrm>
            <a:custGeom>
              <a:avLst/>
              <a:gdLst/>
              <a:ahLst/>
              <a:cxnLst/>
              <a:rect l="l" t="t" r="r" b="b"/>
              <a:pathLst>
                <a:path w="2220" h="2059" extrusionOk="0">
                  <a:moveTo>
                    <a:pt x="272" y="0"/>
                  </a:moveTo>
                  <a:cubicBezTo>
                    <a:pt x="124" y="0"/>
                    <a:pt x="0" y="187"/>
                    <a:pt x="124" y="327"/>
                  </a:cubicBezTo>
                  <a:lnTo>
                    <a:pt x="1815" y="1997"/>
                  </a:lnTo>
                  <a:cubicBezTo>
                    <a:pt x="1858" y="2041"/>
                    <a:pt x="1906" y="2059"/>
                    <a:pt x="1952" y="2059"/>
                  </a:cubicBezTo>
                  <a:cubicBezTo>
                    <a:pt x="2099" y="2059"/>
                    <a:pt x="2219" y="1872"/>
                    <a:pt x="2079" y="1732"/>
                  </a:cubicBezTo>
                  <a:lnTo>
                    <a:pt x="409" y="62"/>
                  </a:lnTo>
                  <a:cubicBezTo>
                    <a:pt x="366" y="19"/>
                    <a:pt x="318" y="0"/>
                    <a:pt x="2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1097000" y="931217"/>
              <a:ext cx="83722" cy="70756"/>
            </a:xfrm>
            <a:custGeom>
              <a:avLst/>
              <a:gdLst/>
              <a:ahLst/>
              <a:cxnLst/>
              <a:rect l="l" t="t" r="r" b="b"/>
              <a:pathLst>
                <a:path w="1201" h="1015" extrusionOk="0">
                  <a:moveTo>
                    <a:pt x="292" y="0"/>
                  </a:moveTo>
                  <a:cubicBezTo>
                    <a:pt x="138" y="0"/>
                    <a:pt x="1" y="199"/>
                    <a:pt x="142" y="324"/>
                  </a:cubicBezTo>
                  <a:lnTo>
                    <a:pt x="773" y="956"/>
                  </a:lnTo>
                  <a:cubicBezTo>
                    <a:pt x="815" y="997"/>
                    <a:pt x="862" y="1015"/>
                    <a:pt x="907" y="1015"/>
                  </a:cubicBezTo>
                  <a:cubicBezTo>
                    <a:pt x="1062" y="1015"/>
                    <a:pt x="1200" y="812"/>
                    <a:pt x="1058" y="671"/>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929489" y="466955"/>
              <a:ext cx="268593" cy="258206"/>
            </a:xfrm>
            <a:custGeom>
              <a:avLst/>
              <a:gdLst/>
              <a:ahLst/>
              <a:cxnLst/>
              <a:rect l="l" t="t" r="r" b="b"/>
              <a:pathLst>
                <a:path w="3853" h="3704" extrusionOk="0">
                  <a:moveTo>
                    <a:pt x="293" y="1"/>
                  </a:moveTo>
                  <a:cubicBezTo>
                    <a:pt x="138" y="1"/>
                    <a:pt x="0" y="203"/>
                    <a:pt x="142" y="345"/>
                  </a:cubicBezTo>
                  <a:lnTo>
                    <a:pt x="3441" y="3644"/>
                  </a:lnTo>
                  <a:cubicBezTo>
                    <a:pt x="3483" y="3686"/>
                    <a:pt x="3529" y="3703"/>
                    <a:pt x="3573" y="3703"/>
                  </a:cubicBezTo>
                  <a:cubicBezTo>
                    <a:pt x="3723" y="3703"/>
                    <a:pt x="3852" y="3501"/>
                    <a:pt x="3726" y="3359"/>
                  </a:cubicBezTo>
                  <a:lnTo>
                    <a:pt x="427" y="60"/>
                  </a:lnTo>
                  <a:cubicBezTo>
                    <a:pt x="385" y="18"/>
                    <a:pt x="339" y="1"/>
                    <a:pt x="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1199193" y="745234"/>
              <a:ext cx="112233" cy="100034"/>
            </a:xfrm>
            <a:custGeom>
              <a:avLst/>
              <a:gdLst/>
              <a:ahLst/>
              <a:cxnLst/>
              <a:rect l="l" t="t" r="r" b="b"/>
              <a:pathLst>
                <a:path w="1610" h="1435" extrusionOk="0">
                  <a:moveTo>
                    <a:pt x="293" y="0"/>
                  </a:moveTo>
                  <a:cubicBezTo>
                    <a:pt x="138" y="0"/>
                    <a:pt x="1" y="199"/>
                    <a:pt x="142" y="324"/>
                  </a:cubicBezTo>
                  <a:lnTo>
                    <a:pt x="1201" y="1383"/>
                  </a:lnTo>
                  <a:cubicBezTo>
                    <a:pt x="1237" y="1419"/>
                    <a:pt x="1279" y="1434"/>
                    <a:pt x="1320" y="1434"/>
                  </a:cubicBezTo>
                  <a:cubicBezTo>
                    <a:pt x="1467" y="1434"/>
                    <a:pt x="1609" y="1241"/>
                    <a:pt x="1466" y="1098"/>
                  </a:cubicBezTo>
                  <a:lnTo>
                    <a:pt x="427" y="60"/>
                  </a:lnTo>
                  <a:cubicBezTo>
                    <a:pt x="386" y="18"/>
                    <a:pt x="338" y="0"/>
                    <a:pt x="2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028894" y="413000"/>
              <a:ext cx="119134" cy="107702"/>
            </a:xfrm>
            <a:custGeom>
              <a:avLst/>
              <a:gdLst/>
              <a:ahLst/>
              <a:cxnLst/>
              <a:rect l="l" t="t" r="r" b="b"/>
              <a:pathLst>
                <a:path w="1709" h="1545" extrusionOk="0">
                  <a:moveTo>
                    <a:pt x="274" y="1"/>
                  </a:moveTo>
                  <a:cubicBezTo>
                    <a:pt x="125" y="1"/>
                    <a:pt x="0" y="199"/>
                    <a:pt x="141" y="325"/>
                  </a:cubicBezTo>
                  <a:cubicBezTo>
                    <a:pt x="528" y="712"/>
                    <a:pt x="895" y="1119"/>
                    <a:pt x="1282" y="1486"/>
                  </a:cubicBezTo>
                  <a:cubicBezTo>
                    <a:pt x="1324" y="1527"/>
                    <a:pt x="1370" y="1545"/>
                    <a:pt x="1416" y="1545"/>
                  </a:cubicBezTo>
                  <a:cubicBezTo>
                    <a:pt x="1571" y="1545"/>
                    <a:pt x="1709" y="1342"/>
                    <a:pt x="1567" y="1201"/>
                  </a:cubicBezTo>
                  <a:cubicBezTo>
                    <a:pt x="1160" y="834"/>
                    <a:pt x="793" y="427"/>
                    <a:pt x="406" y="60"/>
                  </a:cubicBezTo>
                  <a:cubicBezTo>
                    <a:pt x="364" y="18"/>
                    <a:pt x="318" y="1"/>
                    <a:pt x="2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1148097" y="569218"/>
              <a:ext cx="134819" cy="123317"/>
            </a:xfrm>
            <a:custGeom>
              <a:avLst/>
              <a:gdLst/>
              <a:ahLst/>
              <a:cxnLst/>
              <a:rect l="l" t="t" r="r" b="b"/>
              <a:pathLst>
                <a:path w="1934" h="1769" extrusionOk="0">
                  <a:moveTo>
                    <a:pt x="293" y="0"/>
                  </a:moveTo>
                  <a:cubicBezTo>
                    <a:pt x="139" y="0"/>
                    <a:pt x="1" y="203"/>
                    <a:pt x="142" y="344"/>
                  </a:cubicBezTo>
                  <a:lnTo>
                    <a:pt x="1507" y="1709"/>
                  </a:lnTo>
                  <a:cubicBezTo>
                    <a:pt x="1548" y="1751"/>
                    <a:pt x="1595" y="1768"/>
                    <a:pt x="1641" y="1768"/>
                  </a:cubicBezTo>
                  <a:cubicBezTo>
                    <a:pt x="1795" y="1768"/>
                    <a:pt x="1933" y="1566"/>
                    <a:pt x="1792" y="1424"/>
                  </a:cubicBezTo>
                  <a:lnTo>
                    <a:pt x="427" y="59"/>
                  </a:lnTo>
                  <a:cubicBezTo>
                    <a:pt x="386" y="18"/>
                    <a:pt x="339" y="0"/>
                    <a:pt x="2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341771" y="752344"/>
              <a:ext cx="156150" cy="144021"/>
            </a:xfrm>
            <a:custGeom>
              <a:avLst/>
              <a:gdLst/>
              <a:ahLst/>
              <a:cxnLst/>
              <a:rect l="l" t="t" r="r" b="b"/>
              <a:pathLst>
                <a:path w="2240" h="2066" extrusionOk="0">
                  <a:moveTo>
                    <a:pt x="292" y="0"/>
                  </a:moveTo>
                  <a:cubicBezTo>
                    <a:pt x="137" y="0"/>
                    <a:pt x="0" y="199"/>
                    <a:pt x="142" y="324"/>
                  </a:cubicBezTo>
                  <a:lnTo>
                    <a:pt x="1832" y="2015"/>
                  </a:lnTo>
                  <a:cubicBezTo>
                    <a:pt x="1868" y="2050"/>
                    <a:pt x="1909" y="2065"/>
                    <a:pt x="1950" y="2065"/>
                  </a:cubicBezTo>
                  <a:cubicBezTo>
                    <a:pt x="2097" y="2065"/>
                    <a:pt x="2240" y="1873"/>
                    <a:pt x="2097" y="1730"/>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671077" y="1120059"/>
              <a:ext cx="106587" cy="101358"/>
            </a:xfrm>
            <a:custGeom>
              <a:avLst/>
              <a:gdLst/>
              <a:ahLst/>
              <a:cxnLst/>
              <a:rect l="l" t="t" r="r" b="b"/>
              <a:pathLst>
                <a:path w="1529" h="1454" extrusionOk="0">
                  <a:moveTo>
                    <a:pt x="284" y="0"/>
                  </a:moveTo>
                  <a:cubicBezTo>
                    <a:pt x="139" y="0"/>
                    <a:pt x="1" y="203"/>
                    <a:pt x="142" y="344"/>
                  </a:cubicBezTo>
                  <a:cubicBezTo>
                    <a:pt x="448" y="711"/>
                    <a:pt x="814" y="1037"/>
                    <a:pt x="1120" y="1383"/>
                  </a:cubicBezTo>
                  <a:cubicBezTo>
                    <a:pt x="1165" y="1433"/>
                    <a:pt x="1214" y="1453"/>
                    <a:pt x="1261" y="1453"/>
                  </a:cubicBezTo>
                  <a:cubicBezTo>
                    <a:pt x="1407" y="1453"/>
                    <a:pt x="1528" y="1257"/>
                    <a:pt x="1405" y="1118"/>
                  </a:cubicBezTo>
                  <a:cubicBezTo>
                    <a:pt x="1079" y="752"/>
                    <a:pt x="733" y="426"/>
                    <a:pt x="407" y="59"/>
                  </a:cubicBezTo>
                  <a:cubicBezTo>
                    <a:pt x="370" y="18"/>
                    <a:pt x="327" y="0"/>
                    <a:pt x="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334522" y="890647"/>
              <a:ext cx="156220" cy="144021"/>
            </a:xfrm>
            <a:custGeom>
              <a:avLst/>
              <a:gdLst/>
              <a:ahLst/>
              <a:cxnLst/>
              <a:rect l="l" t="t" r="r" b="b"/>
              <a:pathLst>
                <a:path w="2241" h="2066" extrusionOk="0">
                  <a:moveTo>
                    <a:pt x="300" y="0"/>
                  </a:moveTo>
                  <a:cubicBezTo>
                    <a:pt x="143" y="0"/>
                    <a:pt x="1" y="193"/>
                    <a:pt x="144" y="336"/>
                  </a:cubicBezTo>
                  <a:lnTo>
                    <a:pt x="1814" y="2006"/>
                  </a:lnTo>
                  <a:cubicBezTo>
                    <a:pt x="1856" y="2048"/>
                    <a:pt x="1903" y="2065"/>
                    <a:pt x="1949" y="2065"/>
                  </a:cubicBezTo>
                  <a:cubicBezTo>
                    <a:pt x="2103" y="2065"/>
                    <a:pt x="2240" y="1867"/>
                    <a:pt x="2099" y="1741"/>
                  </a:cubicBezTo>
                  <a:lnTo>
                    <a:pt x="429" y="51"/>
                  </a:lnTo>
                  <a:cubicBezTo>
                    <a:pt x="389" y="15"/>
                    <a:pt x="344" y="0"/>
                    <a:pt x="3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36650" y="766565"/>
              <a:ext cx="100592" cy="89368"/>
            </a:xfrm>
            <a:custGeom>
              <a:avLst/>
              <a:gdLst/>
              <a:ahLst/>
              <a:cxnLst/>
              <a:rect l="l" t="t" r="r" b="b"/>
              <a:pathLst>
                <a:path w="1443" h="1282" extrusionOk="0">
                  <a:moveTo>
                    <a:pt x="284" y="0"/>
                  </a:moveTo>
                  <a:cubicBezTo>
                    <a:pt x="139" y="0"/>
                    <a:pt x="1" y="203"/>
                    <a:pt x="142" y="344"/>
                  </a:cubicBezTo>
                  <a:lnTo>
                    <a:pt x="1018" y="1220"/>
                  </a:lnTo>
                  <a:cubicBezTo>
                    <a:pt x="1062" y="1264"/>
                    <a:pt x="1111" y="1282"/>
                    <a:pt x="1159" y="1282"/>
                  </a:cubicBezTo>
                  <a:cubicBezTo>
                    <a:pt x="1311" y="1282"/>
                    <a:pt x="1443" y="1095"/>
                    <a:pt x="1303" y="955"/>
                  </a:cubicBezTo>
                  <a:lnTo>
                    <a:pt x="407" y="59"/>
                  </a:lnTo>
                  <a:cubicBezTo>
                    <a:pt x="370" y="18"/>
                    <a:pt x="327" y="0"/>
                    <a:pt x="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525943" y="1083114"/>
              <a:ext cx="132798" cy="123875"/>
            </a:xfrm>
            <a:custGeom>
              <a:avLst/>
              <a:gdLst/>
              <a:ahLst/>
              <a:cxnLst/>
              <a:rect l="l" t="t" r="r" b="b"/>
              <a:pathLst>
                <a:path w="1905" h="1777" extrusionOk="0">
                  <a:moveTo>
                    <a:pt x="279" y="1"/>
                  </a:moveTo>
                  <a:cubicBezTo>
                    <a:pt x="143" y="1"/>
                    <a:pt x="1" y="203"/>
                    <a:pt x="127" y="345"/>
                  </a:cubicBezTo>
                  <a:cubicBezTo>
                    <a:pt x="534" y="854"/>
                    <a:pt x="962" y="1383"/>
                    <a:pt x="1532" y="1750"/>
                  </a:cubicBezTo>
                  <a:cubicBezTo>
                    <a:pt x="1563" y="1769"/>
                    <a:pt x="1594" y="1777"/>
                    <a:pt x="1624" y="1777"/>
                  </a:cubicBezTo>
                  <a:cubicBezTo>
                    <a:pt x="1788" y="1777"/>
                    <a:pt x="1905" y="1525"/>
                    <a:pt x="1715" y="1404"/>
                  </a:cubicBezTo>
                  <a:cubicBezTo>
                    <a:pt x="1206" y="1058"/>
                    <a:pt x="799" y="548"/>
                    <a:pt x="391" y="60"/>
                  </a:cubicBezTo>
                  <a:cubicBezTo>
                    <a:pt x="359" y="18"/>
                    <a:pt x="319"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3"/>
          <p:cNvGrpSpPr/>
          <p:nvPr/>
        </p:nvGrpSpPr>
        <p:grpSpPr>
          <a:xfrm>
            <a:off x="7479450" y="4174825"/>
            <a:ext cx="1555192" cy="879746"/>
            <a:chOff x="7479450" y="4174825"/>
            <a:chExt cx="1555192" cy="879746"/>
          </a:xfrm>
        </p:grpSpPr>
        <p:sp>
          <p:nvSpPr>
            <p:cNvPr id="46" name="Google Shape;46;p3"/>
            <p:cNvSpPr/>
            <p:nvPr/>
          </p:nvSpPr>
          <p:spPr>
            <a:xfrm>
              <a:off x="7483402" y="4579196"/>
              <a:ext cx="1551240" cy="270258"/>
            </a:xfrm>
            <a:custGeom>
              <a:avLst/>
              <a:gdLst/>
              <a:ahLst/>
              <a:cxnLst/>
              <a:rect l="l" t="t" r="r" b="b"/>
              <a:pathLst>
                <a:path w="24337" h="4240" extrusionOk="0">
                  <a:moveTo>
                    <a:pt x="11160" y="158"/>
                  </a:moveTo>
                  <a:cubicBezTo>
                    <a:pt x="11181" y="158"/>
                    <a:pt x="11201" y="160"/>
                    <a:pt x="11222" y="167"/>
                  </a:cubicBezTo>
                  <a:lnTo>
                    <a:pt x="11405" y="167"/>
                  </a:lnTo>
                  <a:cubicBezTo>
                    <a:pt x="11283" y="167"/>
                    <a:pt x="11181" y="187"/>
                    <a:pt x="11059" y="207"/>
                  </a:cubicBezTo>
                  <a:lnTo>
                    <a:pt x="11059" y="167"/>
                  </a:lnTo>
                  <a:lnTo>
                    <a:pt x="11018" y="228"/>
                  </a:lnTo>
                  <a:cubicBezTo>
                    <a:pt x="10916" y="248"/>
                    <a:pt x="10794" y="269"/>
                    <a:pt x="10692" y="309"/>
                  </a:cubicBezTo>
                  <a:cubicBezTo>
                    <a:pt x="10692" y="269"/>
                    <a:pt x="10692" y="248"/>
                    <a:pt x="10733" y="228"/>
                  </a:cubicBezTo>
                  <a:cubicBezTo>
                    <a:pt x="10753" y="228"/>
                    <a:pt x="10875" y="187"/>
                    <a:pt x="11018" y="167"/>
                  </a:cubicBezTo>
                  <a:cubicBezTo>
                    <a:pt x="11072" y="167"/>
                    <a:pt x="11117" y="158"/>
                    <a:pt x="11160" y="158"/>
                  </a:cubicBezTo>
                  <a:close/>
                  <a:moveTo>
                    <a:pt x="3168" y="424"/>
                  </a:moveTo>
                  <a:cubicBezTo>
                    <a:pt x="3184" y="426"/>
                    <a:pt x="3201" y="429"/>
                    <a:pt x="3218" y="431"/>
                  </a:cubicBezTo>
                  <a:cubicBezTo>
                    <a:pt x="3192" y="427"/>
                    <a:pt x="3176" y="425"/>
                    <a:pt x="3168" y="424"/>
                  </a:cubicBezTo>
                  <a:close/>
                  <a:moveTo>
                    <a:pt x="12382" y="350"/>
                  </a:moveTo>
                  <a:cubicBezTo>
                    <a:pt x="12403" y="350"/>
                    <a:pt x="12423" y="370"/>
                    <a:pt x="12443" y="370"/>
                  </a:cubicBezTo>
                  <a:cubicBezTo>
                    <a:pt x="12505" y="391"/>
                    <a:pt x="12566" y="411"/>
                    <a:pt x="12606" y="431"/>
                  </a:cubicBezTo>
                  <a:cubicBezTo>
                    <a:pt x="12586" y="431"/>
                    <a:pt x="12606" y="452"/>
                    <a:pt x="12627" y="472"/>
                  </a:cubicBezTo>
                  <a:cubicBezTo>
                    <a:pt x="12545" y="431"/>
                    <a:pt x="12464" y="391"/>
                    <a:pt x="12382" y="350"/>
                  </a:cubicBezTo>
                  <a:close/>
                  <a:moveTo>
                    <a:pt x="1528" y="676"/>
                  </a:moveTo>
                  <a:cubicBezTo>
                    <a:pt x="1519" y="679"/>
                    <a:pt x="1508" y="683"/>
                    <a:pt x="1495" y="689"/>
                  </a:cubicBezTo>
                  <a:lnTo>
                    <a:pt x="1495" y="689"/>
                  </a:lnTo>
                  <a:cubicBezTo>
                    <a:pt x="1505" y="685"/>
                    <a:pt x="1516" y="681"/>
                    <a:pt x="1528" y="676"/>
                  </a:cubicBezTo>
                  <a:close/>
                  <a:moveTo>
                    <a:pt x="1495" y="689"/>
                  </a:moveTo>
                  <a:cubicBezTo>
                    <a:pt x="1427" y="717"/>
                    <a:pt x="1395" y="733"/>
                    <a:pt x="1401" y="736"/>
                  </a:cubicBezTo>
                  <a:lnTo>
                    <a:pt x="1401" y="736"/>
                  </a:lnTo>
                  <a:cubicBezTo>
                    <a:pt x="1438" y="717"/>
                    <a:pt x="1470" y="700"/>
                    <a:pt x="1495" y="689"/>
                  </a:cubicBezTo>
                  <a:close/>
                  <a:moveTo>
                    <a:pt x="1813" y="594"/>
                  </a:moveTo>
                  <a:cubicBezTo>
                    <a:pt x="1874" y="594"/>
                    <a:pt x="1833" y="615"/>
                    <a:pt x="1772" y="635"/>
                  </a:cubicBezTo>
                  <a:cubicBezTo>
                    <a:pt x="1792" y="635"/>
                    <a:pt x="1833" y="615"/>
                    <a:pt x="1853" y="615"/>
                  </a:cubicBezTo>
                  <a:cubicBezTo>
                    <a:pt x="1894" y="594"/>
                    <a:pt x="1914" y="594"/>
                    <a:pt x="1914" y="594"/>
                  </a:cubicBezTo>
                  <a:lnTo>
                    <a:pt x="1914" y="594"/>
                  </a:lnTo>
                  <a:cubicBezTo>
                    <a:pt x="1861" y="612"/>
                    <a:pt x="1808" y="630"/>
                    <a:pt x="1768" y="648"/>
                  </a:cubicBezTo>
                  <a:lnTo>
                    <a:pt x="1768" y="648"/>
                  </a:lnTo>
                  <a:cubicBezTo>
                    <a:pt x="1770" y="645"/>
                    <a:pt x="1772" y="641"/>
                    <a:pt x="1772" y="635"/>
                  </a:cubicBezTo>
                  <a:lnTo>
                    <a:pt x="1772" y="635"/>
                  </a:lnTo>
                  <a:cubicBezTo>
                    <a:pt x="1752" y="656"/>
                    <a:pt x="1731" y="676"/>
                    <a:pt x="1690" y="676"/>
                  </a:cubicBezTo>
                  <a:cubicBezTo>
                    <a:pt x="1670" y="696"/>
                    <a:pt x="1650" y="696"/>
                    <a:pt x="1609" y="717"/>
                  </a:cubicBezTo>
                  <a:cubicBezTo>
                    <a:pt x="1548" y="737"/>
                    <a:pt x="1507" y="757"/>
                    <a:pt x="1466" y="757"/>
                  </a:cubicBezTo>
                  <a:cubicBezTo>
                    <a:pt x="1589" y="696"/>
                    <a:pt x="1690" y="635"/>
                    <a:pt x="1813" y="594"/>
                  </a:cubicBezTo>
                  <a:close/>
                  <a:moveTo>
                    <a:pt x="9531" y="839"/>
                  </a:moveTo>
                  <a:lnTo>
                    <a:pt x="9531" y="839"/>
                  </a:lnTo>
                  <a:cubicBezTo>
                    <a:pt x="9470" y="900"/>
                    <a:pt x="9368" y="1002"/>
                    <a:pt x="9266" y="1124"/>
                  </a:cubicBezTo>
                  <a:cubicBezTo>
                    <a:pt x="9124" y="1246"/>
                    <a:pt x="8981" y="1348"/>
                    <a:pt x="8859" y="1470"/>
                  </a:cubicBezTo>
                  <a:cubicBezTo>
                    <a:pt x="8941" y="1348"/>
                    <a:pt x="9063" y="1205"/>
                    <a:pt x="9205" y="1083"/>
                  </a:cubicBezTo>
                  <a:lnTo>
                    <a:pt x="9287" y="1042"/>
                  </a:lnTo>
                  <a:cubicBezTo>
                    <a:pt x="9368" y="961"/>
                    <a:pt x="9450" y="900"/>
                    <a:pt x="9531" y="839"/>
                  </a:cubicBezTo>
                  <a:close/>
                  <a:moveTo>
                    <a:pt x="9328" y="2244"/>
                  </a:moveTo>
                  <a:cubicBezTo>
                    <a:pt x="9316" y="2253"/>
                    <a:pt x="9305" y="2263"/>
                    <a:pt x="9294" y="2272"/>
                  </a:cubicBezTo>
                  <a:lnTo>
                    <a:pt x="9294" y="2272"/>
                  </a:lnTo>
                  <a:cubicBezTo>
                    <a:pt x="9304" y="2263"/>
                    <a:pt x="9316" y="2254"/>
                    <a:pt x="9328" y="2244"/>
                  </a:cubicBezTo>
                  <a:close/>
                  <a:moveTo>
                    <a:pt x="6177" y="2496"/>
                  </a:moveTo>
                  <a:cubicBezTo>
                    <a:pt x="6194" y="2501"/>
                    <a:pt x="6212" y="2505"/>
                    <a:pt x="6232" y="2509"/>
                  </a:cubicBezTo>
                  <a:cubicBezTo>
                    <a:pt x="6209" y="2503"/>
                    <a:pt x="6191" y="2499"/>
                    <a:pt x="6177" y="2496"/>
                  </a:cubicBezTo>
                  <a:close/>
                  <a:moveTo>
                    <a:pt x="14643" y="2488"/>
                  </a:moveTo>
                  <a:lnTo>
                    <a:pt x="14643" y="2488"/>
                  </a:lnTo>
                  <a:cubicBezTo>
                    <a:pt x="14687" y="2526"/>
                    <a:pt x="14725" y="2566"/>
                    <a:pt x="14764" y="2607"/>
                  </a:cubicBezTo>
                  <a:lnTo>
                    <a:pt x="14764" y="2607"/>
                  </a:lnTo>
                  <a:cubicBezTo>
                    <a:pt x="14724" y="2562"/>
                    <a:pt x="14689" y="2519"/>
                    <a:pt x="14643" y="2488"/>
                  </a:cubicBezTo>
                  <a:close/>
                  <a:moveTo>
                    <a:pt x="6008" y="2529"/>
                  </a:moveTo>
                  <a:lnTo>
                    <a:pt x="6008" y="2529"/>
                  </a:lnTo>
                  <a:cubicBezTo>
                    <a:pt x="6089" y="2550"/>
                    <a:pt x="6171" y="2570"/>
                    <a:pt x="6232" y="2570"/>
                  </a:cubicBezTo>
                  <a:cubicBezTo>
                    <a:pt x="6212" y="2590"/>
                    <a:pt x="6232" y="2611"/>
                    <a:pt x="6232" y="2631"/>
                  </a:cubicBezTo>
                  <a:cubicBezTo>
                    <a:pt x="6232" y="2631"/>
                    <a:pt x="6212" y="2631"/>
                    <a:pt x="6212" y="2611"/>
                  </a:cubicBezTo>
                  <a:cubicBezTo>
                    <a:pt x="6150" y="2590"/>
                    <a:pt x="6069" y="2570"/>
                    <a:pt x="6008" y="2529"/>
                  </a:cubicBezTo>
                  <a:close/>
                  <a:moveTo>
                    <a:pt x="18309" y="2611"/>
                  </a:moveTo>
                  <a:cubicBezTo>
                    <a:pt x="18207" y="2672"/>
                    <a:pt x="18125" y="2753"/>
                    <a:pt x="18024" y="2814"/>
                  </a:cubicBezTo>
                  <a:cubicBezTo>
                    <a:pt x="18085" y="2753"/>
                    <a:pt x="18207" y="2672"/>
                    <a:pt x="18309" y="2611"/>
                  </a:cubicBezTo>
                  <a:close/>
                  <a:moveTo>
                    <a:pt x="13727" y="1429"/>
                  </a:moveTo>
                  <a:cubicBezTo>
                    <a:pt x="13828" y="1511"/>
                    <a:pt x="13991" y="1674"/>
                    <a:pt x="14195" y="1898"/>
                  </a:cubicBezTo>
                  <a:cubicBezTo>
                    <a:pt x="14312" y="2037"/>
                    <a:pt x="14323" y="2063"/>
                    <a:pt x="14313" y="2063"/>
                  </a:cubicBezTo>
                  <a:cubicBezTo>
                    <a:pt x="14307" y="2063"/>
                    <a:pt x="14292" y="2053"/>
                    <a:pt x="14290" y="2053"/>
                  </a:cubicBezTo>
                  <a:cubicBezTo>
                    <a:pt x="14289" y="2053"/>
                    <a:pt x="14291" y="2055"/>
                    <a:pt x="14297" y="2061"/>
                  </a:cubicBezTo>
                  <a:cubicBezTo>
                    <a:pt x="14521" y="2325"/>
                    <a:pt x="14623" y="2407"/>
                    <a:pt x="14724" y="2488"/>
                  </a:cubicBezTo>
                  <a:cubicBezTo>
                    <a:pt x="14826" y="2570"/>
                    <a:pt x="14908" y="2631"/>
                    <a:pt x="15111" y="2814"/>
                  </a:cubicBezTo>
                  <a:cubicBezTo>
                    <a:pt x="15177" y="2879"/>
                    <a:pt x="15174" y="2894"/>
                    <a:pt x="15155" y="2894"/>
                  </a:cubicBezTo>
                  <a:cubicBezTo>
                    <a:pt x="15141" y="2894"/>
                    <a:pt x="15118" y="2885"/>
                    <a:pt x="15109" y="2885"/>
                  </a:cubicBezTo>
                  <a:cubicBezTo>
                    <a:pt x="15104" y="2885"/>
                    <a:pt x="15103" y="2888"/>
                    <a:pt x="15111" y="2896"/>
                  </a:cubicBezTo>
                  <a:cubicBezTo>
                    <a:pt x="14942" y="2797"/>
                    <a:pt x="14851" y="2699"/>
                    <a:pt x="14764" y="2607"/>
                  </a:cubicBezTo>
                  <a:lnTo>
                    <a:pt x="14764" y="2607"/>
                  </a:lnTo>
                  <a:cubicBezTo>
                    <a:pt x="14777" y="2621"/>
                    <a:pt x="14791" y="2636"/>
                    <a:pt x="14806" y="2651"/>
                  </a:cubicBezTo>
                  <a:cubicBezTo>
                    <a:pt x="14745" y="2611"/>
                    <a:pt x="14602" y="2468"/>
                    <a:pt x="14541" y="2387"/>
                  </a:cubicBezTo>
                  <a:lnTo>
                    <a:pt x="14541" y="2387"/>
                  </a:lnTo>
                  <a:cubicBezTo>
                    <a:pt x="14541" y="2407"/>
                    <a:pt x="14562" y="2427"/>
                    <a:pt x="14582" y="2468"/>
                  </a:cubicBezTo>
                  <a:cubicBezTo>
                    <a:pt x="14399" y="2264"/>
                    <a:pt x="14236" y="2040"/>
                    <a:pt x="14052" y="1816"/>
                  </a:cubicBezTo>
                  <a:cubicBezTo>
                    <a:pt x="13951" y="1694"/>
                    <a:pt x="13828" y="1552"/>
                    <a:pt x="13727" y="1429"/>
                  </a:cubicBezTo>
                  <a:close/>
                  <a:moveTo>
                    <a:pt x="978" y="2916"/>
                  </a:moveTo>
                  <a:lnTo>
                    <a:pt x="978" y="2916"/>
                  </a:lnTo>
                  <a:cubicBezTo>
                    <a:pt x="961" y="2933"/>
                    <a:pt x="958" y="2949"/>
                    <a:pt x="957" y="2977"/>
                  </a:cubicBezTo>
                  <a:lnTo>
                    <a:pt x="957" y="2977"/>
                  </a:lnTo>
                  <a:lnTo>
                    <a:pt x="978" y="2916"/>
                  </a:lnTo>
                  <a:close/>
                  <a:moveTo>
                    <a:pt x="17345" y="2974"/>
                  </a:moveTo>
                  <a:cubicBezTo>
                    <a:pt x="17342" y="2975"/>
                    <a:pt x="17337" y="2976"/>
                    <a:pt x="17331" y="2977"/>
                  </a:cubicBezTo>
                  <a:cubicBezTo>
                    <a:pt x="17336" y="2976"/>
                    <a:pt x="17341" y="2975"/>
                    <a:pt x="17345" y="2974"/>
                  </a:cubicBezTo>
                  <a:close/>
                  <a:moveTo>
                    <a:pt x="15473" y="2969"/>
                  </a:moveTo>
                  <a:lnTo>
                    <a:pt x="15559" y="2998"/>
                  </a:lnTo>
                  <a:cubicBezTo>
                    <a:pt x="15521" y="2984"/>
                    <a:pt x="15493" y="2975"/>
                    <a:pt x="15473" y="2969"/>
                  </a:cubicBezTo>
                  <a:close/>
                  <a:moveTo>
                    <a:pt x="16374" y="3140"/>
                  </a:moveTo>
                  <a:cubicBezTo>
                    <a:pt x="16381" y="3141"/>
                    <a:pt x="16389" y="3142"/>
                    <a:pt x="16396" y="3144"/>
                  </a:cubicBezTo>
                  <a:lnTo>
                    <a:pt x="16396" y="3144"/>
                  </a:lnTo>
                  <a:cubicBezTo>
                    <a:pt x="16389" y="3141"/>
                    <a:pt x="16379" y="3140"/>
                    <a:pt x="16374" y="3140"/>
                  </a:cubicBezTo>
                  <a:close/>
                  <a:moveTo>
                    <a:pt x="16779" y="3222"/>
                  </a:moveTo>
                  <a:lnTo>
                    <a:pt x="16779" y="3222"/>
                  </a:lnTo>
                  <a:cubicBezTo>
                    <a:pt x="16667" y="3222"/>
                    <a:pt x="16574" y="3223"/>
                    <a:pt x="16517" y="3242"/>
                  </a:cubicBezTo>
                  <a:cubicBezTo>
                    <a:pt x="16593" y="3223"/>
                    <a:pt x="16759" y="3222"/>
                    <a:pt x="16779" y="3222"/>
                  </a:cubicBezTo>
                  <a:close/>
                  <a:moveTo>
                    <a:pt x="11598" y="1"/>
                  </a:moveTo>
                  <a:cubicBezTo>
                    <a:pt x="11450" y="1"/>
                    <a:pt x="11316" y="12"/>
                    <a:pt x="11222" y="24"/>
                  </a:cubicBezTo>
                  <a:lnTo>
                    <a:pt x="11201" y="45"/>
                  </a:lnTo>
                  <a:cubicBezTo>
                    <a:pt x="10957" y="85"/>
                    <a:pt x="10733" y="146"/>
                    <a:pt x="10468" y="248"/>
                  </a:cubicBezTo>
                  <a:lnTo>
                    <a:pt x="10488" y="269"/>
                  </a:lnTo>
                  <a:cubicBezTo>
                    <a:pt x="10427" y="309"/>
                    <a:pt x="10366" y="330"/>
                    <a:pt x="10305" y="350"/>
                  </a:cubicBezTo>
                  <a:cubicBezTo>
                    <a:pt x="10224" y="391"/>
                    <a:pt x="10142" y="431"/>
                    <a:pt x="10061" y="472"/>
                  </a:cubicBezTo>
                  <a:cubicBezTo>
                    <a:pt x="9898" y="554"/>
                    <a:pt x="9735" y="656"/>
                    <a:pt x="9572" y="757"/>
                  </a:cubicBezTo>
                  <a:cubicBezTo>
                    <a:pt x="9572" y="737"/>
                    <a:pt x="9633" y="717"/>
                    <a:pt x="9674" y="676"/>
                  </a:cubicBezTo>
                  <a:lnTo>
                    <a:pt x="9674" y="676"/>
                  </a:lnTo>
                  <a:cubicBezTo>
                    <a:pt x="9266" y="900"/>
                    <a:pt x="8941" y="1287"/>
                    <a:pt x="8615" y="1511"/>
                  </a:cubicBezTo>
                  <a:cubicBezTo>
                    <a:pt x="8542" y="1583"/>
                    <a:pt x="8486" y="1624"/>
                    <a:pt x="8431" y="1660"/>
                  </a:cubicBezTo>
                  <a:lnTo>
                    <a:pt x="8431" y="1660"/>
                  </a:lnTo>
                  <a:cubicBezTo>
                    <a:pt x="8431" y="1658"/>
                    <a:pt x="8431" y="1656"/>
                    <a:pt x="8431" y="1653"/>
                  </a:cubicBezTo>
                  <a:lnTo>
                    <a:pt x="8431" y="1653"/>
                  </a:lnTo>
                  <a:cubicBezTo>
                    <a:pt x="8431" y="1656"/>
                    <a:pt x="8431" y="1659"/>
                    <a:pt x="8430" y="1661"/>
                  </a:cubicBezTo>
                  <a:lnTo>
                    <a:pt x="8430" y="1661"/>
                  </a:lnTo>
                  <a:cubicBezTo>
                    <a:pt x="8424" y="1665"/>
                    <a:pt x="8418" y="1670"/>
                    <a:pt x="8411" y="1674"/>
                  </a:cubicBezTo>
                  <a:cubicBezTo>
                    <a:pt x="8415" y="1674"/>
                    <a:pt x="8419" y="1674"/>
                    <a:pt x="8421" y="1674"/>
                  </a:cubicBezTo>
                  <a:lnTo>
                    <a:pt x="8421" y="1674"/>
                  </a:lnTo>
                  <a:cubicBezTo>
                    <a:pt x="8416" y="1679"/>
                    <a:pt x="8411" y="1684"/>
                    <a:pt x="8411" y="1694"/>
                  </a:cubicBezTo>
                  <a:cubicBezTo>
                    <a:pt x="8397" y="1701"/>
                    <a:pt x="8383" y="1708"/>
                    <a:pt x="8368" y="1716"/>
                  </a:cubicBezTo>
                  <a:lnTo>
                    <a:pt x="8368" y="1716"/>
                  </a:lnTo>
                  <a:cubicBezTo>
                    <a:pt x="8375" y="1710"/>
                    <a:pt x="8382" y="1702"/>
                    <a:pt x="8391" y="1694"/>
                  </a:cubicBezTo>
                  <a:lnTo>
                    <a:pt x="8391" y="1694"/>
                  </a:lnTo>
                  <a:cubicBezTo>
                    <a:pt x="8383" y="1702"/>
                    <a:pt x="8375" y="1709"/>
                    <a:pt x="8367" y="1717"/>
                  </a:cubicBezTo>
                  <a:lnTo>
                    <a:pt x="8367" y="1717"/>
                  </a:lnTo>
                  <a:cubicBezTo>
                    <a:pt x="8341" y="1732"/>
                    <a:pt x="8315" y="1750"/>
                    <a:pt x="8289" y="1776"/>
                  </a:cubicBezTo>
                  <a:cubicBezTo>
                    <a:pt x="8305" y="1768"/>
                    <a:pt x="8318" y="1759"/>
                    <a:pt x="8330" y="1750"/>
                  </a:cubicBezTo>
                  <a:lnTo>
                    <a:pt x="8330" y="1750"/>
                  </a:lnTo>
                  <a:cubicBezTo>
                    <a:pt x="8274" y="1800"/>
                    <a:pt x="8205" y="1854"/>
                    <a:pt x="8146" y="1898"/>
                  </a:cubicBezTo>
                  <a:lnTo>
                    <a:pt x="8085" y="1918"/>
                  </a:lnTo>
                  <a:cubicBezTo>
                    <a:pt x="8085" y="1918"/>
                    <a:pt x="8065" y="1918"/>
                    <a:pt x="8065" y="1939"/>
                  </a:cubicBezTo>
                  <a:cubicBezTo>
                    <a:pt x="8000" y="1977"/>
                    <a:pt x="7985" y="1991"/>
                    <a:pt x="7998" y="1991"/>
                  </a:cubicBezTo>
                  <a:cubicBezTo>
                    <a:pt x="8005" y="1991"/>
                    <a:pt x="8022" y="1987"/>
                    <a:pt x="8045" y="1979"/>
                  </a:cubicBezTo>
                  <a:lnTo>
                    <a:pt x="8045" y="1979"/>
                  </a:lnTo>
                  <a:cubicBezTo>
                    <a:pt x="8004" y="2020"/>
                    <a:pt x="7963" y="2061"/>
                    <a:pt x="7943" y="2081"/>
                  </a:cubicBezTo>
                  <a:cubicBezTo>
                    <a:pt x="7841" y="2101"/>
                    <a:pt x="7678" y="2264"/>
                    <a:pt x="7535" y="2285"/>
                  </a:cubicBezTo>
                  <a:cubicBezTo>
                    <a:pt x="7515" y="2305"/>
                    <a:pt x="7393" y="2387"/>
                    <a:pt x="7250" y="2427"/>
                  </a:cubicBezTo>
                  <a:cubicBezTo>
                    <a:pt x="7189" y="2468"/>
                    <a:pt x="7128" y="2488"/>
                    <a:pt x="7067" y="2509"/>
                  </a:cubicBezTo>
                  <a:cubicBezTo>
                    <a:pt x="7026" y="2529"/>
                    <a:pt x="7006" y="2550"/>
                    <a:pt x="6985" y="2550"/>
                  </a:cubicBezTo>
                  <a:cubicBezTo>
                    <a:pt x="6924" y="2570"/>
                    <a:pt x="6863" y="2590"/>
                    <a:pt x="6802" y="2590"/>
                  </a:cubicBezTo>
                  <a:lnTo>
                    <a:pt x="6700" y="2590"/>
                  </a:lnTo>
                  <a:cubicBezTo>
                    <a:pt x="6680" y="2590"/>
                    <a:pt x="6639" y="2611"/>
                    <a:pt x="6619" y="2611"/>
                  </a:cubicBezTo>
                  <a:lnTo>
                    <a:pt x="6558" y="2570"/>
                  </a:lnTo>
                  <a:cubicBezTo>
                    <a:pt x="6517" y="2580"/>
                    <a:pt x="6471" y="2585"/>
                    <a:pt x="6423" y="2585"/>
                  </a:cubicBezTo>
                  <a:cubicBezTo>
                    <a:pt x="6375" y="2585"/>
                    <a:pt x="6324" y="2580"/>
                    <a:pt x="6273" y="2570"/>
                  </a:cubicBezTo>
                  <a:cubicBezTo>
                    <a:pt x="6191" y="2550"/>
                    <a:pt x="6150" y="2509"/>
                    <a:pt x="6130" y="2509"/>
                  </a:cubicBezTo>
                  <a:cubicBezTo>
                    <a:pt x="6130" y="2499"/>
                    <a:pt x="6135" y="2494"/>
                    <a:pt x="6150" y="2494"/>
                  </a:cubicBezTo>
                  <a:cubicBezTo>
                    <a:pt x="6157" y="2494"/>
                    <a:pt x="6166" y="2494"/>
                    <a:pt x="6177" y="2496"/>
                  </a:cubicBezTo>
                  <a:lnTo>
                    <a:pt x="6177" y="2496"/>
                  </a:lnTo>
                  <a:cubicBezTo>
                    <a:pt x="6016" y="2456"/>
                    <a:pt x="5961" y="2403"/>
                    <a:pt x="5906" y="2366"/>
                  </a:cubicBezTo>
                  <a:cubicBezTo>
                    <a:pt x="5825" y="2346"/>
                    <a:pt x="5764" y="2305"/>
                    <a:pt x="5621" y="2203"/>
                  </a:cubicBezTo>
                  <a:lnTo>
                    <a:pt x="5641" y="2203"/>
                  </a:lnTo>
                  <a:cubicBezTo>
                    <a:pt x="5540" y="2122"/>
                    <a:pt x="5377" y="2000"/>
                    <a:pt x="5336" y="1939"/>
                  </a:cubicBezTo>
                  <a:cubicBezTo>
                    <a:pt x="5254" y="1816"/>
                    <a:pt x="5010" y="1552"/>
                    <a:pt x="4705" y="1266"/>
                  </a:cubicBezTo>
                  <a:cubicBezTo>
                    <a:pt x="4542" y="1124"/>
                    <a:pt x="4379" y="961"/>
                    <a:pt x="4175" y="839"/>
                  </a:cubicBezTo>
                  <a:cubicBezTo>
                    <a:pt x="3992" y="717"/>
                    <a:pt x="3808" y="615"/>
                    <a:pt x="3625" y="554"/>
                  </a:cubicBezTo>
                  <a:lnTo>
                    <a:pt x="3625" y="554"/>
                  </a:lnTo>
                  <a:cubicBezTo>
                    <a:pt x="3643" y="566"/>
                    <a:pt x="3649" y="571"/>
                    <a:pt x="3645" y="571"/>
                  </a:cubicBezTo>
                  <a:cubicBezTo>
                    <a:pt x="3637" y="571"/>
                    <a:pt x="3575" y="542"/>
                    <a:pt x="3503" y="513"/>
                  </a:cubicBezTo>
                  <a:cubicBezTo>
                    <a:pt x="3401" y="472"/>
                    <a:pt x="3259" y="452"/>
                    <a:pt x="3238" y="452"/>
                  </a:cubicBezTo>
                  <a:cubicBezTo>
                    <a:pt x="3209" y="437"/>
                    <a:pt x="3150" y="423"/>
                    <a:pt x="3161" y="423"/>
                  </a:cubicBezTo>
                  <a:cubicBezTo>
                    <a:pt x="3162" y="423"/>
                    <a:pt x="3164" y="423"/>
                    <a:pt x="3168" y="424"/>
                  </a:cubicBezTo>
                  <a:lnTo>
                    <a:pt x="3168" y="424"/>
                  </a:lnTo>
                  <a:cubicBezTo>
                    <a:pt x="2968" y="393"/>
                    <a:pt x="2819" y="374"/>
                    <a:pt x="2681" y="374"/>
                  </a:cubicBezTo>
                  <a:cubicBezTo>
                    <a:pt x="2574" y="374"/>
                    <a:pt x="2473" y="386"/>
                    <a:pt x="2362" y="411"/>
                  </a:cubicBezTo>
                  <a:cubicBezTo>
                    <a:pt x="2301" y="411"/>
                    <a:pt x="2444" y="370"/>
                    <a:pt x="2403" y="370"/>
                  </a:cubicBezTo>
                  <a:cubicBezTo>
                    <a:pt x="2374" y="385"/>
                    <a:pt x="2315" y="399"/>
                    <a:pt x="2268" y="399"/>
                  </a:cubicBezTo>
                  <a:cubicBezTo>
                    <a:pt x="2249" y="399"/>
                    <a:pt x="2232" y="397"/>
                    <a:pt x="2220" y="391"/>
                  </a:cubicBezTo>
                  <a:cubicBezTo>
                    <a:pt x="2179" y="391"/>
                    <a:pt x="2281" y="370"/>
                    <a:pt x="2342" y="370"/>
                  </a:cubicBezTo>
                  <a:cubicBezTo>
                    <a:pt x="2240" y="370"/>
                    <a:pt x="2159" y="391"/>
                    <a:pt x="2118" y="411"/>
                  </a:cubicBezTo>
                  <a:cubicBezTo>
                    <a:pt x="2057" y="431"/>
                    <a:pt x="2016" y="452"/>
                    <a:pt x="1976" y="472"/>
                  </a:cubicBezTo>
                  <a:cubicBezTo>
                    <a:pt x="1914" y="493"/>
                    <a:pt x="1914" y="533"/>
                    <a:pt x="1894" y="554"/>
                  </a:cubicBezTo>
                  <a:cubicBezTo>
                    <a:pt x="1813" y="574"/>
                    <a:pt x="1731" y="594"/>
                    <a:pt x="1670" y="615"/>
                  </a:cubicBezTo>
                  <a:cubicBezTo>
                    <a:pt x="1609" y="635"/>
                    <a:pt x="1548" y="676"/>
                    <a:pt x="1487" y="717"/>
                  </a:cubicBezTo>
                  <a:cubicBezTo>
                    <a:pt x="1472" y="731"/>
                    <a:pt x="1438" y="745"/>
                    <a:pt x="1418" y="745"/>
                  </a:cubicBezTo>
                  <a:cubicBezTo>
                    <a:pt x="1411" y="745"/>
                    <a:pt x="1405" y="743"/>
                    <a:pt x="1405" y="737"/>
                  </a:cubicBezTo>
                  <a:cubicBezTo>
                    <a:pt x="1403" y="737"/>
                    <a:pt x="1402" y="737"/>
                    <a:pt x="1401" y="736"/>
                  </a:cubicBezTo>
                  <a:lnTo>
                    <a:pt x="1401" y="736"/>
                  </a:lnTo>
                  <a:cubicBezTo>
                    <a:pt x="1320" y="780"/>
                    <a:pt x="1216" y="840"/>
                    <a:pt x="1120" y="900"/>
                  </a:cubicBezTo>
                  <a:cubicBezTo>
                    <a:pt x="957" y="1022"/>
                    <a:pt x="815" y="1144"/>
                    <a:pt x="835" y="1165"/>
                  </a:cubicBezTo>
                  <a:cubicBezTo>
                    <a:pt x="794" y="1185"/>
                    <a:pt x="693" y="1307"/>
                    <a:pt x="672" y="1348"/>
                  </a:cubicBezTo>
                  <a:cubicBezTo>
                    <a:pt x="611" y="1389"/>
                    <a:pt x="570" y="1450"/>
                    <a:pt x="550" y="1491"/>
                  </a:cubicBezTo>
                  <a:cubicBezTo>
                    <a:pt x="509" y="1531"/>
                    <a:pt x="489" y="1552"/>
                    <a:pt x="468" y="1592"/>
                  </a:cubicBezTo>
                  <a:cubicBezTo>
                    <a:pt x="428" y="1674"/>
                    <a:pt x="367" y="1735"/>
                    <a:pt x="306" y="1877"/>
                  </a:cubicBezTo>
                  <a:lnTo>
                    <a:pt x="346" y="1796"/>
                  </a:lnTo>
                  <a:lnTo>
                    <a:pt x="346" y="1796"/>
                  </a:lnTo>
                  <a:cubicBezTo>
                    <a:pt x="326" y="1918"/>
                    <a:pt x="224" y="2020"/>
                    <a:pt x="163" y="2264"/>
                  </a:cubicBezTo>
                  <a:lnTo>
                    <a:pt x="143" y="2264"/>
                  </a:lnTo>
                  <a:cubicBezTo>
                    <a:pt x="41" y="2529"/>
                    <a:pt x="61" y="2590"/>
                    <a:pt x="41" y="2651"/>
                  </a:cubicBezTo>
                  <a:cubicBezTo>
                    <a:pt x="41" y="2672"/>
                    <a:pt x="20" y="2712"/>
                    <a:pt x="20" y="2794"/>
                  </a:cubicBezTo>
                  <a:cubicBezTo>
                    <a:pt x="20" y="2814"/>
                    <a:pt x="0" y="2875"/>
                    <a:pt x="0" y="2936"/>
                  </a:cubicBezTo>
                  <a:cubicBezTo>
                    <a:pt x="0" y="2936"/>
                    <a:pt x="0" y="2957"/>
                    <a:pt x="0" y="2957"/>
                  </a:cubicBezTo>
                  <a:lnTo>
                    <a:pt x="82" y="2957"/>
                  </a:lnTo>
                  <a:cubicBezTo>
                    <a:pt x="102" y="2957"/>
                    <a:pt x="143" y="2977"/>
                    <a:pt x="204" y="2977"/>
                  </a:cubicBezTo>
                  <a:cubicBezTo>
                    <a:pt x="183" y="2957"/>
                    <a:pt x="183" y="2957"/>
                    <a:pt x="163" y="2957"/>
                  </a:cubicBezTo>
                  <a:cubicBezTo>
                    <a:pt x="183" y="2936"/>
                    <a:pt x="244" y="2936"/>
                    <a:pt x="285" y="2936"/>
                  </a:cubicBezTo>
                  <a:cubicBezTo>
                    <a:pt x="346" y="2936"/>
                    <a:pt x="407" y="2957"/>
                    <a:pt x="489" y="2977"/>
                  </a:cubicBezTo>
                  <a:cubicBezTo>
                    <a:pt x="530" y="2977"/>
                    <a:pt x="570" y="2977"/>
                    <a:pt x="611" y="2998"/>
                  </a:cubicBezTo>
                  <a:lnTo>
                    <a:pt x="672" y="2998"/>
                  </a:lnTo>
                  <a:lnTo>
                    <a:pt x="754" y="3018"/>
                  </a:lnTo>
                  <a:lnTo>
                    <a:pt x="917" y="3018"/>
                  </a:lnTo>
                  <a:lnTo>
                    <a:pt x="957" y="3038"/>
                  </a:lnTo>
                  <a:cubicBezTo>
                    <a:pt x="957" y="3018"/>
                    <a:pt x="957" y="2998"/>
                    <a:pt x="957" y="2998"/>
                  </a:cubicBezTo>
                  <a:cubicBezTo>
                    <a:pt x="957" y="2990"/>
                    <a:pt x="957" y="2983"/>
                    <a:pt x="957" y="2977"/>
                  </a:cubicBezTo>
                  <a:lnTo>
                    <a:pt x="957" y="2977"/>
                  </a:lnTo>
                  <a:lnTo>
                    <a:pt x="957" y="2977"/>
                  </a:lnTo>
                  <a:lnTo>
                    <a:pt x="937" y="3018"/>
                  </a:lnTo>
                  <a:cubicBezTo>
                    <a:pt x="937" y="3018"/>
                    <a:pt x="917" y="2998"/>
                    <a:pt x="917" y="2998"/>
                  </a:cubicBezTo>
                  <a:lnTo>
                    <a:pt x="937" y="2998"/>
                  </a:lnTo>
                  <a:cubicBezTo>
                    <a:pt x="937" y="2977"/>
                    <a:pt x="937" y="2977"/>
                    <a:pt x="957" y="2957"/>
                  </a:cubicBezTo>
                  <a:cubicBezTo>
                    <a:pt x="957" y="2916"/>
                    <a:pt x="957" y="2896"/>
                    <a:pt x="957" y="2855"/>
                  </a:cubicBezTo>
                  <a:cubicBezTo>
                    <a:pt x="978" y="2794"/>
                    <a:pt x="998" y="2733"/>
                    <a:pt x="1039" y="2692"/>
                  </a:cubicBezTo>
                  <a:cubicBezTo>
                    <a:pt x="1079" y="2570"/>
                    <a:pt x="1141" y="2488"/>
                    <a:pt x="1181" y="2407"/>
                  </a:cubicBezTo>
                  <a:cubicBezTo>
                    <a:pt x="1183" y="2405"/>
                    <a:pt x="1185" y="2404"/>
                    <a:pt x="1186" y="2404"/>
                  </a:cubicBezTo>
                  <a:cubicBezTo>
                    <a:pt x="1193" y="2404"/>
                    <a:pt x="1161" y="2472"/>
                    <a:pt x="1161" y="2509"/>
                  </a:cubicBezTo>
                  <a:cubicBezTo>
                    <a:pt x="1202" y="2407"/>
                    <a:pt x="1222" y="2366"/>
                    <a:pt x="1242" y="2346"/>
                  </a:cubicBezTo>
                  <a:cubicBezTo>
                    <a:pt x="1263" y="2305"/>
                    <a:pt x="1242" y="2305"/>
                    <a:pt x="1242" y="2305"/>
                  </a:cubicBezTo>
                  <a:cubicBezTo>
                    <a:pt x="1242" y="2305"/>
                    <a:pt x="1202" y="2305"/>
                    <a:pt x="1303" y="2163"/>
                  </a:cubicBezTo>
                  <a:cubicBezTo>
                    <a:pt x="1310" y="2156"/>
                    <a:pt x="1314" y="2154"/>
                    <a:pt x="1316" y="2154"/>
                  </a:cubicBezTo>
                  <a:cubicBezTo>
                    <a:pt x="1323" y="2154"/>
                    <a:pt x="1321" y="2169"/>
                    <a:pt x="1330" y="2169"/>
                  </a:cubicBezTo>
                  <a:cubicBezTo>
                    <a:pt x="1340" y="2169"/>
                    <a:pt x="1364" y="2152"/>
                    <a:pt x="1426" y="2081"/>
                  </a:cubicBezTo>
                  <a:cubicBezTo>
                    <a:pt x="1446" y="2040"/>
                    <a:pt x="1548" y="1918"/>
                    <a:pt x="1670" y="1796"/>
                  </a:cubicBezTo>
                  <a:cubicBezTo>
                    <a:pt x="1813" y="1674"/>
                    <a:pt x="1976" y="1572"/>
                    <a:pt x="2118" y="1552"/>
                  </a:cubicBezTo>
                  <a:cubicBezTo>
                    <a:pt x="2094" y="1552"/>
                    <a:pt x="2069" y="1555"/>
                    <a:pt x="2058" y="1555"/>
                  </a:cubicBezTo>
                  <a:cubicBezTo>
                    <a:pt x="2041" y="1555"/>
                    <a:pt x="2053" y="1548"/>
                    <a:pt x="2138" y="1511"/>
                  </a:cubicBezTo>
                  <a:cubicBezTo>
                    <a:pt x="2240" y="1470"/>
                    <a:pt x="2403" y="1429"/>
                    <a:pt x="2546" y="1429"/>
                  </a:cubicBezTo>
                  <a:cubicBezTo>
                    <a:pt x="2654" y="1429"/>
                    <a:pt x="2754" y="1438"/>
                    <a:pt x="2838" y="1438"/>
                  </a:cubicBezTo>
                  <a:cubicBezTo>
                    <a:pt x="2881" y="1438"/>
                    <a:pt x="2919" y="1436"/>
                    <a:pt x="2953" y="1429"/>
                  </a:cubicBezTo>
                  <a:cubicBezTo>
                    <a:pt x="2973" y="1450"/>
                    <a:pt x="2994" y="1450"/>
                    <a:pt x="2994" y="1450"/>
                  </a:cubicBezTo>
                  <a:cubicBezTo>
                    <a:pt x="3075" y="1470"/>
                    <a:pt x="3218" y="1491"/>
                    <a:pt x="3340" y="1531"/>
                  </a:cubicBezTo>
                  <a:cubicBezTo>
                    <a:pt x="3483" y="1572"/>
                    <a:pt x="3584" y="1633"/>
                    <a:pt x="3646" y="1653"/>
                  </a:cubicBezTo>
                  <a:cubicBezTo>
                    <a:pt x="3686" y="1735"/>
                    <a:pt x="3910" y="1898"/>
                    <a:pt x="4114" y="2081"/>
                  </a:cubicBezTo>
                  <a:cubicBezTo>
                    <a:pt x="4297" y="2244"/>
                    <a:pt x="4481" y="2407"/>
                    <a:pt x="4440" y="2448"/>
                  </a:cubicBezTo>
                  <a:cubicBezTo>
                    <a:pt x="4582" y="2570"/>
                    <a:pt x="4725" y="2712"/>
                    <a:pt x="4867" y="2835"/>
                  </a:cubicBezTo>
                  <a:lnTo>
                    <a:pt x="4847" y="2835"/>
                  </a:lnTo>
                  <a:cubicBezTo>
                    <a:pt x="5112" y="3079"/>
                    <a:pt x="5234" y="3140"/>
                    <a:pt x="5356" y="3201"/>
                  </a:cubicBezTo>
                  <a:cubicBezTo>
                    <a:pt x="5397" y="3222"/>
                    <a:pt x="5402" y="3227"/>
                    <a:pt x="5397" y="3227"/>
                  </a:cubicBezTo>
                  <a:cubicBezTo>
                    <a:pt x="5392" y="3227"/>
                    <a:pt x="5377" y="3222"/>
                    <a:pt x="5377" y="3222"/>
                  </a:cubicBezTo>
                  <a:lnTo>
                    <a:pt x="5377" y="3222"/>
                  </a:lnTo>
                  <a:cubicBezTo>
                    <a:pt x="5601" y="3364"/>
                    <a:pt x="5743" y="3425"/>
                    <a:pt x="5865" y="3466"/>
                  </a:cubicBezTo>
                  <a:cubicBezTo>
                    <a:pt x="5947" y="3507"/>
                    <a:pt x="6008" y="3507"/>
                    <a:pt x="6089" y="3527"/>
                  </a:cubicBezTo>
                  <a:cubicBezTo>
                    <a:pt x="6130" y="3527"/>
                    <a:pt x="6171" y="3547"/>
                    <a:pt x="6212" y="3547"/>
                  </a:cubicBezTo>
                  <a:lnTo>
                    <a:pt x="6375" y="3547"/>
                  </a:lnTo>
                  <a:lnTo>
                    <a:pt x="6415" y="3588"/>
                  </a:lnTo>
                  <a:cubicBezTo>
                    <a:pt x="6456" y="3588"/>
                    <a:pt x="6560" y="3597"/>
                    <a:pt x="6697" y="3597"/>
                  </a:cubicBezTo>
                  <a:cubicBezTo>
                    <a:pt x="6766" y="3597"/>
                    <a:pt x="6843" y="3595"/>
                    <a:pt x="6924" y="3588"/>
                  </a:cubicBezTo>
                  <a:cubicBezTo>
                    <a:pt x="7169" y="3568"/>
                    <a:pt x="7474" y="3486"/>
                    <a:pt x="7719" y="3364"/>
                  </a:cubicBezTo>
                  <a:lnTo>
                    <a:pt x="7719" y="3364"/>
                  </a:lnTo>
                  <a:cubicBezTo>
                    <a:pt x="7719" y="3364"/>
                    <a:pt x="7708" y="3364"/>
                    <a:pt x="7688" y="3372"/>
                  </a:cubicBezTo>
                  <a:lnTo>
                    <a:pt x="7688" y="3372"/>
                  </a:lnTo>
                  <a:cubicBezTo>
                    <a:pt x="7964" y="3251"/>
                    <a:pt x="8257" y="3094"/>
                    <a:pt x="8513" y="2936"/>
                  </a:cubicBezTo>
                  <a:cubicBezTo>
                    <a:pt x="8778" y="2774"/>
                    <a:pt x="8981" y="2611"/>
                    <a:pt x="9042" y="2509"/>
                  </a:cubicBezTo>
                  <a:cubicBezTo>
                    <a:pt x="9133" y="2436"/>
                    <a:pt x="9207" y="2348"/>
                    <a:pt x="9294" y="2272"/>
                  </a:cubicBezTo>
                  <a:lnTo>
                    <a:pt x="9294" y="2272"/>
                  </a:lnTo>
                  <a:cubicBezTo>
                    <a:pt x="9203" y="2348"/>
                    <a:pt x="9168" y="2373"/>
                    <a:pt x="9161" y="2373"/>
                  </a:cubicBezTo>
                  <a:cubicBezTo>
                    <a:pt x="9146" y="2373"/>
                    <a:pt x="9253" y="2261"/>
                    <a:pt x="9230" y="2261"/>
                  </a:cubicBezTo>
                  <a:cubicBezTo>
                    <a:pt x="9224" y="2261"/>
                    <a:pt x="9210" y="2268"/>
                    <a:pt x="9185" y="2285"/>
                  </a:cubicBezTo>
                  <a:cubicBezTo>
                    <a:pt x="9300" y="2185"/>
                    <a:pt x="9454" y="2074"/>
                    <a:pt x="9472" y="2074"/>
                  </a:cubicBezTo>
                  <a:cubicBezTo>
                    <a:pt x="9480" y="2074"/>
                    <a:pt x="9463" y="2094"/>
                    <a:pt x="9409" y="2142"/>
                  </a:cubicBezTo>
                  <a:lnTo>
                    <a:pt x="9389" y="2163"/>
                  </a:lnTo>
                  <a:cubicBezTo>
                    <a:pt x="9385" y="2169"/>
                    <a:pt x="9386" y="2172"/>
                    <a:pt x="9389" y="2172"/>
                  </a:cubicBezTo>
                  <a:cubicBezTo>
                    <a:pt x="9406" y="2172"/>
                    <a:pt x="9509" y="2086"/>
                    <a:pt x="9613" y="2000"/>
                  </a:cubicBezTo>
                  <a:cubicBezTo>
                    <a:pt x="9724" y="1907"/>
                    <a:pt x="9853" y="1814"/>
                    <a:pt x="9874" y="1814"/>
                  </a:cubicBezTo>
                  <a:cubicBezTo>
                    <a:pt x="9876" y="1814"/>
                    <a:pt x="9877" y="1815"/>
                    <a:pt x="9877" y="1816"/>
                  </a:cubicBezTo>
                  <a:cubicBezTo>
                    <a:pt x="10264" y="1511"/>
                    <a:pt x="10692" y="1246"/>
                    <a:pt x="11120" y="1144"/>
                  </a:cubicBezTo>
                  <a:cubicBezTo>
                    <a:pt x="11232" y="1114"/>
                    <a:pt x="11344" y="1098"/>
                    <a:pt x="11456" y="1098"/>
                  </a:cubicBezTo>
                  <a:cubicBezTo>
                    <a:pt x="11568" y="1098"/>
                    <a:pt x="11680" y="1114"/>
                    <a:pt x="11792" y="1144"/>
                  </a:cubicBezTo>
                  <a:cubicBezTo>
                    <a:pt x="11995" y="1185"/>
                    <a:pt x="12199" y="1287"/>
                    <a:pt x="12382" y="1409"/>
                  </a:cubicBezTo>
                  <a:lnTo>
                    <a:pt x="12301" y="1328"/>
                  </a:lnTo>
                  <a:lnTo>
                    <a:pt x="12301" y="1328"/>
                  </a:lnTo>
                  <a:cubicBezTo>
                    <a:pt x="12403" y="1389"/>
                    <a:pt x="12484" y="1450"/>
                    <a:pt x="12566" y="1511"/>
                  </a:cubicBezTo>
                  <a:cubicBezTo>
                    <a:pt x="12586" y="1541"/>
                    <a:pt x="12601" y="1567"/>
                    <a:pt x="12591" y="1567"/>
                  </a:cubicBezTo>
                  <a:cubicBezTo>
                    <a:pt x="12581" y="1567"/>
                    <a:pt x="12545" y="1541"/>
                    <a:pt x="12464" y="1470"/>
                  </a:cubicBezTo>
                  <a:lnTo>
                    <a:pt x="12464" y="1470"/>
                  </a:lnTo>
                  <a:cubicBezTo>
                    <a:pt x="12525" y="1552"/>
                    <a:pt x="12749" y="1694"/>
                    <a:pt x="12749" y="1694"/>
                  </a:cubicBezTo>
                  <a:cubicBezTo>
                    <a:pt x="12839" y="1790"/>
                    <a:pt x="12864" y="1822"/>
                    <a:pt x="12856" y="1822"/>
                  </a:cubicBezTo>
                  <a:cubicBezTo>
                    <a:pt x="12839" y="1822"/>
                    <a:pt x="12682" y="1683"/>
                    <a:pt x="12678" y="1683"/>
                  </a:cubicBezTo>
                  <a:lnTo>
                    <a:pt x="12678" y="1683"/>
                  </a:lnTo>
                  <a:cubicBezTo>
                    <a:pt x="12677" y="1683"/>
                    <a:pt x="12680" y="1686"/>
                    <a:pt x="12688" y="1694"/>
                  </a:cubicBezTo>
                  <a:cubicBezTo>
                    <a:pt x="12749" y="1735"/>
                    <a:pt x="12790" y="1796"/>
                    <a:pt x="12830" y="1837"/>
                  </a:cubicBezTo>
                  <a:lnTo>
                    <a:pt x="12810" y="1796"/>
                  </a:lnTo>
                  <a:lnTo>
                    <a:pt x="12810" y="1796"/>
                  </a:lnTo>
                  <a:cubicBezTo>
                    <a:pt x="12912" y="1898"/>
                    <a:pt x="12932" y="1898"/>
                    <a:pt x="13116" y="2101"/>
                  </a:cubicBezTo>
                  <a:cubicBezTo>
                    <a:pt x="13217" y="2244"/>
                    <a:pt x="13156" y="2183"/>
                    <a:pt x="13197" y="2244"/>
                  </a:cubicBezTo>
                  <a:cubicBezTo>
                    <a:pt x="13197" y="2244"/>
                    <a:pt x="13197" y="2247"/>
                    <a:pt x="13200" y="2253"/>
                  </a:cubicBezTo>
                  <a:lnTo>
                    <a:pt x="13200" y="2253"/>
                  </a:lnTo>
                  <a:cubicBezTo>
                    <a:pt x="13193" y="2244"/>
                    <a:pt x="13186" y="2235"/>
                    <a:pt x="13177" y="2224"/>
                  </a:cubicBezTo>
                  <a:lnTo>
                    <a:pt x="13177" y="2224"/>
                  </a:lnTo>
                  <a:lnTo>
                    <a:pt x="13197" y="2264"/>
                  </a:lnTo>
                  <a:cubicBezTo>
                    <a:pt x="13214" y="2282"/>
                    <a:pt x="13228" y="2296"/>
                    <a:pt x="13232" y="2298"/>
                  </a:cubicBezTo>
                  <a:lnTo>
                    <a:pt x="13232" y="2298"/>
                  </a:lnTo>
                  <a:cubicBezTo>
                    <a:pt x="13212" y="2275"/>
                    <a:pt x="13204" y="2261"/>
                    <a:pt x="13200" y="2253"/>
                  </a:cubicBezTo>
                  <a:lnTo>
                    <a:pt x="13200" y="2253"/>
                  </a:lnTo>
                  <a:cubicBezTo>
                    <a:pt x="13226" y="2285"/>
                    <a:pt x="13234" y="2298"/>
                    <a:pt x="13232" y="2298"/>
                  </a:cubicBezTo>
                  <a:cubicBezTo>
                    <a:pt x="13232" y="2298"/>
                    <a:pt x="13232" y="2298"/>
                    <a:pt x="13232" y="2298"/>
                  </a:cubicBezTo>
                  <a:lnTo>
                    <a:pt x="13232" y="2298"/>
                  </a:lnTo>
                  <a:cubicBezTo>
                    <a:pt x="13239" y="2306"/>
                    <a:pt x="13248" y="2315"/>
                    <a:pt x="13258" y="2325"/>
                  </a:cubicBezTo>
                  <a:lnTo>
                    <a:pt x="13502" y="2631"/>
                  </a:lnTo>
                  <a:lnTo>
                    <a:pt x="13441" y="2488"/>
                  </a:lnTo>
                  <a:lnTo>
                    <a:pt x="13441" y="2488"/>
                  </a:lnTo>
                  <a:cubicBezTo>
                    <a:pt x="13527" y="2589"/>
                    <a:pt x="13613" y="2699"/>
                    <a:pt x="13621" y="2699"/>
                  </a:cubicBezTo>
                  <a:cubicBezTo>
                    <a:pt x="13623" y="2699"/>
                    <a:pt x="13622" y="2696"/>
                    <a:pt x="13618" y="2689"/>
                  </a:cubicBezTo>
                  <a:lnTo>
                    <a:pt x="13618" y="2689"/>
                  </a:lnTo>
                  <a:cubicBezTo>
                    <a:pt x="13711" y="2829"/>
                    <a:pt x="13925" y="3074"/>
                    <a:pt x="14154" y="3303"/>
                  </a:cubicBezTo>
                  <a:cubicBezTo>
                    <a:pt x="14297" y="3425"/>
                    <a:pt x="14439" y="3547"/>
                    <a:pt x="14562" y="3629"/>
                  </a:cubicBezTo>
                  <a:cubicBezTo>
                    <a:pt x="14684" y="3710"/>
                    <a:pt x="14765" y="3771"/>
                    <a:pt x="14806" y="3792"/>
                  </a:cubicBezTo>
                  <a:cubicBezTo>
                    <a:pt x="15050" y="3914"/>
                    <a:pt x="15274" y="4016"/>
                    <a:pt x="15580" y="4097"/>
                  </a:cubicBezTo>
                  <a:cubicBezTo>
                    <a:pt x="15539" y="4077"/>
                    <a:pt x="15519" y="4057"/>
                    <a:pt x="15539" y="4057"/>
                  </a:cubicBezTo>
                  <a:cubicBezTo>
                    <a:pt x="15539" y="4057"/>
                    <a:pt x="15600" y="4057"/>
                    <a:pt x="15722" y="4097"/>
                  </a:cubicBezTo>
                  <a:cubicBezTo>
                    <a:pt x="15702" y="4097"/>
                    <a:pt x="15722" y="4118"/>
                    <a:pt x="15763" y="4138"/>
                  </a:cubicBezTo>
                  <a:cubicBezTo>
                    <a:pt x="15804" y="4158"/>
                    <a:pt x="15885" y="4158"/>
                    <a:pt x="15967" y="4179"/>
                  </a:cubicBezTo>
                  <a:cubicBezTo>
                    <a:pt x="16048" y="4199"/>
                    <a:pt x="16130" y="4199"/>
                    <a:pt x="16211" y="4219"/>
                  </a:cubicBezTo>
                  <a:cubicBezTo>
                    <a:pt x="16282" y="4219"/>
                    <a:pt x="16353" y="4219"/>
                    <a:pt x="16410" y="4233"/>
                  </a:cubicBezTo>
                  <a:lnTo>
                    <a:pt x="16410" y="4233"/>
                  </a:lnTo>
                  <a:cubicBezTo>
                    <a:pt x="16385" y="4219"/>
                    <a:pt x="16558" y="4217"/>
                    <a:pt x="16700" y="4199"/>
                  </a:cubicBezTo>
                  <a:cubicBezTo>
                    <a:pt x="16848" y="4183"/>
                    <a:pt x="16983" y="4153"/>
                    <a:pt x="16943" y="4153"/>
                  </a:cubicBezTo>
                  <a:cubicBezTo>
                    <a:pt x="16934" y="4153"/>
                    <a:pt x="16914" y="4155"/>
                    <a:pt x="16883" y="4158"/>
                  </a:cubicBezTo>
                  <a:cubicBezTo>
                    <a:pt x="16942" y="4148"/>
                    <a:pt x="16971" y="4144"/>
                    <a:pt x="16986" y="4144"/>
                  </a:cubicBezTo>
                  <a:cubicBezTo>
                    <a:pt x="17019" y="4144"/>
                    <a:pt x="16977" y="4163"/>
                    <a:pt x="17028" y="4163"/>
                  </a:cubicBezTo>
                  <a:cubicBezTo>
                    <a:pt x="17040" y="4163"/>
                    <a:pt x="17059" y="4161"/>
                    <a:pt x="17087" y="4158"/>
                  </a:cubicBezTo>
                  <a:cubicBezTo>
                    <a:pt x="17352" y="4097"/>
                    <a:pt x="17637" y="4016"/>
                    <a:pt x="17922" y="3914"/>
                  </a:cubicBezTo>
                  <a:cubicBezTo>
                    <a:pt x="18003" y="3873"/>
                    <a:pt x="18064" y="3853"/>
                    <a:pt x="18146" y="3812"/>
                  </a:cubicBezTo>
                  <a:cubicBezTo>
                    <a:pt x="18207" y="3771"/>
                    <a:pt x="18288" y="3751"/>
                    <a:pt x="18350" y="3710"/>
                  </a:cubicBezTo>
                  <a:cubicBezTo>
                    <a:pt x="18512" y="3629"/>
                    <a:pt x="18635" y="3547"/>
                    <a:pt x="18777" y="3446"/>
                  </a:cubicBezTo>
                  <a:cubicBezTo>
                    <a:pt x="18777" y="3442"/>
                    <a:pt x="18774" y="3441"/>
                    <a:pt x="18770" y="3441"/>
                  </a:cubicBezTo>
                  <a:cubicBezTo>
                    <a:pt x="18762" y="3441"/>
                    <a:pt x="18747" y="3446"/>
                    <a:pt x="18739" y="3446"/>
                  </a:cubicBezTo>
                  <a:cubicBezTo>
                    <a:pt x="18726" y="3446"/>
                    <a:pt x="18726" y="3435"/>
                    <a:pt x="18777" y="3384"/>
                  </a:cubicBezTo>
                  <a:cubicBezTo>
                    <a:pt x="18879" y="3323"/>
                    <a:pt x="18981" y="3262"/>
                    <a:pt x="19083" y="3201"/>
                  </a:cubicBezTo>
                  <a:cubicBezTo>
                    <a:pt x="19184" y="3120"/>
                    <a:pt x="19144" y="3079"/>
                    <a:pt x="19347" y="2957"/>
                  </a:cubicBezTo>
                  <a:lnTo>
                    <a:pt x="19347" y="2957"/>
                  </a:lnTo>
                  <a:cubicBezTo>
                    <a:pt x="19327" y="2967"/>
                    <a:pt x="19307" y="2977"/>
                    <a:pt x="19299" y="2977"/>
                  </a:cubicBezTo>
                  <a:cubicBezTo>
                    <a:pt x="19291" y="2977"/>
                    <a:pt x="19297" y="2967"/>
                    <a:pt x="19327" y="2936"/>
                  </a:cubicBezTo>
                  <a:cubicBezTo>
                    <a:pt x="19571" y="2733"/>
                    <a:pt x="19816" y="2509"/>
                    <a:pt x="20060" y="2325"/>
                  </a:cubicBezTo>
                  <a:cubicBezTo>
                    <a:pt x="20325" y="2122"/>
                    <a:pt x="20590" y="1979"/>
                    <a:pt x="20916" y="1959"/>
                  </a:cubicBezTo>
                  <a:cubicBezTo>
                    <a:pt x="20942" y="1957"/>
                    <a:pt x="20968" y="1956"/>
                    <a:pt x="20994" y="1956"/>
                  </a:cubicBezTo>
                  <a:cubicBezTo>
                    <a:pt x="21273" y="1956"/>
                    <a:pt x="21551" y="2053"/>
                    <a:pt x="21812" y="2183"/>
                  </a:cubicBezTo>
                  <a:cubicBezTo>
                    <a:pt x="22097" y="2325"/>
                    <a:pt x="22341" y="2529"/>
                    <a:pt x="22586" y="2733"/>
                  </a:cubicBezTo>
                  <a:cubicBezTo>
                    <a:pt x="22541" y="2688"/>
                    <a:pt x="22523" y="2670"/>
                    <a:pt x="22524" y="2670"/>
                  </a:cubicBezTo>
                  <a:lnTo>
                    <a:pt x="22524" y="2670"/>
                  </a:lnTo>
                  <a:cubicBezTo>
                    <a:pt x="22526" y="2670"/>
                    <a:pt x="22582" y="2722"/>
                    <a:pt x="22647" y="2774"/>
                  </a:cubicBezTo>
                  <a:cubicBezTo>
                    <a:pt x="22616" y="2743"/>
                    <a:pt x="22621" y="2738"/>
                    <a:pt x="22634" y="2738"/>
                  </a:cubicBezTo>
                  <a:cubicBezTo>
                    <a:pt x="22640" y="2738"/>
                    <a:pt x="22649" y="2739"/>
                    <a:pt x="22655" y="2739"/>
                  </a:cubicBezTo>
                  <a:cubicBezTo>
                    <a:pt x="22662" y="2739"/>
                    <a:pt x="22667" y="2738"/>
                    <a:pt x="22667" y="2733"/>
                  </a:cubicBezTo>
                  <a:cubicBezTo>
                    <a:pt x="22789" y="2855"/>
                    <a:pt x="22911" y="2998"/>
                    <a:pt x="23034" y="3120"/>
                  </a:cubicBezTo>
                  <a:cubicBezTo>
                    <a:pt x="23135" y="3160"/>
                    <a:pt x="23441" y="3547"/>
                    <a:pt x="23502" y="3568"/>
                  </a:cubicBezTo>
                  <a:lnTo>
                    <a:pt x="23380" y="3446"/>
                  </a:lnTo>
                  <a:lnTo>
                    <a:pt x="23380" y="3446"/>
                  </a:lnTo>
                  <a:cubicBezTo>
                    <a:pt x="23400" y="3461"/>
                    <a:pt x="23412" y="3467"/>
                    <a:pt x="23419" y="3467"/>
                  </a:cubicBezTo>
                  <a:cubicBezTo>
                    <a:pt x="23441" y="3467"/>
                    <a:pt x="23411" y="3406"/>
                    <a:pt x="23380" y="3344"/>
                  </a:cubicBezTo>
                  <a:lnTo>
                    <a:pt x="23380" y="3344"/>
                  </a:lnTo>
                  <a:cubicBezTo>
                    <a:pt x="23493" y="3459"/>
                    <a:pt x="23590" y="3576"/>
                    <a:pt x="23706" y="3710"/>
                  </a:cubicBezTo>
                  <a:lnTo>
                    <a:pt x="24337" y="3160"/>
                  </a:lnTo>
                  <a:cubicBezTo>
                    <a:pt x="23706" y="2427"/>
                    <a:pt x="22728" y="1389"/>
                    <a:pt x="21506" y="1104"/>
                  </a:cubicBezTo>
                  <a:cubicBezTo>
                    <a:pt x="21316" y="1059"/>
                    <a:pt x="21136" y="1039"/>
                    <a:pt x="20966" y="1039"/>
                  </a:cubicBezTo>
                  <a:cubicBezTo>
                    <a:pt x="20045" y="1039"/>
                    <a:pt x="19402" y="1630"/>
                    <a:pt x="18818" y="2163"/>
                  </a:cubicBezTo>
                  <a:cubicBezTo>
                    <a:pt x="18764" y="2199"/>
                    <a:pt x="18725" y="2251"/>
                    <a:pt x="18675" y="2291"/>
                  </a:cubicBezTo>
                  <a:lnTo>
                    <a:pt x="18675" y="2291"/>
                  </a:lnTo>
                  <a:cubicBezTo>
                    <a:pt x="18675" y="2289"/>
                    <a:pt x="18675" y="2287"/>
                    <a:pt x="18675" y="2285"/>
                  </a:cubicBezTo>
                  <a:lnTo>
                    <a:pt x="18655" y="2285"/>
                  </a:lnTo>
                  <a:cubicBezTo>
                    <a:pt x="18591" y="2348"/>
                    <a:pt x="18540" y="2400"/>
                    <a:pt x="18550" y="2400"/>
                  </a:cubicBezTo>
                  <a:cubicBezTo>
                    <a:pt x="18553" y="2400"/>
                    <a:pt x="18560" y="2396"/>
                    <a:pt x="18574" y="2387"/>
                  </a:cubicBezTo>
                  <a:lnTo>
                    <a:pt x="18574" y="2387"/>
                  </a:lnTo>
                  <a:cubicBezTo>
                    <a:pt x="18492" y="2448"/>
                    <a:pt x="18411" y="2509"/>
                    <a:pt x="18350" y="2570"/>
                  </a:cubicBezTo>
                  <a:cubicBezTo>
                    <a:pt x="18407" y="2512"/>
                    <a:pt x="18406" y="2491"/>
                    <a:pt x="18371" y="2491"/>
                  </a:cubicBezTo>
                  <a:cubicBezTo>
                    <a:pt x="18332" y="2491"/>
                    <a:pt x="18252" y="2517"/>
                    <a:pt x="18166" y="2550"/>
                  </a:cubicBezTo>
                  <a:cubicBezTo>
                    <a:pt x="18166" y="2570"/>
                    <a:pt x="18166" y="2570"/>
                    <a:pt x="18003" y="2712"/>
                  </a:cubicBezTo>
                  <a:cubicBezTo>
                    <a:pt x="18068" y="2680"/>
                    <a:pt x="18272" y="2534"/>
                    <a:pt x="18294" y="2534"/>
                  </a:cubicBezTo>
                  <a:cubicBezTo>
                    <a:pt x="18301" y="2534"/>
                    <a:pt x="18294" y="2544"/>
                    <a:pt x="18268" y="2570"/>
                  </a:cubicBezTo>
                  <a:cubicBezTo>
                    <a:pt x="18044" y="2753"/>
                    <a:pt x="18085" y="2712"/>
                    <a:pt x="17963" y="2774"/>
                  </a:cubicBezTo>
                  <a:cubicBezTo>
                    <a:pt x="17973" y="2770"/>
                    <a:pt x="17980" y="2768"/>
                    <a:pt x="17983" y="2768"/>
                  </a:cubicBezTo>
                  <a:cubicBezTo>
                    <a:pt x="17995" y="2768"/>
                    <a:pt x="17931" y="2805"/>
                    <a:pt x="17881" y="2855"/>
                  </a:cubicBezTo>
                  <a:cubicBezTo>
                    <a:pt x="17820" y="2896"/>
                    <a:pt x="17739" y="2936"/>
                    <a:pt x="17739" y="2957"/>
                  </a:cubicBezTo>
                  <a:cubicBezTo>
                    <a:pt x="17274" y="3189"/>
                    <a:pt x="16796" y="3300"/>
                    <a:pt x="16348" y="3300"/>
                  </a:cubicBezTo>
                  <a:cubicBezTo>
                    <a:pt x="16247" y="3300"/>
                    <a:pt x="16146" y="3294"/>
                    <a:pt x="16048" y="3283"/>
                  </a:cubicBezTo>
                  <a:cubicBezTo>
                    <a:pt x="16069" y="3262"/>
                    <a:pt x="16069" y="3262"/>
                    <a:pt x="16048" y="3262"/>
                  </a:cubicBezTo>
                  <a:cubicBezTo>
                    <a:pt x="15987" y="3262"/>
                    <a:pt x="15926" y="3242"/>
                    <a:pt x="15885" y="3242"/>
                  </a:cubicBezTo>
                  <a:cubicBezTo>
                    <a:pt x="15804" y="3222"/>
                    <a:pt x="15885" y="3222"/>
                    <a:pt x="15946" y="3222"/>
                  </a:cubicBezTo>
                  <a:cubicBezTo>
                    <a:pt x="15987" y="3232"/>
                    <a:pt x="16023" y="3237"/>
                    <a:pt x="16035" y="3237"/>
                  </a:cubicBezTo>
                  <a:cubicBezTo>
                    <a:pt x="16048" y="3237"/>
                    <a:pt x="16038" y="3232"/>
                    <a:pt x="15987" y="3222"/>
                  </a:cubicBezTo>
                  <a:lnTo>
                    <a:pt x="15987" y="3222"/>
                  </a:lnTo>
                  <a:cubicBezTo>
                    <a:pt x="16047" y="3228"/>
                    <a:pt x="16110" y="3230"/>
                    <a:pt x="16177" y="3230"/>
                  </a:cubicBezTo>
                  <a:cubicBezTo>
                    <a:pt x="16337" y="3230"/>
                    <a:pt x="16519" y="3216"/>
                    <a:pt x="16720" y="3201"/>
                  </a:cubicBezTo>
                  <a:lnTo>
                    <a:pt x="16781" y="3222"/>
                  </a:lnTo>
                  <a:cubicBezTo>
                    <a:pt x="16781" y="3222"/>
                    <a:pt x="16781" y="3222"/>
                    <a:pt x="16779" y="3222"/>
                  </a:cubicBezTo>
                  <a:lnTo>
                    <a:pt x="16779" y="3222"/>
                  </a:lnTo>
                  <a:cubicBezTo>
                    <a:pt x="16787" y="3222"/>
                    <a:pt x="16794" y="3222"/>
                    <a:pt x="16802" y="3222"/>
                  </a:cubicBezTo>
                  <a:cubicBezTo>
                    <a:pt x="16924" y="3201"/>
                    <a:pt x="17046" y="3181"/>
                    <a:pt x="17087" y="3140"/>
                  </a:cubicBezTo>
                  <a:lnTo>
                    <a:pt x="17087" y="3140"/>
                  </a:lnTo>
                  <a:cubicBezTo>
                    <a:pt x="17026" y="3160"/>
                    <a:pt x="16965" y="3160"/>
                    <a:pt x="16883" y="3160"/>
                  </a:cubicBezTo>
                  <a:cubicBezTo>
                    <a:pt x="17087" y="3120"/>
                    <a:pt x="17331" y="3018"/>
                    <a:pt x="17576" y="2916"/>
                  </a:cubicBezTo>
                  <a:lnTo>
                    <a:pt x="17576" y="2916"/>
                  </a:lnTo>
                  <a:cubicBezTo>
                    <a:pt x="17457" y="2936"/>
                    <a:pt x="17511" y="2936"/>
                    <a:pt x="17345" y="2974"/>
                  </a:cubicBezTo>
                  <a:lnTo>
                    <a:pt x="17345" y="2974"/>
                  </a:lnTo>
                  <a:cubicBezTo>
                    <a:pt x="17349" y="2973"/>
                    <a:pt x="17351" y="2973"/>
                    <a:pt x="17353" y="2973"/>
                  </a:cubicBezTo>
                  <a:cubicBezTo>
                    <a:pt x="17373" y="2973"/>
                    <a:pt x="17248" y="3023"/>
                    <a:pt x="17107" y="3059"/>
                  </a:cubicBezTo>
                  <a:cubicBezTo>
                    <a:pt x="17016" y="3085"/>
                    <a:pt x="16925" y="3111"/>
                    <a:pt x="16903" y="3121"/>
                  </a:cubicBezTo>
                  <a:lnTo>
                    <a:pt x="16903" y="3121"/>
                  </a:lnTo>
                  <a:cubicBezTo>
                    <a:pt x="16783" y="3126"/>
                    <a:pt x="16677" y="3154"/>
                    <a:pt x="16540" y="3154"/>
                  </a:cubicBezTo>
                  <a:cubicBezTo>
                    <a:pt x="16496" y="3154"/>
                    <a:pt x="16448" y="3151"/>
                    <a:pt x="16396" y="3144"/>
                  </a:cubicBezTo>
                  <a:lnTo>
                    <a:pt x="16396" y="3144"/>
                  </a:lnTo>
                  <a:cubicBezTo>
                    <a:pt x="16416" y="3149"/>
                    <a:pt x="16418" y="3160"/>
                    <a:pt x="16252" y="3160"/>
                  </a:cubicBezTo>
                  <a:lnTo>
                    <a:pt x="16211" y="3160"/>
                  </a:lnTo>
                  <a:cubicBezTo>
                    <a:pt x="16252" y="3160"/>
                    <a:pt x="16293" y="3181"/>
                    <a:pt x="16313" y="3181"/>
                  </a:cubicBezTo>
                  <a:lnTo>
                    <a:pt x="16048" y="3181"/>
                  </a:lnTo>
                  <a:cubicBezTo>
                    <a:pt x="15926" y="3160"/>
                    <a:pt x="15804" y="3140"/>
                    <a:pt x="15763" y="3140"/>
                  </a:cubicBezTo>
                  <a:cubicBezTo>
                    <a:pt x="15702" y="3120"/>
                    <a:pt x="15712" y="3120"/>
                    <a:pt x="15730" y="3120"/>
                  </a:cubicBezTo>
                  <a:cubicBezTo>
                    <a:pt x="15748" y="3120"/>
                    <a:pt x="15773" y="3120"/>
                    <a:pt x="15743" y="3099"/>
                  </a:cubicBezTo>
                  <a:cubicBezTo>
                    <a:pt x="15682" y="3099"/>
                    <a:pt x="15621" y="3079"/>
                    <a:pt x="15580" y="3059"/>
                  </a:cubicBezTo>
                  <a:cubicBezTo>
                    <a:pt x="15565" y="3044"/>
                    <a:pt x="15404" y="2961"/>
                    <a:pt x="15438" y="2961"/>
                  </a:cubicBezTo>
                  <a:cubicBezTo>
                    <a:pt x="15444" y="2961"/>
                    <a:pt x="15455" y="2964"/>
                    <a:pt x="15473" y="2969"/>
                  </a:cubicBezTo>
                  <a:lnTo>
                    <a:pt x="15473" y="2969"/>
                  </a:lnTo>
                  <a:lnTo>
                    <a:pt x="15437" y="2957"/>
                  </a:lnTo>
                  <a:cubicBezTo>
                    <a:pt x="15396" y="2936"/>
                    <a:pt x="15356" y="2896"/>
                    <a:pt x="15315" y="2875"/>
                  </a:cubicBezTo>
                  <a:cubicBezTo>
                    <a:pt x="15193" y="2794"/>
                    <a:pt x="15030" y="2651"/>
                    <a:pt x="14928" y="2570"/>
                  </a:cubicBezTo>
                  <a:cubicBezTo>
                    <a:pt x="14845" y="2504"/>
                    <a:pt x="14723" y="2411"/>
                    <a:pt x="14734" y="2411"/>
                  </a:cubicBezTo>
                  <a:cubicBezTo>
                    <a:pt x="14736" y="2411"/>
                    <a:pt x="14746" y="2416"/>
                    <a:pt x="14765" y="2427"/>
                  </a:cubicBezTo>
                  <a:cubicBezTo>
                    <a:pt x="14663" y="2325"/>
                    <a:pt x="14562" y="2224"/>
                    <a:pt x="14460" y="2122"/>
                  </a:cubicBezTo>
                  <a:lnTo>
                    <a:pt x="14460" y="2101"/>
                  </a:lnTo>
                  <a:cubicBezTo>
                    <a:pt x="14175" y="1776"/>
                    <a:pt x="13869" y="1429"/>
                    <a:pt x="13543" y="1022"/>
                  </a:cubicBezTo>
                  <a:cubicBezTo>
                    <a:pt x="13441" y="920"/>
                    <a:pt x="13319" y="818"/>
                    <a:pt x="13136" y="656"/>
                  </a:cubicBezTo>
                  <a:lnTo>
                    <a:pt x="13095" y="594"/>
                  </a:lnTo>
                  <a:cubicBezTo>
                    <a:pt x="13054" y="574"/>
                    <a:pt x="13014" y="533"/>
                    <a:pt x="12953" y="493"/>
                  </a:cubicBezTo>
                  <a:cubicBezTo>
                    <a:pt x="12912" y="452"/>
                    <a:pt x="12851" y="411"/>
                    <a:pt x="12790" y="370"/>
                  </a:cubicBezTo>
                  <a:cubicBezTo>
                    <a:pt x="12667" y="309"/>
                    <a:pt x="12566" y="248"/>
                    <a:pt x="12525" y="248"/>
                  </a:cubicBezTo>
                  <a:cubicBezTo>
                    <a:pt x="12423" y="167"/>
                    <a:pt x="12199" y="65"/>
                    <a:pt x="11934" y="24"/>
                  </a:cubicBezTo>
                  <a:cubicBezTo>
                    <a:pt x="11822" y="7"/>
                    <a:pt x="11707" y="1"/>
                    <a:pt x="11598" y="1"/>
                  </a:cubicBezTo>
                  <a:close/>
                  <a:moveTo>
                    <a:pt x="16410" y="4233"/>
                  </a:moveTo>
                  <a:cubicBezTo>
                    <a:pt x="16414" y="4235"/>
                    <a:pt x="16422" y="4237"/>
                    <a:pt x="16435" y="4240"/>
                  </a:cubicBezTo>
                  <a:cubicBezTo>
                    <a:pt x="16427" y="4237"/>
                    <a:pt x="16419" y="4235"/>
                    <a:pt x="16410" y="42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8998270" y="4819053"/>
              <a:ext cx="6310" cy="4462"/>
            </a:xfrm>
            <a:custGeom>
              <a:avLst/>
              <a:gdLst/>
              <a:ahLst/>
              <a:cxnLst/>
              <a:rect l="l" t="t" r="r" b="b"/>
              <a:pathLst>
                <a:path w="99" h="70" extrusionOk="0">
                  <a:moveTo>
                    <a:pt x="87" y="0"/>
                  </a:moveTo>
                  <a:cubicBezTo>
                    <a:pt x="78" y="0"/>
                    <a:pt x="62" y="8"/>
                    <a:pt x="62" y="8"/>
                  </a:cubicBezTo>
                  <a:cubicBezTo>
                    <a:pt x="1" y="70"/>
                    <a:pt x="41" y="49"/>
                    <a:pt x="41" y="70"/>
                  </a:cubicBezTo>
                  <a:cubicBezTo>
                    <a:pt x="98" y="13"/>
                    <a:pt x="98" y="0"/>
                    <a:pt x="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9000884" y="4739058"/>
              <a:ext cx="10453" cy="7840"/>
            </a:xfrm>
            <a:custGeom>
              <a:avLst/>
              <a:gdLst/>
              <a:ahLst/>
              <a:cxnLst/>
              <a:rect l="l" t="t" r="r" b="b"/>
              <a:pathLst>
                <a:path w="164" h="123" extrusionOk="0">
                  <a:moveTo>
                    <a:pt x="0" y="1"/>
                  </a:moveTo>
                  <a:lnTo>
                    <a:pt x="0" y="1"/>
                  </a:lnTo>
                  <a:cubicBezTo>
                    <a:pt x="41" y="42"/>
                    <a:pt x="82" y="82"/>
                    <a:pt x="143" y="123"/>
                  </a:cubicBezTo>
                  <a:lnTo>
                    <a:pt x="163" y="123"/>
                  </a:lnTo>
                  <a:cubicBezTo>
                    <a:pt x="102" y="82"/>
                    <a:pt x="62" y="42"/>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8945047" y="4689723"/>
              <a:ext cx="44236" cy="35121"/>
            </a:xfrm>
            <a:custGeom>
              <a:avLst/>
              <a:gdLst/>
              <a:ahLst/>
              <a:cxnLst/>
              <a:rect l="l" t="t" r="r" b="b"/>
              <a:pathLst>
                <a:path w="694" h="551" extrusionOk="0">
                  <a:moveTo>
                    <a:pt x="1" y="1"/>
                  </a:moveTo>
                  <a:lnTo>
                    <a:pt x="1" y="1"/>
                  </a:lnTo>
                  <a:cubicBezTo>
                    <a:pt x="82" y="103"/>
                    <a:pt x="408" y="286"/>
                    <a:pt x="571" y="469"/>
                  </a:cubicBezTo>
                  <a:lnTo>
                    <a:pt x="591" y="490"/>
                  </a:lnTo>
                  <a:lnTo>
                    <a:pt x="693" y="551"/>
                  </a:lnTo>
                  <a:cubicBezTo>
                    <a:pt x="469" y="347"/>
                    <a:pt x="164" y="123"/>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8907439" y="4659892"/>
              <a:ext cx="64" cy="64"/>
            </a:xfrm>
            <a:custGeom>
              <a:avLst/>
              <a:gdLst/>
              <a:ahLst/>
              <a:cxnLst/>
              <a:rect l="l" t="t" r="r" b="b"/>
              <a:pathLst>
                <a:path w="1" h="1" extrusionOk="0">
                  <a:moveTo>
                    <a:pt x="0" y="0"/>
                  </a:moveTo>
                  <a:cubicBezTo>
                    <a:pt x="0" y="0"/>
                    <a:pt x="0"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8907439" y="4659892"/>
              <a:ext cx="10453" cy="6565"/>
            </a:xfrm>
            <a:custGeom>
              <a:avLst/>
              <a:gdLst/>
              <a:ahLst/>
              <a:cxnLst/>
              <a:rect l="l" t="t" r="r" b="b"/>
              <a:pathLst>
                <a:path w="164" h="103" extrusionOk="0">
                  <a:moveTo>
                    <a:pt x="21" y="0"/>
                  </a:moveTo>
                  <a:cubicBezTo>
                    <a:pt x="21" y="21"/>
                    <a:pt x="0" y="21"/>
                    <a:pt x="0" y="21"/>
                  </a:cubicBezTo>
                  <a:cubicBezTo>
                    <a:pt x="0" y="21"/>
                    <a:pt x="61" y="41"/>
                    <a:pt x="163" y="102"/>
                  </a:cubicBezTo>
                  <a:cubicBezTo>
                    <a:pt x="143" y="82"/>
                    <a:pt x="143" y="82"/>
                    <a:pt x="143" y="82"/>
                  </a:cubicBezTo>
                  <a:cubicBezTo>
                    <a:pt x="122" y="62"/>
                    <a:pt x="82" y="41"/>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915152" y="4663971"/>
              <a:ext cx="4398" cy="2295"/>
            </a:xfrm>
            <a:custGeom>
              <a:avLst/>
              <a:gdLst/>
              <a:ahLst/>
              <a:cxnLst/>
              <a:rect l="l" t="t" r="r" b="b"/>
              <a:pathLst>
                <a:path w="69" h="36" extrusionOk="0">
                  <a:moveTo>
                    <a:pt x="3" y="0"/>
                  </a:moveTo>
                  <a:cubicBezTo>
                    <a:pt x="0" y="0"/>
                    <a:pt x="5" y="5"/>
                    <a:pt x="22" y="18"/>
                  </a:cubicBezTo>
                  <a:cubicBezTo>
                    <a:pt x="48" y="31"/>
                    <a:pt x="59" y="36"/>
                    <a:pt x="61" y="36"/>
                  </a:cubicBezTo>
                  <a:cubicBezTo>
                    <a:pt x="68" y="36"/>
                    <a:pt x="9" y="0"/>
                    <a:pt x="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870725" y="4644467"/>
              <a:ext cx="18612" cy="6374"/>
            </a:xfrm>
            <a:custGeom>
              <a:avLst/>
              <a:gdLst/>
              <a:ahLst/>
              <a:cxnLst/>
              <a:rect l="l" t="t" r="r" b="b"/>
              <a:pathLst>
                <a:path w="292" h="100" extrusionOk="0">
                  <a:moveTo>
                    <a:pt x="14" y="0"/>
                  </a:moveTo>
                  <a:cubicBezTo>
                    <a:pt x="0" y="0"/>
                    <a:pt x="32" y="16"/>
                    <a:pt x="87" y="39"/>
                  </a:cubicBezTo>
                  <a:cubicBezTo>
                    <a:pt x="169" y="59"/>
                    <a:pt x="230" y="80"/>
                    <a:pt x="291" y="100"/>
                  </a:cubicBezTo>
                  <a:cubicBezTo>
                    <a:pt x="256" y="82"/>
                    <a:pt x="131" y="35"/>
                    <a:pt x="135" y="35"/>
                  </a:cubicBezTo>
                  <a:cubicBezTo>
                    <a:pt x="136" y="35"/>
                    <a:pt x="140" y="36"/>
                    <a:pt x="148" y="39"/>
                  </a:cubicBezTo>
                  <a:lnTo>
                    <a:pt x="148" y="39"/>
                  </a:lnTo>
                  <a:cubicBezTo>
                    <a:pt x="66" y="11"/>
                    <a:pt x="25" y="0"/>
                    <a:pt x="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865880" y="4645614"/>
              <a:ext cx="5227" cy="1339"/>
            </a:xfrm>
            <a:custGeom>
              <a:avLst/>
              <a:gdLst/>
              <a:ahLst/>
              <a:cxnLst/>
              <a:rect l="l" t="t" r="r" b="b"/>
              <a:pathLst>
                <a:path w="82" h="21" extrusionOk="0">
                  <a:moveTo>
                    <a:pt x="0" y="0"/>
                  </a:moveTo>
                  <a:cubicBezTo>
                    <a:pt x="21" y="0"/>
                    <a:pt x="62" y="0"/>
                    <a:pt x="82" y="21"/>
                  </a:cubicBezTo>
                  <a:cubicBezTo>
                    <a:pt x="82" y="0"/>
                    <a:pt x="4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871043" y="4646889"/>
              <a:ext cx="13067" cy="3952"/>
            </a:xfrm>
            <a:custGeom>
              <a:avLst/>
              <a:gdLst/>
              <a:ahLst/>
              <a:cxnLst/>
              <a:rect l="l" t="t" r="r" b="b"/>
              <a:pathLst>
                <a:path w="205" h="62" extrusionOk="0">
                  <a:moveTo>
                    <a:pt x="1" y="1"/>
                  </a:moveTo>
                  <a:lnTo>
                    <a:pt x="1" y="1"/>
                  </a:lnTo>
                  <a:cubicBezTo>
                    <a:pt x="35" y="18"/>
                    <a:pt x="27" y="21"/>
                    <a:pt x="68" y="21"/>
                  </a:cubicBezTo>
                  <a:lnTo>
                    <a:pt x="68" y="21"/>
                  </a:lnTo>
                  <a:lnTo>
                    <a:pt x="1" y="1"/>
                  </a:lnTo>
                  <a:close/>
                  <a:moveTo>
                    <a:pt x="68" y="21"/>
                  </a:moveTo>
                  <a:lnTo>
                    <a:pt x="98" y="30"/>
                  </a:lnTo>
                  <a:lnTo>
                    <a:pt x="98" y="30"/>
                  </a:lnTo>
                  <a:cubicBezTo>
                    <a:pt x="98" y="27"/>
                    <a:pt x="99" y="25"/>
                    <a:pt x="103" y="21"/>
                  </a:cubicBezTo>
                  <a:cubicBezTo>
                    <a:pt x="88" y="21"/>
                    <a:pt x="77" y="21"/>
                    <a:pt x="68" y="21"/>
                  </a:cubicBezTo>
                  <a:close/>
                  <a:moveTo>
                    <a:pt x="98" y="30"/>
                  </a:moveTo>
                  <a:lnTo>
                    <a:pt x="98" y="30"/>
                  </a:lnTo>
                  <a:cubicBezTo>
                    <a:pt x="97" y="42"/>
                    <a:pt x="137" y="45"/>
                    <a:pt x="205" y="62"/>
                  </a:cubicBezTo>
                  <a:lnTo>
                    <a:pt x="98" y="3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890548" y="4653390"/>
              <a:ext cx="18230" cy="9497"/>
            </a:xfrm>
            <a:custGeom>
              <a:avLst/>
              <a:gdLst/>
              <a:ahLst/>
              <a:cxnLst/>
              <a:rect l="l" t="t" r="r" b="b"/>
              <a:pathLst>
                <a:path w="286" h="149" extrusionOk="0">
                  <a:moveTo>
                    <a:pt x="0" y="1"/>
                  </a:moveTo>
                  <a:lnTo>
                    <a:pt x="0" y="1"/>
                  </a:lnTo>
                  <a:cubicBezTo>
                    <a:pt x="72" y="44"/>
                    <a:pt x="155" y="87"/>
                    <a:pt x="139" y="87"/>
                  </a:cubicBezTo>
                  <a:cubicBezTo>
                    <a:pt x="132" y="87"/>
                    <a:pt x="109" y="80"/>
                    <a:pt x="62" y="62"/>
                  </a:cubicBezTo>
                  <a:lnTo>
                    <a:pt x="62" y="62"/>
                  </a:lnTo>
                  <a:cubicBezTo>
                    <a:pt x="196" y="112"/>
                    <a:pt x="261" y="149"/>
                    <a:pt x="280" y="149"/>
                  </a:cubicBezTo>
                  <a:cubicBezTo>
                    <a:pt x="284" y="149"/>
                    <a:pt x="286" y="147"/>
                    <a:pt x="286" y="143"/>
                  </a:cubicBezTo>
                  <a:cubicBezTo>
                    <a:pt x="265" y="143"/>
                    <a:pt x="184" y="82"/>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939884" y="4688320"/>
              <a:ext cx="14341" cy="10581"/>
            </a:xfrm>
            <a:custGeom>
              <a:avLst/>
              <a:gdLst/>
              <a:ahLst/>
              <a:cxnLst/>
              <a:rect l="l" t="t" r="r" b="b"/>
              <a:pathLst>
                <a:path w="225" h="166" extrusionOk="0">
                  <a:moveTo>
                    <a:pt x="2" y="1"/>
                  </a:moveTo>
                  <a:cubicBezTo>
                    <a:pt x="1" y="1"/>
                    <a:pt x="0" y="1"/>
                    <a:pt x="0" y="3"/>
                  </a:cubicBezTo>
                  <a:lnTo>
                    <a:pt x="123" y="104"/>
                  </a:lnTo>
                  <a:lnTo>
                    <a:pt x="224" y="165"/>
                  </a:lnTo>
                  <a:cubicBezTo>
                    <a:pt x="167" y="127"/>
                    <a:pt x="21" y="1"/>
                    <a:pt x="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799653" y="4636499"/>
              <a:ext cx="14341" cy="1402"/>
            </a:xfrm>
            <a:custGeom>
              <a:avLst/>
              <a:gdLst/>
              <a:ahLst/>
              <a:cxnLst/>
              <a:rect l="l" t="t" r="r" b="b"/>
              <a:pathLst>
                <a:path w="225" h="22" extrusionOk="0">
                  <a:moveTo>
                    <a:pt x="225" y="1"/>
                  </a:moveTo>
                  <a:cubicBezTo>
                    <a:pt x="184" y="1"/>
                    <a:pt x="107" y="10"/>
                    <a:pt x="54" y="10"/>
                  </a:cubicBezTo>
                  <a:cubicBezTo>
                    <a:pt x="28" y="10"/>
                    <a:pt x="8" y="8"/>
                    <a:pt x="1" y="1"/>
                  </a:cubicBezTo>
                  <a:lnTo>
                    <a:pt x="1" y="1"/>
                  </a:lnTo>
                  <a:cubicBezTo>
                    <a:pt x="1" y="21"/>
                    <a:pt x="82" y="21"/>
                    <a:pt x="82" y="21"/>
                  </a:cubicBezTo>
                  <a:cubicBezTo>
                    <a:pt x="143" y="21"/>
                    <a:pt x="184" y="1"/>
                    <a:pt x="2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791877" y="4637838"/>
              <a:ext cx="14341" cy="2613"/>
            </a:xfrm>
            <a:custGeom>
              <a:avLst/>
              <a:gdLst/>
              <a:ahLst/>
              <a:cxnLst/>
              <a:rect l="l" t="t" r="r" b="b"/>
              <a:pathLst>
                <a:path w="225" h="41" extrusionOk="0">
                  <a:moveTo>
                    <a:pt x="204" y="0"/>
                  </a:moveTo>
                  <a:cubicBezTo>
                    <a:pt x="143" y="21"/>
                    <a:pt x="62" y="21"/>
                    <a:pt x="1" y="41"/>
                  </a:cubicBezTo>
                  <a:cubicBezTo>
                    <a:pt x="41" y="41"/>
                    <a:pt x="82" y="41"/>
                    <a:pt x="123" y="21"/>
                  </a:cubicBezTo>
                  <a:lnTo>
                    <a:pt x="184" y="21"/>
                  </a:lnTo>
                  <a:cubicBezTo>
                    <a:pt x="204" y="21"/>
                    <a:pt x="225" y="0"/>
                    <a:pt x="2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8858104" y="4645614"/>
              <a:ext cx="26006" cy="6565"/>
            </a:xfrm>
            <a:custGeom>
              <a:avLst/>
              <a:gdLst/>
              <a:ahLst/>
              <a:cxnLst/>
              <a:rect l="l" t="t" r="r" b="b"/>
              <a:pathLst>
                <a:path w="408" h="103" extrusionOk="0">
                  <a:moveTo>
                    <a:pt x="0" y="0"/>
                  </a:moveTo>
                  <a:lnTo>
                    <a:pt x="61" y="21"/>
                  </a:lnTo>
                  <a:cubicBezTo>
                    <a:pt x="66" y="22"/>
                    <a:pt x="70" y="22"/>
                    <a:pt x="75" y="23"/>
                  </a:cubicBezTo>
                  <a:lnTo>
                    <a:pt x="75" y="23"/>
                  </a:lnTo>
                  <a:cubicBezTo>
                    <a:pt x="48" y="16"/>
                    <a:pt x="23" y="8"/>
                    <a:pt x="0" y="0"/>
                  </a:cubicBezTo>
                  <a:close/>
                  <a:moveTo>
                    <a:pt x="75" y="23"/>
                  </a:moveTo>
                  <a:cubicBezTo>
                    <a:pt x="119" y="36"/>
                    <a:pt x="165" y="49"/>
                    <a:pt x="204" y="62"/>
                  </a:cubicBezTo>
                  <a:lnTo>
                    <a:pt x="340" y="89"/>
                  </a:lnTo>
                  <a:lnTo>
                    <a:pt x="340" y="89"/>
                  </a:lnTo>
                  <a:cubicBezTo>
                    <a:pt x="250" y="68"/>
                    <a:pt x="168" y="40"/>
                    <a:pt x="75" y="23"/>
                  </a:cubicBezTo>
                  <a:close/>
                  <a:moveTo>
                    <a:pt x="340" y="89"/>
                  </a:moveTo>
                  <a:lnTo>
                    <a:pt x="340" y="89"/>
                  </a:lnTo>
                  <a:cubicBezTo>
                    <a:pt x="362" y="94"/>
                    <a:pt x="384" y="98"/>
                    <a:pt x="408" y="102"/>
                  </a:cubicBezTo>
                  <a:lnTo>
                    <a:pt x="340" y="8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8743880" y="4648227"/>
              <a:ext cx="11728" cy="7840"/>
            </a:xfrm>
            <a:custGeom>
              <a:avLst/>
              <a:gdLst/>
              <a:ahLst/>
              <a:cxnLst/>
              <a:rect l="l" t="t" r="r" b="b"/>
              <a:pathLst>
                <a:path w="184" h="123" extrusionOk="0">
                  <a:moveTo>
                    <a:pt x="183" y="0"/>
                  </a:moveTo>
                  <a:lnTo>
                    <a:pt x="183" y="0"/>
                  </a:lnTo>
                  <a:cubicBezTo>
                    <a:pt x="161" y="11"/>
                    <a:pt x="145" y="23"/>
                    <a:pt x="128" y="37"/>
                  </a:cubicBezTo>
                  <a:lnTo>
                    <a:pt x="128" y="37"/>
                  </a:lnTo>
                  <a:cubicBezTo>
                    <a:pt x="146" y="25"/>
                    <a:pt x="165" y="13"/>
                    <a:pt x="183" y="0"/>
                  </a:cubicBezTo>
                  <a:close/>
                  <a:moveTo>
                    <a:pt x="128" y="37"/>
                  </a:moveTo>
                  <a:lnTo>
                    <a:pt x="128" y="37"/>
                  </a:lnTo>
                  <a:cubicBezTo>
                    <a:pt x="85" y="66"/>
                    <a:pt x="43" y="94"/>
                    <a:pt x="0" y="122"/>
                  </a:cubicBezTo>
                  <a:lnTo>
                    <a:pt x="82" y="82"/>
                  </a:lnTo>
                  <a:cubicBezTo>
                    <a:pt x="100" y="63"/>
                    <a:pt x="114" y="49"/>
                    <a:pt x="128" y="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698433" y="4670473"/>
              <a:ext cx="22245" cy="16764"/>
            </a:xfrm>
            <a:custGeom>
              <a:avLst/>
              <a:gdLst/>
              <a:ahLst/>
              <a:cxnLst/>
              <a:rect l="l" t="t" r="r" b="b"/>
              <a:pathLst>
                <a:path w="349" h="263" extrusionOk="0">
                  <a:moveTo>
                    <a:pt x="347" y="0"/>
                  </a:moveTo>
                  <a:cubicBezTo>
                    <a:pt x="343" y="0"/>
                    <a:pt x="286" y="35"/>
                    <a:pt x="275" y="35"/>
                  </a:cubicBezTo>
                  <a:cubicBezTo>
                    <a:pt x="271" y="35"/>
                    <a:pt x="273" y="31"/>
                    <a:pt x="285" y="18"/>
                  </a:cubicBezTo>
                  <a:lnTo>
                    <a:pt x="285" y="18"/>
                  </a:lnTo>
                  <a:cubicBezTo>
                    <a:pt x="184" y="99"/>
                    <a:pt x="82" y="181"/>
                    <a:pt x="0" y="262"/>
                  </a:cubicBezTo>
                  <a:cubicBezTo>
                    <a:pt x="102" y="181"/>
                    <a:pt x="204" y="99"/>
                    <a:pt x="326" y="18"/>
                  </a:cubicBezTo>
                  <a:cubicBezTo>
                    <a:pt x="343" y="5"/>
                    <a:pt x="349" y="0"/>
                    <a:pt x="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8690656" y="4687173"/>
              <a:ext cx="9115" cy="9115"/>
            </a:xfrm>
            <a:custGeom>
              <a:avLst/>
              <a:gdLst/>
              <a:ahLst/>
              <a:cxnLst/>
              <a:rect l="l" t="t" r="r" b="b"/>
              <a:pathLst>
                <a:path w="143" h="143" extrusionOk="0">
                  <a:moveTo>
                    <a:pt x="143" y="0"/>
                  </a:moveTo>
                  <a:lnTo>
                    <a:pt x="143" y="0"/>
                  </a:lnTo>
                  <a:cubicBezTo>
                    <a:pt x="82" y="41"/>
                    <a:pt x="41" y="102"/>
                    <a:pt x="0" y="143"/>
                  </a:cubicBezTo>
                  <a:cubicBezTo>
                    <a:pt x="41" y="102"/>
                    <a:pt x="82" y="61"/>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8758158" y="4646889"/>
              <a:ext cx="10453" cy="2677"/>
            </a:xfrm>
            <a:custGeom>
              <a:avLst/>
              <a:gdLst/>
              <a:ahLst/>
              <a:cxnLst/>
              <a:rect l="l" t="t" r="r" b="b"/>
              <a:pathLst>
                <a:path w="164" h="42" extrusionOk="0">
                  <a:moveTo>
                    <a:pt x="163" y="1"/>
                  </a:moveTo>
                  <a:lnTo>
                    <a:pt x="163" y="1"/>
                  </a:lnTo>
                  <a:cubicBezTo>
                    <a:pt x="163" y="1"/>
                    <a:pt x="122" y="1"/>
                    <a:pt x="0" y="42"/>
                  </a:cubicBezTo>
                  <a:lnTo>
                    <a:pt x="82" y="42"/>
                  </a:lnTo>
                  <a:cubicBezTo>
                    <a:pt x="122" y="21"/>
                    <a:pt x="143" y="21"/>
                    <a:pt x="1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752931" y="4649502"/>
              <a:ext cx="11728" cy="3952"/>
            </a:xfrm>
            <a:custGeom>
              <a:avLst/>
              <a:gdLst/>
              <a:ahLst/>
              <a:cxnLst/>
              <a:rect l="l" t="t" r="r" b="b"/>
              <a:pathLst>
                <a:path w="184" h="62" extrusionOk="0">
                  <a:moveTo>
                    <a:pt x="164" y="1"/>
                  </a:moveTo>
                  <a:cubicBezTo>
                    <a:pt x="82" y="21"/>
                    <a:pt x="21" y="62"/>
                    <a:pt x="1" y="62"/>
                  </a:cubicBezTo>
                  <a:cubicBezTo>
                    <a:pt x="21" y="62"/>
                    <a:pt x="82" y="41"/>
                    <a:pt x="1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68548" y="4646889"/>
              <a:ext cx="1339" cy="64"/>
            </a:xfrm>
            <a:custGeom>
              <a:avLst/>
              <a:gdLst/>
              <a:ahLst/>
              <a:cxnLst/>
              <a:rect l="l" t="t" r="r" b="b"/>
              <a:pathLst>
                <a:path w="21" h="1" extrusionOk="0">
                  <a:moveTo>
                    <a:pt x="0" y="1"/>
                  </a:moveTo>
                  <a:cubicBezTo>
                    <a:pt x="20" y="1"/>
                    <a:pt x="20" y="1"/>
                    <a:pt x="20" y="1"/>
                  </a:cubicBezTo>
                  <a:cubicBezTo>
                    <a:pt x="20" y="1"/>
                    <a:pt x="20"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06028" y="4640387"/>
              <a:ext cx="22245" cy="2677"/>
            </a:xfrm>
            <a:custGeom>
              <a:avLst/>
              <a:gdLst/>
              <a:ahLst/>
              <a:cxnLst/>
              <a:rect l="l" t="t" r="r" b="b"/>
              <a:pathLst>
                <a:path w="349" h="42" extrusionOk="0">
                  <a:moveTo>
                    <a:pt x="349" y="1"/>
                  </a:moveTo>
                  <a:cubicBezTo>
                    <a:pt x="317" y="1"/>
                    <a:pt x="293" y="2"/>
                    <a:pt x="276" y="2"/>
                  </a:cubicBezTo>
                  <a:lnTo>
                    <a:pt x="276" y="2"/>
                  </a:lnTo>
                  <a:cubicBezTo>
                    <a:pt x="301" y="2"/>
                    <a:pt x="326" y="1"/>
                    <a:pt x="349" y="1"/>
                  </a:cubicBezTo>
                  <a:close/>
                  <a:moveTo>
                    <a:pt x="276" y="2"/>
                  </a:moveTo>
                  <a:cubicBezTo>
                    <a:pt x="141" y="7"/>
                    <a:pt x="1" y="25"/>
                    <a:pt x="206" y="42"/>
                  </a:cubicBezTo>
                  <a:cubicBezTo>
                    <a:pt x="275" y="25"/>
                    <a:pt x="185" y="7"/>
                    <a:pt x="276" y="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777599" y="4641726"/>
              <a:ext cx="14341" cy="3952"/>
            </a:xfrm>
            <a:custGeom>
              <a:avLst/>
              <a:gdLst/>
              <a:ahLst/>
              <a:cxnLst/>
              <a:rect l="l" t="t" r="r" b="b"/>
              <a:pathLst>
                <a:path w="225" h="62" extrusionOk="0">
                  <a:moveTo>
                    <a:pt x="225" y="0"/>
                  </a:moveTo>
                  <a:lnTo>
                    <a:pt x="225" y="0"/>
                  </a:lnTo>
                  <a:cubicBezTo>
                    <a:pt x="143" y="21"/>
                    <a:pt x="62" y="41"/>
                    <a:pt x="1" y="61"/>
                  </a:cubicBezTo>
                  <a:cubicBezTo>
                    <a:pt x="62" y="61"/>
                    <a:pt x="143" y="21"/>
                    <a:pt x="225" y="21"/>
                  </a:cubicBezTo>
                  <a:cubicBezTo>
                    <a:pt x="204" y="21"/>
                    <a:pt x="164" y="21"/>
                    <a:pt x="2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8771097" y="4645614"/>
              <a:ext cx="6565" cy="3952"/>
            </a:xfrm>
            <a:custGeom>
              <a:avLst/>
              <a:gdLst/>
              <a:ahLst/>
              <a:cxnLst/>
              <a:rect l="l" t="t" r="r" b="b"/>
              <a:pathLst>
                <a:path w="103" h="62" extrusionOk="0">
                  <a:moveTo>
                    <a:pt x="103" y="0"/>
                  </a:moveTo>
                  <a:cubicBezTo>
                    <a:pt x="62" y="21"/>
                    <a:pt x="42" y="21"/>
                    <a:pt x="21" y="41"/>
                  </a:cubicBezTo>
                  <a:lnTo>
                    <a:pt x="1" y="62"/>
                  </a:lnTo>
                  <a:cubicBezTo>
                    <a:pt x="21" y="41"/>
                    <a:pt x="62" y="21"/>
                    <a:pt x="1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694545" y="4678186"/>
              <a:ext cx="20907" cy="16827"/>
            </a:xfrm>
            <a:custGeom>
              <a:avLst/>
              <a:gdLst/>
              <a:ahLst/>
              <a:cxnLst/>
              <a:rect l="l" t="t" r="r" b="b"/>
              <a:pathLst>
                <a:path w="328" h="264" extrusionOk="0">
                  <a:moveTo>
                    <a:pt x="319" y="1"/>
                  </a:moveTo>
                  <a:cubicBezTo>
                    <a:pt x="312" y="1"/>
                    <a:pt x="291" y="13"/>
                    <a:pt x="245" y="60"/>
                  </a:cubicBezTo>
                  <a:cubicBezTo>
                    <a:pt x="220" y="84"/>
                    <a:pt x="192" y="109"/>
                    <a:pt x="162" y="134"/>
                  </a:cubicBezTo>
                  <a:lnTo>
                    <a:pt x="162" y="134"/>
                  </a:lnTo>
                  <a:cubicBezTo>
                    <a:pt x="210" y="96"/>
                    <a:pt x="258" y="57"/>
                    <a:pt x="306" y="19"/>
                  </a:cubicBezTo>
                  <a:cubicBezTo>
                    <a:pt x="317" y="19"/>
                    <a:pt x="328" y="1"/>
                    <a:pt x="319" y="1"/>
                  </a:cubicBezTo>
                  <a:close/>
                  <a:moveTo>
                    <a:pt x="162" y="134"/>
                  </a:moveTo>
                  <a:cubicBezTo>
                    <a:pt x="108" y="177"/>
                    <a:pt x="54" y="220"/>
                    <a:pt x="0" y="263"/>
                  </a:cubicBezTo>
                  <a:cubicBezTo>
                    <a:pt x="61" y="214"/>
                    <a:pt x="115" y="173"/>
                    <a:pt x="162" y="1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733490" y="4663780"/>
              <a:ext cx="1339" cy="1339"/>
            </a:xfrm>
            <a:custGeom>
              <a:avLst/>
              <a:gdLst/>
              <a:ahLst/>
              <a:cxnLst/>
              <a:rect l="l" t="t" r="r" b="b"/>
              <a:pathLst>
                <a:path w="21" h="21" extrusionOk="0">
                  <a:moveTo>
                    <a:pt x="21" y="1"/>
                  </a:moveTo>
                  <a:cubicBezTo>
                    <a:pt x="21" y="1"/>
                    <a:pt x="21" y="21"/>
                    <a:pt x="0" y="21"/>
                  </a:cubicBezTo>
                  <a:cubicBezTo>
                    <a:pt x="21" y="21"/>
                    <a:pt x="21" y="1"/>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639982" y="4741671"/>
              <a:ext cx="1402" cy="1339"/>
            </a:xfrm>
            <a:custGeom>
              <a:avLst/>
              <a:gdLst/>
              <a:ahLst/>
              <a:cxnLst/>
              <a:rect l="l" t="t" r="r" b="b"/>
              <a:pathLst>
                <a:path w="22" h="21" extrusionOk="0">
                  <a:moveTo>
                    <a:pt x="21" y="1"/>
                  </a:moveTo>
                  <a:lnTo>
                    <a:pt x="1" y="21"/>
                  </a:lnTo>
                  <a:cubicBezTo>
                    <a:pt x="1" y="21"/>
                    <a:pt x="21" y="21"/>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713986" y="4671557"/>
              <a:ext cx="11728" cy="8860"/>
            </a:xfrm>
            <a:custGeom>
              <a:avLst/>
              <a:gdLst/>
              <a:ahLst/>
              <a:cxnLst/>
              <a:rect l="l" t="t" r="r" b="b"/>
              <a:pathLst>
                <a:path w="184" h="139" extrusionOk="0">
                  <a:moveTo>
                    <a:pt x="184" y="1"/>
                  </a:moveTo>
                  <a:lnTo>
                    <a:pt x="184" y="1"/>
                  </a:lnTo>
                  <a:cubicBezTo>
                    <a:pt x="167" y="9"/>
                    <a:pt x="151" y="21"/>
                    <a:pt x="132" y="36"/>
                  </a:cubicBezTo>
                  <a:lnTo>
                    <a:pt x="132" y="36"/>
                  </a:lnTo>
                  <a:cubicBezTo>
                    <a:pt x="149" y="24"/>
                    <a:pt x="166" y="12"/>
                    <a:pt x="184" y="1"/>
                  </a:cubicBezTo>
                  <a:close/>
                  <a:moveTo>
                    <a:pt x="132" y="36"/>
                  </a:moveTo>
                  <a:lnTo>
                    <a:pt x="132" y="36"/>
                  </a:lnTo>
                  <a:cubicBezTo>
                    <a:pt x="88" y="65"/>
                    <a:pt x="44" y="94"/>
                    <a:pt x="1" y="123"/>
                  </a:cubicBezTo>
                  <a:cubicBezTo>
                    <a:pt x="1" y="133"/>
                    <a:pt x="1" y="138"/>
                    <a:pt x="3" y="138"/>
                  </a:cubicBezTo>
                  <a:cubicBezTo>
                    <a:pt x="6" y="138"/>
                    <a:pt x="11" y="133"/>
                    <a:pt x="21" y="123"/>
                  </a:cubicBezTo>
                  <a:cubicBezTo>
                    <a:pt x="69" y="87"/>
                    <a:pt x="103" y="58"/>
                    <a:pt x="132" y="3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676378" y="4704001"/>
              <a:ext cx="7840" cy="6565"/>
            </a:xfrm>
            <a:custGeom>
              <a:avLst/>
              <a:gdLst/>
              <a:ahLst/>
              <a:cxnLst/>
              <a:rect l="l" t="t" r="r" b="b"/>
              <a:pathLst>
                <a:path w="123" h="103" extrusionOk="0">
                  <a:moveTo>
                    <a:pt x="122" y="1"/>
                  </a:moveTo>
                  <a:lnTo>
                    <a:pt x="122" y="1"/>
                  </a:lnTo>
                  <a:cubicBezTo>
                    <a:pt x="82" y="21"/>
                    <a:pt x="0" y="82"/>
                    <a:pt x="0" y="103"/>
                  </a:cubicBezTo>
                  <a:cubicBezTo>
                    <a:pt x="41" y="62"/>
                    <a:pt x="82" y="42"/>
                    <a:pt x="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730877" y="4665055"/>
              <a:ext cx="1339" cy="1402"/>
            </a:xfrm>
            <a:custGeom>
              <a:avLst/>
              <a:gdLst/>
              <a:ahLst/>
              <a:cxnLst/>
              <a:rect l="l" t="t" r="r" b="b"/>
              <a:pathLst>
                <a:path w="21" h="22" extrusionOk="0">
                  <a:moveTo>
                    <a:pt x="21" y="1"/>
                  </a:moveTo>
                  <a:cubicBezTo>
                    <a:pt x="21" y="1"/>
                    <a:pt x="21" y="1"/>
                    <a:pt x="21" y="1"/>
                  </a:cubicBezTo>
                  <a:cubicBezTo>
                    <a:pt x="0" y="21"/>
                    <a:pt x="0" y="21"/>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725650" y="4665055"/>
              <a:ext cx="7904" cy="6565"/>
            </a:xfrm>
            <a:custGeom>
              <a:avLst/>
              <a:gdLst/>
              <a:ahLst/>
              <a:cxnLst/>
              <a:rect l="l" t="t" r="r" b="b"/>
              <a:pathLst>
                <a:path w="124" h="103" extrusionOk="0">
                  <a:moveTo>
                    <a:pt x="103" y="1"/>
                  </a:moveTo>
                  <a:cubicBezTo>
                    <a:pt x="62" y="42"/>
                    <a:pt x="21" y="62"/>
                    <a:pt x="1" y="103"/>
                  </a:cubicBezTo>
                  <a:cubicBezTo>
                    <a:pt x="42" y="62"/>
                    <a:pt x="82" y="21"/>
                    <a:pt x="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8641321" y="4722230"/>
              <a:ext cx="24731" cy="19504"/>
            </a:xfrm>
            <a:custGeom>
              <a:avLst/>
              <a:gdLst/>
              <a:ahLst/>
              <a:cxnLst/>
              <a:rect l="l" t="t" r="r" b="b"/>
              <a:pathLst>
                <a:path w="388" h="306" extrusionOk="0">
                  <a:moveTo>
                    <a:pt x="387" y="0"/>
                  </a:moveTo>
                  <a:cubicBezTo>
                    <a:pt x="361" y="20"/>
                    <a:pt x="337" y="37"/>
                    <a:pt x="312" y="55"/>
                  </a:cubicBezTo>
                  <a:lnTo>
                    <a:pt x="312" y="55"/>
                  </a:lnTo>
                  <a:lnTo>
                    <a:pt x="326" y="41"/>
                  </a:lnTo>
                  <a:lnTo>
                    <a:pt x="326" y="41"/>
                  </a:lnTo>
                  <a:cubicBezTo>
                    <a:pt x="321" y="46"/>
                    <a:pt x="316" y="50"/>
                    <a:pt x="312" y="55"/>
                  </a:cubicBezTo>
                  <a:lnTo>
                    <a:pt x="312" y="55"/>
                  </a:lnTo>
                  <a:cubicBezTo>
                    <a:pt x="312" y="55"/>
                    <a:pt x="312" y="55"/>
                    <a:pt x="312" y="55"/>
                  </a:cubicBezTo>
                  <a:lnTo>
                    <a:pt x="312" y="55"/>
                  </a:lnTo>
                  <a:lnTo>
                    <a:pt x="306" y="61"/>
                  </a:lnTo>
                  <a:lnTo>
                    <a:pt x="387" y="0"/>
                  </a:lnTo>
                  <a:close/>
                  <a:moveTo>
                    <a:pt x="312" y="55"/>
                  </a:moveTo>
                  <a:cubicBezTo>
                    <a:pt x="260" y="92"/>
                    <a:pt x="205" y="128"/>
                    <a:pt x="122" y="183"/>
                  </a:cubicBezTo>
                  <a:cubicBezTo>
                    <a:pt x="21" y="265"/>
                    <a:pt x="0" y="285"/>
                    <a:pt x="0" y="306"/>
                  </a:cubicBezTo>
                  <a:cubicBezTo>
                    <a:pt x="117" y="228"/>
                    <a:pt x="215" y="150"/>
                    <a:pt x="312" y="5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665989" y="4694949"/>
              <a:ext cx="28619" cy="27344"/>
            </a:xfrm>
            <a:custGeom>
              <a:avLst/>
              <a:gdLst/>
              <a:ahLst/>
              <a:cxnLst/>
              <a:rect l="l" t="t" r="r" b="b"/>
              <a:pathLst>
                <a:path w="449" h="429" extrusionOk="0">
                  <a:moveTo>
                    <a:pt x="448" y="61"/>
                  </a:moveTo>
                  <a:cubicBezTo>
                    <a:pt x="412" y="92"/>
                    <a:pt x="393" y="109"/>
                    <a:pt x="380" y="124"/>
                  </a:cubicBezTo>
                  <a:lnTo>
                    <a:pt x="380" y="124"/>
                  </a:lnTo>
                  <a:cubicBezTo>
                    <a:pt x="398" y="108"/>
                    <a:pt x="420" y="88"/>
                    <a:pt x="448" y="61"/>
                  </a:cubicBezTo>
                  <a:close/>
                  <a:moveTo>
                    <a:pt x="448" y="0"/>
                  </a:moveTo>
                  <a:cubicBezTo>
                    <a:pt x="394" y="55"/>
                    <a:pt x="356" y="93"/>
                    <a:pt x="305" y="129"/>
                  </a:cubicBezTo>
                  <a:lnTo>
                    <a:pt x="305" y="129"/>
                  </a:lnTo>
                  <a:cubicBezTo>
                    <a:pt x="305" y="128"/>
                    <a:pt x="304" y="128"/>
                    <a:pt x="303" y="128"/>
                  </a:cubicBezTo>
                  <a:cubicBezTo>
                    <a:pt x="301" y="128"/>
                    <a:pt x="295" y="133"/>
                    <a:pt x="285" y="143"/>
                  </a:cubicBezTo>
                  <a:cubicBezTo>
                    <a:pt x="292" y="138"/>
                    <a:pt x="299" y="134"/>
                    <a:pt x="305" y="129"/>
                  </a:cubicBezTo>
                  <a:lnTo>
                    <a:pt x="305" y="129"/>
                  </a:lnTo>
                  <a:cubicBezTo>
                    <a:pt x="306" y="132"/>
                    <a:pt x="306" y="136"/>
                    <a:pt x="306" y="143"/>
                  </a:cubicBezTo>
                  <a:lnTo>
                    <a:pt x="285" y="143"/>
                  </a:lnTo>
                  <a:cubicBezTo>
                    <a:pt x="285" y="143"/>
                    <a:pt x="285" y="143"/>
                    <a:pt x="285" y="163"/>
                  </a:cubicBezTo>
                  <a:cubicBezTo>
                    <a:pt x="346" y="102"/>
                    <a:pt x="407" y="61"/>
                    <a:pt x="448" y="0"/>
                  </a:cubicBezTo>
                  <a:close/>
                  <a:moveTo>
                    <a:pt x="370" y="101"/>
                  </a:moveTo>
                  <a:cubicBezTo>
                    <a:pt x="364" y="101"/>
                    <a:pt x="341" y="117"/>
                    <a:pt x="285" y="163"/>
                  </a:cubicBezTo>
                  <a:cubicBezTo>
                    <a:pt x="285" y="163"/>
                    <a:pt x="285" y="163"/>
                    <a:pt x="285" y="163"/>
                  </a:cubicBezTo>
                  <a:lnTo>
                    <a:pt x="285" y="163"/>
                  </a:lnTo>
                  <a:cubicBezTo>
                    <a:pt x="251" y="214"/>
                    <a:pt x="148" y="321"/>
                    <a:pt x="171" y="321"/>
                  </a:cubicBezTo>
                  <a:cubicBezTo>
                    <a:pt x="176" y="321"/>
                    <a:pt x="186" y="316"/>
                    <a:pt x="204" y="306"/>
                  </a:cubicBezTo>
                  <a:cubicBezTo>
                    <a:pt x="347" y="177"/>
                    <a:pt x="349" y="159"/>
                    <a:pt x="380" y="124"/>
                  </a:cubicBezTo>
                  <a:lnTo>
                    <a:pt x="380" y="124"/>
                  </a:lnTo>
                  <a:cubicBezTo>
                    <a:pt x="342" y="159"/>
                    <a:pt x="327" y="171"/>
                    <a:pt x="325" y="171"/>
                  </a:cubicBezTo>
                  <a:cubicBezTo>
                    <a:pt x="318" y="171"/>
                    <a:pt x="382" y="101"/>
                    <a:pt x="370" y="101"/>
                  </a:cubicBezTo>
                  <a:close/>
                  <a:moveTo>
                    <a:pt x="285" y="143"/>
                  </a:moveTo>
                  <a:lnTo>
                    <a:pt x="0" y="428"/>
                  </a:lnTo>
                  <a:cubicBezTo>
                    <a:pt x="61" y="367"/>
                    <a:pt x="143" y="285"/>
                    <a:pt x="285" y="163"/>
                  </a:cubicBezTo>
                  <a:lnTo>
                    <a:pt x="285" y="163"/>
                  </a:lnTo>
                  <a:cubicBezTo>
                    <a:pt x="253" y="189"/>
                    <a:pt x="239" y="199"/>
                    <a:pt x="236" y="199"/>
                  </a:cubicBezTo>
                  <a:cubicBezTo>
                    <a:pt x="229" y="199"/>
                    <a:pt x="271" y="158"/>
                    <a:pt x="285" y="14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800992" y="4645614"/>
              <a:ext cx="3952" cy="1339"/>
            </a:xfrm>
            <a:custGeom>
              <a:avLst/>
              <a:gdLst/>
              <a:ahLst/>
              <a:cxnLst/>
              <a:rect l="l" t="t" r="r" b="b"/>
              <a:pathLst>
                <a:path w="62" h="21" extrusionOk="0">
                  <a:moveTo>
                    <a:pt x="41" y="0"/>
                  </a:moveTo>
                  <a:lnTo>
                    <a:pt x="41" y="0"/>
                  </a:lnTo>
                  <a:cubicBezTo>
                    <a:pt x="21" y="21"/>
                    <a:pt x="0" y="21"/>
                    <a:pt x="61" y="21"/>
                  </a:cubicBezTo>
                  <a:cubicBezTo>
                    <a:pt x="41" y="21"/>
                    <a:pt x="41" y="21"/>
                    <a:pt x="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780212" y="4644339"/>
              <a:ext cx="37670" cy="2613"/>
            </a:xfrm>
            <a:custGeom>
              <a:avLst/>
              <a:gdLst/>
              <a:ahLst/>
              <a:cxnLst/>
              <a:rect l="l" t="t" r="r" b="b"/>
              <a:pathLst>
                <a:path w="591" h="41" extrusionOk="0">
                  <a:moveTo>
                    <a:pt x="367" y="0"/>
                  </a:moveTo>
                  <a:cubicBezTo>
                    <a:pt x="285" y="0"/>
                    <a:pt x="184" y="20"/>
                    <a:pt x="102" y="20"/>
                  </a:cubicBezTo>
                  <a:cubicBezTo>
                    <a:pt x="61" y="41"/>
                    <a:pt x="21" y="41"/>
                    <a:pt x="0" y="41"/>
                  </a:cubicBezTo>
                  <a:lnTo>
                    <a:pt x="204" y="41"/>
                  </a:lnTo>
                  <a:cubicBezTo>
                    <a:pt x="245" y="41"/>
                    <a:pt x="265" y="20"/>
                    <a:pt x="367" y="20"/>
                  </a:cubicBezTo>
                  <a:cubicBezTo>
                    <a:pt x="428" y="20"/>
                    <a:pt x="591" y="0"/>
                    <a:pt x="3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780212" y="4646889"/>
              <a:ext cx="64" cy="64"/>
            </a:xfrm>
            <a:custGeom>
              <a:avLst/>
              <a:gdLst/>
              <a:ahLst/>
              <a:cxnLst/>
              <a:rect l="l" t="t" r="r" b="b"/>
              <a:pathLst>
                <a:path w="1" h="1" extrusionOk="0">
                  <a:moveTo>
                    <a:pt x="0" y="1"/>
                  </a:moveTo>
                  <a:lnTo>
                    <a:pt x="0" y="1"/>
                  </a:lnTo>
                  <a:cubicBezTo>
                    <a:pt x="0" y="1"/>
                    <a:pt x="0"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8716599" y="4669007"/>
              <a:ext cx="19504" cy="14342"/>
            </a:xfrm>
            <a:custGeom>
              <a:avLst/>
              <a:gdLst/>
              <a:ahLst/>
              <a:cxnLst/>
              <a:rect l="l" t="t" r="r" b="b"/>
              <a:pathLst>
                <a:path w="306" h="225" extrusionOk="0">
                  <a:moveTo>
                    <a:pt x="286" y="0"/>
                  </a:moveTo>
                  <a:lnTo>
                    <a:pt x="286" y="0"/>
                  </a:lnTo>
                  <a:cubicBezTo>
                    <a:pt x="184" y="82"/>
                    <a:pt x="82" y="143"/>
                    <a:pt x="0" y="224"/>
                  </a:cubicBezTo>
                  <a:cubicBezTo>
                    <a:pt x="41" y="183"/>
                    <a:pt x="102" y="163"/>
                    <a:pt x="163" y="122"/>
                  </a:cubicBezTo>
                  <a:lnTo>
                    <a:pt x="143" y="122"/>
                  </a:lnTo>
                  <a:cubicBezTo>
                    <a:pt x="306" y="20"/>
                    <a:pt x="265" y="20"/>
                    <a:pt x="2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8630931" y="4740397"/>
              <a:ext cx="7840" cy="9115"/>
            </a:xfrm>
            <a:custGeom>
              <a:avLst/>
              <a:gdLst/>
              <a:ahLst/>
              <a:cxnLst/>
              <a:rect l="l" t="t" r="r" b="b"/>
              <a:pathLst>
                <a:path w="123" h="143" extrusionOk="0">
                  <a:moveTo>
                    <a:pt x="122" y="0"/>
                  </a:moveTo>
                  <a:cubicBezTo>
                    <a:pt x="82" y="61"/>
                    <a:pt x="41" y="102"/>
                    <a:pt x="0" y="143"/>
                  </a:cubicBezTo>
                  <a:cubicBezTo>
                    <a:pt x="41" y="122"/>
                    <a:pt x="82" y="82"/>
                    <a:pt x="102" y="61"/>
                  </a:cubicBezTo>
                  <a:lnTo>
                    <a:pt x="1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608877" y="4757224"/>
              <a:ext cx="6501" cy="3952"/>
            </a:xfrm>
            <a:custGeom>
              <a:avLst/>
              <a:gdLst/>
              <a:ahLst/>
              <a:cxnLst/>
              <a:rect l="l" t="t" r="r" b="b"/>
              <a:pathLst>
                <a:path w="102" h="62" extrusionOk="0">
                  <a:moveTo>
                    <a:pt x="102" y="1"/>
                  </a:moveTo>
                  <a:lnTo>
                    <a:pt x="0" y="62"/>
                  </a:lnTo>
                  <a:lnTo>
                    <a:pt x="102" y="21"/>
                  </a:lnTo>
                  <a:lnTo>
                    <a:pt x="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7993521" y="4692336"/>
              <a:ext cx="16955" cy="10453"/>
            </a:xfrm>
            <a:custGeom>
              <a:avLst/>
              <a:gdLst/>
              <a:ahLst/>
              <a:cxnLst/>
              <a:rect l="l" t="t" r="r" b="b"/>
              <a:pathLst>
                <a:path w="266" h="164" extrusionOk="0">
                  <a:moveTo>
                    <a:pt x="266" y="1"/>
                  </a:moveTo>
                  <a:cubicBezTo>
                    <a:pt x="143" y="82"/>
                    <a:pt x="1" y="143"/>
                    <a:pt x="21" y="164"/>
                  </a:cubicBezTo>
                  <a:lnTo>
                    <a:pt x="82" y="143"/>
                  </a:lnTo>
                  <a:cubicBezTo>
                    <a:pt x="143" y="82"/>
                    <a:pt x="225" y="41"/>
                    <a:pt x="2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359586" y="4659892"/>
              <a:ext cx="13067" cy="15616"/>
            </a:xfrm>
            <a:custGeom>
              <a:avLst/>
              <a:gdLst/>
              <a:ahLst/>
              <a:cxnLst/>
              <a:rect l="l" t="t" r="r" b="b"/>
              <a:pathLst>
                <a:path w="205" h="245" extrusionOk="0">
                  <a:moveTo>
                    <a:pt x="1" y="0"/>
                  </a:moveTo>
                  <a:lnTo>
                    <a:pt x="1" y="0"/>
                  </a:lnTo>
                  <a:cubicBezTo>
                    <a:pt x="103" y="123"/>
                    <a:pt x="164" y="225"/>
                    <a:pt x="205" y="245"/>
                  </a:cubicBezTo>
                  <a:cubicBezTo>
                    <a:pt x="123" y="143"/>
                    <a:pt x="62" y="62"/>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667677" y="4671875"/>
              <a:ext cx="5290" cy="1084"/>
            </a:xfrm>
            <a:custGeom>
              <a:avLst/>
              <a:gdLst/>
              <a:ahLst/>
              <a:cxnLst/>
              <a:rect l="l" t="t" r="r" b="b"/>
              <a:pathLst>
                <a:path w="83" h="17" extrusionOk="0">
                  <a:moveTo>
                    <a:pt x="19" y="1"/>
                  </a:moveTo>
                  <a:cubicBezTo>
                    <a:pt x="6" y="1"/>
                    <a:pt x="1" y="6"/>
                    <a:pt x="1" y="16"/>
                  </a:cubicBezTo>
                  <a:lnTo>
                    <a:pt x="82" y="16"/>
                  </a:lnTo>
                  <a:cubicBezTo>
                    <a:pt x="52" y="6"/>
                    <a:pt x="32" y="1"/>
                    <a:pt x="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8344033" y="4641726"/>
              <a:ext cx="15616" cy="18230"/>
            </a:xfrm>
            <a:custGeom>
              <a:avLst/>
              <a:gdLst/>
              <a:ahLst/>
              <a:cxnLst/>
              <a:rect l="l" t="t" r="r" b="b"/>
              <a:pathLst>
                <a:path w="245" h="286" extrusionOk="0">
                  <a:moveTo>
                    <a:pt x="0" y="0"/>
                  </a:moveTo>
                  <a:lnTo>
                    <a:pt x="41" y="61"/>
                  </a:lnTo>
                  <a:cubicBezTo>
                    <a:pt x="102" y="123"/>
                    <a:pt x="184" y="184"/>
                    <a:pt x="245" y="285"/>
                  </a:cubicBezTo>
                  <a:cubicBezTo>
                    <a:pt x="184" y="184"/>
                    <a:pt x="102" y="8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8925606" y="4755949"/>
              <a:ext cx="9115" cy="7840"/>
            </a:xfrm>
            <a:custGeom>
              <a:avLst/>
              <a:gdLst/>
              <a:ahLst/>
              <a:cxnLst/>
              <a:rect l="l" t="t" r="r" b="b"/>
              <a:pathLst>
                <a:path w="143" h="123" extrusionOk="0">
                  <a:moveTo>
                    <a:pt x="0" y="1"/>
                  </a:moveTo>
                  <a:lnTo>
                    <a:pt x="0" y="1"/>
                  </a:lnTo>
                  <a:cubicBezTo>
                    <a:pt x="10" y="10"/>
                    <a:pt x="30" y="25"/>
                    <a:pt x="54" y="45"/>
                  </a:cubicBezTo>
                  <a:lnTo>
                    <a:pt x="54" y="45"/>
                  </a:lnTo>
                  <a:cubicBezTo>
                    <a:pt x="38" y="29"/>
                    <a:pt x="20" y="14"/>
                    <a:pt x="0" y="1"/>
                  </a:cubicBezTo>
                  <a:close/>
                  <a:moveTo>
                    <a:pt x="54" y="45"/>
                  </a:moveTo>
                  <a:cubicBezTo>
                    <a:pt x="88" y="77"/>
                    <a:pt x="115" y="109"/>
                    <a:pt x="143" y="123"/>
                  </a:cubicBezTo>
                  <a:cubicBezTo>
                    <a:pt x="111" y="91"/>
                    <a:pt x="80" y="65"/>
                    <a:pt x="54" y="4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8506317" y="4779342"/>
              <a:ext cx="6565" cy="64"/>
            </a:xfrm>
            <a:custGeom>
              <a:avLst/>
              <a:gdLst/>
              <a:ahLst/>
              <a:cxnLst/>
              <a:rect l="l" t="t" r="r" b="b"/>
              <a:pathLst>
                <a:path w="103" h="1" extrusionOk="0">
                  <a:moveTo>
                    <a:pt x="0" y="0"/>
                  </a:moveTo>
                  <a:cubicBezTo>
                    <a:pt x="102" y="0"/>
                    <a:pt x="2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8532260" y="4785780"/>
              <a:ext cx="2677" cy="1402"/>
            </a:xfrm>
            <a:custGeom>
              <a:avLst/>
              <a:gdLst/>
              <a:ahLst/>
              <a:cxnLst/>
              <a:rect l="l" t="t" r="r" b="b"/>
              <a:pathLst>
                <a:path w="42" h="22" extrusionOk="0">
                  <a:moveTo>
                    <a:pt x="1" y="21"/>
                  </a:moveTo>
                  <a:cubicBezTo>
                    <a:pt x="21" y="1"/>
                    <a:pt x="21" y="1"/>
                    <a:pt x="41" y="1"/>
                  </a:cubicBezTo>
                  <a:cubicBezTo>
                    <a:pt x="21" y="1"/>
                    <a:pt x="21" y="1"/>
                    <a:pt x="1" y="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8508867" y="4779342"/>
              <a:ext cx="6565" cy="1339"/>
            </a:xfrm>
            <a:custGeom>
              <a:avLst/>
              <a:gdLst/>
              <a:ahLst/>
              <a:cxnLst/>
              <a:rect l="l" t="t" r="r" b="b"/>
              <a:pathLst>
                <a:path w="103" h="21" extrusionOk="0">
                  <a:moveTo>
                    <a:pt x="1" y="0"/>
                  </a:moveTo>
                  <a:cubicBezTo>
                    <a:pt x="1" y="0"/>
                    <a:pt x="42" y="20"/>
                    <a:pt x="103" y="20"/>
                  </a:cubicBezTo>
                  <a:cubicBezTo>
                    <a:pt x="82" y="20"/>
                    <a:pt x="2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514094" y="4779342"/>
              <a:ext cx="6565" cy="1339"/>
            </a:xfrm>
            <a:custGeom>
              <a:avLst/>
              <a:gdLst/>
              <a:ahLst/>
              <a:cxnLst/>
              <a:rect l="l" t="t" r="r" b="b"/>
              <a:pathLst>
                <a:path w="103" h="21" extrusionOk="0">
                  <a:moveTo>
                    <a:pt x="0" y="0"/>
                  </a:moveTo>
                  <a:cubicBezTo>
                    <a:pt x="41" y="0"/>
                    <a:pt x="61" y="20"/>
                    <a:pt x="82" y="20"/>
                  </a:cubicBezTo>
                  <a:cubicBezTo>
                    <a:pt x="102" y="20"/>
                    <a:pt x="82"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8502429" y="4778004"/>
              <a:ext cx="6501" cy="1402"/>
            </a:xfrm>
            <a:custGeom>
              <a:avLst/>
              <a:gdLst/>
              <a:ahLst/>
              <a:cxnLst/>
              <a:rect l="l" t="t" r="r" b="b"/>
              <a:pathLst>
                <a:path w="102" h="22" extrusionOk="0">
                  <a:moveTo>
                    <a:pt x="0" y="1"/>
                  </a:moveTo>
                  <a:lnTo>
                    <a:pt x="0" y="1"/>
                  </a:lnTo>
                  <a:cubicBezTo>
                    <a:pt x="20" y="21"/>
                    <a:pt x="61" y="21"/>
                    <a:pt x="82" y="21"/>
                  </a:cubicBezTo>
                  <a:lnTo>
                    <a:pt x="102" y="21"/>
                  </a:lnTo>
                  <a:cubicBezTo>
                    <a:pt x="61" y="21"/>
                    <a:pt x="41" y="2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8498477" y="4778004"/>
              <a:ext cx="4016" cy="64"/>
            </a:xfrm>
            <a:custGeom>
              <a:avLst/>
              <a:gdLst/>
              <a:ahLst/>
              <a:cxnLst/>
              <a:rect l="l" t="t" r="r" b="b"/>
              <a:pathLst>
                <a:path w="63" h="1" extrusionOk="0">
                  <a:moveTo>
                    <a:pt x="62" y="1"/>
                  </a:moveTo>
                  <a:cubicBezTo>
                    <a:pt x="42" y="1"/>
                    <a:pt x="21" y="1"/>
                    <a:pt x="1" y="1"/>
                  </a:cubicBezTo>
                  <a:cubicBezTo>
                    <a:pt x="21" y="1"/>
                    <a:pt x="42" y="1"/>
                    <a:pt x="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8099969" y="4620946"/>
              <a:ext cx="3952" cy="1339"/>
            </a:xfrm>
            <a:custGeom>
              <a:avLst/>
              <a:gdLst/>
              <a:ahLst/>
              <a:cxnLst/>
              <a:rect l="l" t="t" r="r" b="b"/>
              <a:pathLst>
                <a:path w="62" h="21" extrusionOk="0">
                  <a:moveTo>
                    <a:pt x="1" y="21"/>
                  </a:moveTo>
                  <a:cubicBezTo>
                    <a:pt x="21" y="21"/>
                    <a:pt x="41" y="1"/>
                    <a:pt x="62" y="1"/>
                  </a:cubicBezTo>
                  <a:cubicBezTo>
                    <a:pt x="41" y="1"/>
                    <a:pt x="21" y="21"/>
                    <a:pt x="1" y="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8554314" y="4774115"/>
              <a:ext cx="13067" cy="3952"/>
            </a:xfrm>
            <a:custGeom>
              <a:avLst/>
              <a:gdLst/>
              <a:ahLst/>
              <a:cxnLst/>
              <a:rect l="l" t="t" r="r" b="b"/>
              <a:pathLst>
                <a:path w="205" h="62" extrusionOk="0">
                  <a:moveTo>
                    <a:pt x="204" y="1"/>
                  </a:moveTo>
                  <a:lnTo>
                    <a:pt x="204" y="1"/>
                  </a:lnTo>
                  <a:cubicBezTo>
                    <a:pt x="123" y="21"/>
                    <a:pt x="62" y="41"/>
                    <a:pt x="1" y="62"/>
                  </a:cubicBezTo>
                  <a:cubicBezTo>
                    <a:pt x="103" y="41"/>
                    <a:pt x="123" y="41"/>
                    <a:pt x="184" y="21"/>
                  </a:cubicBezTo>
                  <a:cubicBezTo>
                    <a:pt x="164" y="21"/>
                    <a:pt x="143" y="21"/>
                    <a:pt x="2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8580321" y="4770673"/>
              <a:ext cx="16891" cy="6119"/>
            </a:xfrm>
            <a:custGeom>
              <a:avLst/>
              <a:gdLst/>
              <a:ahLst/>
              <a:cxnLst/>
              <a:rect l="l" t="t" r="r" b="b"/>
              <a:pathLst>
                <a:path w="265" h="96" extrusionOk="0">
                  <a:moveTo>
                    <a:pt x="238" y="1"/>
                  </a:moveTo>
                  <a:cubicBezTo>
                    <a:pt x="209" y="1"/>
                    <a:pt x="110" y="48"/>
                    <a:pt x="0" y="95"/>
                  </a:cubicBezTo>
                  <a:cubicBezTo>
                    <a:pt x="0" y="95"/>
                    <a:pt x="41" y="95"/>
                    <a:pt x="81" y="75"/>
                  </a:cubicBezTo>
                  <a:cubicBezTo>
                    <a:pt x="143" y="55"/>
                    <a:pt x="204" y="34"/>
                    <a:pt x="265" y="14"/>
                  </a:cubicBezTo>
                  <a:lnTo>
                    <a:pt x="244" y="14"/>
                  </a:lnTo>
                  <a:cubicBezTo>
                    <a:pt x="249" y="5"/>
                    <a:pt x="246" y="1"/>
                    <a:pt x="2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8598487" y="4767295"/>
              <a:ext cx="8159" cy="2996"/>
            </a:xfrm>
            <a:custGeom>
              <a:avLst/>
              <a:gdLst/>
              <a:ahLst/>
              <a:cxnLst/>
              <a:rect l="l" t="t" r="r" b="b"/>
              <a:pathLst>
                <a:path w="128" h="47" extrusionOk="0">
                  <a:moveTo>
                    <a:pt x="126" y="0"/>
                  </a:moveTo>
                  <a:cubicBezTo>
                    <a:pt x="123" y="0"/>
                    <a:pt x="115" y="4"/>
                    <a:pt x="103" y="10"/>
                  </a:cubicBezTo>
                  <a:lnTo>
                    <a:pt x="103" y="10"/>
                  </a:lnTo>
                  <a:cubicBezTo>
                    <a:pt x="110" y="7"/>
                    <a:pt x="117" y="6"/>
                    <a:pt x="122" y="6"/>
                  </a:cubicBezTo>
                  <a:cubicBezTo>
                    <a:pt x="126" y="2"/>
                    <a:pt x="127" y="0"/>
                    <a:pt x="126" y="0"/>
                  </a:cubicBezTo>
                  <a:close/>
                  <a:moveTo>
                    <a:pt x="103" y="10"/>
                  </a:moveTo>
                  <a:lnTo>
                    <a:pt x="103" y="10"/>
                  </a:lnTo>
                  <a:cubicBezTo>
                    <a:pt x="80" y="16"/>
                    <a:pt x="45" y="31"/>
                    <a:pt x="0" y="47"/>
                  </a:cubicBezTo>
                  <a:cubicBezTo>
                    <a:pt x="43" y="36"/>
                    <a:pt x="80" y="20"/>
                    <a:pt x="103" y="1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8480311" y="4773542"/>
              <a:ext cx="15680" cy="3633"/>
            </a:xfrm>
            <a:custGeom>
              <a:avLst/>
              <a:gdLst/>
              <a:ahLst/>
              <a:cxnLst/>
              <a:rect l="l" t="t" r="r" b="b"/>
              <a:pathLst>
                <a:path w="246" h="57" extrusionOk="0">
                  <a:moveTo>
                    <a:pt x="8" y="1"/>
                  </a:moveTo>
                  <a:cubicBezTo>
                    <a:pt x="3" y="1"/>
                    <a:pt x="1" y="3"/>
                    <a:pt x="1" y="10"/>
                  </a:cubicBezTo>
                  <a:cubicBezTo>
                    <a:pt x="1" y="10"/>
                    <a:pt x="42" y="30"/>
                    <a:pt x="123" y="50"/>
                  </a:cubicBezTo>
                  <a:cubicBezTo>
                    <a:pt x="136" y="55"/>
                    <a:pt x="145" y="56"/>
                    <a:pt x="152" y="56"/>
                  </a:cubicBezTo>
                  <a:cubicBezTo>
                    <a:pt x="171" y="56"/>
                    <a:pt x="173" y="45"/>
                    <a:pt x="186" y="45"/>
                  </a:cubicBezTo>
                  <a:cubicBezTo>
                    <a:pt x="190" y="45"/>
                    <a:pt x="196" y="46"/>
                    <a:pt x="205" y="50"/>
                  </a:cubicBezTo>
                  <a:cubicBezTo>
                    <a:pt x="245" y="50"/>
                    <a:pt x="143" y="30"/>
                    <a:pt x="62" y="10"/>
                  </a:cubicBezTo>
                  <a:cubicBezTo>
                    <a:pt x="35" y="10"/>
                    <a:pt x="17" y="1"/>
                    <a:pt x="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8580321" y="4778004"/>
              <a:ext cx="7840" cy="2677"/>
            </a:xfrm>
            <a:custGeom>
              <a:avLst/>
              <a:gdLst/>
              <a:ahLst/>
              <a:cxnLst/>
              <a:rect l="l" t="t" r="r" b="b"/>
              <a:pathLst>
                <a:path w="123" h="42" extrusionOk="0">
                  <a:moveTo>
                    <a:pt x="61" y="1"/>
                  </a:moveTo>
                  <a:lnTo>
                    <a:pt x="0" y="41"/>
                  </a:lnTo>
                  <a:cubicBezTo>
                    <a:pt x="41" y="41"/>
                    <a:pt x="81" y="21"/>
                    <a:pt x="122" y="21"/>
                  </a:cubicBezTo>
                  <a:cubicBezTo>
                    <a:pt x="102" y="1"/>
                    <a:pt x="81"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8515369" y="4787118"/>
              <a:ext cx="19568" cy="1339"/>
            </a:xfrm>
            <a:custGeom>
              <a:avLst/>
              <a:gdLst/>
              <a:ahLst/>
              <a:cxnLst/>
              <a:rect l="l" t="t" r="r" b="b"/>
              <a:pathLst>
                <a:path w="307" h="21" extrusionOk="0">
                  <a:moveTo>
                    <a:pt x="1" y="0"/>
                  </a:moveTo>
                  <a:cubicBezTo>
                    <a:pt x="82" y="21"/>
                    <a:pt x="164" y="21"/>
                    <a:pt x="245" y="21"/>
                  </a:cubicBezTo>
                  <a:cubicBezTo>
                    <a:pt x="225" y="21"/>
                    <a:pt x="266" y="21"/>
                    <a:pt x="306" y="0"/>
                  </a:cubicBezTo>
                  <a:lnTo>
                    <a:pt x="306" y="0"/>
                  </a:lnTo>
                  <a:cubicBezTo>
                    <a:pt x="279" y="7"/>
                    <a:pt x="252" y="9"/>
                    <a:pt x="226" y="9"/>
                  </a:cubicBezTo>
                  <a:cubicBezTo>
                    <a:pt x="175" y="9"/>
                    <a:pt x="130" y="0"/>
                    <a:pt x="1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8534873" y="4787118"/>
              <a:ext cx="11728" cy="1339"/>
            </a:xfrm>
            <a:custGeom>
              <a:avLst/>
              <a:gdLst/>
              <a:ahLst/>
              <a:cxnLst/>
              <a:rect l="l" t="t" r="r" b="b"/>
              <a:pathLst>
                <a:path w="184" h="21" extrusionOk="0">
                  <a:moveTo>
                    <a:pt x="0" y="21"/>
                  </a:moveTo>
                  <a:cubicBezTo>
                    <a:pt x="61" y="0"/>
                    <a:pt x="143" y="0"/>
                    <a:pt x="184" y="0"/>
                  </a:cubicBezTo>
                  <a:cubicBezTo>
                    <a:pt x="143" y="0"/>
                    <a:pt x="61" y="0"/>
                    <a:pt x="0" y="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8375903" y="4690806"/>
              <a:ext cx="11346" cy="12684"/>
            </a:xfrm>
            <a:custGeom>
              <a:avLst/>
              <a:gdLst/>
              <a:ahLst/>
              <a:cxnLst/>
              <a:rect l="l" t="t" r="r" b="b"/>
              <a:pathLst>
                <a:path w="178" h="199" extrusionOk="0">
                  <a:moveTo>
                    <a:pt x="5" y="0"/>
                  </a:moveTo>
                  <a:cubicBezTo>
                    <a:pt x="1" y="0"/>
                    <a:pt x="38" y="53"/>
                    <a:pt x="91" y="106"/>
                  </a:cubicBezTo>
                  <a:cubicBezTo>
                    <a:pt x="124" y="139"/>
                    <a:pt x="170" y="199"/>
                    <a:pt x="176" y="199"/>
                  </a:cubicBezTo>
                  <a:cubicBezTo>
                    <a:pt x="177" y="199"/>
                    <a:pt x="176" y="195"/>
                    <a:pt x="173" y="188"/>
                  </a:cubicBezTo>
                  <a:lnTo>
                    <a:pt x="10" y="4"/>
                  </a:lnTo>
                  <a:cubicBezTo>
                    <a:pt x="7" y="2"/>
                    <a:pt x="5" y="0"/>
                    <a:pt x="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8965826" y="4796170"/>
              <a:ext cx="6565" cy="9179"/>
            </a:xfrm>
            <a:custGeom>
              <a:avLst/>
              <a:gdLst/>
              <a:ahLst/>
              <a:cxnLst/>
              <a:rect l="l" t="t" r="r" b="b"/>
              <a:pathLst>
                <a:path w="103" h="144" extrusionOk="0">
                  <a:moveTo>
                    <a:pt x="1" y="1"/>
                  </a:moveTo>
                  <a:cubicBezTo>
                    <a:pt x="22" y="23"/>
                    <a:pt x="44" y="50"/>
                    <a:pt x="63" y="78"/>
                  </a:cubicBezTo>
                  <a:lnTo>
                    <a:pt x="63" y="78"/>
                  </a:lnTo>
                  <a:lnTo>
                    <a:pt x="41" y="42"/>
                  </a:lnTo>
                  <a:lnTo>
                    <a:pt x="1" y="1"/>
                  </a:lnTo>
                  <a:close/>
                  <a:moveTo>
                    <a:pt x="63" y="78"/>
                  </a:moveTo>
                  <a:lnTo>
                    <a:pt x="102" y="143"/>
                  </a:lnTo>
                  <a:cubicBezTo>
                    <a:pt x="93" y="125"/>
                    <a:pt x="79" y="101"/>
                    <a:pt x="63" y="7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8982718" y="4811786"/>
              <a:ext cx="6565" cy="7840"/>
            </a:xfrm>
            <a:custGeom>
              <a:avLst/>
              <a:gdLst/>
              <a:ahLst/>
              <a:cxnLst/>
              <a:rect l="l" t="t" r="r" b="b"/>
              <a:pathLst>
                <a:path w="103" h="123" extrusionOk="0">
                  <a:moveTo>
                    <a:pt x="0" y="0"/>
                  </a:moveTo>
                  <a:lnTo>
                    <a:pt x="0" y="61"/>
                  </a:lnTo>
                  <a:lnTo>
                    <a:pt x="102" y="122"/>
                  </a:lnTo>
                  <a:cubicBezTo>
                    <a:pt x="82" y="102"/>
                    <a:pt x="21" y="4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7479450" y="4783676"/>
              <a:ext cx="1552643" cy="270895"/>
            </a:xfrm>
            <a:custGeom>
              <a:avLst/>
              <a:gdLst/>
              <a:ahLst/>
              <a:cxnLst/>
              <a:rect l="l" t="t" r="r" b="b"/>
              <a:pathLst>
                <a:path w="24359" h="4250" extrusionOk="0">
                  <a:moveTo>
                    <a:pt x="11385" y="156"/>
                  </a:moveTo>
                  <a:cubicBezTo>
                    <a:pt x="11406" y="156"/>
                    <a:pt x="11406" y="176"/>
                    <a:pt x="11426" y="176"/>
                  </a:cubicBezTo>
                  <a:cubicBezTo>
                    <a:pt x="11304" y="176"/>
                    <a:pt x="11182" y="197"/>
                    <a:pt x="11080" y="217"/>
                  </a:cubicBezTo>
                  <a:lnTo>
                    <a:pt x="11060" y="176"/>
                  </a:lnTo>
                  <a:lnTo>
                    <a:pt x="11019" y="217"/>
                  </a:lnTo>
                  <a:cubicBezTo>
                    <a:pt x="10917" y="238"/>
                    <a:pt x="10815" y="278"/>
                    <a:pt x="10693" y="299"/>
                  </a:cubicBezTo>
                  <a:cubicBezTo>
                    <a:pt x="10693" y="278"/>
                    <a:pt x="10713" y="238"/>
                    <a:pt x="10734" y="217"/>
                  </a:cubicBezTo>
                  <a:cubicBezTo>
                    <a:pt x="10754" y="217"/>
                    <a:pt x="10897" y="176"/>
                    <a:pt x="11039" y="176"/>
                  </a:cubicBezTo>
                  <a:cubicBezTo>
                    <a:pt x="11100" y="156"/>
                    <a:pt x="11182" y="156"/>
                    <a:pt x="11243" y="156"/>
                  </a:cubicBezTo>
                  <a:close/>
                  <a:moveTo>
                    <a:pt x="12444" y="360"/>
                  </a:moveTo>
                  <a:cubicBezTo>
                    <a:pt x="12505" y="380"/>
                    <a:pt x="12567" y="401"/>
                    <a:pt x="12607" y="421"/>
                  </a:cubicBezTo>
                  <a:cubicBezTo>
                    <a:pt x="12607" y="441"/>
                    <a:pt x="12628" y="462"/>
                    <a:pt x="12648" y="482"/>
                  </a:cubicBezTo>
                  <a:cubicBezTo>
                    <a:pt x="12567" y="421"/>
                    <a:pt x="12485" y="380"/>
                    <a:pt x="12383" y="360"/>
                  </a:cubicBezTo>
                  <a:close/>
                  <a:moveTo>
                    <a:pt x="1851" y="596"/>
                  </a:moveTo>
                  <a:cubicBezTo>
                    <a:pt x="1853" y="596"/>
                    <a:pt x="1823" y="615"/>
                    <a:pt x="1793" y="645"/>
                  </a:cubicBezTo>
                  <a:cubicBezTo>
                    <a:pt x="1814" y="625"/>
                    <a:pt x="1834" y="625"/>
                    <a:pt x="1854" y="604"/>
                  </a:cubicBezTo>
                  <a:lnTo>
                    <a:pt x="1936" y="604"/>
                  </a:lnTo>
                  <a:cubicBezTo>
                    <a:pt x="1875" y="625"/>
                    <a:pt x="1814" y="645"/>
                    <a:pt x="1752" y="665"/>
                  </a:cubicBezTo>
                  <a:cubicBezTo>
                    <a:pt x="1752" y="665"/>
                    <a:pt x="1773" y="645"/>
                    <a:pt x="1793" y="645"/>
                  </a:cubicBezTo>
                  <a:cubicBezTo>
                    <a:pt x="1752" y="645"/>
                    <a:pt x="1732" y="665"/>
                    <a:pt x="1712" y="686"/>
                  </a:cubicBezTo>
                  <a:cubicBezTo>
                    <a:pt x="1671" y="686"/>
                    <a:pt x="1651" y="706"/>
                    <a:pt x="1610" y="726"/>
                  </a:cubicBezTo>
                  <a:cubicBezTo>
                    <a:pt x="1569" y="726"/>
                    <a:pt x="1508" y="747"/>
                    <a:pt x="1467" y="767"/>
                  </a:cubicBezTo>
                  <a:cubicBezTo>
                    <a:pt x="1590" y="706"/>
                    <a:pt x="1712" y="645"/>
                    <a:pt x="1834" y="604"/>
                  </a:cubicBezTo>
                  <a:cubicBezTo>
                    <a:pt x="1845" y="599"/>
                    <a:pt x="1850" y="596"/>
                    <a:pt x="1851" y="596"/>
                  </a:cubicBezTo>
                  <a:close/>
                  <a:moveTo>
                    <a:pt x="9532" y="828"/>
                  </a:moveTo>
                  <a:cubicBezTo>
                    <a:pt x="9471" y="910"/>
                    <a:pt x="9369" y="1011"/>
                    <a:pt x="9267" y="1134"/>
                  </a:cubicBezTo>
                  <a:cubicBezTo>
                    <a:pt x="9125" y="1236"/>
                    <a:pt x="8982" y="1358"/>
                    <a:pt x="8860" y="1460"/>
                  </a:cubicBezTo>
                  <a:cubicBezTo>
                    <a:pt x="8962" y="1337"/>
                    <a:pt x="9084" y="1195"/>
                    <a:pt x="9227" y="1073"/>
                  </a:cubicBezTo>
                  <a:lnTo>
                    <a:pt x="9288" y="1032"/>
                  </a:lnTo>
                  <a:cubicBezTo>
                    <a:pt x="9369" y="971"/>
                    <a:pt x="9451" y="910"/>
                    <a:pt x="9532" y="828"/>
                  </a:cubicBezTo>
                  <a:close/>
                  <a:moveTo>
                    <a:pt x="13178" y="2213"/>
                  </a:moveTo>
                  <a:lnTo>
                    <a:pt x="13181" y="2218"/>
                  </a:lnTo>
                  <a:lnTo>
                    <a:pt x="13181" y="2218"/>
                  </a:lnTo>
                  <a:cubicBezTo>
                    <a:pt x="13181" y="2218"/>
                    <a:pt x="13181" y="2217"/>
                    <a:pt x="13181" y="2217"/>
                  </a:cubicBezTo>
                  <a:lnTo>
                    <a:pt x="13181" y="2217"/>
                  </a:lnTo>
                  <a:cubicBezTo>
                    <a:pt x="13180" y="2216"/>
                    <a:pt x="13179" y="2214"/>
                    <a:pt x="13178" y="2213"/>
                  </a:cubicBezTo>
                  <a:close/>
                  <a:moveTo>
                    <a:pt x="6972" y="2564"/>
                  </a:moveTo>
                  <a:lnTo>
                    <a:pt x="6972" y="2564"/>
                  </a:lnTo>
                  <a:cubicBezTo>
                    <a:pt x="6966" y="2570"/>
                    <a:pt x="6966" y="2580"/>
                    <a:pt x="6966" y="2580"/>
                  </a:cubicBezTo>
                  <a:cubicBezTo>
                    <a:pt x="6966" y="2580"/>
                    <a:pt x="6932" y="2580"/>
                    <a:pt x="6972" y="2564"/>
                  </a:cubicBezTo>
                  <a:close/>
                  <a:moveTo>
                    <a:pt x="6009" y="2539"/>
                  </a:moveTo>
                  <a:lnTo>
                    <a:pt x="6009" y="2539"/>
                  </a:lnTo>
                  <a:cubicBezTo>
                    <a:pt x="6090" y="2559"/>
                    <a:pt x="6172" y="2580"/>
                    <a:pt x="6253" y="2580"/>
                  </a:cubicBezTo>
                  <a:cubicBezTo>
                    <a:pt x="6233" y="2580"/>
                    <a:pt x="6233" y="2600"/>
                    <a:pt x="6233" y="2620"/>
                  </a:cubicBezTo>
                  <a:lnTo>
                    <a:pt x="6212" y="2620"/>
                  </a:lnTo>
                  <a:cubicBezTo>
                    <a:pt x="6151" y="2600"/>
                    <a:pt x="6090" y="2580"/>
                    <a:pt x="6009" y="2539"/>
                  </a:cubicBezTo>
                  <a:close/>
                  <a:moveTo>
                    <a:pt x="15072" y="2721"/>
                  </a:moveTo>
                  <a:cubicBezTo>
                    <a:pt x="15075" y="2721"/>
                    <a:pt x="15107" y="2749"/>
                    <a:pt x="15153" y="2783"/>
                  </a:cubicBezTo>
                  <a:lnTo>
                    <a:pt x="15133" y="2783"/>
                  </a:lnTo>
                  <a:cubicBezTo>
                    <a:pt x="15088" y="2738"/>
                    <a:pt x="15071" y="2721"/>
                    <a:pt x="15072" y="2721"/>
                  </a:cubicBezTo>
                  <a:close/>
                  <a:moveTo>
                    <a:pt x="22627" y="2759"/>
                  </a:moveTo>
                  <a:lnTo>
                    <a:pt x="22627" y="2759"/>
                  </a:lnTo>
                  <a:cubicBezTo>
                    <a:pt x="22630" y="2764"/>
                    <a:pt x="22636" y="2772"/>
                    <a:pt x="22648" y="2783"/>
                  </a:cubicBezTo>
                  <a:cubicBezTo>
                    <a:pt x="22641" y="2775"/>
                    <a:pt x="22634" y="2766"/>
                    <a:pt x="22627" y="2759"/>
                  </a:cubicBezTo>
                  <a:close/>
                  <a:moveTo>
                    <a:pt x="18310" y="2600"/>
                  </a:moveTo>
                  <a:lnTo>
                    <a:pt x="18310" y="2600"/>
                  </a:lnTo>
                  <a:cubicBezTo>
                    <a:pt x="18228" y="2681"/>
                    <a:pt x="18126" y="2743"/>
                    <a:pt x="18025" y="2804"/>
                  </a:cubicBezTo>
                  <a:cubicBezTo>
                    <a:pt x="18106" y="2743"/>
                    <a:pt x="18208" y="2681"/>
                    <a:pt x="18310" y="2600"/>
                  </a:cubicBezTo>
                  <a:close/>
                  <a:moveTo>
                    <a:pt x="13727" y="1439"/>
                  </a:moveTo>
                  <a:cubicBezTo>
                    <a:pt x="13829" y="1521"/>
                    <a:pt x="14013" y="1684"/>
                    <a:pt x="14196" y="1887"/>
                  </a:cubicBezTo>
                  <a:cubicBezTo>
                    <a:pt x="14327" y="2043"/>
                    <a:pt x="14333" y="2065"/>
                    <a:pt x="14323" y="2065"/>
                  </a:cubicBezTo>
                  <a:cubicBezTo>
                    <a:pt x="14319" y="2065"/>
                    <a:pt x="14312" y="2061"/>
                    <a:pt x="14311" y="2061"/>
                  </a:cubicBezTo>
                  <a:cubicBezTo>
                    <a:pt x="14309" y="2061"/>
                    <a:pt x="14311" y="2063"/>
                    <a:pt x="14318" y="2070"/>
                  </a:cubicBezTo>
                  <a:cubicBezTo>
                    <a:pt x="14522" y="2335"/>
                    <a:pt x="14624" y="2417"/>
                    <a:pt x="14725" y="2498"/>
                  </a:cubicBezTo>
                  <a:cubicBezTo>
                    <a:pt x="14827" y="2559"/>
                    <a:pt x="14909" y="2641"/>
                    <a:pt x="15112" y="2804"/>
                  </a:cubicBezTo>
                  <a:cubicBezTo>
                    <a:pt x="15194" y="2885"/>
                    <a:pt x="15189" y="2900"/>
                    <a:pt x="15166" y="2900"/>
                  </a:cubicBezTo>
                  <a:cubicBezTo>
                    <a:pt x="15152" y="2900"/>
                    <a:pt x="15132" y="2895"/>
                    <a:pt x="15120" y="2895"/>
                  </a:cubicBezTo>
                  <a:cubicBezTo>
                    <a:pt x="15112" y="2895"/>
                    <a:pt x="15108" y="2897"/>
                    <a:pt x="15112" y="2905"/>
                  </a:cubicBezTo>
                  <a:cubicBezTo>
                    <a:pt x="14888" y="2743"/>
                    <a:pt x="14786" y="2620"/>
                    <a:pt x="14664" y="2478"/>
                  </a:cubicBezTo>
                  <a:lnTo>
                    <a:pt x="14664" y="2478"/>
                  </a:lnTo>
                  <a:cubicBezTo>
                    <a:pt x="14705" y="2539"/>
                    <a:pt x="14766" y="2600"/>
                    <a:pt x="14827" y="2661"/>
                  </a:cubicBezTo>
                  <a:cubicBezTo>
                    <a:pt x="14746" y="2600"/>
                    <a:pt x="14603" y="2478"/>
                    <a:pt x="14542" y="2396"/>
                  </a:cubicBezTo>
                  <a:lnTo>
                    <a:pt x="14542" y="2396"/>
                  </a:lnTo>
                  <a:cubicBezTo>
                    <a:pt x="14562" y="2417"/>
                    <a:pt x="14583" y="2437"/>
                    <a:pt x="14603" y="2457"/>
                  </a:cubicBezTo>
                  <a:cubicBezTo>
                    <a:pt x="14420" y="2274"/>
                    <a:pt x="14237" y="2050"/>
                    <a:pt x="14053" y="1826"/>
                  </a:cubicBezTo>
                  <a:cubicBezTo>
                    <a:pt x="13951" y="1704"/>
                    <a:pt x="13850" y="1561"/>
                    <a:pt x="13727" y="1439"/>
                  </a:cubicBezTo>
                  <a:close/>
                  <a:moveTo>
                    <a:pt x="979" y="2905"/>
                  </a:moveTo>
                  <a:lnTo>
                    <a:pt x="958" y="2967"/>
                  </a:lnTo>
                  <a:lnTo>
                    <a:pt x="958" y="2987"/>
                  </a:lnTo>
                  <a:cubicBezTo>
                    <a:pt x="979" y="2967"/>
                    <a:pt x="979" y="2946"/>
                    <a:pt x="979" y="2905"/>
                  </a:cubicBezTo>
                  <a:close/>
                  <a:moveTo>
                    <a:pt x="16803" y="3211"/>
                  </a:moveTo>
                  <a:cubicBezTo>
                    <a:pt x="16782" y="3211"/>
                    <a:pt x="16599" y="3231"/>
                    <a:pt x="16518" y="3231"/>
                  </a:cubicBezTo>
                  <a:cubicBezTo>
                    <a:pt x="16579" y="3231"/>
                    <a:pt x="16701" y="3231"/>
                    <a:pt x="16803" y="3211"/>
                  </a:cubicBezTo>
                  <a:close/>
                  <a:moveTo>
                    <a:pt x="11494" y="0"/>
                  </a:moveTo>
                  <a:cubicBezTo>
                    <a:pt x="11392" y="0"/>
                    <a:pt x="11298" y="5"/>
                    <a:pt x="11222" y="14"/>
                  </a:cubicBezTo>
                  <a:lnTo>
                    <a:pt x="11222" y="34"/>
                  </a:lnTo>
                  <a:cubicBezTo>
                    <a:pt x="10978" y="75"/>
                    <a:pt x="10754" y="136"/>
                    <a:pt x="10469" y="258"/>
                  </a:cubicBezTo>
                  <a:lnTo>
                    <a:pt x="10489" y="278"/>
                  </a:lnTo>
                  <a:cubicBezTo>
                    <a:pt x="10449" y="299"/>
                    <a:pt x="10367" y="319"/>
                    <a:pt x="10306" y="360"/>
                  </a:cubicBezTo>
                  <a:cubicBezTo>
                    <a:pt x="10225" y="401"/>
                    <a:pt x="10163" y="421"/>
                    <a:pt x="10062" y="462"/>
                  </a:cubicBezTo>
                  <a:cubicBezTo>
                    <a:pt x="9950" y="526"/>
                    <a:pt x="9813" y="602"/>
                    <a:pt x="9680" y="691"/>
                  </a:cubicBezTo>
                  <a:lnTo>
                    <a:pt x="9680" y="691"/>
                  </a:lnTo>
                  <a:cubicBezTo>
                    <a:pt x="9685" y="689"/>
                    <a:pt x="9690" y="687"/>
                    <a:pt x="9695" y="686"/>
                  </a:cubicBezTo>
                  <a:lnTo>
                    <a:pt x="9695" y="686"/>
                  </a:lnTo>
                  <a:cubicBezTo>
                    <a:pt x="9687" y="690"/>
                    <a:pt x="9679" y="694"/>
                    <a:pt x="9671" y="698"/>
                  </a:cubicBezTo>
                  <a:lnTo>
                    <a:pt x="9671" y="698"/>
                  </a:lnTo>
                  <a:cubicBezTo>
                    <a:pt x="9674" y="695"/>
                    <a:pt x="9677" y="693"/>
                    <a:pt x="9680" y="691"/>
                  </a:cubicBezTo>
                  <a:lnTo>
                    <a:pt x="9680" y="691"/>
                  </a:lnTo>
                  <a:cubicBezTo>
                    <a:pt x="9660" y="699"/>
                    <a:pt x="9643" y="709"/>
                    <a:pt x="9628" y="720"/>
                  </a:cubicBezTo>
                  <a:lnTo>
                    <a:pt x="9628" y="720"/>
                  </a:lnTo>
                  <a:cubicBezTo>
                    <a:pt x="9642" y="712"/>
                    <a:pt x="9656" y="705"/>
                    <a:pt x="9671" y="698"/>
                  </a:cubicBezTo>
                  <a:lnTo>
                    <a:pt x="9671" y="698"/>
                  </a:lnTo>
                  <a:cubicBezTo>
                    <a:pt x="9638" y="720"/>
                    <a:pt x="9605" y="743"/>
                    <a:pt x="9573" y="767"/>
                  </a:cubicBezTo>
                  <a:cubicBezTo>
                    <a:pt x="9585" y="755"/>
                    <a:pt x="9603" y="737"/>
                    <a:pt x="9628" y="720"/>
                  </a:cubicBezTo>
                  <a:lnTo>
                    <a:pt x="9628" y="720"/>
                  </a:lnTo>
                  <a:cubicBezTo>
                    <a:pt x="9233" y="932"/>
                    <a:pt x="8924" y="1308"/>
                    <a:pt x="8616" y="1521"/>
                  </a:cubicBezTo>
                  <a:cubicBezTo>
                    <a:pt x="8555" y="1602"/>
                    <a:pt x="8473" y="1643"/>
                    <a:pt x="8432" y="1684"/>
                  </a:cubicBezTo>
                  <a:cubicBezTo>
                    <a:pt x="8432" y="1684"/>
                    <a:pt x="8432" y="1663"/>
                    <a:pt x="8452" y="1663"/>
                  </a:cubicBezTo>
                  <a:lnTo>
                    <a:pt x="8452" y="1663"/>
                  </a:lnTo>
                  <a:cubicBezTo>
                    <a:pt x="8432" y="1663"/>
                    <a:pt x="8432" y="1684"/>
                    <a:pt x="8412" y="1684"/>
                  </a:cubicBezTo>
                  <a:cubicBezTo>
                    <a:pt x="8371" y="1724"/>
                    <a:pt x="8331" y="1745"/>
                    <a:pt x="8290" y="1765"/>
                  </a:cubicBezTo>
                  <a:cubicBezTo>
                    <a:pt x="8313" y="1753"/>
                    <a:pt x="8337" y="1741"/>
                    <a:pt x="8357" y="1730"/>
                  </a:cubicBezTo>
                  <a:lnTo>
                    <a:pt x="8357" y="1730"/>
                  </a:lnTo>
                  <a:cubicBezTo>
                    <a:pt x="8301" y="1774"/>
                    <a:pt x="8231" y="1841"/>
                    <a:pt x="8147" y="1908"/>
                  </a:cubicBezTo>
                  <a:lnTo>
                    <a:pt x="8086" y="1908"/>
                  </a:lnTo>
                  <a:cubicBezTo>
                    <a:pt x="8086" y="1928"/>
                    <a:pt x="8086" y="1928"/>
                    <a:pt x="8066" y="1928"/>
                  </a:cubicBezTo>
                  <a:cubicBezTo>
                    <a:pt x="8001" y="1967"/>
                    <a:pt x="7994" y="1981"/>
                    <a:pt x="8013" y="1981"/>
                  </a:cubicBezTo>
                  <a:cubicBezTo>
                    <a:pt x="8024" y="1981"/>
                    <a:pt x="8043" y="1976"/>
                    <a:pt x="8066" y="1969"/>
                  </a:cubicBezTo>
                  <a:lnTo>
                    <a:pt x="8066" y="1969"/>
                  </a:lnTo>
                  <a:cubicBezTo>
                    <a:pt x="8025" y="2009"/>
                    <a:pt x="7964" y="2050"/>
                    <a:pt x="7944" y="2070"/>
                  </a:cubicBezTo>
                  <a:cubicBezTo>
                    <a:pt x="7842" y="2091"/>
                    <a:pt x="7679" y="2254"/>
                    <a:pt x="7557" y="2274"/>
                  </a:cubicBezTo>
                  <a:cubicBezTo>
                    <a:pt x="7516" y="2315"/>
                    <a:pt x="7394" y="2376"/>
                    <a:pt x="7272" y="2437"/>
                  </a:cubicBezTo>
                  <a:cubicBezTo>
                    <a:pt x="7190" y="2457"/>
                    <a:pt x="7129" y="2498"/>
                    <a:pt x="7068" y="2519"/>
                  </a:cubicBezTo>
                  <a:cubicBezTo>
                    <a:pt x="7047" y="2539"/>
                    <a:pt x="7007" y="2539"/>
                    <a:pt x="6986" y="2559"/>
                  </a:cubicBezTo>
                  <a:cubicBezTo>
                    <a:pt x="6925" y="2559"/>
                    <a:pt x="6864" y="2580"/>
                    <a:pt x="6803" y="2580"/>
                  </a:cubicBezTo>
                  <a:cubicBezTo>
                    <a:pt x="6762" y="2580"/>
                    <a:pt x="6742" y="2600"/>
                    <a:pt x="6701" y="2600"/>
                  </a:cubicBezTo>
                  <a:lnTo>
                    <a:pt x="6620" y="2600"/>
                  </a:lnTo>
                  <a:lnTo>
                    <a:pt x="6559" y="2580"/>
                  </a:lnTo>
                  <a:lnTo>
                    <a:pt x="6294" y="2580"/>
                  </a:lnTo>
                  <a:cubicBezTo>
                    <a:pt x="6212" y="2539"/>
                    <a:pt x="6151" y="2519"/>
                    <a:pt x="6151" y="2498"/>
                  </a:cubicBezTo>
                  <a:cubicBezTo>
                    <a:pt x="6145" y="2491"/>
                    <a:pt x="6142" y="2489"/>
                    <a:pt x="6145" y="2489"/>
                  </a:cubicBezTo>
                  <a:cubicBezTo>
                    <a:pt x="6151" y="2489"/>
                    <a:pt x="6179" y="2498"/>
                    <a:pt x="6233" y="2498"/>
                  </a:cubicBezTo>
                  <a:cubicBezTo>
                    <a:pt x="6050" y="2457"/>
                    <a:pt x="5968" y="2417"/>
                    <a:pt x="5907" y="2376"/>
                  </a:cubicBezTo>
                  <a:cubicBezTo>
                    <a:pt x="5846" y="2335"/>
                    <a:pt x="5785" y="2295"/>
                    <a:pt x="5622" y="2213"/>
                  </a:cubicBezTo>
                  <a:lnTo>
                    <a:pt x="5663" y="2193"/>
                  </a:lnTo>
                  <a:cubicBezTo>
                    <a:pt x="5561" y="2111"/>
                    <a:pt x="5398" y="1989"/>
                    <a:pt x="5357" y="1928"/>
                  </a:cubicBezTo>
                  <a:cubicBezTo>
                    <a:pt x="5255" y="1826"/>
                    <a:pt x="5011" y="1541"/>
                    <a:pt x="4705" y="1256"/>
                  </a:cubicBezTo>
                  <a:cubicBezTo>
                    <a:pt x="4543" y="1113"/>
                    <a:pt x="4380" y="971"/>
                    <a:pt x="4196" y="849"/>
                  </a:cubicBezTo>
                  <a:cubicBezTo>
                    <a:pt x="4013" y="726"/>
                    <a:pt x="3809" y="625"/>
                    <a:pt x="3626" y="543"/>
                  </a:cubicBezTo>
                  <a:lnTo>
                    <a:pt x="3626" y="543"/>
                  </a:lnTo>
                  <a:cubicBezTo>
                    <a:pt x="3649" y="566"/>
                    <a:pt x="3652" y="574"/>
                    <a:pt x="3642" y="574"/>
                  </a:cubicBezTo>
                  <a:cubicBezTo>
                    <a:pt x="3625" y="574"/>
                    <a:pt x="3568" y="548"/>
                    <a:pt x="3504" y="523"/>
                  </a:cubicBezTo>
                  <a:cubicBezTo>
                    <a:pt x="3421" y="489"/>
                    <a:pt x="3310" y="456"/>
                    <a:pt x="3262" y="456"/>
                  </a:cubicBezTo>
                  <a:cubicBezTo>
                    <a:pt x="3251" y="456"/>
                    <a:pt x="3243" y="458"/>
                    <a:pt x="3239" y="462"/>
                  </a:cubicBezTo>
                  <a:cubicBezTo>
                    <a:pt x="3198" y="441"/>
                    <a:pt x="3097" y="421"/>
                    <a:pt x="3219" y="421"/>
                  </a:cubicBezTo>
                  <a:cubicBezTo>
                    <a:pt x="2994" y="385"/>
                    <a:pt x="2831" y="364"/>
                    <a:pt x="2682" y="364"/>
                  </a:cubicBezTo>
                  <a:cubicBezTo>
                    <a:pt x="2574" y="364"/>
                    <a:pt x="2474" y="375"/>
                    <a:pt x="2363" y="401"/>
                  </a:cubicBezTo>
                  <a:cubicBezTo>
                    <a:pt x="2323" y="401"/>
                    <a:pt x="2445" y="380"/>
                    <a:pt x="2404" y="380"/>
                  </a:cubicBezTo>
                  <a:cubicBezTo>
                    <a:pt x="2363" y="380"/>
                    <a:pt x="2282" y="401"/>
                    <a:pt x="2241" y="401"/>
                  </a:cubicBezTo>
                  <a:cubicBezTo>
                    <a:pt x="2200" y="401"/>
                    <a:pt x="2282" y="380"/>
                    <a:pt x="2363" y="360"/>
                  </a:cubicBezTo>
                  <a:lnTo>
                    <a:pt x="2363" y="360"/>
                  </a:lnTo>
                  <a:cubicBezTo>
                    <a:pt x="2262" y="380"/>
                    <a:pt x="2180" y="401"/>
                    <a:pt x="2119" y="421"/>
                  </a:cubicBezTo>
                  <a:cubicBezTo>
                    <a:pt x="2058" y="421"/>
                    <a:pt x="2017" y="441"/>
                    <a:pt x="1976" y="462"/>
                  </a:cubicBezTo>
                  <a:cubicBezTo>
                    <a:pt x="1936" y="502"/>
                    <a:pt x="1915" y="523"/>
                    <a:pt x="1915" y="543"/>
                  </a:cubicBezTo>
                  <a:cubicBezTo>
                    <a:pt x="1814" y="563"/>
                    <a:pt x="1732" y="584"/>
                    <a:pt x="1671" y="625"/>
                  </a:cubicBezTo>
                  <a:cubicBezTo>
                    <a:pt x="1610" y="645"/>
                    <a:pt x="1549" y="686"/>
                    <a:pt x="1508" y="726"/>
                  </a:cubicBezTo>
                  <a:cubicBezTo>
                    <a:pt x="1467" y="726"/>
                    <a:pt x="1427" y="747"/>
                    <a:pt x="1406" y="747"/>
                  </a:cubicBezTo>
                  <a:cubicBezTo>
                    <a:pt x="1406" y="747"/>
                    <a:pt x="1427" y="726"/>
                    <a:pt x="1528" y="665"/>
                  </a:cubicBezTo>
                  <a:lnTo>
                    <a:pt x="1528" y="665"/>
                  </a:lnTo>
                  <a:cubicBezTo>
                    <a:pt x="1467" y="686"/>
                    <a:pt x="1284" y="787"/>
                    <a:pt x="1121" y="910"/>
                  </a:cubicBezTo>
                  <a:cubicBezTo>
                    <a:pt x="958" y="1011"/>
                    <a:pt x="836" y="1154"/>
                    <a:pt x="836" y="1174"/>
                  </a:cubicBezTo>
                  <a:cubicBezTo>
                    <a:pt x="795" y="1195"/>
                    <a:pt x="693" y="1317"/>
                    <a:pt x="673" y="1337"/>
                  </a:cubicBezTo>
                  <a:cubicBezTo>
                    <a:pt x="632" y="1398"/>
                    <a:pt x="592" y="1439"/>
                    <a:pt x="551" y="1480"/>
                  </a:cubicBezTo>
                  <a:cubicBezTo>
                    <a:pt x="510" y="1521"/>
                    <a:pt x="490" y="1561"/>
                    <a:pt x="469" y="1602"/>
                  </a:cubicBezTo>
                  <a:cubicBezTo>
                    <a:pt x="429" y="1663"/>
                    <a:pt x="368" y="1724"/>
                    <a:pt x="306" y="1867"/>
                  </a:cubicBezTo>
                  <a:lnTo>
                    <a:pt x="347" y="1806"/>
                  </a:lnTo>
                  <a:lnTo>
                    <a:pt x="347" y="1806"/>
                  </a:lnTo>
                  <a:cubicBezTo>
                    <a:pt x="327" y="1928"/>
                    <a:pt x="245" y="2030"/>
                    <a:pt x="164" y="2254"/>
                  </a:cubicBezTo>
                  <a:cubicBezTo>
                    <a:pt x="62" y="2519"/>
                    <a:pt x="62" y="2580"/>
                    <a:pt x="42" y="2641"/>
                  </a:cubicBezTo>
                  <a:cubicBezTo>
                    <a:pt x="42" y="2681"/>
                    <a:pt x="42" y="2722"/>
                    <a:pt x="21" y="2783"/>
                  </a:cubicBezTo>
                  <a:cubicBezTo>
                    <a:pt x="21" y="2824"/>
                    <a:pt x="21" y="2865"/>
                    <a:pt x="1" y="2926"/>
                  </a:cubicBezTo>
                  <a:cubicBezTo>
                    <a:pt x="1" y="2946"/>
                    <a:pt x="1" y="2946"/>
                    <a:pt x="1" y="2946"/>
                  </a:cubicBezTo>
                  <a:lnTo>
                    <a:pt x="21" y="2946"/>
                  </a:lnTo>
                  <a:cubicBezTo>
                    <a:pt x="42" y="2946"/>
                    <a:pt x="62" y="2967"/>
                    <a:pt x="82" y="2967"/>
                  </a:cubicBezTo>
                  <a:lnTo>
                    <a:pt x="205" y="2967"/>
                  </a:lnTo>
                  <a:cubicBezTo>
                    <a:pt x="184" y="2967"/>
                    <a:pt x="184" y="2967"/>
                    <a:pt x="184" y="2946"/>
                  </a:cubicBezTo>
                  <a:cubicBezTo>
                    <a:pt x="194" y="2936"/>
                    <a:pt x="210" y="2931"/>
                    <a:pt x="230" y="2931"/>
                  </a:cubicBezTo>
                  <a:cubicBezTo>
                    <a:pt x="250" y="2931"/>
                    <a:pt x="276" y="2936"/>
                    <a:pt x="306" y="2946"/>
                  </a:cubicBezTo>
                  <a:cubicBezTo>
                    <a:pt x="347" y="2946"/>
                    <a:pt x="429" y="2946"/>
                    <a:pt x="490" y="2967"/>
                  </a:cubicBezTo>
                  <a:cubicBezTo>
                    <a:pt x="530" y="2967"/>
                    <a:pt x="571" y="2987"/>
                    <a:pt x="612" y="2987"/>
                  </a:cubicBezTo>
                  <a:lnTo>
                    <a:pt x="673" y="3007"/>
                  </a:lnTo>
                  <a:lnTo>
                    <a:pt x="755" y="3007"/>
                  </a:lnTo>
                  <a:cubicBezTo>
                    <a:pt x="816" y="3007"/>
                    <a:pt x="856" y="3028"/>
                    <a:pt x="917" y="3028"/>
                  </a:cubicBezTo>
                  <a:lnTo>
                    <a:pt x="958" y="3028"/>
                  </a:lnTo>
                  <a:cubicBezTo>
                    <a:pt x="958" y="3028"/>
                    <a:pt x="958" y="3019"/>
                    <a:pt x="958" y="3007"/>
                  </a:cubicBezTo>
                  <a:lnTo>
                    <a:pt x="938" y="3007"/>
                  </a:lnTo>
                  <a:lnTo>
                    <a:pt x="938" y="2987"/>
                  </a:lnTo>
                  <a:cubicBezTo>
                    <a:pt x="958" y="2987"/>
                    <a:pt x="958" y="2967"/>
                    <a:pt x="958" y="2946"/>
                  </a:cubicBezTo>
                  <a:cubicBezTo>
                    <a:pt x="958" y="2926"/>
                    <a:pt x="958" y="2885"/>
                    <a:pt x="979" y="2865"/>
                  </a:cubicBezTo>
                  <a:cubicBezTo>
                    <a:pt x="979" y="2783"/>
                    <a:pt x="999" y="2743"/>
                    <a:pt x="1040" y="2681"/>
                  </a:cubicBezTo>
                  <a:cubicBezTo>
                    <a:pt x="1080" y="2580"/>
                    <a:pt x="1141" y="2478"/>
                    <a:pt x="1182" y="2417"/>
                  </a:cubicBezTo>
                  <a:cubicBezTo>
                    <a:pt x="1186" y="2409"/>
                    <a:pt x="1188" y="2406"/>
                    <a:pt x="1188" y="2406"/>
                  </a:cubicBezTo>
                  <a:lnTo>
                    <a:pt x="1188" y="2406"/>
                  </a:lnTo>
                  <a:cubicBezTo>
                    <a:pt x="1188" y="2406"/>
                    <a:pt x="1162" y="2465"/>
                    <a:pt x="1162" y="2498"/>
                  </a:cubicBezTo>
                  <a:cubicBezTo>
                    <a:pt x="1203" y="2417"/>
                    <a:pt x="1243" y="2356"/>
                    <a:pt x="1243" y="2335"/>
                  </a:cubicBezTo>
                  <a:cubicBezTo>
                    <a:pt x="1264" y="2315"/>
                    <a:pt x="1264" y="2315"/>
                    <a:pt x="1243" y="2295"/>
                  </a:cubicBezTo>
                  <a:cubicBezTo>
                    <a:pt x="1243" y="2295"/>
                    <a:pt x="1203" y="2295"/>
                    <a:pt x="1304" y="2152"/>
                  </a:cubicBezTo>
                  <a:cubicBezTo>
                    <a:pt x="1308" y="2150"/>
                    <a:pt x="1310" y="2150"/>
                    <a:pt x="1313" y="2150"/>
                  </a:cubicBezTo>
                  <a:cubicBezTo>
                    <a:pt x="1325" y="2150"/>
                    <a:pt x="1320" y="2173"/>
                    <a:pt x="1330" y="2173"/>
                  </a:cubicBezTo>
                  <a:cubicBezTo>
                    <a:pt x="1340" y="2173"/>
                    <a:pt x="1363" y="2152"/>
                    <a:pt x="1427" y="2070"/>
                  </a:cubicBezTo>
                  <a:cubicBezTo>
                    <a:pt x="1467" y="2050"/>
                    <a:pt x="1549" y="1908"/>
                    <a:pt x="1671" y="1806"/>
                  </a:cubicBezTo>
                  <a:cubicBezTo>
                    <a:pt x="1814" y="1684"/>
                    <a:pt x="1976" y="1582"/>
                    <a:pt x="2139" y="1541"/>
                  </a:cubicBezTo>
                  <a:lnTo>
                    <a:pt x="2139" y="1541"/>
                  </a:lnTo>
                  <a:cubicBezTo>
                    <a:pt x="2110" y="1548"/>
                    <a:pt x="2082" y="1553"/>
                    <a:pt x="2067" y="1553"/>
                  </a:cubicBezTo>
                  <a:cubicBezTo>
                    <a:pt x="2040" y="1553"/>
                    <a:pt x="2049" y="1539"/>
                    <a:pt x="2139" y="1500"/>
                  </a:cubicBezTo>
                  <a:cubicBezTo>
                    <a:pt x="2241" y="1460"/>
                    <a:pt x="2404" y="1439"/>
                    <a:pt x="2547" y="1439"/>
                  </a:cubicBezTo>
                  <a:lnTo>
                    <a:pt x="2954" y="1439"/>
                  </a:lnTo>
                  <a:cubicBezTo>
                    <a:pt x="2995" y="1439"/>
                    <a:pt x="2995" y="1460"/>
                    <a:pt x="2995" y="1460"/>
                  </a:cubicBezTo>
                  <a:cubicBezTo>
                    <a:pt x="3076" y="1460"/>
                    <a:pt x="3219" y="1500"/>
                    <a:pt x="3341" y="1541"/>
                  </a:cubicBezTo>
                  <a:cubicBezTo>
                    <a:pt x="3484" y="1582"/>
                    <a:pt x="3585" y="1643"/>
                    <a:pt x="3646" y="1663"/>
                  </a:cubicBezTo>
                  <a:cubicBezTo>
                    <a:pt x="3687" y="1745"/>
                    <a:pt x="3911" y="1887"/>
                    <a:pt x="4115" y="2070"/>
                  </a:cubicBezTo>
                  <a:cubicBezTo>
                    <a:pt x="4298" y="2254"/>
                    <a:pt x="4481" y="2417"/>
                    <a:pt x="4461" y="2437"/>
                  </a:cubicBezTo>
                  <a:cubicBezTo>
                    <a:pt x="4583" y="2580"/>
                    <a:pt x="4726" y="2702"/>
                    <a:pt x="4868" y="2844"/>
                  </a:cubicBezTo>
                  <a:lnTo>
                    <a:pt x="4848" y="2844"/>
                  </a:lnTo>
                  <a:cubicBezTo>
                    <a:pt x="5113" y="3089"/>
                    <a:pt x="5255" y="3150"/>
                    <a:pt x="5357" y="3191"/>
                  </a:cubicBezTo>
                  <a:cubicBezTo>
                    <a:pt x="5406" y="3227"/>
                    <a:pt x="5404" y="3235"/>
                    <a:pt x="5394" y="3235"/>
                  </a:cubicBezTo>
                  <a:cubicBezTo>
                    <a:pt x="5387" y="3235"/>
                    <a:pt x="5378" y="3231"/>
                    <a:pt x="5378" y="3231"/>
                  </a:cubicBezTo>
                  <a:lnTo>
                    <a:pt x="5378" y="3231"/>
                  </a:lnTo>
                  <a:cubicBezTo>
                    <a:pt x="5602" y="3374"/>
                    <a:pt x="5744" y="3435"/>
                    <a:pt x="5887" y="3476"/>
                  </a:cubicBezTo>
                  <a:cubicBezTo>
                    <a:pt x="5948" y="3496"/>
                    <a:pt x="6009" y="3516"/>
                    <a:pt x="6090" y="3516"/>
                  </a:cubicBezTo>
                  <a:cubicBezTo>
                    <a:pt x="6131" y="3537"/>
                    <a:pt x="6172" y="3537"/>
                    <a:pt x="6212" y="3537"/>
                  </a:cubicBezTo>
                  <a:cubicBezTo>
                    <a:pt x="6253" y="3537"/>
                    <a:pt x="6314" y="3537"/>
                    <a:pt x="6375" y="3557"/>
                  </a:cubicBezTo>
                  <a:lnTo>
                    <a:pt x="6416" y="3578"/>
                  </a:lnTo>
                  <a:cubicBezTo>
                    <a:pt x="6457" y="3578"/>
                    <a:pt x="6561" y="3587"/>
                    <a:pt x="6698" y="3587"/>
                  </a:cubicBezTo>
                  <a:cubicBezTo>
                    <a:pt x="6767" y="3587"/>
                    <a:pt x="6844" y="3584"/>
                    <a:pt x="6925" y="3578"/>
                  </a:cubicBezTo>
                  <a:cubicBezTo>
                    <a:pt x="7190" y="3557"/>
                    <a:pt x="7475" y="3476"/>
                    <a:pt x="7720" y="3354"/>
                  </a:cubicBezTo>
                  <a:lnTo>
                    <a:pt x="7720" y="3354"/>
                  </a:lnTo>
                  <a:cubicBezTo>
                    <a:pt x="7720" y="3374"/>
                    <a:pt x="7699" y="3374"/>
                    <a:pt x="7658" y="3394"/>
                  </a:cubicBezTo>
                  <a:cubicBezTo>
                    <a:pt x="7944" y="3272"/>
                    <a:pt x="8269" y="3109"/>
                    <a:pt x="8534" y="2946"/>
                  </a:cubicBezTo>
                  <a:cubicBezTo>
                    <a:pt x="8779" y="2783"/>
                    <a:pt x="9003" y="2620"/>
                    <a:pt x="9043" y="2519"/>
                  </a:cubicBezTo>
                  <a:cubicBezTo>
                    <a:pt x="9145" y="2417"/>
                    <a:pt x="9247" y="2335"/>
                    <a:pt x="9328" y="2233"/>
                  </a:cubicBezTo>
                  <a:lnTo>
                    <a:pt x="9328" y="2233"/>
                  </a:lnTo>
                  <a:cubicBezTo>
                    <a:pt x="9209" y="2334"/>
                    <a:pt x="9167" y="2367"/>
                    <a:pt x="9162" y="2367"/>
                  </a:cubicBezTo>
                  <a:cubicBezTo>
                    <a:pt x="9152" y="2367"/>
                    <a:pt x="9264" y="2257"/>
                    <a:pt x="9242" y="2257"/>
                  </a:cubicBezTo>
                  <a:cubicBezTo>
                    <a:pt x="9237" y="2257"/>
                    <a:pt x="9226" y="2262"/>
                    <a:pt x="9206" y="2274"/>
                  </a:cubicBezTo>
                  <a:cubicBezTo>
                    <a:pt x="9309" y="2186"/>
                    <a:pt x="9474" y="2067"/>
                    <a:pt x="9491" y="2067"/>
                  </a:cubicBezTo>
                  <a:cubicBezTo>
                    <a:pt x="9498" y="2067"/>
                    <a:pt x="9482" y="2086"/>
                    <a:pt x="9430" y="2132"/>
                  </a:cubicBezTo>
                  <a:lnTo>
                    <a:pt x="9390" y="2152"/>
                  </a:lnTo>
                  <a:cubicBezTo>
                    <a:pt x="9385" y="2165"/>
                    <a:pt x="9387" y="2170"/>
                    <a:pt x="9394" y="2170"/>
                  </a:cubicBezTo>
                  <a:cubicBezTo>
                    <a:pt x="9420" y="2170"/>
                    <a:pt x="9517" y="2090"/>
                    <a:pt x="9614" y="2009"/>
                  </a:cubicBezTo>
                  <a:cubicBezTo>
                    <a:pt x="9745" y="1915"/>
                    <a:pt x="9860" y="1803"/>
                    <a:pt x="9892" y="1803"/>
                  </a:cubicBezTo>
                  <a:cubicBezTo>
                    <a:pt x="9895" y="1803"/>
                    <a:pt x="9897" y="1804"/>
                    <a:pt x="9899" y="1806"/>
                  </a:cubicBezTo>
                  <a:cubicBezTo>
                    <a:pt x="10286" y="1521"/>
                    <a:pt x="10693" y="1256"/>
                    <a:pt x="11141" y="1154"/>
                  </a:cubicBezTo>
                  <a:cubicBezTo>
                    <a:pt x="11253" y="1120"/>
                    <a:pt x="11371" y="1105"/>
                    <a:pt x="11492" y="1105"/>
                  </a:cubicBezTo>
                  <a:cubicBezTo>
                    <a:pt x="11591" y="1105"/>
                    <a:pt x="11692" y="1115"/>
                    <a:pt x="11793" y="1134"/>
                  </a:cubicBezTo>
                  <a:cubicBezTo>
                    <a:pt x="11996" y="1174"/>
                    <a:pt x="12200" y="1276"/>
                    <a:pt x="12383" y="1419"/>
                  </a:cubicBezTo>
                  <a:lnTo>
                    <a:pt x="12322" y="1317"/>
                  </a:lnTo>
                  <a:lnTo>
                    <a:pt x="12322" y="1317"/>
                  </a:lnTo>
                  <a:cubicBezTo>
                    <a:pt x="12404" y="1378"/>
                    <a:pt x="12485" y="1439"/>
                    <a:pt x="12567" y="1521"/>
                  </a:cubicBezTo>
                  <a:cubicBezTo>
                    <a:pt x="12594" y="1548"/>
                    <a:pt x="12609" y="1567"/>
                    <a:pt x="12603" y="1567"/>
                  </a:cubicBezTo>
                  <a:cubicBezTo>
                    <a:pt x="12595" y="1567"/>
                    <a:pt x="12555" y="1538"/>
                    <a:pt x="12465" y="1460"/>
                  </a:cubicBezTo>
                  <a:lnTo>
                    <a:pt x="12465" y="1460"/>
                  </a:lnTo>
                  <a:cubicBezTo>
                    <a:pt x="12546" y="1541"/>
                    <a:pt x="12750" y="1704"/>
                    <a:pt x="12750" y="1704"/>
                  </a:cubicBezTo>
                  <a:cubicBezTo>
                    <a:pt x="12837" y="1797"/>
                    <a:pt x="12863" y="1829"/>
                    <a:pt x="12858" y="1829"/>
                  </a:cubicBezTo>
                  <a:cubicBezTo>
                    <a:pt x="12846" y="1829"/>
                    <a:pt x="12696" y="1688"/>
                    <a:pt x="12694" y="1688"/>
                  </a:cubicBezTo>
                  <a:lnTo>
                    <a:pt x="12694" y="1688"/>
                  </a:lnTo>
                  <a:cubicBezTo>
                    <a:pt x="12693" y="1688"/>
                    <a:pt x="12698" y="1693"/>
                    <a:pt x="12709" y="1704"/>
                  </a:cubicBezTo>
                  <a:cubicBezTo>
                    <a:pt x="12743" y="1738"/>
                    <a:pt x="12777" y="1772"/>
                    <a:pt x="12811" y="1806"/>
                  </a:cubicBezTo>
                  <a:lnTo>
                    <a:pt x="12811" y="1806"/>
                  </a:lnTo>
                  <a:cubicBezTo>
                    <a:pt x="12913" y="1908"/>
                    <a:pt x="12933" y="1908"/>
                    <a:pt x="13116" y="2111"/>
                  </a:cubicBezTo>
                  <a:cubicBezTo>
                    <a:pt x="13175" y="2193"/>
                    <a:pt x="13180" y="2208"/>
                    <a:pt x="13181" y="2217"/>
                  </a:cubicBezTo>
                  <a:lnTo>
                    <a:pt x="13181" y="2217"/>
                  </a:lnTo>
                  <a:cubicBezTo>
                    <a:pt x="13233" y="2279"/>
                    <a:pt x="13246" y="2297"/>
                    <a:pt x="13243" y="2297"/>
                  </a:cubicBezTo>
                  <a:cubicBezTo>
                    <a:pt x="13241" y="2297"/>
                    <a:pt x="13228" y="2284"/>
                    <a:pt x="13218" y="2274"/>
                  </a:cubicBezTo>
                  <a:lnTo>
                    <a:pt x="13181" y="2218"/>
                  </a:lnTo>
                  <a:lnTo>
                    <a:pt x="13181" y="2218"/>
                  </a:lnTo>
                  <a:cubicBezTo>
                    <a:pt x="13182" y="2224"/>
                    <a:pt x="13182" y="2229"/>
                    <a:pt x="13198" y="2254"/>
                  </a:cubicBezTo>
                  <a:cubicBezTo>
                    <a:pt x="13198" y="2254"/>
                    <a:pt x="13198" y="2274"/>
                    <a:pt x="13259" y="2335"/>
                  </a:cubicBezTo>
                  <a:lnTo>
                    <a:pt x="13524" y="2641"/>
                  </a:lnTo>
                  <a:lnTo>
                    <a:pt x="13442" y="2498"/>
                  </a:lnTo>
                  <a:lnTo>
                    <a:pt x="13442" y="2498"/>
                  </a:lnTo>
                  <a:cubicBezTo>
                    <a:pt x="13528" y="2584"/>
                    <a:pt x="13613" y="2689"/>
                    <a:pt x="13622" y="2689"/>
                  </a:cubicBezTo>
                  <a:cubicBezTo>
                    <a:pt x="13626" y="2689"/>
                    <a:pt x="13615" y="2669"/>
                    <a:pt x="13585" y="2620"/>
                  </a:cubicBezTo>
                  <a:lnTo>
                    <a:pt x="13585" y="2620"/>
                  </a:lnTo>
                  <a:cubicBezTo>
                    <a:pt x="13666" y="2743"/>
                    <a:pt x="13890" y="3048"/>
                    <a:pt x="14175" y="3292"/>
                  </a:cubicBezTo>
                  <a:cubicBezTo>
                    <a:pt x="14298" y="3435"/>
                    <a:pt x="14440" y="3537"/>
                    <a:pt x="14562" y="3639"/>
                  </a:cubicBezTo>
                  <a:cubicBezTo>
                    <a:pt x="14685" y="3720"/>
                    <a:pt x="14786" y="3781"/>
                    <a:pt x="14807" y="3802"/>
                  </a:cubicBezTo>
                  <a:cubicBezTo>
                    <a:pt x="15051" y="3924"/>
                    <a:pt x="15275" y="4026"/>
                    <a:pt x="15581" y="4107"/>
                  </a:cubicBezTo>
                  <a:cubicBezTo>
                    <a:pt x="15540" y="4087"/>
                    <a:pt x="15520" y="4066"/>
                    <a:pt x="15540" y="4066"/>
                  </a:cubicBezTo>
                  <a:cubicBezTo>
                    <a:pt x="15540" y="4066"/>
                    <a:pt x="15601" y="4066"/>
                    <a:pt x="15744" y="4087"/>
                  </a:cubicBezTo>
                  <a:cubicBezTo>
                    <a:pt x="15703" y="4107"/>
                    <a:pt x="15723" y="4127"/>
                    <a:pt x="15764" y="4148"/>
                  </a:cubicBezTo>
                  <a:cubicBezTo>
                    <a:pt x="15805" y="4148"/>
                    <a:pt x="15886" y="4168"/>
                    <a:pt x="15968" y="4189"/>
                  </a:cubicBezTo>
                  <a:cubicBezTo>
                    <a:pt x="16049" y="4189"/>
                    <a:pt x="16131" y="4209"/>
                    <a:pt x="16212" y="4209"/>
                  </a:cubicBezTo>
                  <a:cubicBezTo>
                    <a:pt x="16300" y="4226"/>
                    <a:pt x="16357" y="4229"/>
                    <a:pt x="16410" y="4242"/>
                  </a:cubicBezTo>
                  <a:lnTo>
                    <a:pt x="16410" y="4242"/>
                  </a:lnTo>
                  <a:cubicBezTo>
                    <a:pt x="16391" y="4229"/>
                    <a:pt x="16563" y="4226"/>
                    <a:pt x="16721" y="4209"/>
                  </a:cubicBezTo>
                  <a:cubicBezTo>
                    <a:pt x="16884" y="4189"/>
                    <a:pt x="17047" y="4148"/>
                    <a:pt x="16904" y="4148"/>
                  </a:cubicBezTo>
                  <a:cubicBezTo>
                    <a:pt x="16949" y="4144"/>
                    <a:pt x="16977" y="4142"/>
                    <a:pt x="16994" y="4142"/>
                  </a:cubicBezTo>
                  <a:cubicBezTo>
                    <a:pt x="17062" y="4142"/>
                    <a:pt x="16957" y="4168"/>
                    <a:pt x="17088" y="4168"/>
                  </a:cubicBezTo>
                  <a:cubicBezTo>
                    <a:pt x="17352" y="4107"/>
                    <a:pt x="17638" y="4026"/>
                    <a:pt x="17923" y="3903"/>
                  </a:cubicBezTo>
                  <a:cubicBezTo>
                    <a:pt x="18004" y="3883"/>
                    <a:pt x="18065" y="3842"/>
                    <a:pt x="18147" y="3822"/>
                  </a:cubicBezTo>
                  <a:cubicBezTo>
                    <a:pt x="18228" y="3781"/>
                    <a:pt x="18289" y="3740"/>
                    <a:pt x="18371" y="3720"/>
                  </a:cubicBezTo>
                  <a:cubicBezTo>
                    <a:pt x="18513" y="3639"/>
                    <a:pt x="18656" y="3537"/>
                    <a:pt x="18778" y="3435"/>
                  </a:cubicBezTo>
                  <a:lnTo>
                    <a:pt x="18778" y="3435"/>
                  </a:lnTo>
                  <a:cubicBezTo>
                    <a:pt x="18778" y="3435"/>
                    <a:pt x="18758" y="3445"/>
                    <a:pt x="18750" y="3445"/>
                  </a:cubicBezTo>
                  <a:cubicBezTo>
                    <a:pt x="18742" y="3445"/>
                    <a:pt x="18748" y="3435"/>
                    <a:pt x="18798" y="3394"/>
                  </a:cubicBezTo>
                  <a:cubicBezTo>
                    <a:pt x="18900" y="3333"/>
                    <a:pt x="19002" y="3272"/>
                    <a:pt x="19084" y="3211"/>
                  </a:cubicBezTo>
                  <a:cubicBezTo>
                    <a:pt x="19185" y="3109"/>
                    <a:pt x="19145" y="3089"/>
                    <a:pt x="19348" y="2946"/>
                  </a:cubicBezTo>
                  <a:lnTo>
                    <a:pt x="19348" y="2946"/>
                  </a:lnTo>
                  <a:cubicBezTo>
                    <a:pt x="19328" y="2956"/>
                    <a:pt x="19308" y="2967"/>
                    <a:pt x="19300" y="2967"/>
                  </a:cubicBezTo>
                  <a:cubicBezTo>
                    <a:pt x="19292" y="2967"/>
                    <a:pt x="19297" y="2956"/>
                    <a:pt x="19328" y="2926"/>
                  </a:cubicBezTo>
                  <a:cubicBezTo>
                    <a:pt x="19572" y="2722"/>
                    <a:pt x="19817" y="2519"/>
                    <a:pt x="20061" y="2315"/>
                  </a:cubicBezTo>
                  <a:cubicBezTo>
                    <a:pt x="20326" y="2132"/>
                    <a:pt x="20611" y="1969"/>
                    <a:pt x="20916" y="1969"/>
                  </a:cubicBezTo>
                  <a:cubicBezTo>
                    <a:pt x="20943" y="1967"/>
                    <a:pt x="20969" y="1966"/>
                    <a:pt x="20995" y="1966"/>
                  </a:cubicBezTo>
                  <a:cubicBezTo>
                    <a:pt x="21274" y="1966"/>
                    <a:pt x="21552" y="2062"/>
                    <a:pt x="21813" y="2193"/>
                  </a:cubicBezTo>
                  <a:cubicBezTo>
                    <a:pt x="22098" y="2335"/>
                    <a:pt x="22362" y="2519"/>
                    <a:pt x="22586" y="2743"/>
                  </a:cubicBezTo>
                  <a:cubicBezTo>
                    <a:pt x="22538" y="2694"/>
                    <a:pt x="22525" y="2675"/>
                    <a:pt x="22531" y="2675"/>
                  </a:cubicBezTo>
                  <a:cubicBezTo>
                    <a:pt x="22540" y="2675"/>
                    <a:pt x="22583" y="2709"/>
                    <a:pt x="22627" y="2759"/>
                  </a:cubicBezTo>
                  <a:lnTo>
                    <a:pt x="22627" y="2759"/>
                  </a:lnTo>
                  <a:cubicBezTo>
                    <a:pt x="22622" y="2750"/>
                    <a:pt x="22627" y="2748"/>
                    <a:pt x="22635" y="2748"/>
                  </a:cubicBezTo>
                  <a:cubicBezTo>
                    <a:pt x="22641" y="2748"/>
                    <a:pt x="22649" y="2749"/>
                    <a:pt x="22656" y="2749"/>
                  </a:cubicBezTo>
                  <a:cubicBezTo>
                    <a:pt x="22663" y="2749"/>
                    <a:pt x="22668" y="2748"/>
                    <a:pt x="22668" y="2743"/>
                  </a:cubicBezTo>
                  <a:cubicBezTo>
                    <a:pt x="22790" y="2865"/>
                    <a:pt x="22912" y="2987"/>
                    <a:pt x="23035" y="3130"/>
                  </a:cubicBezTo>
                  <a:cubicBezTo>
                    <a:pt x="23136" y="3170"/>
                    <a:pt x="23442" y="3537"/>
                    <a:pt x="23503" y="3557"/>
                  </a:cubicBezTo>
                  <a:lnTo>
                    <a:pt x="23381" y="3435"/>
                  </a:lnTo>
                  <a:lnTo>
                    <a:pt x="23381" y="3435"/>
                  </a:lnTo>
                  <a:cubicBezTo>
                    <a:pt x="23405" y="3459"/>
                    <a:pt x="23420" y="3469"/>
                    <a:pt x="23428" y="3469"/>
                  </a:cubicBezTo>
                  <a:cubicBezTo>
                    <a:pt x="23447" y="3469"/>
                    <a:pt x="23424" y="3411"/>
                    <a:pt x="23381" y="3354"/>
                  </a:cubicBezTo>
                  <a:cubicBezTo>
                    <a:pt x="23381" y="3333"/>
                    <a:pt x="23360" y="3333"/>
                    <a:pt x="23360" y="3313"/>
                  </a:cubicBezTo>
                  <a:lnTo>
                    <a:pt x="23360" y="3313"/>
                  </a:lnTo>
                  <a:cubicBezTo>
                    <a:pt x="23483" y="3435"/>
                    <a:pt x="23605" y="3578"/>
                    <a:pt x="23727" y="3720"/>
                  </a:cubicBezTo>
                  <a:lnTo>
                    <a:pt x="24358" y="3170"/>
                  </a:lnTo>
                  <a:cubicBezTo>
                    <a:pt x="23707" y="2417"/>
                    <a:pt x="22729" y="1398"/>
                    <a:pt x="21507" y="1113"/>
                  </a:cubicBezTo>
                  <a:cubicBezTo>
                    <a:pt x="21316" y="1069"/>
                    <a:pt x="21136" y="1049"/>
                    <a:pt x="20965" y="1049"/>
                  </a:cubicBezTo>
                  <a:cubicBezTo>
                    <a:pt x="20045" y="1049"/>
                    <a:pt x="19403" y="1636"/>
                    <a:pt x="18819" y="2152"/>
                  </a:cubicBezTo>
                  <a:cubicBezTo>
                    <a:pt x="18778" y="2213"/>
                    <a:pt x="18717" y="2254"/>
                    <a:pt x="18656" y="2315"/>
                  </a:cubicBezTo>
                  <a:cubicBezTo>
                    <a:pt x="18676" y="2295"/>
                    <a:pt x="18676" y="2295"/>
                    <a:pt x="18676" y="2295"/>
                  </a:cubicBezTo>
                  <a:lnTo>
                    <a:pt x="18676" y="2295"/>
                  </a:lnTo>
                  <a:cubicBezTo>
                    <a:pt x="18597" y="2342"/>
                    <a:pt x="18555" y="2389"/>
                    <a:pt x="18559" y="2389"/>
                  </a:cubicBezTo>
                  <a:cubicBezTo>
                    <a:pt x="18560" y="2389"/>
                    <a:pt x="18565" y="2385"/>
                    <a:pt x="18574" y="2376"/>
                  </a:cubicBezTo>
                  <a:lnTo>
                    <a:pt x="18574" y="2376"/>
                  </a:lnTo>
                  <a:cubicBezTo>
                    <a:pt x="18513" y="2457"/>
                    <a:pt x="18432" y="2519"/>
                    <a:pt x="18350" y="2580"/>
                  </a:cubicBezTo>
                  <a:cubicBezTo>
                    <a:pt x="18409" y="2512"/>
                    <a:pt x="18407" y="2485"/>
                    <a:pt x="18373" y="2485"/>
                  </a:cubicBezTo>
                  <a:cubicBezTo>
                    <a:pt x="18336" y="2485"/>
                    <a:pt x="18262" y="2517"/>
                    <a:pt x="18187" y="2559"/>
                  </a:cubicBezTo>
                  <a:cubicBezTo>
                    <a:pt x="18187" y="2559"/>
                    <a:pt x="18187" y="2580"/>
                    <a:pt x="18025" y="2702"/>
                  </a:cubicBezTo>
                  <a:cubicBezTo>
                    <a:pt x="18072" y="2686"/>
                    <a:pt x="18279" y="2535"/>
                    <a:pt x="18312" y="2535"/>
                  </a:cubicBezTo>
                  <a:cubicBezTo>
                    <a:pt x="18322" y="2535"/>
                    <a:pt x="18317" y="2548"/>
                    <a:pt x="18289" y="2580"/>
                  </a:cubicBezTo>
                  <a:cubicBezTo>
                    <a:pt x="18065" y="2743"/>
                    <a:pt x="18086" y="2702"/>
                    <a:pt x="17963" y="2763"/>
                  </a:cubicBezTo>
                  <a:cubicBezTo>
                    <a:pt x="17972" y="2760"/>
                    <a:pt x="17978" y="2759"/>
                    <a:pt x="17982" y="2759"/>
                  </a:cubicBezTo>
                  <a:cubicBezTo>
                    <a:pt x="18008" y="2759"/>
                    <a:pt x="17953" y="2812"/>
                    <a:pt x="17882" y="2865"/>
                  </a:cubicBezTo>
                  <a:cubicBezTo>
                    <a:pt x="17821" y="2905"/>
                    <a:pt x="17760" y="2946"/>
                    <a:pt x="17739" y="2967"/>
                  </a:cubicBezTo>
                  <a:cubicBezTo>
                    <a:pt x="17276" y="3182"/>
                    <a:pt x="16799" y="3289"/>
                    <a:pt x="16353" y="3289"/>
                  </a:cubicBezTo>
                  <a:cubicBezTo>
                    <a:pt x="16250" y="3289"/>
                    <a:pt x="16148" y="3284"/>
                    <a:pt x="16049" y="3272"/>
                  </a:cubicBezTo>
                  <a:cubicBezTo>
                    <a:pt x="15988" y="3252"/>
                    <a:pt x="15947" y="3252"/>
                    <a:pt x="15886" y="3231"/>
                  </a:cubicBezTo>
                  <a:cubicBezTo>
                    <a:pt x="15866" y="3225"/>
                    <a:pt x="15859" y="3222"/>
                    <a:pt x="15862" y="3222"/>
                  </a:cubicBezTo>
                  <a:cubicBezTo>
                    <a:pt x="15868" y="3222"/>
                    <a:pt x="15913" y="3231"/>
                    <a:pt x="15968" y="3231"/>
                  </a:cubicBezTo>
                  <a:cubicBezTo>
                    <a:pt x="16029" y="3231"/>
                    <a:pt x="16090" y="3231"/>
                    <a:pt x="15988" y="3211"/>
                  </a:cubicBezTo>
                  <a:lnTo>
                    <a:pt x="15988" y="3211"/>
                  </a:lnTo>
                  <a:cubicBezTo>
                    <a:pt x="16054" y="3217"/>
                    <a:pt x="16119" y="3219"/>
                    <a:pt x="16187" y="3219"/>
                  </a:cubicBezTo>
                  <a:cubicBezTo>
                    <a:pt x="16350" y="3219"/>
                    <a:pt x="16526" y="3205"/>
                    <a:pt x="16742" y="3191"/>
                  </a:cubicBezTo>
                  <a:lnTo>
                    <a:pt x="16803" y="3211"/>
                  </a:lnTo>
                  <a:cubicBezTo>
                    <a:pt x="16925" y="3211"/>
                    <a:pt x="17047" y="3191"/>
                    <a:pt x="17108" y="3150"/>
                  </a:cubicBezTo>
                  <a:cubicBezTo>
                    <a:pt x="17027" y="3150"/>
                    <a:pt x="16966" y="3170"/>
                    <a:pt x="16904" y="3170"/>
                  </a:cubicBezTo>
                  <a:cubicBezTo>
                    <a:pt x="17108" y="3109"/>
                    <a:pt x="17332" y="3007"/>
                    <a:pt x="17577" y="2905"/>
                  </a:cubicBezTo>
                  <a:lnTo>
                    <a:pt x="17577" y="2905"/>
                  </a:lnTo>
                  <a:cubicBezTo>
                    <a:pt x="17454" y="2926"/>
                    <a:pt x="17536" y="2946"/>
                    <a:pt x="17332" y="2967"/>
                  </a:cubicBezTo>
                  <a:cubicBezTo>
                    <a:pt x="17434" y="2967"/>
                    <a:pt x="17271" y="3028"/>
                    <a:pt x="17128" y="3068"/>
                  </a:cubicBezTo>
                  <a:cubicBezTo>
                    <a:pt x="16966" y="3109"/>
                    <a:pt x="16823" y="3130"/>
                    <a:pt x="16966" y="3130"/>
                  </a:cubicBezTo>
                  <a:cubicBezTo>
                    <a:pt x="16830" y="3130"/>
                    <a:pt x="16730" y="3148"/>
                    <a:pt x="16607" y="3148"/>
                  </a:cubicBezTo>
                  <a:cubicBezTo>
                    <a:pt x="16545" y="3148"/>
                    <a:pt x="16477" y="3143"/>
                    <a:pt x="16395" y="3130"/>
                  </a:cubicBezTo>
                  <a:lnTo>
                    <a:pt x="16395" y="3130"/>
                  </a:lnTo>
                  <a:cubicBezTo>
                    <a:pt x="16395" y="3144"/>
                    <a:pt x="16436" y="3158"/>
                    <a:pt x="16388" y="3158"/>
                  </a:cubicBezTo>
                  <a:cubicBezTo>
                    <a:pt x="16368" y="3158"/>
                    <a:pt x="16333" y="3156"/>
                    <a:pt x="16273" y="3150"/>
                  </a:cubicBezTo>
                  <a:lnTo>
                    <a:pt x="16212" y="3150"/>
                  </a:lnTo>
                  <a:cubicBezTo>
                    <a:pt x="16273" y="3170"/>
                    <a:pt x="16314" y="3170"/>
                    <a:pt x="16334" y="3170"/>
                  </a:cubicBezTo>
                  <a:cubicBezTo>
                    <a:pt x="16293" y="3191"/>
                    <a:pt x="16253" y="3191"/>
                    <a:pt x="16212" y="3191"/>
                  </a:cubicBezTo>
                  <a:cubicBezTo>
                    <a:pt x="16171" y="3191"/>
                    <a:pt x="16110" y="3191"/>
                    <a:pt x="16049" y="3170"/>
                  </a:cubicBezTo>
                  <a:cubicBezTo>
                    <a:pt x="15927" y="3170"/>
                    <a:pt x="15825" y="3150"/>
                    <a:pt x="15764" y="3130"/>
                  </a:cubicBezTo>
                  <a:cubicBezTo>
                    <a:pt x="15719" y="3114"/>
                    <a:pt x="15715" y="3111"/>
                    <a:pt x="15725" y="3111"/>
                  </a:cubicBezTo>
                  <a:cubicBezTo>
                    <a:pt x="15735" y="3111"/>
                    <a:pt x="15761" y="3115"/>
                    <a:pt x="15765" y="3115"/>
                  </a:cubicBezTo>
                  <a:cubicBezTo>
                    <a:pt x="15767" y="3115"/>
                    <a:pt x="15762" y="3114"/>
                    <a:pt x="15744" y="3109"/>
                  </a:cubicBezTo>
                  <a:cubicBezTo>
                    <a:pt x="15703" y="3089"/>
                    <a:pt x="15642" y="3089"/>
                    <a:pt x="15581" y="3068"/>
                  </a:cubicBezTo>
                  <a:cubicBezTo>
                    <a:pt x="15581" y="3054"/>
                    <a:pt x="15428" y="2962"/>
                    <a:pt x="15450" y="2962"/>
                  </a:cubicBezTo>
                  <a:cubicBezTo>
                    <a:pt x="15458" y="2962"/>
                    <a:pt x="15489" y="2975"/>
                    <a:pt x="15560" y="3007"/>
                  </a:cubicBezTo>
                  <a:lnTo>
                    <a:pt x="15438" y="2946"/>
                  </a:lnTo>
                  <a:cubicBezTo>
                    <a:pt x="15418" y="2926"/>
                    <a:pt x="15377" y="2905"/>
                    <a:pt x="15336" y="2885"/>
                  </a:cubicBezTo>
                  <a:cubicBezTo>
                    <a:pt x="15194" y="2804"/>
                    <a:pt x="15031" y="2661"/>
                    <a:pt x="14929" y="2580"/>
                  </a:cubicBezTo>
                  <a:cubicBezTo>
                    <a:pt x="14866" y="2501"/>
                    <a:pt x="14755" y="2410"/>
                    <a:pt x="14745" y="2410"/>
                  </a:cubicBezTo>
                  <a:cubicBezTo>
                    <a:pt x="14742" y="2410"/>
                    <a:pt x="14747" y="2418"/>
                    <a:pt x="14766" y="2437"/>
                  </a:cubicBezTo>
                  <a:cubicBezTo>
                    <a:pt x="14664" y="2335"/>
                    <a:pt x="14562" y="2213"/>
                    <a:pt x="14461" y="2111"/>
                  </a:cubicBezTo>
                  <a:cubicBezTo>
                    <a:pt x="14175" y="1785"/>
                    <a:pt x="13870" y="1419"/>
                    <a:pt x="13544" y="1032"/>
                  </a:cubicBezTo>
                  <a:cubicBezTo>
                    <a:pt x="13442" y="930"/>
                    <a:pt x="13320" y="808"/>
                    <a:pt x="13137" y="645"/>
                  </a:cubicBezTo>
                  <a:lnTo>
                    <a:pt x="13116" y="604"/>
                  </a:lnTo>
                  <a:cubicBezTo>
                    <a:pt x="13076" y="563"/>
                    <a:pt x="13015" y="543"/>
                    <a:pt x="12974" y="502"/>
                  </a:cubicBezTo>
                  <a:cubicBezTo>
                    <a:pt x="12913" y="462"/>
                    <a:pt x="12852" y="421"/>
                    <a:pt x="12791" y="380"/>
                  </a:cubicBezTo>
                  <a:cubicBezTo>
                    <a:pt x="12689" y="299"/>
                    <a:pt x="12567" y="258"/>
                    <a:pt x="12526" y="238"/>
                  </a:cubicBezTo>
                  <a:cubicBezTo>
                    <a:pt x="12444" y="176"/>
                    <a:pt x="12200" y="75"/>
                    <a:pt x="11956" y="34"/>
                  </a:cubicBezTo>
                  <a:cubicBezTo>
                    <a:pt x="11801" y="10"/>
                    <a:pt x="11638" y="0"/>
                    <a:pt x="11494" y="0"/>
                  </a:cubicBezTo>
                  <a:close/>
                  <a:moveTo>
                    <a:pt x="16410" y="4242"/>
                  </a:moveTo>
                  <a:lnTo>
                    <a:pt x="16410" y="4242"/>
                  </a:lnTo>
                  <a:cubicBezTo>
                    <a:pt x="16414" y="4244"/>
                    <a:pt x="16422" y="4247"/>
                    <a:pt x="16436" y="4250"/>
                  </a:cubicBezTo>
                  <a:cubicBezTo>
                    <a:pt x="16428" y="4247"/>
                    <a:pt x="16419" y="4244"/>
                    <a:pt x="16410" y="424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994382" y="5023278"/>
              <a:ext cx="7330" cy="5354"/>
            </a:xfrm>
            <a:custGeom>
              <a:avLst/>
              <a:gdLst/>
              <a:ahLst/>
              <a:cxnLst/>
              <a:rect l="l" t="t" r="r" b="b"/>
              <a:pathLst>
                <a:path w="115" h="84" extrusionOk="0">
                  <a:moveTo>
                    <a:pt x="83" y="0"/>
                  </a:moveTo>
                  <a:cubicBezTo>
                    <a:pt x="79" y="0"/>
                    <a:pt x="76" y="2"/>
                    <a:pt x="82" y="2"/>
                  </a:cubicBezTo>
                  <a:cubicBezTo>
                    <a:pt x="1" y="63"/>
                    <a:pt x="41" y="63"/>
                    <a:pt x="41" y="83"/>
                  </a:cubicBezTo>
                  <a:cubicBezTo>
                    <a:pt x="114" y="11"/>
                    <a:pt x="93" y="0"/>
                    <a:pt x="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8996996" y="4942901"/>
              <a:ext cx="10453" cy="9115"/>
            </a:xfrm>
            <a:custGeom>
              <a:avLst/>
              <a:gdLst/>
              <a:ahLst/>
              <a:cxnLst/>
              <a:rect l="l" t="t" r="r" b="b"/>
              <a:pathLst>
                <a:path w="164" h="143" extrusionOk="0">
                  <a:moveTo>
                    <a:pt x="0" y="0"/>
                  </a:moveTo>
                  <a:lnTo>
                    <a:pt x="0" y="0"/>
                  </a:lnTo>
                  <a:cubicBezTo>
                    <a:pt x="62" y="41"/>
                    <a:pt x="123" y="102"/>
                    <a:pt x="163" y="143"/>
                  </a:cubicBezTo>
                  <a:lnTo>
                    <a:pt x="163" y="143"/>
                  </a:lnTo>
                  <a:lnTo>
                    <a:pt x="143" y="122"/>
                  </a:lnTo>
                  <a:cubicBezTo>
                    <a:pt x="102" y="82"/>
                    <a:pt x="62" y="4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941158" y="4893565"/>
              <a:ext cx="44236" cy="35121"/>
            </a:xfrm>
            <a:custGeom>
              <a:avLst/>
              <a:gdLst/>
              <a:ahLst/>
              <a:cxnLst/>
              <a:rect l="l" t="t" r="r" b="b"/>
              <a:pathLst>
                <a:path w="694" h="551" extrusionOk="0">
                  <a:moveTo>
                    <a:pt x="1" y="0"/>
                  </a:moveTo>
                  <a:lnTo>
                    <a:pt x="1" y="0"/>
                  </a:lnTo>
                  <a:cubicBezTo>
                    <a:pt x="103" y="102"/>
                    <a:pt x="408" y="306"/>
                    <a:pt x="571" y="469"/>
                  </a:cubicBezTo>
                  <a:lnTo>
                    <a:pt x="591" y="509"/>
                  </a:lnTo>
                  <a:lnTo>
                    <a:pt x="693" y="550"/>
                  </a:lnTo>
                  <a:cubicBezTo>
                    <a:pt x="489" y="367"/>
                    <a:pt x="164" y="122"/>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8903551" y="4865010"/>
              <a:ext cx="64" cy="64"/>
            </a:xfrm>
            <a:custGeom>
              <a:avLst/>
              <a:gdLst/>
              <a:ahLst/>
              <a:cxnLst/>
              <a:rect l="l" t="t" r="r" b="b"/>
              <a:pathLst>
                <a:path w="1" h="1" extrusionOk="0">
                  <a:moveTo>
                    <a:pt x="0" y="0"/>
                  </a:moveTo>
                  <a:cubicBezTo>
                    <a:pt x="0" y="0"/>
                    <a:pt x="0"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8903551" y="4865010"/>
              <a:ext cx="10390" cy="5227"/>
            </a:xfrm>
            <a:custGeom>
              <a:avLst/>
              <a:gdLst/>
              <a:ahLst/>
              <a:cxnLst/>
              <a:rect l="l" t="t" r="r" b="b"/>
              <a:pathLst>
                <a:path w="163" h="82" extrusionOk="0">
                  <a:moveTo>
                    <a:pt x="20" y="0"/>
                  </a:moveTo>
                  <a:lnTo>
                    <a:pt x="20" y="0"/>
                  </a:lnTo>
                  <a:cubicBezTo>
                    <a:pt x="24" y="4"/>
                    <a:pt x="26" y="6"/>
                    <a:pt x="27" y="7"/>
                  </a:cubicBezTo>
                  <a:lnTo>
                    <a:pt x="27" y="7"/>
                  </a:lnTo>
                  <a:cubicBezTo>
                    <a:pt x="15" y="2"/>
                    <a:pt x="7" y="0"/>
                    <a:pt x="0" y="0"/>
                  </a:cubicBezTo>
                  <a:lnTo>
                    <a:pt x="0" y="0"/>
                  </a:lnTo>
                  <a:cubicBezTo>
                    <a:pt x="14" y="0"/>
                    <a:pt x="27" y="9"/>
                    <a:pt x="29" y="9"/>
                  </a:cubicBezTo>
                  <a:cubicBezTo>
                    <a:pt x="29" y="9"/>
                    <a:pt x="29" y="9"/>
                    <a:pt x="27" y="7"/>
                  </a:cubicBezTo>
                  <a:lnTo>
                    <a:pt x="27" y="7"/>
                  </a:lnTo>
                  <a:cubicBezTo>
                    <a:pt x="53" y="18"/>
                    <a:pt x="94" y="40"/>
                    <a:pt x="163" y="82"/>
                  </a:cubicBezTo>
                  <a:cubicBezTo>
                    <a:pt x="163" y="82"/>
                    <a:pt x="163" y="61"/>
                    <a:pt x="143" y="61"/>
                  </a:cubicBezTo>
                  <a:cubicBezTo>
                    <a:pt x="122" y="41"/>
                    <a:pt x="82" y="21"/>
                    <a:pt x="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8911328" y="4867878"/>
              <a:ext cx="4717" cy="2741"/>
            </a:xfrm>
            <a:custGeom>
              <a:avLst/>
              <a:gdLst/>
              <a:ahLst/>
              <a:cxnLst/>
              <a:rect l="l" t="t" r="r" b="b"/>
              <a:pathLst>
                <a:path w="74" h="43" extrusionOk="0">
                  <a:moveTo>
                    <a:pt x="3" y="1"/>
                  </a:moveTo>
                  <a:cubicBezTo>
                    <a:pt x="1" y="1"/>
                    <a:pt x="5" y="5"/>
                    <a:pt x="21" y="16"/>
                  </a:cubicBezTo>
                  <a:cubicBezTo>
                    <a:pt x="54" y="35"/>
                    <a:pt x="67" y="42"/>
                    <a:pt x="69" y="42"/>
                  </a:cubicBezTo>
                  <a:cubicBezTo>
                    <a:pt x="74" y="42"/>
                    <a:pt x="8" y="1"/>
                    <a:pt x="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8867410" y="4848373"/>
              <a:ext cx="17975" cy="7585"/>
            </a:xfrm>
            <a:custGeom>
              <a:avLst/>
              <a:gdLst/>
              <a:ahLst/>
              <a:cxnLst/>
              <a:rect l="l" t="t" r="r" b="b"/>
              <a:pathLst>
                <a:path w="282" h="119" extrusionOk="0">
                  <a:moveTo>
                    <a:pt x="15" y="0"/>
                  </a:moveTo>
                  <a:cubicBezTo>
                    <a:pt x="1" y="0"/>
                    <a:pt x="39" y="22"/>
                    <a:pt x="99" y="58"/>
                  </a:cubicBezTo>
                  <a:cubicBezTo>
                    <a:pt x="160" y="78"/>
                    <a:pt x="221" y="78"/>
                    <a:pt x="282" y="119"/>
                  </a:cubicBezTo>
                  <a:cubicBezTo>
                    <a:pt x="247" y="84"/>
                    <a:pt x="121" y="33"/>
                    <a:pt x="126" y="33"/>
                  </a:cubicBezTo>
                  <a:cubicBezTo>
                    <a:pt x="127" y="33"/>
                    <a:pt x="131" y="34"/>
                    <a:pt x="139" y="37"/>
                  </a:cubicBezTo>
                  <a:lnTo>
                    <a:pt x="139" y="37"/>
                  </a:lnTo>
                  <a:cubicBezTo>
                    <a:pt x="63" y="12"/>
                    <a:pt x="25" y="0"/>
                    <a:pt x="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8861992" y="4849393"/>
              <a:ext cx="6565" cy="2677"/>
            </a:xfrm>
            <a:custGeom>
              <a:avLst/>
              <a:gdLst/>
              <a:ahLst/>
              <a:cxnLst/>
              <a:rect l="l" t="t" r="r" b="b"/>
              <a:pathLst>
                <a:path w="103" h="42" extrusionOk="0">
                  <a:moveTo>
                    <a:pt x="0" y="1"/>
                  </a:moveTo>
                  <a:lnTo>
                    <a:pt x="0" y="1"/>
                  </a:lnTo>
                  <a:cubicBezTo>
                    <a:pt x="41" y="21"/>
                    <a:pt x="61" y="21"/>
                    <a:pt x="102" y="42"/>
                  </a:cubicBezTo>
                  <a:cubicBezTo>
                    <a:pt x="82" y="21"/>
                    <a:pt x="61" y="2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868494" y="4850732"/>
              <a:ext cx="13003" cy="3952"/>
            </a:xfrm>
            <a:custGeom>
              <a:avLst/>
              <a:gdLst/>
              <a:ahLst/>
              <a:cxnLst/>
              <a:rect l="l" t="t" r="r" b="b"/>
              <a:pathLst>
                <a:path w="204" h="62" extrusionOk="0">
                  <a:moveTo>
                    <a:pt x="0" y="0"/>
                  </a:moveTo>
                  <a:cubicBezTo>
                    <a:pt x="21" y="21"/>
                    <a:pt x="21" y="41"/>
                    <a:pt x="82" y="41"/>
                  </a:cubicBezTo>
                  <a:cubicBezTo>
                    <a:pt x="61" y="41"/>
                    <a:pt x="102" y="41"/>
                    <a:pt x="204" y="61"/>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887935" y="4858508"/>
              <a:ext cx="17210" cy="9115"/>
            </a:xfrm>
            <a:custGeom>
              <a:avLst/>
              <a:gdLst/>
              <a:ahLst/>
              <a:cxnLst/>
              <a:rect l="l" t="t" r="r" b="b"/>
              <a:pathLst>
                <a:path w="270" h="143" extrusionOk="0">
                  <a:moveTo>
                    <a:pt x="1" y="0"/>
                  </a:moveTo>
                  <a:cubicBezTo>
                    <a:pt x="72" y="29"/>
                    <a:pt x="152" y="67"/>
                    <a:pt x="133" y="67"/>
                  </a:cubicBezTo>
                  <a:cubicBezTo>
                    <a:pt x="125" y="67"/>
                    <a:pt x="97" y="60"/>
                    <a:pt x="41" y="41"/>
                  </a:cubicBezTo>
                  <a:lnTo>
                    <a:pt x="41" y="41"/>
                  </a:lnTo>
                  <a:cubicBezTo>
                    <a:pt x="170" y="105"/>
                    <a:pt x="247" y="131"/>
                    <a:pt x="265" y="140"/>
                  </a:cubicBezTo>
                  <a:lnTo>
                    <a:pt x="265" y="140"/>
                  </a:lnTo>
                  <a:cubicBezTo>
                    <a:pt x="256" y="117"/>
                    <a:pt x="156" y="59"/>
                    <a:pt x="1" y="0"/>
                  </a:cubicBezTo>
                  <a:close/>
                  <a:moveTo>
                    <a:pt x="265" y="140"/>
                  </a:moveTo>
                  <a:lnTo>
                    <a:pt x="265" y="140"/>
                  </a:lnTo>
                  <a:cubicBezTo>
                    <a:pt x="265" y="141"/>
                    <a:pt x="265" y="142"/>
                    <a:pt x="265" y="143"/>
                  </a:cubicBezTo>
                  <a:cubicBezTo>
                    <a:pt x="270" y="143"/>
                    <a:pt x="269" y="142"/>
                    <a:pt x="265" y="1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8937270" y="4893438"/>
              <a:ext cx="13067" cy="9242"/>
            </a:xfrm>
            <a:custGeom>
              <a:avLst/>
              <a:gdLst/>
              <a:ahLst/>
              <a:cxnLst/>
              <a:rect l="l" t="t" r="r" b="b"/>
              <a:pathLst>
                <a:path w="205" h="145" extrusionOk="0">
                  <a:moveTo>
                    <a:pt x="3" y="0"/>
                  </a:moveTo>
                  <a:cubicBezTo>
                    <a:pt x="1" y="0"/>
                    <a:pt x="1" y="1"/>
                    <a:pt x="1" y="2"/>
                  </a:cubicBezTo>
                  <a:lnTo>
                    <a:pt x="102" y="84"/>
                  </a:lnTo>
                  <a:lnTo>
                    <a:pt x="191" y="137"/>
                  </a:lnTo>
                  <a:lnTo>
                    <a:pt x="191" y="137"/>
                  </a:lnTo>
                  <a:cubicBezTo>
                    <a:pt x="140" y="103"/>
                    <a:pt x="20" y="0"/>
                    <a:pt x="3" y="0"/>
                  </a:cubicBezTo>
                  <a:close/>
                  <a:moveTo>
                    <a:pt x="191" y="137"/>
                  </a:moveTo>
                  <a:cubicBezTo>
                    <a:pt x="196" y="140"/>
                    <a:pt x="201" y="143"/>
                    <a:pt x="204" y="145"/>
                  </a:cubicBezTo>
                  <a:lnTo>
                    <a:pt x="191" y="13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795765" y="4841617"/>
              <a:ext cx="15680" cy="1402"/>
            </a:xfrm>
            <a:custGeom>
              <a:avLst/>
              <a:gdLst/>
              <a:ahLst/>
              <a:cxnLst/>
              <a:rect l="l" t="t" r="r" b="b"/>
              <a:pathLst>
                <a:path w="246" h="22" extrusionOk="0">
                  <a:moveTo>
                    <a:pt x="21" y="1"/>
                  </a:moveTo>
                  <a:cubicBezTo>
                    <a:pt x="1" y="1"/>
                    <a:pt x="82" y="1"/>
                    <a:pt x="103" y="21"/>
                  </a:cubicBezTo>
                  <a:cubicBezTo>
                    <a:pt x="143" y="1"/>
                    <a:pt x="184" y="1"/>
                    <a:pt x="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787989" y="4842955"/>
              <a:ext cx="14341" cy="2613"/>
            </a:xfrm>
            <a:custGeom>
              <a:avLst/>
              <a:gdLst/>
              <a:ahLst/>
              <a:cxnLst/>
              <a:rect l="l" t="t" r="r" b="b"/>
              <a:pathLst>
                <a:path w="225" h="41" extrusionOk="0">
                  <a:moveTo>
                    <a:pt x="184" y="0"/>
                  </a:moveTo>
                  <a:cubicBezTo>
                    <a:pt x="179" y="0"/>
                    <a:pt x="173" y="1"/>
                    <a:pt x="168" y="3"/>
                  </a:cubicBezTo>
                  <a:lnTo>
                    <a:pt x="168" y="3"/>
                  </a:lnTo>
                  <a:cubicBezTo>
                    <a:pt x="186" y="1"/>
                    <a:pt x="205" y="0"/>
                    <a:pt x="225" y="0"/>
                  </a:cubicBezTo>
                  <a:close/>
                  <a:moveTo>
                    <a:pt x="168" y="3"/>
                  </a:moveTo>
                  <a:cubicBezTo>
                    <a:pt x="135" y="7"/>
                    <a:pt x="103" y="14"/>
                    <a:pt x="70" y="23"/>
                  </a:cubicBezTo>
                  <a:lnTo>
                    <a:pt x="70" y="23"/>
                  </a:lnTo>
                  <a:cubicBezTo>
                    <a:pt x="88" y="20"/>
                    <a:pt x="103" y="20"/>
                    <a:pt x="123" y="20"/>
                  </a:cubicBezTo>
                  <a:cubicBezTo>
                    <a:pt x="138" y="20"/>
                    <a:pt x="153" y="9"/>
                    <a:pt x="168" y="3"/>
                  </a:cubicBezTo>
                  <a:close/>
                  <a:moveTo>
                    <a:pt x="70" y="23"/>
                  </a:moveTo>
                  <a:cubicBezTo>
                    <a:pt x="52" y="25"/>
                    <a:pt x="32" y="30"/>
                    <a:pt x="1" y="41"/>
                  </a:cubicBezTo>
                  <a:cubicBezTo>
                    <a:pt x="25" y="35"/>
                    <a:pt x="48" y="28"/>
                    <a:pt x="70" y="2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854216" y="4850732"/>
              <a:ext cx="26006" cy="6565"/>
            </a:xfrm>
            <a:custGeom>
              <a:avLst/>
              <a:gdLst/>
              <a:ahLst/>
              <a:cxnLst/>
              <a:rect l="l" t="t" r="r" b="b"/>
              <a:pathLst>
                <a:path w="408" h="103" extrusionOk="0">
                  <a:moveTo>
                    <a:pt x="0" y="0"/>
                  </a:moveTo>
                  <a:lnTo>
                    <a:pt x="61" y="21"/>
                  </a:lnTo>
                  <a:cubicBezTo>
                    <a:pt x="128" y="32"/>
                    <a:pt x="195" y="43"/>
                    <a:pt x="258" y="57"/>
                  </a:cubicBezTo>
                  <a:lnTo>
                    <a:pt x="258" y="57"/>
                  </a:lnTo>
                  <a:lnTo>
                    <a:pt x="204" y="41"/>
                  </a:lnTo>
                  <a:cubicBezTo>
                    <a:pt x="143" y="21"/>
                    <a:pt x="82" y="21"/>
                    <a:pt x="0" y="0"/>
                  </a:cubicBezTo>
                  <a:close/>
                  <a:moveTo>
                    <a:pt x="258" y="57"/>
                  </a:moveTo>
                  <a:lnTo>
                    <a:pt x="407" y="102"/>
                  </a:lnTo>
                  <a:cubicBezTo>
                    <a:pt x="361" y="84"/>
                    <a:pt x="311" y="69"/>
                    <a:pt x="258" y="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8739992" y="4853281"/>
              <a:ext cx="11728" cy="7904"/>
            </a:xfrm>
            <a:custGeom>
              <a:avLst/>
              <a:gdLst/>
              <a:ahLst/>
              <a:cxnLst/>
              <a:rect l="l" t="t" r="r" b="b"/>
              <a:pathLst>
                <a:path w="184" h="124" extrusionOk="0">
                  <a:moveTo>
                    <a:pt x="183" y="1"/>
                  </a:moveTo>
                  <a:lnTo>
                    <a:pt x="183" y="1"/>
                  </a:lnTo>
                  <a:cubicBezTo>
                    <a:pt x="164" y="14"/>
                    <a:pt x="145" y="27"/>
                    <a:pt x="125" y="40"/>
                  </a:cubicBezTo>
                  <a:lnTo>
                    <a:pt x="125" y="40"/>
                  </a:lnTo>
                  <a:cubicBezTo>
                    <a:pt x="149" y="27"/>
                    <a:pt x="170" y="14"/>
                    <a:pt x="183" y="1"/>
                  </a:cubicBezTo>
                  <a:close/>
                  <a:moveTo>
                    <a:pt x="125" y="40"/>
                  </a:moveTo>
                  <a:lnTo>
                    <a:pt x="125" y="40"/>
                  </a:lnTo>
                  <a:cubicBezTo>
                    <a:pt x="111" y="47"/>
                    <a:pt x="96" y="55"/>
                    <a:pt x="81" y="62"/>
                  </a:cubicBezTo>
                  <a:lnTo>
                    <a:pt x="0" y="123"/>
                  </a:lnTo>
                  <a:cubicBezTo>
                    <a:pt x="42" y="95"/>
                    <a:pt x="83" y="68"/>
                    <a:pt x="125" y="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8695819" y="4874826"/>
              <a:ext cx="21863" cy="17465"/>
            </a:xfrm>
            <a:custGeom>
              <a:avLst/>
              <a:gdLst/>
              <a:ahLst/>
              <a:cxnLst/>
              <a:rect l="l" t="t" r="r" b="b"/>
              <a:pathLst>
                <a:path w="343" h="274" extrusionOk="0">
                  <a:moveTo>
                    <a:pt x="332" y="0"/>
                  </a:moveTo>
                  <a:cubicBezTo>
                    <a:pt x="314" y="0"/>
                    <a:pt x="266" y="27"/>
                    <a:pt x="255" y="27"/>
                  </a:cubicBezTo>
                  <a:cubicBezTo>
                    <a:pt x="250" y="27"/>
                    <a:pt x="252" y="22"/>
                    <a:pt x="265" y="9"/>
                  </a:cubicBezTo>
                  <a:lnTo>
                    <a:pt x="265" y="9"/>
                  </a:lnTo>
                  <a:cubicBezTo>
                    <a:pt x="163" y="111"/>
                    <a:pt x="62" y="192"/>
                    <a:pt x="1" y="274"/>
                  </a:cubicBezTo>
                  <a:cubicBezTo>
                    <a:pt x="82" y="192"/>
                    <a:pt x="184" y="111"/>
                    <a:pt x="326" y="30"/>
                  </a:cubicBezTo>
                  <a:cubicBezTo>
                    <a:pt x="343" y="8"/>
                    <a:pt x="342" y="0"/>
                    <a:pt x="3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686768" y="4892227"/>
              <a:ext cx="9115" cy="7904"/>
            </a:xfrm>
            <a:custGeom>
              <a:avLst/>
              <a:gdLst/>
              <a:ahLst/>
              <a:cxnLst/>
              <a:rect l="l" t="t" r="r" b="b"/>
              <a:pathLst>
                <a:path w="143" h="124" extrusionOk="0">
                  <a:moveTo>
                    <a:pt x="143" y="1"/>
                  </a:moveTo>
                  <a:cubicBezTo>
                    <a:pt x="81" y="42"/>
                    <a:pt x="41" y="82"/>
                    <a:pt x="0" y="123"/>
                  </a:cubicBezTo>
                  <a:cubicBezTo>
                    <a:pt x="41" y="82"/>
                    <a:pt x="102" y="42"/>
                    <a:pt x="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8755545" y="4852007"/>
              <a:ext cx="10453" cy="2677"/>
            </a:xfrm>
            <a:custGeom>
              <a:avLst/>
              <a:gdLst/>
              <a:ahLst/>
              <a:cxnLst/>
              <a:rect l="l" t="t" r="r" b="b"/>
              <a:pathLst>
                <a:path w="164" h="42" extrusionOk="0">
                  <a:moveTo>
                    <a:pt x="163" y="1"/>
                  </a:moveTo>
                  <a:cubicBezTo>
                    <a:pt x="143" y="1"/>
                    <a:pt x="102" y="1"/>
                    <a:pt x="0" y="41"/>
                  </a:cubicBezTo>
                  <a:cubicBezTo>
                    <a:pt x="21" y="41"/>
                    <a:pt x="41" y="21"/>
                    <a:pt x="82" y="21"/>
                  </a:cubicBezTo>
                  <a:cubicBezTo>
                    <a:pt x="102" y="21"/>
                    <a:pt x="123" y="1"/>
                    <a:pt x="1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8750318" y="4853281"/>
              <a:ext cx="10453" cy="5290"/>
            </a:xfrm>
            <a:custGeom>
              <a:avLst/>
              <a:gdLst/>
              <a:ahLst/>
              <a:cxnLst/>
              <a:rect l="l" t="t" r="r" b="b"/>
              <a:pathLst>
                <a:path w="164" h="83" extrusionOk="0">
                  <a:moveTo>
                    <a:pt x="164" y="1"/>
                  </a:moveTo>
                  <a:cubicBezTo>
                    <a:pt x="62" y="42"/>
                    <a:pt x="21" y="62"/>
                    <a:pt x="1" y="82"/>
                  </a:cubicBezTo>
                  <a:cubicBezTo>
                    <a:pt x="21" y="62"/>
                    <a:pt x="82" y="42"/>
                    <a:pt x="1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8765934" y="4850732"/>
              <a:ext cx="1339" cy="1339"/>
            </a:xfrm>
            <a:custGeom>
              <a:avLst/>
              <a:gdLst/>
              <a:ahLst/>
              <a:cxnLst/>
              <a:rect l="l" t="t" r="r" b="b"/>
              <a:pathLst>
                <a:path w="21" h="21" extrusionOk="0">
                  <a:moveTo>
                    <a:pt x="21" y="0"/>
                  </a:moveTo>
                  <a:cubicBezTo>
                    <a:pt x="0" y="0"/>
                    <a:pt x="0" y="21"/>
                    <a:pt x="0" y="21"/>
                  </a:cubicBezTo>
                  <a:cubicBezTo>
                    <a:pt x="0" y="21"/>
                    <a:pt x="0" y="21"/>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8801502" y="4844230"/>
              <a:ext cx="22883" cy="2677"/>
            </a:xfrm>
            <a:custGeom>
              <a:avLst/>
              <a:gdLst/>
              <a:ahLst/>
              <a:cxnLst/>
              <a:rect l="l" t="t" r="r" b="b"/>
              <a:pathLst>
                <a:path w="359" h="42" extrusionOk="0">
                  <a:moveTo>
                    <a:pt x="359" y="0"/>
                  </a:moveTo>
                  <a:cubicBezTo>
                    <a:pt x="340" y="3"/>
                    <a:pt x="324" y="5"/>
                    <a:pt x="312" y="7"/>
                  </a:cubicBezTo>
                  <a:lnTo>
                    <a:pt x="312" y="7"/>
                  </a:lnTo>
                  <a:cubicBezTo>
                    <a:pt x="329" y="5"/>
                    <a:pt x="345" y="3"/>
                    <a:pt x="359" y="0"/>
                  </a:cubicBezTo>
                  <a:close/>
                  <a:moveTo>
                    <a:pt x="312" y="7"/>
                  </a:moveTo>
                  <a:cubicBezTo>
                    <a:pt x="182" y="21"/>
                    <a:pt x="0" y="23"/>
                    <a:pt x="216" y="41"/>
                  </a:cubicBezTo>
                  <a:cubicBezTo>
                    <a:pt x="307" y="41"/>
                    <a:pt x="202" y="25"/>
                    <a:pt x="312" y="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8773711" y="4845505"/>
              <a:ext cx="15616" cy="5290"/>
            </a:xfrm>
            <a:custGeom>
              <a:avLst/>
              <a:gdLst/>
              <a:ahLst/>
              <a:cxnLst/>
              <a:rect l="l" t="t" r="r" b="b"/>
              <a:pathLst>
                <a:path w="245" h="83" extrusionOk="0">
                  <a:moveTo>
                    <a:pt x="245" y="1"/>
                  </a:moveTo>
                  <a:lnTo>
                    <a:pt x="245" y="1"/>
                  </a:lnTo>
                  <a:cubicBezTo>
                    <a:pt x="163" y="21"/>
                    <a:pt x="82" y="62"/>
                    <a:pt x="1" y="82"/>
                  </a:cubicBezTo>
                  <a:cubicBezTo>
                    <a:pt x="82" y="62"/>
                    <a:pt x="143" y="41"/>
                    <a:pt x="225" y="21"/>
                  </a:cubicBezTo>
                  <a:cubicBezTo>
                    <a:pt x="225" y="21"/>
                    <a:pt x="184" y="21"/>
                    <a:pt x="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8767209" y="4850732"/>
              <a:ext cx="6565" cy="2613"/>
            </a:xfrm>
            <a:custGeom>
              <a:avLst/>
              <a:gdLst/>
              <a:ahLst/>
              <a:cxnLst/>
              <a:rect l="l" t="t" r="r" b="b"/>
              <a:pathLst>
                <a:path w="103" h="41" extrusionOk="0">
                  <a:moveTo>
                    <a:pt x="103" y="0"/>
                  </a:moveTo>
                  <a:cubicBezTo>
                    <a:pt x="80" y="0"/>
                    <a:pt x="64" y="6"/>
                    <a:pt x="47" y="15"/>
                  </a:cubicBezTo>
                  <a:lnTo>
                    <a:pt x="47" y="15"/>
                  </a:lnTo>
                  <a:cubicBezTo>
                    <a:pt x="67" y="9"/>
                    <a:pt x="89" y="0"/>
                    <a:pt x="103" y="0"/>
                  </a:cubicBezTo>
                  <a:close/>
                  <a:moveTo>
                    <a:pt x="47" y="15"/>
                  </a:moveTo>
                  <a:lnTo>
                    <a:pt x="47" y="15"/>
                  </a:lnTo>
                  <a:cubicBezTo>
                    <a:pt x="37" y="18"/>
                    <a:pt x="28" y="21"/>
                    <a:pt x="21" y="21"/>
                  </a:cubicBezTo>
                  <a:lnTo>
                    <a:pt x="1" y="41"/>
                  </a:lnTo>
                  <a:cubicBezTo>
                    <a:pt x="19" y="32"/>
                    <a:pt x="34" y="22"/>
                    <a:pt x="47" y="1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8691931" y="4882666"/>
              <a:ext cx="20014" cy="17465"/>
            </a:xfrm>
            <a:custGeom>
              <a:avLst/>
              <a:gdLst/>
              <a:ahLst/>
              <a:cxnLst/>
              <a:rect l="l" t="t" r="r" b="b"/>
              <a:pathLst>
                <a:path w="314" h="274" extrusionOk="0">
                  <a:moveTo>
                    <a:pt x="307" y="0"/>
                  </a:moveTo>
                  <a:cubicBezTo>
                    <a:pt x="302" y="0"/>
                    <a:pt x="280" y="12"/>
                    <a:pt x="224" y="49"/>
                  </a:cubicBezTo>
                  <a:cubicBezTo>
                    <a:pt x="163" y="131"/>
                    <a:pt x="82" y="192"/>
                    <a:pt x="0" y="273"/>
                  </a:cubicBezTo>
                  <a:cubicBezTo>
                    <a:pt x="102" y="192"/>
                    <a:pt x="204" y="110"/>
                    <a:pt x="286" y="29"/>
                  </a:cubicBezTo>
                  <a:cubicBezTo>
                    <a:pt x="297" y="18"/>
                    <a:pt x="314" y="0"/>
                    <a:pt x="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8730877" y="4868898"/>
              <a:ext cx="1339" cy="64"/>
            </a:xfrm>
            <a:custGeom>
              <a:avLst/>
              <a:gdLst/>
              <a:ahLst/>
              <a:cxnLst/>
              <a:rect l="l" t="t" r="r" b="b"/>
              <a:pathLst>
                <a:path w="21" h="1" extrusionOk="0">
                  <a:moveTo>
                    <a:pt x="21" y="0"/>
                  </a:moveTo>
                  <a:cubicBezTo>
                    <a:pt x="0" y="0"/>
                    <a:pt x="0" y="0"/>
                    <a:pt x="0" y="0"/>
                  </a:cubicBezTo>
                  <a:cubicBezTo>
                    <a:pt x="0" y="0"/>
                    <a:pt x="21" y="0"/>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8637433" y="4946789"/>
              <a:ext cx="1339" cy="64"/>
            </a:xfrm>
            <a:custGeom>
              <a:avLst/>
              <a:gdLst/>
              <a:ahLst/>
              <a:cxnLst/>
              <a:rect l="l" t="t" r="r" b="b"/>
              <a:pathLst>
                <a:path w="21" h="1" extrusionOk="0">
                  <a:moveTo>
                    <a:pt x="0" y="0"/>
                  </a:moveTo>
                  <a:cubicBezTo>
                    <a:pt x="0" y="0"/>
                    <a:pt x="0" y="0"/>
                    <a:pt x="20" y="0"/>
                  </a:cubicBezTo>
                  <a:lnTo>
                    <a:pt x="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8710097" y="4875399"/>
              <a:ext cx="11728" cy="9115"/>
            </a:xfrm>
            <a:custGeom>
              <a:avLst/>
              <a:gdLst/>
              <a:ahLst/>
              <a:cxnLst/>
              <a:rect l="l" t="t" r="r" b="b"/>
              <a:pathLst>
                <a:path w="184" h="143" extrusionOk="0">
                  <a:moveTo>
                    <a:pt x="184" y="0"/>
                  </a:moveTo>
                  <a:lnTo>
                    <a:pt x="184" y="0"/>
                  </a:lnTo>
                  <a:cubicBezTo>
                    <a:pt x="147" y="25"/>
                    <a:pt x="118" y="57"/>
                    <a:pt x="82" y="87"/>
                  </a:cubicBezTo>
                  <a:lnTo>
                    <a:pt x="82" y="87"/>
                  </a:lnTo>
                  <a:cubicBezTo>
                    <a:pt x="126" y="58"/>
                    <a:pt x="155" y="29"/>
                    <a:pt x="184" y="0"/>
                  </a:cubicBezTo>
                  <a:close/>
                  <a:moveTo>
                    <a:pt x="82" y="87"/>
                  </a:moveTo>
                  <a:cubicBezTo>
                    <a:pt x="64" y="99"/>
                    <a:pt x="44" y="111"/>
                    <a:pt x="21" y="122"/>
                  </a:cubicBezTo>
                  <a:cubicBezTo>
                    <a:pt x="1" y="143"/>
                    <a:pt x="1" y="143"/>
                    <a:pt x="1" y="143"/>
                  </a:cubicBezTo>
                  <a:cubicBezTo>
                    <a:pt x="33" y="127"/>
                    <a:pt x="59" y="107"/>
                    <a:pt x="82" y="8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8672426" y="4909118"/>
              <a:ext cx="7904" cy="5290"/>
            </a:xfrm>
            <a:custGeom>
              <a:avLst/>
              <a:gdLst/>
              <a:ahLst/>
              <a:cxnLst/>
              <a:rect l="l" t="t" r="r" b="b"/>
              <a:pathLst>
                <a:path w="124" h="83" extrusionOk="0">
                  <a:moveTo>
                    <a:pt x="123" y="1"/>
                  </a:moveTo>
                  <a:lnTo>
                    <a:pt x="123" y="1"/>
                  </a:lnTo>
                  <a:cubicBezTo>
                    <a:pt x="82" y="21"/>
                    <a:pt x="42" y="62"/>
                    <a:pt x="1" y="82"/>
                  </a:cubicBezTo>
                  <a:cubicBezTo>
                    <a:pt x="21" y="82"/>
                    <a:pt x="82" y="21"/>
                    <a:pt x="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8726989" y="4870173"/>
              <a:ext cx="2677" cy="64"/>
            </a:xfrm>
            <a:custGeom>
              <a:avLst/>
              <a:gdLst/>
              <a:ahLst/>
              <a:cxnLst/>
              <a:rect l="l" t="t" r="r" b="b"/>
              <a:pathLst>
                <a:path w="42" h="1" extrusionOk="0">
                  <a:moveTo>
                    <a:pt x="21" y="1"/>
                  </a:moveTo>
                  <a:cubicBezTo>
                    <a:pt x="21" y="1"/>
                    <a:pt x="21" y="1"/>
                    <a:pt x="41" y="1"/>
                  </a:cubicBezTo>
                  <a:cubicBezTo>
                    <a:pt x="0" y="1"/>
                    <a:pt x="0" y="1"/>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8721762" y="4868898"/>
              <a:ext cx="9179" cy="6565"/>
            </a:xfrm>
            <a:custGeom>
              <a:avLst/>
              <a:gdLst/>
              <a:ahLst/>
              <a:cxnLst/>
              <a:rect l="l" t="t" r="r" b="b"/>
              <a:pathLst>
                <a:path w="144" h="103" extrusionOk="0">
                  <a:moveTo>
                    <a:pt x="143" y="0"/>
                  </a:moveTo>
                  <a:cubicBezTo>
                    <a:pt x="138" y="6"/>
                    <a:pt x="133" y="11"/>
                    <a:pt x="127" y="16"/>
                  </a:cubicBezTo>
                  <a:lnTo>
                    <a:pt x="127" y="16"/>
                  </a:lnTo>
                  <a:cubicBezTo>
                    <a:pt x="131" y="13"/>
                    <a:pt x="136" y="8"/>
                    <a:pt x="143" y="0"/>
                  </a:cubicBezTo>
                  <a:close/>
                  <a:moveTo>
                    <a:pt x="127" y="16"/>
                  </a:moveTo>
                  <a:cubicBezTo>
                    <a:pt x="120" y="21"/>
                    <a:pt x="116" y="21"/>
                    <a:pt x="103" y="21"/>
                  </a:cubicBezTo>
                  <a:cubicBezTo>
                    <a:pt x="71" y="37"/>
                    <a:pt x="51" y="65"/>
                    <a:pt x="25" y="86"/>
                  </a:cubicBezTo>
                  <a:lnTo>
                    <a:pt x="25" y="86"/>
                  </a:lnTo>
                  <a:cubicBezTo>
                    <a:pt x="66" y="60"/>
                    <a:pt x="97" y="42"/>
                    <a:pt x="127" y="16"/>
                  </a:cubicBezTo>
                  <a:close/>
                  <a:moveTo>
                    <a:pt x="25" y="86"/>
                  </a:moveTo>
                  <a:cubicBezTo>
                    <a:pt x="17" y="91"/>
                    <a:pt x="9" y="97"/>
                    <a:pt x="1" y="102"/>
                  </a:cubicBezTo>
                  <a:cubicBezTo>
                    <a:pt x="10" y="98"/>
                    <a:pt x="18" y="92"/>
                    <a:pt x="25" y="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8638707" y="4927284"/>
              <a:ext cx="23456" cy="19568"/>
            </a:xfrm>
            <a:custGeom>
              <a:avLst/>
              <a:gdLst/>
              <a:ahLst/>
              <a:cxnLst/>
              <a:rect l="l" t="t" r="r" b="b"/>
              <a:pathLst>
                <a:path w="368" h="307" extrusionOk="0">
                  <a:moveTo>
                    <a:pt x="367" y="1"/>
                  </a:moveTo>
                  <a:lnTo>
                    <a:pt x="367" y="1"/>
                  </a:lnTo>
                  <a:cubicBezTo>
                    <a:pt x="350" y="13"/>
                    <a:pt x="334" y="25"/>
                    <a:pt x="319" y="36"/>
                  </a:cubicBezTo>
                  <a:lnTo>
                    <a:pt x="319" y="36"/>
                  </a:lnTo>
                  <a:lnTo>
                    <a:pt x="326" y="21"/>
                  </a:lnTo>
                  <a:lnTo>
                    <a:pt x="326" y="21"/>
                  </a:lnTo>
                  <a:cubicBezTo>
                    <a:pt x="305" y="39"/>
                    <a:pt x="284" y="57"/>
                    <a:pt x="264" y="75"/>
                  </a:cubicBezTo>
                  <a:lnTo>
                    <a:pt x="264" y="75"/>
                  </a:lnTo>
                  <a:cubicBezTo>
                    <a:pt x="282" y="62"/>
                    <a:pt x="300" y="50"/>
                    <a:pt x="319" y="36"/>
                  </a:cubicBezTo>
                  <a:lnTo>
                    <a:pt x="319" y="36"/>
                  </a:lnTo>
                  <a:lnTo>
                    <a:pt x="306" y="62"/>
                  </a:lnTo>
                  <a:lnTo>
                    <a:pt x="367" y="1"/>
                  </a:lnTo>
                  <a:close/>
                  <a:moveTo>
                    <a:pt x="264" y="75"/>
                  </a:moveTo>
                  <a:cubicBezTo>
                    <a:pt x="222" y="103"/>
                    <a:pt x="179" y="130"/>
                    <a:pt x="123" y="164"/>
                  </a:cubicBezTo>
                  <a:cubicBezTo>
                    <a:pt x="21" y="266"/>
                    <a:pt x="0" y="286"/>
                    <a:pt x="0" y="306"/>
                  </a:cubicBezTo>
                  <a:cubicBezTo>
                    <a:pt x="84" y="239"/>
                    <a:pt x="168" y="158"/>
                    <a:pt x="264" y="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8662100" y="4900067"/>
              <a:ext cx="29894" cy="26006"/>
            </a:xfrm>
            <a:custGeom>
              <a:avLst/>
              <a:gdLst/>
              <a:ahLst/>
              <a:cxnLst/>
              <a:rect l="l" t="t" r="r" b="b"/>
              <a:pathLst>
                <a:path w="469" h="408" extrusionOk="0">
                  <a:moveTo>
                    <a:pt x="468" y="0"/>
                  </a:moveTo>
                  <a:lnTo>
                    <a:pt x="468" y="0"/>
                  </a:lnTo>
                  <a:cubicBezTo>
                    <a:pt x="407" y="41"/>
                    <a:pt x="346" y="82"/>
                    <a:pt x="285" y="122"/>
                  </a:cubicBezTo>
                  <a:lnTo>
                    <a:pt x="306" y="122"/>
                  </a:lnTo>
                  <a:lnTo>
                    <a:pt x="306" y="122"/>
                  </a:lnTo>
                  <a:lnTo>
                    <a:pt x="306" y="122"/>
                  </a:lnTo>
                  <a:cubicBezTo>
                    <a:pt x="306" y="122"/>
                    <a:pt x="306" y="122"/>
                    <a:pt x="306" y="122"/>
                  </a:cubicBezTo>
                  <a:lnTo>
                    <a:pt x="306" y="122"/>
                  </a:lnTo>
                  <a:cubicBezTo>
                    <a:pt x="306" y="124"/>
                    <a:pt x="305" y="126"/>
                    <a:pt x="305" y="128"/>
                  </a:cubicBezTo>
                  <a:lnTo>
                    <a:pt x="305" y="128"/>
                  </a:lnTo>
                  <a:cubicBezTo>
                    <a:pt x="299" y="132"/>
                    <a:pt x="292" y="137"/>
                    <a:pt x="285" y="143"/>
                  </a:cubicBezTo>
                  <a:cubicBezTo>
                    <a:pt x="292" y="138"/>
                    <a:pt x="298" y="134"/>
                    <a:pt x="305" y="129"/>
                  </a:cubicBezTo>
                  <a:lnTo>
                    <a:pt x="305" y="129"/>
                  </a:lnTo>
                  <a:cubicBezTo>
                    <a:pt x="301" y="143"/>
                    <a:pt x="285" y="143"/>
                    <a:pt x="285" y="143"/>
                  </a:cubicBezTo>
                  <a:cubicBezTo>
                    <a:pt x="285" y="143"/>
                    <a:pt x="285" y="143"/>
                    <a:pt x="285" y="143"/>
                  </a:cubicBezTo>
                  <a:lnTo>
                    <a:pt x="285" y="143"/>
                  </a:lnTo>
                  <a:cubicBezTo>
                    <a:pt x="269" y="207"/>
                    <a:pt x="164" y="310"/>
                    <a:pt x="181" y="310"/>
                  </a:cubicBezTo>
                  <a:cubicBezTo>
                    <a:pt x="185" y="310"/>
                    <a:pt x="198" y="302"/>
                    <a:pt x="224" y="285"/>
                  </a:cubicBezTo>
                  <a:cubicBezTo>
                    <a:pt x="407" y="122"/>
                    <a:pt x="346" y="163"/>
                    <a:pt x="448" y="41"/>
                  </a:cubicBezTo>
                  <a:lnTo>
                    <a:pt x="448" y="41"/>
                  </a:lnTo>
                  <a:cubicBezTo>
                    <a:pt x="355" y="127"/>
                    <a:pt x="326" y="154"/>
                    <a:pt x="324" y="154"/>
                  </a:cubicBezTo>
                  <a:cubicBezTo>
                    <a:pt x="321" y="154"/>
                    <a:pt x="384" y="89"/>
                    <a:pt x="369" y="89"/>
                  </a:cubicBezTo>
                  <a:cubicBezTo>
                    <a:pt x="364" y="89"/>
                    <a:pt x="351" y="96"/>
                    <a:pt x="324" y="114"/>
                  </a:cubicBezTo>
                  <a:lnTo>
                    <a:pt x="324" y="114"/>
                  </a:lnTo>
                  <a:cubicBezTo>
                    <a:pt x="372" y="77"/>
                    <a:pt x="420" y="32"/>
                    <a:pt x="468" y="0"/>
                  </a:cubicBezTo>
                  <a:close/>
                  <a:moveTo>
                    <a:pt x="306" y="122"/>
                  </a:moveTo>
                  <a:cubicBezTo>
                    <a:pt x="278" y="136"/>
                    <a:pt x="241" y="178"/>
                    <a:pt x="245" y="178"/>
                  </a:cubicBezTo>
                  <a:cubicBezTo>
                    <a:pt x="246" y="178"/>
                    <a:pt x="246" y="178"/>
                    <a:pt x="246" y="178"/>
                  </a:cubicBezTo>
                  <a:lnTo>
                    <a:pt x="246" y="178"/>
                  </a:lnTo>
                  <a:lnTo>
                    <a:pt x="55" y="356"/>
                  </a:lnTo>
                  <a:lnTo>
                    <a:pt x="55" y="356"/>
                  </a:lnTo>
                  <a:cubicBezTo>
                    <a:pt x="110" y="307"/>
                    <a:pt x="181" y="247"/>
                    <a:pt x="285" y="143"/>
                  </a:cubicBezTo>
                  <a:lnTo>
                    <a:pt x="285" y="143"/>
                  </a:lnTo>
                  <a:cubicBezTo>
                    <a:pt x="260" y="168"/>
                    <a:pt x="249" y="177"/>
                    <a:pt x="246" y="178"/>
                  </a:cubicBezTo>
                  <a:lnTo>
                    <a:pt x="246" y="178"/>
                  </a:lnTo>
                  <a:lnTo>
                    <a:pt x="306" y="122"/>
                  </a:lnTo>
                  <a:close/>
                  <a:moveTo>
                    <a:pt x="55" y="356"/>
                  </a:moveTo>
                  <a:lnTo>
                    <a:pt x="55" y="356"/>
                  </a:lnTo>
                  <a:cubicBezTo>
                    <a:pt x="35" y="374"/>
                    <a:pt x="17" y="391"/>
                    <a:pt x="0" y="407"/>
                  </a:cubicBezTo>
                  <a:lnTo>
                    <a:pt x="55" y="35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8798379" y="4850732"/>
              <a:ext cx="2677" cy="64"/>
            </a:xfrm>
            <a:custGeom>
              <a:avLst/>
              <a:gdLst/>
              <a:ahLst/>
              <a:cxnLst/>
              <a:rect l="l" t="t" r="r" b="b"/>
              <a:pathLst>
                <a:path w="42" h="1" extrusionOk="0">
                  <a:moveTo>
                    <a:pt x="41" y="0"/>
                  </a:moveTo>
                  <a:cubicBezTo>
                    <a:pt x="41" y="0"/>
                    <a:pt x="41" y="0"/>
                    <a:pt x="41" y="0"/>
                  </a:cubicBezTo>
                  <a:cubicBezTo>
                    <a:pt x="0" y="0"/>
                    <a:pt x="0" y="0"/>
                    <a:pt x="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8777599" y="4848883"/>
              <a:ext cx="31424" cy="3187"/>
            </a:xfrm>
            <a:custGeom>
              <a:avLst/>
              <a:gdLst/>
              <a:ahLst/>
              <a:cxnLst/>
              <a:rect l="l" t="t" r="r" b="b"/>
              <a:pathLst>
                <a:path w="493" h="50" extrusionOk="0">
                  <a:moveTo>
                    <a:pt x="347" y="9"/>
                  </a:moveTo>
                  <a:cubicBezTo>
                    <a:pt x="328" y="9"/>
                    <a:pt x="312" y="10"/>
                    <a:pt x="299" y="11"/>
                  </a:cubicBezTo>
                  <a:lnTo>
                    <a:pt x="299" y="11"/>
                  </a:lnTo>
                  <a:cubicBezTo>
                    <a:pt x="315" y="10"/>
                    <a:pt x="331" y="9"/>
                    <a:pt x="347" y="9"/>
                  </a:cubicBezTo>
                  <a:close/>
                  <a:moveTo>
                    <a:pt x="467" y="0"/>
                  </a:moveTo>
                  <a:cubicBezTo>
                    <a:pt x="457" y="0"/>
                    <a:pt x="427" y="3"/>
                    <a:pt x="367" y="9"/>
                  </a:cubicBezTo>
                  <a:lnTo>
                    <a:pt x="347" y="9"/>
                  </a:lnTo>
                  <a:cubicBezTo>
                    <a:pt x="428" y="9"/>
                    <a:pt x="347" y="29"/>
                    <a:pt x="347" y="29"/>
                  </a:cubicBezTo>
                  <a:cubicBezTo>
                    <a:pt x="404" y="15"/>
                    <a:pt x="493" y="0"/>
                    <a:pt x="467" y="0"/>
                  </a:cubicBezTo>
                  <a:close/>
                  <a:moveTo>
                    <a:pt x="299" y="11"/>
                  </a:moveTo>
                  <a:lnTo>
                    <a:pt x="299" y="11"/>
                  </a:lnTo>
                  <a:cubicBezTo>
                    <a:pt x="228" y="16"/>
                    <a:pt x="148" y="29"/>
                    <a:pt x="82" y="29"/>
                  </a:cubicBezTo>
                  <a:cubicBezTo>
                    <a:pt x="41" y="29"/>
                    <a:pt x="1" y="29"/>
                    <a:pt x="1" y="50"/>
                  </a:cubicBezTo>
                  <a:lnTo>
                    <a:pt x="204" y="50"/>
                  </a:lnTo>
                  <a:cubicBezTo>
                    <a:pt x="221" y="33"/>
                    <a:pt x="238" y="16"/>
                    <a:pt x="299" y="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8776324" y="4852007"/>
              <a:ext cx="1339" cy="64"/>
            </a:xfrm>
            <a:custGeom>
              <a:avLst/>
              <a:gdLst/>
              <a:ahLst/>
              <a:cxnLst/>
              <a:rect l="l" t="t" r="r" b="b"/>
              <a:pathLst>
                <a:path w="21" h="1" extrusionOk="0">
                  <a:moveTo>
                    <a:pt x="21" y="1"/>
                  </a:moveTo>
                  <a:lnTo>
                    <a:pt x="0" y="1"/>
                  </a:lnTo>
                  <a:cubicBezTo>
                    <a:pt x="0" y="1"/>
                    <a:pt x="0" y="1"/>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8712711" y="4874061"/>
              <a:ext cx="20843" cy="13067"/>
            </a:xfrm>
            <a:custGeom>
              <a:avLst/>
              <a:gdLst/>
              <a:ahLst/>
              <a:cxnLst/>
              <a:rect l="l" t="t" r="r" b="b"/>
              <a:pathLst>
                <a:path w="327" h="205" extrusionOk="0">
                  <a:moveTo>
                    <a:pt x="285" y="1"/>
                  </a:moveTo>
                  <a:lnTo>
                    <a:pt x="285" y="1"/>
                  </a:lnTo>
                  <a:cubicBezTo>
                    <a:pt x="235" y="31"/>
                    <a:pt x="189" y="67"/>
                    <a:pt x="143" y="103"/>
                  </a:cubicBezTo>
                  <a:cubicBezTo>
                    <a:pt x="326" y="1"/>
                    <a:pt x="265" y="21"/>
                    <a:pt x="285" y="1"/>
                  </a:cubicBezTo>
                  <a:close/>
                  <a:moveTo>
                    <a:pt x="143" y="103"/>
                  </a:moveTo>
                  <a:lnTo>
                    <a:pt x="143" y="103"/>
                  </a:lnTo>
                  <a:cubicBezTo>
                    <a:pt x="97" y="138"/>
                    <a:pt x="51" y="174"/>
                    <a:pt x="0" y="204"/>
                  </a:cubicBezTo>
                  <a:cubicBezTo>
                    <a:pt x="61" y="184"/>
                    <a:pt x="102" y="143"/>
                    <a:pt x="163" y="123"/>
                  </a:cubicBezTo>
                  <a:lnTo>
                    <a:pt x="143" y="10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8627043" y="4945450"/>
              <a:ext cx="9115" cy="9179"/>
            </a:xfrm>
            <a:custGeom>
              <a:avLst/>
              <a:gdLst/>
              <a:ahLst/>
              <a:cxnLst/>
              <a:rect l="l" t="t" r="r" b="b"/>
              <a:pathLst>
                <a:path w="143" h="144" extrusionOk="0">
                  <a:moveTo>
                    <a:pt x="143" y="1"/>
                  </a:moveTo>
                  <a:lnTo>
                    <a:pt x="143" y="1"/>
                  </a:lnTo>
                  <a:cubicBezTo>
                    <a:pt x="102" y="42"/>
                    <a:pt x="41" y="82"/>
                    <a:pt x="0" y="143"/>
                  </a:cubicBezTo>
                  <a:cubicBezTo>
                    <a:pt x="41" y="103"/>
                    <a:pt x="82" y="82"/>
                    <a:pt x="122" y="42"/>
                  </a:cubicBezTo>
                  <a:lnTo>
                    <a:pt x="1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8604925" y="4961067"/>
              <a:ext cx="6565" cy="3952"/>
            </a:xfrm>
            <a:custGeom>
              <a:avLst/>
              <a:gdLst/>
              <a:ahLst/>
              <a:cxnLst/>
              <a:rect l="l" t="t" r="r" b="b"/>
              <a:pathLst>
                <a:path w="103" h="62" extrusionOk="0">
                  <a:moveTo>
                    <a:pt x="103" y="0"/>
                  </a:moveTo>
                  <a:lnTo>
                    <a:pt x="1" y="61"/>
                  </a:lnTo>
                  <a:lnTo>
                    <a:pt x="1" y="61"/>
                  </a:lnTo>
                  <a:lnTo>
                    <a:pt x="103" y="21"/>
                  </a:lnTo>
                  <a:lnTo>
                    <a:pt x="1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989760" y="4897454"/>
              <a:ext cx="18102" cy="9115"/>
            </a:xfrm>
            <a:custGeom>
              <a:avLst/>
              <a:gdLst/>
              <a:ahLst/>
              <a:cxnLst/>
              <a:rect l="l" t="t" r="r" b="b"/>
              <a:pathLst>
                <a:path w="284" h="143" extrusionOk="0">
                  <a:moveTo>
                    <a:pt x="284" y="0"/>
                  </a:moveTo>
                  <a:cubicBezTo>
                    <a:pt x="273" y="4"/>
                    <a:pt x="263" y="8"/>
                    <a:pt x="253" y="14"/>
                  </a:cubicBezTo>
                  <a:lnTo>
                    <a:pt x="253" y="14"/>
                  </a:lnTo>
                  <a:cubicBezTo>
                    <a:pt x="263" y="9"/>
                    <a:pt x="273" y="5"/>
                    <a:pt x="284" y="0"/>
                  </a:cubicBezTo>
                  <a:close/>
                  <a:moveTo>
                    <a:pt x="253" y="14"/>
                  </a:moveTo>
                  <a:lnTo>
                    <a:pt x="253" y="14"/>
                  </a:lnTo>
                  <a:cubicBezTo>
                    <a:pt x="121" y="73"/>
                    <a:pt x="0" y="143"/>
                    <a:pt x="19" y="143"/>
                  </a:cubicBezTo>
                  <a:lnTo>
                    <a:pt x="80" y="143"/>
                  </a:lnTo>
                  <a:cubicBezTo>
                    <a:pt x="148" y="92"/>
                    <a:pt x="201" y="41"/>
                    <a:pt x="253" y="1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357036" y="4863671"/>
              <a:ext cx="13003" cy="16955"/>
            </a:xfrm>
            <a:custGeom>
              <a:avLst/>
              <a:gdLst/>
              <a:ahLst/>
              <a:cxnLst/>
              <a:rect l="l" t="t" r="r" b="b"/>
              <a:pathLst>
                <a:path w="204" h="266" extrusionOk="0">
                  <a:moveTo>
                    <a:pt x="0" y="1"/>
                  </a:moveTo>
                  <a:lnTo>
                    <a:pt x="0" y="1"/>
                  </a:lnTo>
                  <a:cubicBezTo>
                    <a:pt x="82" y="123"/>
                    <a:pt x="163" y="245"/>
                    <a:pt x="204" y="266"/>
                  </a:cubicBezTo>
                  <a:cubicBezTo>
                    <a:pt x="122" y="164"/>
                    <a:pt x="61" y="62"/>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7663789" y="4876674"/>
              <a:ext cx="6565" cy="64"/>
            </a:xfrm>
            <a:custGeom>
              <a:avLst/>
              <a:gdLst/>
              <a:ahLst/>
              <a:cxnLst/>
              <a:rect l="l" t="t" r="r" b="b"/>
              <a:pathLst>
                <a:path w="103" h="1" extrusionOk="0">
                  <a:moveTo>
                    <a:pt x="21" y="1"/>
                  </a:moveTo>
                  <a:cubicBezTo>
                    <a:pt x="82" y="1"/>
                    <a:pt x="103" y="1"/>
                    <a:pt x="103" y="1"/>
                  </a:cubicBezTo>
                  <a:cubicBezTo>
                    <a:pt x="42" y="1"/>
                    <a:pt x="1" y="1"/>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340145" y="4845505"/>
              <a:ext cx="16955" cy="18230"/>
            </a:xfrm>
            <a:custGeom>
              <a:avLst/>
              <a:gdLst/>
              <a:ahLst/>
              <a:cxnLst/>
              <a:rect l="l" t="t" r="r" b="b"/>
              <a:pathLst>
                <a:path w="266" h="286" extrusionOk="0">
                  <a:moveTo>
                    <a:pt x="0" y="1"/>
                  </a:moveTo>
                  <a:lnTo>
                    <a:pt x="41" y="62"/>
                  </a:lnTo>
                  <a:cubicBezTo>
                    <a:pt x="123" y="123"/>
                    <a:pt x="184" y="204"/>
                    <a:pt x="265" y="286"/>
                  </a:cubicBezTo>
                  <a:cubicBezTo>
                    <a:pt x="184" y="204"/>
                    <a:pt x="102" y="82"/>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922992" y="4961067"/>
              <a:ext cx="7840" cy="6565"/>
            </a:xfrm>
            <a:custGeom>
              <a:avLst/>
              <a:gdLst/>
              <a:ahLst/>
              <a:cxnLst/>
              <a:rect l="l" t="t" r="r" b="b"/>
              <a:pathLst>
                <a:path w="123" h="103" extrusionOk="0">
                  <a:moveTo>
                    <a:pt x="1" y="0"/>
                  </a:moveTo>
                  <a:cubicBezTo>
                    <a:pt x="21" y="21"/>
                    <a:pt x="62" y="61"/>
                    <a:pt x="123" y="102"/>
                  </a:cubicBezTo>
                  <a:cubicBezTo>
                    <a:pt x="102" y="82"/>
                    <a:pt x="41" y="4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8503704" y="4983121"/>
              <a:ext cx="2932" cy="637"/>
            </a:xfrm>
            <a:custGeom>
              <a:avLst/>
              <a:gdLst/>
              <a:ahLst/>
              <a:cxnLst/>
              <a:rect l="l" t="t" r="r" b="b"/>
              <a:pathLst>
                <a:path w="46" h="10" extrusionOk="0">
                  <a:moveTo>
                    <a:pt x="0" y="1"/>
                  </a:moveTo>
                  <a:cubicBezTo>
                    <a:pt x="28" y="7"/>
                    <a:pt x="39" y="10"/>
                    <a:pt x="41" y="10"/>
                  </a:cubicBezTo>
                  <a:cubicBezTo>
                    <a:pt x="46" y="10"/>
                    <a:pt x="1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8529647" y="4990898"/>
              <a:ext cx="2677" cy="64"/>
            </a:xfrm>
            <a:custGeom>
              <a:avLst/>
              <a:gdLst/>
              <a:ahLst/>
              <a:cxnLst/>
              <a:rect l="l" t="t" r="r" b="b"/>
              <a:pathLst>
                <a:path w="42" h="1" extrusionOk="0">
                  <a:moveTo>
                    <a:pt x="1" y="1"/>
                  </a:moveTo>
                  <a:cubicBezTo>
                    <a:pt x="1" y="1"/>
                    <a:pt x="21" y="1"/>
                    <a:pt x="42" y="1"/>
                  </a:cubicBezTo>
                  <a:cubicBezTo>
                    <a:pt x="21" y="1"/>
                    <a:pt x="1"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8504979" y="4984396"/>
              <a:ext cx="6565" cy="64"/>
            </a:xfrm>
            <a:custGeom>
              <a:avLst/>
              <a:gdLst/>
              <a:ahLst/>
              <a:cxnLst/>
              <a:rect l="l" t="t" r="r" b="b"/>
              <a:pathLst>
                <a:path w="103" h="1" extrusionOk="0">
                  <a:moveTo>
                    <a:pt x="103" y="1"/>
                  </a:moveTo>
                  <a:cubicBezTo>
                    <a:pt x="82" y="1"/>
                    <a:pt x="42" y="1"/>
                    <a:pt x="1" y="1"/>
                  </a:cubicBezTo>
                  <a:cubicBezTo>
                    <a:pt x="21" y="1"/>
                    <a:pt x="42" y="1"/>
                    <a:pt x="1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8511480" y="4984396"/>
              <a:ext cx="5290" cy="64"/>
            </a:xfrm>
            <a:custGeom>
              <a:avLst/>
              <a:gdLst/>
              <a:ahLst/>
              <a:cxnLst/>
              <a:rect l="l" t="t" r="r" b="b"/>
              <a:pathLst>
                <a:path w="83" h="1" extrusionOk="0">
                  <a:moveTo>
                    <a:pt x="1" y="1"/>
                  </a:moveTo>
                  <a:cubicBezTo>
                    <a:pt x="21" y="1"/>
                    <a:pt x="41" y="1"/>
                    <a:pt x="62" y="1"/>
                  </a:cubicBezTo>
                  <a:cubicBezTo>
                    <a:pt x="82" y="1"/>
                    <a:pt x="82"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8498477" y="4983121"/>
              <a:ext cx="6565" cy="1339"/>
            </a:xfrm>
            <a:custGeom>
              <a:avLst/>
              <a:gdLst/>
              <a:ahLst/>
              <a:cxnLst/>
              <a:rect l="l" t="t" r="r" b="b"/>
              <a:pathLst>
                <a:path w="103" h="21" extrusionOk="0">
                  <a:moveTo>
                    <a:pt x="1" y="1"/>
                  </a:moveTo>
                  <a:cubicBezTo>
                    <a:pt x="42" y="1"/>
                    <a:pt x="62" y="1"/>
                    <a:pt x="103" y="21"/>
                  </a:cubicBezTo>
                  <a:cubicBezTo>
                    <a:pt x="82" y="1"/>
                    <a:pt x="82" y="1"/>
                    <a:pt x="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8495928" y="4981846"/>
              <a:ext cx="2613" cy="1339"/>
            </a:xfrm>
            <a:custGeom>
              <a:avLst/>
              <a:gdLst/>
              <a:ahLst/>
              <a:cxnLst/>
              <a:rect l="l" t="t" r="r" b="b"/>
              <a:pathLst>
                <a:path w="41" h="21" extrusionOk="0">
                  <a:moveTo>
                    <a:pt x="41" y="21"/>
                  </a:moveTo>
                  <a:cubicBezTo>
                    <a:pt x="21" y="21"/>
                    <a:pt x="21" y="21"/>
                    <a:pt x="0" y="0"/>
                  </a:cubicBezTo>
                  <a:cubicBezTo>
                    <a:pt x="21" y="21"/>
                    <a:pt x="21" y="21"/>
                    <a:pt x="41" y="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8096080" y="4826064"/>
              <a:ext cx="3952" cy="1339"/>
            </a:xfrm>
            <a:custGeom>
              <a:avLst/>
              <a:gdLst/>
              <a:ahLst/>
              <a:cxnLst/>
              <a:rect l="l" t="t" r="r" b="b"/>
              <a:pathLst>
                <a:path w="62" h="21" extrusionOk="0">
                  <a:moveTo>
                    <a:pt x="1" y="21"/>
                  </a:moveTo>
                  <a:cubicBezTo>
                    <a:pt x="21" y="0"/>
                    <a:pt x="41" y="0"/>
                    <a:pt x="62" y="0"/>
                  </a:cubicBezTo>
                  <a:cubicBezTo>
                    <a:pt x="41" y="0"/>
                    <a:pt x="21" y="0"/>
                    <a:pt x="1" y="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8550426" y="4979233"/>
              <a:ext cx="13067" cy="2677"/>
            </a:xfrm>
            <a:custGeom>
              <a:avLst/>
              <a:gdLst/>
              <a:ahLst/>
              <a:cxnLst/>
              <a:rect l="l" t="t" r="r" b="b"/>
              <a:pathLst>
                <a:path w="205" h="42" extrusionOk="0">
                  <a:moveTo>
                    <a:pt x="204" y="0"/>
                  </a:moveTo>
                  <a:cubicBezTo>
                    <a:pt x="181" y="8"/>
                    <a:pt x="156" y="16"/>
                    <a:pt x="129" y="22"/>
                  </a:cubicBezTo>
                  <a:lnTo>
                    <a:pt x="129" y="22"/>
                  </a:lnTo>
                  <a:cubicBezTo>
                    <a:pt x="150" y="21"/>
                    <a:pt x="167" y="21"/>
                    <a:pt x="184" y="21"/>
                  </a:cubicBezTo>
                  <a:cubicBezTo>
                    <a:pt x="184" y="21"/>
                    <a:pt x="143" y="21"/>
                    <a:pt x="204" y="0"/>
                  </a:cubicBezTo>
                  <a:close/>
                  <a:moveTo>
                    <a:pt x="129" y="22"/>
                  </a:moveTo>
                  <a:cubicBezTo>
                    <a:pt x="99" y="24"/>
                    <a:pt x="60" y="29"/>
                    <a:pt x="1" y="41"/>
                  </a:cubicBezTo>
                  <a:cubicBezTo>
                    <a:pt x="39" y="41"/>
                    <a:pt x="85" y="33"/>
                    <a:pt x="129" y="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576369" y="4975345"/>
              <a:ext cx="16955" cy="6565"/>
            </a:xfrm>
            <a:custGeom>
              <a:avLst/>
              <a:gdLst/>
              <a:ahLst/>
              <a:cxnLst/>
              <a:rect l="l" t="t" r="r" b="b"/>
              <a:pathLst>
                <a:path w="266" h="103" extrusionOk="0">
                  <a:moveTo>
                    <a:pt x="266" y="0"/>
                  </a:moveTo>
                  <a:cubicBezTo>
                    <a:pt x="261" y="3"/>
                    <a:pt x="257" y="6"/>
                    <a:pt x="252" y="9"/>
                  </a:cubicBezTo>
                  <a:lnTo>
                    <a:pt x="252" y="9"/>
                  </a:lnTo>
                  <a:cubicBezTo>
                    <a:pt x="251" y="8"/>
                    <a:pt x="250" y="7"/>
                    <a:pt x="247" y="7"/>
                  </a:cubicBezTo>
                  <a:cubicBezTo>
                    <a:pt x="222" y="7"/>
                    <a:pt x="111" y="55"/>
                    <a:pt x="1" y="102"/>
                  </a:cubicBezTo>
                  <a:cubicBezTo>
                    <a:pt x="1" y="102"/>
                    <a:pt x="42" y="102"/>
                    <a:pt x="103" y="82"/>
                  </a:cubicBezTo>
                  <a:cubicBezTo>
                    <a:pt x="140" y="63"/>
                    <a:pt x="196" y="44"/>
                    <a:pt x="252" y="9"/>
                  </a:cubicBezTo>
                  <a:lnTo>
                    <a:pt x="252" y="9"/>
                  </a:lnTo>
                  <a:cubicBezTo>
                    <a:pt x="253" y="11"/>
                    <a:pt x="251" y="15"/>
                    <a:pt x="245" y="21"/>
                  </a:cubicBezTo>
                  <a:cubicBezTo>
                    <a:pt x="245" y="21"/>
                    <a:pt x="266" y="21"/>
                    <a:pt x="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8595873" y="4971074"/>
              <a:ext cx="7840" cy="4334"/>
            </a:xfrm>
            <a:custGeom>
              <a:avLst/>
              <a:gdLst/>
              <a:ahLst/>
              <a:cxnLst/>
              <a:rect l="l" t="t" r="r" b="b"/>
              <a:pathLst>
                <a:path w="123" h="68" extrusionOk="0">
                  <a:moveTo>
                    <a:pt x="117" y="1"/>
                  </a:moveTo>
                  <a:cubicBezTo>
                    <a:pt x="100" y="1"/>
                    <a:pt x="50" y="34"/>
                    <a:pt x="0" y="67"/>
                  </a:cubicBezTo>
                  <a:cubicBezTo>
                    <a:pt x="41" y="47"/>
                    <a:pt x="82" y="27"/>
                    <a:pt x="123" y="6"/>
                  </a:cubicBezTo>
                  <a:cubicBezTo>
                    <a:pt x="123" y="2"/>
                    <a:pt x="121" y="1"/>
                    <a:pt x="1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8476423" y="4977958"/>
              <a:ext cx="15680" cy="2996"/>
            </a:xfrm>
            <a:custGeom>
              <a:avLst/>
              <a:gdLst/>
              <a:ahLst/>
              <a:cxnLst/>
              <a:rect l="l" t="t" r="r" b="b"/>
              <a:pathLst>
                <a:path w="246" h="47" extrusionOk="0">
                  <a:moveTo>
                    <a:pt x="1" y="0"/>
                  </a:moveTo>
                  <a:cubicBezTo>
                    <a:pt x="1" y="0"/>
                    <a:pt x="42" y="20"/>
                    <a:pt x="123" y="41"/>
                  </a:cubicBezTo>
                  <a:cubicBezTo>
                    <a:pt x="136" y="45"/>
                    <a:pt x="146" y="47"/>
                    <a:pt x="154" y="47"/>
                  </a:cubicBezTo>
                  <a:cubicBezTo>
                    <a:pt x="177" y="47"/>
                    <a:pt x="185" y="35"/>
                    <a:pt x="193" y="35"/>
                  </a:cubicBezTo>
                  <a:cubicBezTo>
                    <a:pt x="197" y="35"/>
                    <a:pt x="200" y="36"/>
                    <a:pt x="204" y="41"/>
                  </a:cubicBezTo>
                  <a:cubicBezTo>
                    <a:pt x="245" y="41"/>
                    <a:pt x="143" y="20"/>
                    <a:pt x="62" y="20"/>
                  </a:cubicBezTo>
                  <a:cubicBezTo>
                    <a:pt x="42" y="0"/>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8576369" y="4983121"/>
              <a:ext cx="7904" cy="2677"/>
            </a:xfrm>
            <a:custGeom>
              <a:avLst/>
              <a:gdLst/>
              <a:ahLst/>
              <a:cxnLst/>
              <a:rect l="l" t="t" r="r" b="b"/>
              <a:pathLst>
                <a:path w="124" h="42" extrusionOk="0">
                  <a:moveTo>
                    <a:pt x="62" y="1"/>
                  </a:moveTo>
                  <a:lnTo>
                    <a:pt x="1" y="41"/>
                  </a:lnTo>
                  <a:cubicBezTo>
                    <a:pt x="42" y="21"/>
                    <a:pt x="82" y="21"/>
                    <a:pt x="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8512819" y="4992236"/>
              <a:ext cx="18230" cy="1339"/>
            </a:xfrm>
            <a:custGeom>
              <a:avLst/>
              <a:gdLst/>
              <a:ahLst/>
              <a:cxnLst/>
              <a:rect l="l" t="t" r="r" b="b"/>
              <a:pathLst>
                <a:path w="286" h="21" extrusionOk="0">
                  <a:moveTo>
                    <a:pt x="0" y="0"/>
                  </a:moveTo>
                  <a:cubicBezTo>
                    <a:pt x="61" y="20"/>
                    <a:pt x="143" y="20"/>
                    <a:pt x="224" y="20"/>
                  </a:cubicBezTo>
                  <a:cubicBezTo>
                    <a:pt x="224" y="0"/>
                    <a:pt x="244" y="0"/>
                    <a:pt x="2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8530985" y="4990898"/>
              <a:ext cx="11728" cy="1402"/>
            </a:xfrm>
            <a:custGeom>
              <a:avLst/>
              <a:gdLst/>
              <a:ahLst/>
              <a:cxnLst/>
              <a:rect l="l" t="t" r="r" b="b"/>
              <a:pathLst>
                <a:path w="184" h="22" extrusionOk="0">
                  <a:moveTo>
                    <a:pt x="183" y="1"/>
                  </a:moveTo>
                  <a:cubicBezTo>
                    <a:pt x="143" y="1"/>
                    <a:pt x="61" y="21"/>
                    <a:pt x="0" y="21"/>
                  </a:cubicBezTo>
                  <a:cubicBezTo>
                    <a:pt x="82" y="21"/>
                    <a:pt x="143" y="21"/>
                    <a:pt x="1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8372015" y="4894585"/>
              <a:ext cx="11027" cy="13322"/>
            </a:xfrm>
            <a:custGeom>
              <a:avLst/>
              <a:gdLst/>
              <a:ahLst/>
              <a:cxnLst/>
              <a:rect l="l" t="t" r="r" b="b"/>
              <a:pathLst>
                <a:path w="173" h="209" extrusionOk="0">
                  <a:moveTo>
                    <a:pt x="5" y="1"/>
                  </a:moveTo>
                  <a:cubicBezTo>
                    <a:pt x="0" y="1"/>
                    <a:pt x="38" y="56"/>
                    <a:pt x="91" y="127"/>
                  </a:cubicBezTo>
                  <a:cubicBezTo>
                    <a:pt x="120" y="156"/>
                    <a:pt x="160" y="196"/>
                    <a:pt x="172" y="208"/>
                  </a:cubicBezTo>
                  <a:lnTo>
                    <a:pt x="10" y="5"/>
                  </a:lnTo>
                  <a:cubicBezTo>
                    <a:pt x="7" y="2"/>
                    <a:pt x="5" y="1"/>
                    <a:pt x="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8962002" y="5001351"/>
              <a:ext cx="7776" cy="9115"/>
            </a:xfrm>
            <a:custGeom>
              <a:avLst/>
              <a:gdLst/>
              <a:ahLst/>
              <a:cxnLst/>
              <a:rect l="l" t="t" r="r" b="b"/>
              <a:pathLst>
                <a:path w="122" h="143" extrusionOk="0">
                  <a:moveTo>
                    <a:pt x="0" y="1"/>
                  </a:moveTo>
                  <a:cubicBezTo>
                    <a:pt x="15" y="15"/>
                    <a:pt x="30" y="30"/>
                    <a:pt x="44" y="45"/>
                  </a:cubicBezTo>
                  <a:lnTo>
                    <a:pt x="44" y="45"/>
                  </a:lnTo>
                  <a:lnTo>
                    <a:pt x="40" y="40"/>
                  </a:lnTo>
                  <a:lnTo>
                    <a:pt x="0" y="1"/>
                  </a:lnTo>
                  <a:close/>
                  <a:moveTo>
                    <a:pt x="44" y="45"/>
                  </a:moveTo>
                  <a:lnTo>
                    <a:pt x="122" y="142"/>
                  </a:lnTo>
                  <a:cubicBezTo>
                    <a:pt x="96" y="103"/>
                    <a:pt x="70" y="73"/>
                    <a:pt x="44" y="4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8980104" y="5016904"/>
              <a:ext cx="6565" cy="7840"/>
            </a:xfrm>
            <a:custGeom>
              <a:avLst/>
              <a:gdLst/>
              <a:ahLst/>
              <a:cxnLst/>
              <a:rect l="l" t="t" r="r" b="b"/>
              <a:pathLst>
                <a:path w="103" h="123" extrusionOk="0">
                  <a:moveTo>
                    <a:pt x="1" y="0"/>
                  </a:moveTo>
                  <a:lnTo>
                    <a:pt x="1" y="41"/>
                  </a:lnTo>
                  <a:lnTo>
                    <a:pt x="102" y="122"/>
                  </a:lnTo>
                  <a:cubicBezTo>
                    <a:pt x="62" y="81"/>
                    <a:pt x="1" y="2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7483402" y="4174825"/>
              <a:ext cx="1551240" cy="270959"/>
            </a:xfrm>
            <a:custGeom>
              <a:avLst/>
              <a:gdLst/>
              <a:ahLst/>
              <a:cxnLst/>
              <a:rect l="l" t="t" r="r" b="b"/>
              <a:pathLst>
                <a:path w="24337" h="4251" extrusionOk="0">
                  <a:moveTo>
                    <a:pt x="11364" y="157"/>
                  </a:moveTo>
                  <a:cubicBezTo>
                    <a:pt x="11384" y="157"/>
                    <a:pt x="11405" y="177"/>
                    <a:pt x="11405" y="177"/>
                  </a:cubicBezTo>
                  <a:cubicBezTo>
                    <a:pt x="11283" y="177"/>
                    <a:pt x="11181" y="197"/>
                    <a:pt x="11059" y="218"/>
                  </a:cubicBezTo>
                  <a:lnTo>
                    <a:pt x="11038" y="177"/>
                  </a:lnTo>
                  <a:lnTo>
                    <a:pt x="11018" y="218"/>
                  </a:lnTo>
                  <a:cubicBezTo>
                    <a:pt x="10896" y="238"/>
                    <a:pt x="10794" y="279"/>
                    <a:pt x="10692" y="299"/>
                  </a:cubicBezTo>
                  <a:cubicBezTo>
                    <a:pt x="10672" y="279"/>
                    <a:pt x="10692" y="238"/>
                    <a:pt x="10733" y="218"/>
                  </a:cubicBezTo>
                  <a:cubicBezTo>
                    <a:pt x="10753" y="218"/>
                    <a:pt x="10875" y="177"/>
                    <a:pt x="11018" y="177"/>
                  </a:cubicBezTo>
                  <a:cubicBezTo>
                    <a:pt x="11099" y="157"/>
                    <a:pt x="11160" y="157"/>
                    <a:pt x="11222" y="157"/>
                  </a:cubicBezTo>
                  <a:close/>
                  <a:moveTo>
                    <a:pt x="12443" y="360"/>
                  </a:moveTo>
                  <a:cubicBezTo>
                    <a:pt x="12484" y="381"/>
                    <a:pt x="12545" y="401"/>
                    <a:pt x="12606" y="421"/>
                  </a:cubicBezTo>
                  <a:cubicBezTo>
                    <a:pt x="12592" y="421"/>
                    <a:pt x="12598" y="442"/>
                    <a:pt x="12610" y="454"/>
                  </a:cubicBezTo>
                  <a:lnTo>
                    <a:pt x="12610" y="454"/>
                  </a:lnTo>
                  <a:cubicBezTo>
                    <a:pt x="12534" y="416"/>
                    <a:pt x="12458" y="379"/>
                    <a:pt x="12382" y="360"/>
                  </a:cubicBezTo>
                  <a:close/>
                  <a:moveTo>
                    <a:pt x="1799" y="627"/>
                  </a:moveTo>
                  <a:cubicBezTo>
                    <a:pt x="1790" y="631"/>
                    <a:pt x="1781" y="636"/>
                    <a:pt x="1772" y="645"/>
                  </a:cubicBezTo>
                  <a:cubicBezTo>
                    <a:pt x="1782" y="639"/>
                    <a:pt x="1791" y="632"/>
                    <a:pt x="1799" y="627"/>
                  </a:cubicBezTo>
                  <a:close/>
                  <a:moveTo>
                    <a:pt x="9674" y="686"/>
                  </a:moveTo>
                  <a:cubicBezTo>
                    <a:pt x="9662" y="692"/>
                    <a:pt x="9649" y="700"/>
                    <a:pt x="9636" y="708"/>
                  </a:cubicBezTo>
                  <a:lnTo>
                    <a:pt x="9636" y="708"/>
                  </a:lnTo>
                  <a:cubicBezTo>
                    <a:pt x="9648" y="700"/>
                    <a:pt x="9661" y="693"/>
                    <a:pt x="9674" y="686"/>
                  </a:cubicBezTo>
                  <a:close/>
                  <a:moveTo>
                    <a:pt x="1528" y="666"/>
                  </a:moveTo>
                  <a:cubicBezTo>
                    <a:pt x="1484" y="688"/>
                    <a:pt x="1454" y="704"/>
                    <a:pt x="1433" y="716"/>
                  </a:cubicBezTo>
                  <a:lnTo>
                    <a:pt x="1433" y="716"/>
                  </a:lnTo>
                  <a:cubicBezTo>
                    <a:pt x="1475" y="696"/>
                    <a:pt x="1508" y="679"/>
                    <a:pt x="1528" y="666"/>
                  </a:cubicBezTo>
                  <a:close/>
                  <a:moveTo>
                    <a:pt x="1833" y="597"/>
                  </a:moveTo>
                  <a:cubicBezTo>
                    <a:pt x="1838" y="597"/>
                    <a:pt x="1826" y="608"/>
                    <a:pt x="1799" y="627"/>
                  </a:cubicBezTo>
                  <a:lnTo>
                    <a:pt x="1799" y="627"/>
                  </a:lnTo>
                  <a:cubicBezTo>
                    <a:pt x="1810" y="621"/>
                    <a:pt x="1822" y="616"/>
                    <a:pt x="1833" y="605"/>
                  </a:cubicBezTo>
                  <a:lnTo>
                    <a:pt x="1914" y="605"/>
                  </a:lnTo>
                  <a:cubicBezTo>
                    <a:pt x="1858" y="623"/>
                    <a:pt x="1802" y="642"/>
                    <a:pt x="1746" y="661"/>
                  </a:cubicBezTo>
                  <a:lnTo>
                    <a:pt x="1746" y="661"/>
                  </a:lnTo>
                  <a:cubicBezTo>
                    <a:pt x="1754" y="655"/>
                    <a:pt x="1758" y="645"/>
                    <a:pt x="1772" y="645"/>
                  </a:cubicBezTo>
                  <a:lnTo>
                    <a:pt x="1772" y="645"/>
                  </a:lnTo>
                  <a:cubicBezTo>
                    <a:pt x="1752" y="645"/>
                    <a:pt x="1711" y="666"/>
                    <a:pt x="1690" y="686"/>
                  </a:cubicBezTo>
                  <a:cubicBezTo>
                    <a:pt x="1650" y="686"/>
                    <a:pt x="1629" y="707"/>
                    <a:pt x="1609" y="707"/>
                  </a:cubicBezTo>
                  <a:cubicBezTo>
                    <a:pt x="1573" y="718"/>
                    <a:pt x="1537" y="730"/>
                    <a:pt x="1510" y="742"/>
                  </a:cubicBezTo>
                  <a:lnTo>
                    <a:pt x="1510" y="742"/>
                  </a:lnTo>
                  <a:cubicBezTo>
                    <a:pt x="1602" y="690"/>
                    <a:pt x="1707" y="640"/>
                    <a:pt x="1813" y="605"/>
                  </a:cubicBezTo>
                  <a:cubicBezTo>
                    <a:pt x="1824" y="599"/>
                    <a:pt x="1830" y="597"/>
                    <a:pt x="1833" y="597"/>
                  </a:cubicBezTo>
                  <a:close/>
                  <a:moveTo>
                    <a:pt x="9511" y="829"/>
                  </a:moveTo>
                  <a:lnTo>
                    <a:pt x="9511" y="829"/>
                  </a:lnTo>
                  <a:cubicBezTo>
                    <a:pt x="9450" y="890"/>
                    <a:pt x="9368" y="1012"/>
                    <a:pt x="9246" y="1134"/>
                  </a:cubicBezTo>
                  <a:cubicBezTo>
                    <a:pt x="9104" y="1236"/>
                    <a:pt x="8981" y="1358"/>
                    <a:pt x="8859" y="1460"/>
                  </a:cubicBezTo>
                  <a:cubicBezTo>
                    <a:pt x="8941" y="1338"/>
                    <a:pt x="9063" y="1195"/>
                    <a:pt x="9205" y="1073"/>
                  </a:cubicBezTo>
                  <a:lnTo>
                    <a:pt x="9266" y="1032"/>
                  </a:lnTo>
                  <a:cubicBezTo>
                    <a:pt x="9348" y="971"/>
                    <a:pt x="9429" y="910"/>
                    <a:pt x="9511" y="829"/>
                  </a:cubicBezTo>
                  <a:close/>
                  <a:moveTo>
                    <a:pt x="2118" y="1542"/>
                  </a:moveTo>
                  <a:lnTo>
                    <a:pt x="2118" y="1542"/>
                  </a:lnTo>
                  <a:cubicBezTo>
                    <a:pt x="2112" y="1543"/>
                    <a:pt x="2106" y="1545"/>
                    <a:pt x="2100" y="1547"/>
                  </a:cubicBezTo>
                  <a:lnTo>
                    <a:pt x="2100" y="1547"/>
                  </a:lnTo>
                  <a:cubicBezTo>
                    <a:pt x="2106" y="1546"/>
                    <a:pt x="2112" y="1544"/>
                    <a:pt x="2118" y="1542"/>
                  </a:cubicBezTo>
                  <a:close/>
                  <a:moveTo>
                    <a:pt x="8386" y="1707"/>
                  </a:moveTo>
                  <a:cubicBezTo>
                    <a:pt x="8348" y="1727"/>
                    <a:pt x="8328" y="1746"/>
                    <a:pt x="8289" y="1766"/>
                  </a:cubicBezTo>
                  <a:cubicBezTo>
                    <a:pt x="8321" y="1749"/>
                    <a:pt x="8353" y="1733"/>
                    <a:pt x="8386" y="1707"/>
                  </a:cubicBezTo>
                  <a:close/>
                  <a:moveTo>
                    <a:pt x="13156" y="2214"/>
                  </a:moveTo>
                  <a:lnTo>
                    <a:pt x="13197" y="2275"/>
                  </a:lnTo>
                  <a:cubicBezTo>
                    <a:pt x="13198" y="2275"/>
                    <a:pt x="13200" y="2276"/>
                    <a:pt x="13201" y="2277"/>
                  </a:cubicBezTo>
                  <a:lnTo>
                    <a:pt x="13201" y="2277"/>
                  </a:lnTo>
                  <a:cubicBezTo>
                    <a:pt x="13190" y="2264"/>
                    <a:pt x="13187" y="2257"/>
                    <a:pt x="13192" y="2255"/>
                  </a:cubicBezTo>
                  <a:lnTo>
                    <a:pt x="13192" y="2255"/>
                  </a:lnTo>
                  <a:cubicBezTo>
                    <a:pt x="13182" y="2244"/>
                    <a:pt x="13170" y="2230"/>
                    <a:pt x="13156" y="2214"/>
                  </a:cubicBezTo>
                  <a:close/>
                  <a:moveTo>
                    <a:pt x="18670" y="2295"/>
                  </a:moveTo>
                  <a:cubicBezTo>
                    <a:pt x="18665" y="2302"/>
                    <a:pt x="18660" y="2308"/>
                    <a:pt x="18655" y="2315"/>
                  </a:cubicBezTo>
                  <a:cubicBezTo>
                    <a:pt x="18655" y="2297"/>
                    <a:pt x="18655" y="2295"/>
                    <a:pt x="18670" y="2295"/>
                  </a:cubicBezTo>
                  <a:close/>
                  <a:moveTo>
                    <a:pt x="14530" y="2399"/>
                  </a:moveTo>
                  <a:cubicBezTo>
                    <a:pt x="14544" y="2416"/>
                    <a:pt x="14559" y="2433"/>
                    <a:pt x="14574" y="2449"/>
                  </a:cubicBezTo>
                  <a:lnTo>
                    <a:pt x="14574" y="2449"/>
                  </a:lnTo>
                  <a:cubicBezTo>
                    <a:pt x="14559" y="2431"/>
                    <a:pt x="14544" y="2407"/>
                    <a:pt x="14530" y="2399"/>
                  </a:cubicBezTo>
                  <a:close/>
                  <a:moveTo>
                    <a:pt x="6008" y="2539"/>
                  </a:moveTo>
                  <a:lnTo>
                    <a:pt x="6008" y="2539"/>
                  </a:lnTo>
                  <a:cubicBezTo>
                    <a:pt x="6089" y="2560"/>
                    <a:pt x="6150" y="2580"/>
                    <a:pt x="6232" y="2580"/>
                  </a:cubicBezTo>
                  <a:cubicBezTo>
                    <a:pt x="6212" y="2580"/>
                    <a:pt x="6212" y="2601"/>
                    <a:pt x="6232" y="2621"/>
                  </a:cubicBezTo>
                  <a:lnTo>
                    <a:pt x="6212" y="2621"/>
                  </a:lnTo>
                  <a:cubicBezTo>
                    <a:pt x="6130" y="2601"/>
                    <a:pt x="6069" y="2580"/>
                    <a:pt x="6008" y="2539"/>
                  </a:cubicBezTo>
                  <a:close/>
                  <a:moveTo>
                    <a:pt x="18309" y="2601"/>
                  </a:moveTo>
                  <a:lnTo>
                    <a:pt x="18309" y="2601"/>
                  </a:lnTo>
                  <a:cubicBezTo>
                    <a:pt x="18207" y="2682"/>
                    <a:pt x="18105" y="2743"/>
                    <a:pt x="18024" y="2804"/>
                  </a:cubicBezTo>
                  <a:cubicBezTo>
                    <a:pt x="18085" y="2743"/>
                    <a:pt x="18207" y="2682"/>
                    <a:pt x="18309" y="2601"/>
                  </a:cubicBezTo>
                  <a:close/>
                  <a:moveTo>
                    <a:pt x="17942" y="2845"/>
                  </a:moveTo>
                  <a:cubicBezTo>
                    <a:pt x="17942" y="2865"/>
                    <a:pt x="17942" y="2865"/>
                    <a:pt x="17922" y="2865"/>
                  </a:cubicBezTo>
                  <a:cubicBezTo>
                    <a:pt x="17942" y="2865"/>
                    <a:pt x="17942" y="2845"/>
                    <a:pt x="17942" y="2845"/>
                  </a:cubicBezTo>
                  <a:close/>
                  <a:moveTo>
                    <a:pt x="13727" y="1440"/>
                  </a:moveTo>
                  <a:cubicBezTo>
                    <a:pt x="13828" y="1521"/>
                    <a:pt x="13991" y="1684"/>
                    <a:pt x="14175" y="1888"/>
                  </a:cubicBezTo>
                  <a:cubicBezTo>
                    <a:pt x="14318" y="2043"/>
                    <a:pt x="14321" y="2065"/>
                    <a:pt x="14307" y="2065"/>
                  </a:cubicBezTo>
                  <a:cubicBezTo>
                    <a:pt x="14302" y="2065"/>
                    <a:pt x="14294" y="2062"/>
                    <a:pt x="14291" y="2062"/>
                  </a:cubicBezTo>
                  <a:cubicBezTo>
                    <a:pt x="14289" y="2062"/>
                    <a:pt x="14289" y="2064"/>
                    <a:pt x="14297" y="2071"/>
                  </a:cubicBezTo>
                  <a:cubicBezTo>
                    <a:pt x="14500" y="2315"/>
                    <a:pt x="14623" y="2417"/>
                    <a:pt x="14724" y="2499"/>
                  </a:cubicBezTo>
                  <a:cubicBezTo>
                    <a:pt x="14826" y="2560"/>
                    <a:pt x="14908" y="2641"/>
                    <a:pt x="15111" y="2804"/>
                  </a:cubicBezTo>
                  <a:cubicBezTo>
                    <a:pt x="15192" y="2885"/>
                    <a:pt x="15169" y="2894"/>
                    <a:pt x="15140" y="2894"/>
                  </a:cubicBezTo>
                  <a:cubicBezTo>
                    <a:pt x="15132" y="2894"/>
                    <a:pt x="15123" y="2893"/>
                    <a:pt x="15117" y="2893"/>
                  </a:cubicBezTo>
                  <a:cubicBezTo>
                    <a:pt x="15106" y="2893"/>
                    <a:pt x="15100" y="2895"/>
                    <a:pt x="15111" y="2906"/>
                  </a:cubicBezTo>
                  <a:cubicBezTo>
                    <a:pt x="14867" y="2743"/>
                    <a:pt x="14786" y="2621"/>
                    <a:pt x="14643" y="2478"/>
                  </a:cubicBezTo>
                  <a:lnTo>
                    <a:pt x="14643" y="2478"/>
                  </a:lnTo>
                  <a:cubicBezTo>
                    <a:pt x="14704" y="2540"/>
                    <a:pt x="14745" y="2601"/>
                    <a:pt x="14806" y="2662"/>
                  </a:cubicBezTo>
                  <a:cubicBezTo>
                    <a:pt x="14742" y="2614"/>
                    <a:pt x="14654" y="2529"/>
                    <a:pt x="14580" y="2456"/>
                  </a:cubicBezTo>
                  <a:lnTo>
                    <a:pt x="14580" y="2456"/>
                  </a:lnTo>
                  <a:cubicBezTo>
                    <a:pt x="14578" y="2454"/>
                    <a:pt x="14576" y="2451"/>
                    <a:pt x="14574" y="2449"/>
                  </a:cubicBezTo>
                  <a:lnTo>
                    <a:pt x="14574" y="2449"/>
                  </a:lnTo>
                  <a:cubicBezTo>
                    <a:pt x="14575" y="2451"/>
                    <a:pt x="14577" y="2453"/>
                    <a:pt x="14578" y="2454"/>
                  </a:cubicBezTo>
                  <a:lnTo>
                    <a:pt x="14578" y="2454"/>
                  </a:lnTo>
                  <a:cubicBezTo>
                    <a:pt x="14558" y="2434"/>
                    <a:pt x="14538" y="2414"/>
                    <a:pt x="14521" y="2397"/>
                  </a:cubicBezTo>
                  <a:cubicBezTo>
                    <a:pt x="14524" y="2397"/>
                    <a:pt x="14527" y="2398"/>
                    <a:pt x="14530" y="2399"/>
                  </a:cubicBezTo>
                  <a:lnTo>
                    <a:pt x="14530" y="2399"/>
                  </a:lnTo>
                  <a:cubicBezTo>
                    <a:pt x="14367" y="2215"/>
                    <a:pt x="14218" y="2029"/>
                    <a:pt x="14052" y="1827"/>
                  </a:cubicBezTo>
                  <a:cubicBezTo>
                    <a:pt x="13930" y="1684"/>
                    <a:pt x="13828" y="1562"/>
                    <a:pt x="13727" y="1440"/>
                  </a:cubicBezTo>
                  <a:close/>
                  <a:moveTo>
                    <a:pt x="16374" y="3150"/>
                  </a:moveTo>
                  <a:cubicBezTo>
                    <a:pt x="16377" y="3151"/>
                    <a:pt x="16379" y="3151"/>
                    <a:pt x="16381" y="3151"/>
                  </a:cubicBezTo>
                  <a:lnTo>
                    <a:pt x="16381" y="3151"/>
                  </a:lnTo>
                  <a:cubicBezTo>
                    <a:pt x="16379" y="3151"/>
                    <a:pt x="16376" y="3150"/>
                    <a:pt x="16374" y="3150"/>
                  </a:cubicBezTo>
                  <a:close/>
                  <a:moveTo>
                    <a:pt x="16760" y="3218"/>
                  </a:moveTo>
                  <a:cubicBezTo>
                    <a:pt x="16746" y="3220"/>
                    <a:pt x="16731" y="3221"/>
                    <a:pt x="16717" y="3223"/>
                  </a:cubicBezTo>
                  <a:lnTo>
                    <a:pt x="16717" y="3223"/>
                  </a:lnTo>
                  <a:cubicBezTo>
                    <a:pt x="16722" y="3223"/>
                    <a:pt x="16727" y="3223"/>
                    <a:pt x="16731" y="3223"/>
                  </a:cubicBezTo>
                  <a:cubicBezTo>
                    <a:pt x="16749" y="3223"/>
                    <a:pt x="16763" y="3224"/>
                    <a:pt x="16772" y="3226"/>
                  </a:cubicBezTo>
                  <a:lnTo>
                    <a:pt x="16772" y="3226"/>
                  </a:lnTo>
                  <a:lnTo>
                    <a:pt x="16760" y="3218"/>
                  </a:lnTo>
                  <a:close/>
                  <a:moveTo>
                    <a:pt x="16717" y="3223"/>
                  </a:moveTo>
                  <a:lnTo>
                    <a:pt x="16717" y="3223"/>
                  </a:lnTo>
                  <a:cubicBezTo>
                    <a:pt x="16657" y="3224"/>
                    <a:pt x="16567" y="3232"/>
                    <a:pt x="16517" y="3232"/>
                  </a:cubicBezTo>
                  <a:cubicBezTo>
                    <a:pt x="16563" y="3232"/>
                    <a:pt x="16633" y="3232"/>
                    <a:pt x="16717" y="3223"/>
                  </a:cubicBezTo>
                  <a:close/>
                  <a:moveTo>
                    <a:pt x="16772" y="3226"/>
                  </a:moveTo>
                  <a:lnTo>
                    <a:pt x="16781" y="3232"/>
                  </a:lnTo>
                  <a:cubicBezTo>
                    <a:pt x="16781" y="3229"/>
                    <a:pt x="16778" y="3227"/>
                    <a:pt x="16772" y="3226"/>
                  </a:cubicBezTo>
                  <a:close/>
                  <a:moveTo>
                    <a:pt x="23359" y="3313"/>
                  </a:moveTo>
                  <a:cubicBezTo>
                    <a:pt x="23365" y="3320"/>
                    <a:pt x="23371" y="3327"/>
                    <a:pt x="23376" y="3334"/>
                  </a:cubicBezTo>
                  <a:lnTo>
                    <a:pt x="23376" y="3334"/>
                  </a:lnTo>
                  <a:cubicBezTo>
                    <a:pt x="23359" y="3334"/>
                    <a:pt x="23359" y="3333"/>
                    <a:pt x="23359" y="3313"/>
                  </a:cubicBezTo>
                  <a:close/>
                  <a:moveTo>
                    <a:pt x="11473" y="1"/>
                  </a:moveTo>
                  <a:cubicBezTo>
                    <a:pt x="11370" y="1"/>
                    <a:pt x="11277" y="6"/>
                    <a:pt x="11201" y="14"/>
                  </a:cubicBezTo>
                  <a:lnTo>
                    <a:pt x="11201" y="55"/>
                  </a:lnTo>
                  <a:cubicBezTo>
                    <a:pt x="10957" y="75"/>
                    <a:pt x="10733" y="136"/>
                    <a:pt x="10468" y="259"/>
                  </a:cubicBezTo>
                  <a:lnTo>
                    <a:pt x="10488" y="279"/>
                  </a:lnTo>
                  <a:cubicBezTo>
                    <a:pt x="10427" y="299"/>
                    <a:pt x="10366" y="340"/>
                    <a:pt x="10285" y="360"/>
                  </a:cubicBezTo>
                  <a:cubicBezTo>
                    <a:pt x="10224" y="401"/>
                    <a:pt x="10142" y="421"/>
                    <a:pt x="10061" y="462"/>
                  </a:cubicBezTo>
                  <a:cubicBezTo>
                    <a:pt x="9898" y="544"/>
                    <a:pt x="9714" y="645"/>
                    <a:pt x="9572" y="768"/>
                  </a:cubicBezTo>
                  <a:cubicBezTo>
                    <a:pt x="9572" y="753"/>
                    <a:pt x="9603" y="728"/>
                    <a:pt x="9636" y="708"/>
                  </a:cubicBezTo>
                  <a:lnTo>
                    <a:pt x="9636" y="708"/>
                  </a:lnTo>
                  <a:cubicBezTo>
                    <a:pt x="9246" y="934"/>
                    <a:pt x="8930" y="1304"/>
                    <a:pt x="8615" y="1521"/>
                  </a:cubicBezTo>
                  <a:cubicBezTo>
                    <a:pt x="8533" y="1603"/>
                    <a:pt x="8472" y="1643"/>
                    <a:pt x="8411" y="1684"/>
                  </a:cubicBezTo>
                  <a:cubicBezTo>
                    <a:pt x="8403" y="1693"/>
                    <a:pt x="8394" y="1700"/>
                    <a:pt x="8386" y="1707"/>
                  </a:cubicBezTo>
                  <a:lnTo>
                    <a:pt x="8386" y="1707"/>
                  </a:lnTo>
                  <a:cubicBezTo>
                    <a:pt x="8387" y="1706"/>
                    <a:pt x="8389" y="1705"/>
                    <a:pt x="8391" y="1704"/>
                  </a:cubicBezTo>
                  <a:lnTo>
                    <a:pt x="8391" y="1704"/>
                  </a:lnTo>
                  <a:cubicBezTo>
                    <a:pt x="8330" y="1766"/>
                    <a:pt x="8228" y="1827"/>
                    <a:pt x="8146" y="1908"/>
                  </a:cubicBezTo>
                  <a:lnTo>
                    <a:pt x="8085" y="1928"/>
                  </a:lnTo>
                  <a:lnTo>
                    <a:pt x="8065" y="1928"/>
                  </a:lnTo>
                  <a:cubicBezTo>
                    <a:pt x="7988" y="1974"/>
                    <a:pt x="7981" y="1997"/>
                    <a:pt x="8008" y="1997"/>
                  </a:cubicBezTo>
                  <a:cubicBezTo>
                    <a:pt x="8016" y="1997"/>
                    <a:pt x="8029" y="1995"/>
                    <a:pt x="8045" y="1990"/>
                  </a:cubicBezTo>
                  <a:lnTo>
                    <a:pt x="8045" y="1990"/>
                  </a:lnTo>
                  <a:cubicBezTo>
                    <a:pt x="8004" y="2010"/>
                    <a:pt x="7963" y="2051"/>
                    <a:pt x="7922" y="2091"/>
                  </a:cubicBezTo>
                  <a:cubicBezTo>
                    <a:pt x="7841" y="2091"/>
                    <a:pt x="7678" y="2254"/>
                    <a:pt x="7535" y="2275"/>
                  </a:cubicBezTo>
                  <a:cubicBezTo>
                    <a:pt x="7515" y="2315"/>
                    <a:pt x="7393" y="2377"/>
                    <a:pt x="7250" y="2438"/>
                  </a:cubicBezTo>
                  <a:cubicBezTo>
                    <a:pt x="7189" y="2478"/>
                    <a:pt x="7128" y="2499"/>
                    <a:pt x="7067" y="2519"/>
                  </a:cubicBezTo>
                  <a:cubicBezTo>
                    <a:pt x="7026" y="2539"/>
                    <a:pt x="7006" y="2539"/>
                    <a:pt x="6985" y="2560"/>
                  </a:cubicBezTo>
                  <a:cubicBezTo>
                    <a:pt x="6978" y="2560"/>
                    <a:pt x="6971" y="2560"/>
                    <a:pt x="6964" y="2561"/>
                  </a:cubicBezTo>
                  <a:lnTo>
                    <a:pt x="6964" y="2561"/>
                  </a:lnTo>
                  <a:cubicBezTo>
                    <a:pt x="6965" y="2560"/>
                    <a:pt x="6965" y="2560"/>
                    <a:pt x="6965" y="2560"/>
                  </a:cubicBezTo>
                  <a:lnTo>
                    <a:pt x="6965" y="2560"/>
                  </a:lnTo>
                  <a:cubicBezTo>
                    <a:pt x="6964" y="2560"/>
                    <a:pt x="6963" y="2560"/>
                    <a:pt x="6963" y="2561"/>
                  </a:cubicBezTo>
                  <a:lnTo>
                    <a:pt x="6963" y="2561"/>
                  </a:lnTo>
                  <a:cubicBezTo>
                    <a:pt x="6963" y="2561"/>
                    <a:pt x="6964" y="2561"/>
                    <a:pt x="6964" y="2561"/>
                  </a:cubicBezTo>
                  <a:lnTo>
                    <a:pt x="6964" y="2561"/>
                  </a:lnTo>
                  <a:cubicBezTo>
                    <a:pt x="6961" y="2564"/>
                    <a:pt x="6945" y="2580"/>
                    <a:pt x="6945" y="2580"/>
                  </a:cubicBezTo>
                  <a:cubicBezTo>
                    <a:pt x="6945" y="2580"/>
                    <a:pt x="6905" y="2580"/>
                    <a:pt x="6963" y="2561"/>
                  </a:cubicBezTo>
                  <a:lnTo>
                    <a:pt x="6963" y="2561"/>
                  </a:lnTo>
                  <a:cubicBezTo>
                    <a:pt x="6909" y="2565"/>
                    <a:pt x="6853" y="2580"/>
                    <a:pt x="6782" y="2580"/>
                  </a:cubicBezTo>
                  <a:cubicBezTo>
                    <a:pt x="6761" y="2580"/>
                    <a:pt x="6721" y="2601"/>
                    <a:pt x="6700" y="2601"/>
                  </a:cubicBezTo>
                  <a:lnTo>
                    <a:pt x="6619" y="2601"/>
                  </a:lnTo>
                  <a:lnTo>
                    <a:pt x="6558" y="2580"/>
                  </a:lnTo>
                  <a:lnTo>
                    <a:pt x="6273" y="2580"/>
                  </a:lnTo>
                  <a:cubicBezTo>
                    <a:pt x="6191" y="2560"/>
                    <a:pt x="6150" y="2519"/>
                    <a:pt x="6130" y="2499"/>
                  </a:cubicBezTo>
                  <a:lnTo>
                    <a:pt x="6232" y="2499"/>
                  </a:lnTo>
                  <a:cubicBezTo>
                    <a:pt x="6028" y="2458"/>
                    <a:pt x="5967" y="2417"/>
                    <a:pt x="5886" y="2377"/>
                  </a:cubicBezTo>
                  <a:cubicBezTo>
                    <a:pt x="5825" y="2336"/>
                    <a:pt x="5764" y="2315"/>
                    <a:pt x="5621" y="2214"/>
                  </a:cubicBezTo>
                  <a:lnTo>
                    <a:pt x="5641" y="2193"/>
                  </a:lnTo>
                  <a:cubicBezTo>
                    <a:pt x="5540" y="2132"/>
                    <a:pt x="5377" y="2010"/>
                    <a:pt x="5336" y="1928"/>
                  </a:cubicBezTo>
                  <a:cubicBezTo>
                    <a:pt x="5234" y="1827"/>
                    <a:pt x="5010" y="1562"/>
                    <a:pt x="4705" y="1256"/>
                  </a:cubicBezTo>
                  <a:cubicBezTo>
                    <a:pt x="4542" y="1114"/>
                    <a:pt x="4358" y="971"/>
                    <a:pt x="4175" y="849"/>
                  </a:cubicBezTo>
                  <a:cubicBezTo>
                    <a:pt x="3992" y="727"/>
                    <a:pt x="3788" y="625"/>
                    <a:pt x="3625" y="544"/>
                  </a:cubicBezTo>
                  <a:lnTo>
                    <a:pt x="3625" y="544"/>
                  </a:lnTo>
                  <a:cubicBezTo>
                    <a:pt x="3640" y="566"/>
                    <a:pt x="3641" y="575"/>
                    <a:pt x="3631" y="575"/>
                  </a:cubicBezTo>
                  <a:cubicBezTo>
                    <a:pt x="3613" y="575"/>
                    <a:pt x="3560" y="549"/>
                    <a:pt x="3483" y="523"/>
                  </a:cubicBezTo>
                  <a:cubicBezTo>
                    <a:pt x="3399" y="490"/>
                    <a:pt x="3303" y="457"/>
                    <a:pt x="3259" y="457"/>
                  </a:cubicBezTo>
                  <a:cubicBezTo>
                    <a:pt x="3249" y="457"/>
                    <a:pt x="3242" y="458"/>
                    <a:pt x="3238" y="462"/>
                  </a:cubicBezTo>
                  <a:cubicBezTo>
                    <a:pt x="3197" y="442"/>
                    <a:pt x="3096" y="421"/>
                    <a:pt x="3218" y="421"/>
                  </a:cubicBezTo>
                  <a:cubicBezTo>
                    <a:pt x="2994" y="398"/>
                    <a:pt x="2832" y="374"/>
                    <a:pt x="2680" y="374"/>
                  </a:cubicBezTo>
                  <a:cubicBezTo>
                    <a:pt x="2569" y="374"/>
                    <a:pt x="2463" y="387"/>
                    <a:pt x="2342" y="421"/>
                  </a:cubicBezTo>
                  <a:cubicBezTo>
                    <a:pt x="2301" y="401"/>
                    <a:pt x="2424" y="381"/>
                    <a:pt x="2383" y="381"/>
                  </a:cubicBezTo>
                  <a:cubicBezTo>
                    <a:pt x="2362" y="381"/>
                    <a:pt x="2261" y="401"/>
                    <a:pt x="2220" y="401"/>
                  </a:cubicBezTo>
                  <a:cubicBezTo>
                    <a:pt x="2179" y="401"/>
                    <a:pt x="2281" y="381"/>
                    <a:pt x="2342" y="360"/>
                  </a:cubicBezTo>
                  <a:lnTo>
                    <a:pt x="2342" y="360"/>
                  </a:lnTo>
                  <a:cubicBezTo>
                    <a:pt x="2240" y="381"/>
                    <a:pt x="2159" y="401"/>
                    <a:pt x="2098" y="421"/>
                  </a:cubicBezTo>
                  <a:cubicBezTo>
                    <a:pt x="2037" y="421"/>
                    <a:pt x="1996" y="442"/>
                    <a:pt x="1976" y="462"/>
                  </a:cubicBezTo>
                  <a:cubicBezTo>
                    <a:pt x="1914" y="503"/>
                    <a:pt x="1914" y="523"/>
                    <a:pt x="1894" y="544"/>
                  </a:cubicBezTo>
                  <a:cubicBezTo>
                    <a:pt x="1792" y="564"/>
                    <a:pt x="1731" y="584"/>
                    <a:pt x="1670" y="625"/>
                  </a:cubicBezTo>
                  <a:cubicBezTo>
                    <a:pt x="1609" y="645"/>
                    <a:pt x="1548" y="686"/>
                    <a:pt x="1487" y="727"/>
                  </a:cubicBezTo>
                  <a:cubicBezTo>
                    <a:pt x="1446" y="727"/>
                    <a:pt x="1405" y="747"/>
                    <a:pt x="1405" y="747"/>
                  </a:cubicBezTo>
                  <a:cubicBezTo>
                    <a:pt x="1392" y="747"/>
                    <a:pt x="1396" y="739"/>
                    <a:pt x="1433" y="716"/>
                  </a:cubicBezTo>
                  <a:lnTo>
                    <a:pt x="1433" y="716"/>
                  </a:lnTo>
                  <a:cubicBezTo>
                    <a:pt x="1342" y="762"/>
                    <a:pt x="1211" y="826"/>
                    <a:pt x="1100" y="910"/>
                  </a:cubicBezTo>
                  <a:cubicBezTo>
                    <a:pt x="937" y="1032"/>
                    <a:pt x="815" y="1155"/>
                    <a:pt x="815" y="1175"/>
                  </a:cubicBezTo>
                  <a:cubicBezTo>
                    <a:pt x="774" y="1195"/>
                    <a:pt x="693" y="1318"/>
                    <a:pt x="652" y="1338"/>
                  </a:cubicBezTo>
                  <a:cubicBezTo>
                    <a:pt x="611" y="1399"/>
                    <a:pt x="570" y="1440"/>
                    <a:pt x="530" y="1480"/>
                  </a:cubicBezTo>
                  <a:cubicBezTo>
                    <a:pt x="509" y="1521"/>
                    <a:pt x="489" y="1562"/>
                    <a:pt x="468" y="1603"/>
                  </a:cubicBezTo>
                  <a:cubicBezTo>
                    <a:pt x="407" y="1664"/>
                    <a:pt x="367" y="1745"/>
                    <a:pt x="285" y="1867"/>
                  </a:cubicBezTo>
                  <a:lnTo>
                    <a:pt x="346" y="1806"/>
                  </a:lnTo>
                  <a:lnTo>
                    <a:pt x="346" y="1806"/>
                  </a:lnTo>
                  <a:cubicBezTo>
                    <a:pt x="326" y="1928"/>
                    <a:pt x="224" y="2030"/>
                    <a:pt x="143" y="2275"/>
                  </a:cubicBezTo>
                  <a:lnTo>
                    <a:pt x="143" y="2254"/>
                  </a:lnTo>
                  <a:cubicBezTo>
                    <a:pt x="41" y="2519"/>
                    <a:pt x="41" y="2580"/>
                    <a:pt x="41" y="2641"/>
                  </a:cubicBezTo>
                  <a:cubicBezTo>
                    <a:pt x="41" y="2682"/>
                    <a:pt x="20" y="2723"/>
                    <a:pt x="20" y="2784"/>
                  </a:cubicBezTo>
                  <a:cubicBezTo>
                    <a:pt x="20" y="2825"/>
                    <a:pt x="0" y="2865"/>
                    <a:pt x="0" y="2926"/>
                  </a:cubicBezTo>
                  <a:cubicBezTo>
                    <a:pt x="0" y="2947"/>
                    <a:pt x="0" y="2947"/>
                    <a:pt x="0" y="2947"/>
                  </a:cubicBezTo>
                  <a:lnTo>
                    <a:pt x="20" y="2947"/>
                  </a:lnTo>
                  <a:cubicBezTo>
                    <a:pt x="41" y="2967"/>
                    <a:pt x="61" y="2967"/>
                    <a:pt x="61" y="2967"/>
                  </a:cubicBezTo>
                  <a:cubicBezTo>
                    <a:pt x="102" y="2967"/>
                    <a:pt x="143" y="2967"/>
                    <a:pt x="183" y="2988"/>
                  </a:cubicBezTo>
                  <a:cubicBezTo>
                    <a:pt x="183" y="2967"/>
                    <a:pt x="163" y="2967"/>
                    <a:pt x="163" y="2947"/>
                  </a:cubicBezTo>
                  <a:lnTo>
                    <a:pt x="285" y="2947"/>
                  </a:lnTo>
                  <a:cubicBezTo>
                    <a:pt x="346" y="2947"/>
                    <a:pt x="407" y="2967"/>
                    <a:pt x="489" y="2967"/>
                  </a:cubicBezTo>
                  <a:cubicBezTo>
                    <a:pt x="530" y="2967"/>
                    <a:pt x="570" y="2988"/>
                    <a:pt x="611" y="2988"/>
                  </a:cubicBezTo>
                  <a:lnTo>
                    <a:pt x="672" y="3008"/>
                  </a:lnTo>
                  <a:lnTo>
                    <a:pt x="733" y="3008"/>
                  </a:lnTo>
                  <a:cubicBezTo>
                    <a:pt x="794" y="3028"/>
                    <a:pt x="855" y="3028"/>
                    <a:pt x="917" y="3028"/>
                  </a:cubicBezTo>
                  <a:lnTo>
                    <a:pt x="957" y="3028"/>
                  </a:lnTo>
                  <a:cubicBezTo>
                    <a:pt x="957" y="3028"/>
                    <a:pt x="957" y="3008"/>
                    <a:pt x="957" y="2988"/>
                  </a:cubicBezTo>
                  <a:lnTo>
                    <a:pt x="937" y="3008"/>
                  </a:lnTo>
                  <a:cubicBezTo>
                    <a:pt x="937" y="2988"/>
                    <a:pt x="937" y="2967"/>
                    <a:pt x="937" y="2947"/>
                  </a:cubicBezTo>
                  <a:cubicBezTo>
                    <a:pt x="957" y="2926"/>
                    <a:pt x="957" y="2886"/>
                    <a:pt x="957" y="2865"/>
                  </a:cubicBezTo>
                  <a:cubicBezTo>
                    <a:pt x="978" y="2784"/>
                    <a:pt x="998" y="2743"/>
                    <a:pt x="1018" y="2682"/>
                  </a:cubicBezTo>
                  <a:cubicBezTo>
                    <a:pt x="1079" y="2580"/>
                    <a:pt x="1141" y="2478"/>
                    <a:pt x="1181" y="2417"/>
                  </a:cubicBezTo>
                  <a:cubicBezTo>
                    <a:pt x="1185" y="2410"/>
                    <a:pt x="1187" y="2406"/>
                    <a:pt x="1187" y="2406"/>
                  </a:cubicBezTo>
                  <a:lnTo>
                    <a:pt x="1187" y="2406"/>
                  </a:lnTo>
                  <a:cubicBezTo>
                    <a:pt x="1187" y="2406"/>
                    <a:pt x="1157" y="2469"/>
                    <a:pt x="1141" y="2519"/>
                  </a:cubicBezTo>
                  <a:cubicBezTo>
                    <a:pt x="1202" y="2417"/>
                    <a:pt x="1222" y="2377"/>
                    <a:pt x="1242" y="2336"/>
                  </a:cubicBezTo>
                  <a:cubicBezTo>
                    <a:pt x="1242" y="2315"/>
                    <a:pt x="1242" y="2315"/>
                    <a:pt x="1242" y="2315"/>
                  </a:cubicBezTo>
                  <a:cubicBezTo>
                    <a:pt x="1222" y="2295"/>
                    <a:pt x="1202" y="2295"/>
                    <a:pt x="1283" y="2173"/>
                  </a:cubicBezTo>
                  <a:cubicBezTo>
                    <a:pt x="1293" y="2166"/>
                    <a:pt x="1300" y="2164"/>
                    <a:pt x="1304" y="2164"/>
                  </a:cubicBezTo>
                  <a:cubicBezTo>
                    <a:pt x="1316" y="2164"/>
                    <a:pt x="1316" y="2179"/>
                    <a:pt x="1325" y="2179"/>
                  </a:cubicBezTo>
                  <a:cubicBezTo>
                    <a:pt x="1334" y="2179"/>
                    <a:pt x="1352" y="2162"/>
                    <a:pt x="1405" y="2091"/>
                  </a:cubicBezTo>
                  <a:cubicBezTo>
                    <a:pt x="1446" y="2051"/>
                    <a:pt x="1528" y="1908"/>
                    <a:pt x="1670" y="1806"/>
                  </a:cubicBezTo>
                  <a:cubicBezTo>
                    <a:pt x="1787" y="1689"/>
                    <a:pt x="1960" y="1591"/>
                    <a:pt x="2100" y="1547"/>
                  </a:cubicBezTo>
                  <a:lnTo>
                    <a:pt x="2100" y="1547"/>
                  </a:lnTo>
                  <a:cubicBezTo>
                    <a:pt x="2084" y="1551"/>
                    <a:pt x="2070" y="1554"/>
                    <a:pt x="2061" y="1554"/>
                  </a:cubicBezTo>
                  <a:cubicBezTo>
                    <a:pt x="2040" y="1554"/>
                    <a:pt x="2048" y="1540"/>
                    <a:pt x="2138" y="1501"/>
                  </a:cubicBezTo>
                  <a:cubicBezTo>
                    <a:pt x="2240" y="1460"/>
                    <a:pt x="2403" y="1440"/>
                    <a:pt x="2546" y="1440"/>
                  </a:cubicBezTo>
                  <a:lnTo>
                    <a:pt x="2953" y="1440"/>
                  </a:lnTo>
                  <a:cubicBezTo>
                    <a:pt x="2973" y="1440"/>
                    <a:pt x="2994" y="1460"/>
                    <a:pt x="2994" y="1460"/>
                  </a:cubicBezTo>
                  <a:cubicBezTo>
                    <a:pt x="3075" y="1460"/>
                    <a:pt x="3218" y="1501"/>
                    <a:pt x="3340" y="1542"/>
                  </a:cubicBezTo>
                  <a:cubicBezTo>
                    <a:pt x="3462" y="1582"/>
                    <a:pt x="3584" y="1643"/>
                    <a:pt x="3625" y="1664"/>
                  </a:cubicBezTo>
                  <a:cubicBezTo>
                    <a:pt x="3686" y="1745"/>
                    <a:pt x="3910" y="1888"/>
                    <a:pt x="4094" y="2071"/>
                  </a:cubicBezTo>
                  <a:cubicBezTo>
                    <a:pt x="4297" y="2254"/>
                    <a:pt x="4481" y="2417"/>
                    <a:pt x="4440" y="2438"/>
                  </a:cubicBezTo>
                  <a:cubicBezTo>
                    <a:pt x="4582" y="2580"/>
                    <a:pt x="4705" y="2723"/>
                    <a:pt x="4847" y="2845"/>
                  </a:cubicBezTo>
                  <a:cubicBezTo>
                    <a:pt x="5112" y="3089"/>
                    <a:pt x="5234" y="3150"/>
                    <a:pt x="5356" y="3212"/>
                  </a:cubicBezTo>
                  <a:cubicBezTo>
                    <a:pt x="5387" y="3232"/>
                    <a:pt x="5392" y="3237"/>
                    <a:pt x="5387" y="3237"/>
                  </a:cubicBezTo>
                  <a:cubicBezTo>
                    <a:pt x="5382" y="3237"/>
                    <a:pt x="5366" y="3232"/>
                    <a:pt x="5356" y="3232"/>
                  </a:cubicBezTo>
                  <a:cubicBezTo>
                    <a:pt x="5601" y="3374"/>
                    <a:pt x="5743" y="3436"/>
                    <a:pt x="5865" y="3476"/>
                  </a:cubicBezTo>
                  <a:cubicBezTo>
                    <a:pt x="5926" y="3497"/>
                    <a:pt x="6008" y="3517"/>
                    <a:pt x="6089" y="3517"/>
                  </a:cubicBezTo>
                  <a:cubicBezTo>
                    <a:pt x="6110" y="3537"/>
                    <a:pt x="6171" y="3537"/>
                    <a:pt x="6212" y="3537"/>
                  </a:cubicBezTo>
                  <a:cubicBezTo>
                    <a:pt x="6252" y="3537"/>
                    <a:pt x="6313" y="3558"/>
                    <a:pt x="6354" y="3558"/>
                  </a:cubicBezTo>
                  <a:lnTo>
                    <a:pt x="6415" y="3578"/>
                  </a:lnTo>
                  <a:cubicBezTo>
                    <a:pt x="6456" y="3578"/>
                    <a:pt x="6560" y="3587"/>
                    <a:pt x="6697" y="3587"/>
                  </a:cubicBezTo>
                  <a:cubicBezTo>
                    <a:pt x="6766" y="3587"/>
                    <a:pt x="6843" y="3585"/>
                    <a:pt x="6924" y="3578"/>
                  </a:cubicBezTo>
                  <a:cubicBezTo>
                    <a:pt x="7169" y="3558"/>
                    <a:pt x="7474" y="3476"/>
                    <a:pt x="7698" y="3354"/>
                  </a:cubicBezTo>
                  <a:lnTo>
                    <a:pt x="7698" y="3354"/>
                  </a:lnTo>
                  <a:cubicBezTo>
                    <a:pt x="7698" y="3374"/>
                    <a:pt x="7698" y="3374"/>
                    <a:pt x="7658" y="3395"/>
                  </a:cubicBezTo>
                  <a:cubicBezTo>
                    <a:pt x="7943" y="3273"/>
                    <a:pt x="8248" y="3110"/>
                    <a:pt x="8513" y="2947"/>
                  </a:cubicBezTo>
                  <a:cubicBezTo>
                    <a:pt x="8778" y="2784"/>
                    <a:pt x="8981" y="2621"/>
                    <a:pt x="9042" y="2519"/>
                  </a:cubicBezTo>
                  <a:cubicBezTo>
                    <a:pt x="9144" y="2417"/>
                    <a:pt x="9226" y="2336"/>
                    <a:pt x="9328" y="2254"/>
                  </a:cubicBezTo>
                  <a:lnTo>
                    <a:pt x="9328" y="2254"/>
                  </a:lnTo>
                  <a:cubicBezTo>
                    <a:pt x="9213" y="2345"/>
                    <a:pt x="9168" y="2375"/>
                    <a:pt x="9157" y="2375"/>
                  </a:cubicBezTo>
                  <a:cubicBezTo>
                    <a:pt x="9137" y="2375"/>
                    <a:pt x="9239" y="2270"/>
                    <a:pt x="9224" y="2270"/>
                  </a:cubicBezTo>
                  <a:cubicBezTo>
                    <a:pt x="9220" y="2270"/>
                    <a:pt x="9209" y="2277"/>
                    <a:pt x="9185" y="2295"/>
                  </a:cubicBezTo>
                  <a:cubicBezTo>
                    <a:pt x="9289" y="2191"/>
                    <a:pt x="9457" y="2077"/>
                    <a:pt x="9471" y="2077"/>
                  </a:cubicBezTo>
                  <a:cubicBezTo>
                    <a:pt x="9476" y="2077"/>
                    <a:pt x="9459" y="2093"/>
                    <a:pt x="9409" y="2132"/>
                  </a:cubicBezTo>
                  <a:lnTo>
                    <a:pt x="9389" y="2153"/>
                  </a:lnTo>
                  <a:cubicBezTo>
                    <a:pt x="9384" y="2165"/>
                    <a:pt x="9386" y="2171"/>
                    <a:pt x="9393" y="2171"/>
                  </a:cubicBezTo>
                  <a:cubicBezTo>
                    <a:pt x="9419" y="2171"/>
                    <a:pt x="9516" y="2090"/>
                    <a:pt x="9613" y="2010"/>
                  </a:cubicBezTo>
                  <a:cubicBezTo>
                    <a:pt x="9735" y="1908"/>
                    <a:pt x="9877" y="1806"/>
                    <a:pt x="9877" y="1806"/>
                  </a:cubicBezTo>
                  <a:cubicBezTo>
                    <a:pt x="10264" y="1521"/>
                    <a:pt x="10672" y="1256"/>
                    <a:pt x="11120" y="1155"/>
                  </a:cubicBezTo>
                  <a:cubicBezTo>
                    <a:pt x="11243" y="1121"/>
                    <a:pt x="11366" y="1106"/>
                    <a:pt x="11490" y="1106"/>
                  </a:cubicBezTo>
                  <a:cubicBezTo>
                    <a:pt x="11590" y="1106"/>
                    <a:pt x="11691" y="1116"/>
                    <a:pt x="11792" y="1134"/>
                  </a:cubicBezTo>
                  <a:cubicBezTo>
                    <a:pt x="11995" y="1175"/>
                    <a:pt x="12199" y="1297"/>
                    <a:pt x="12362" y="1419"/>
                  </a:cubicBezTo>
                  <a:lnTo>
                    <a:pt x="12301" y="1318"/>
                  </a:lnTo>
                  <a:lnTo>
                    <a:pt x="12301" y="1318"/>
                  </a:lnTo>
                  <a:cubicBezTo>
                    <a:pt x="12382" y="1379"/>
                    <a:pt x="12484" y="1440"/>
                    <a:pt x="12545" y="1521"/>
                  </a:cubicBezTo>
                  <a:cubicBezTo>
                    <a:pt x="12573" y="1549"/>
                    <a:pt x="12592" y="1568"/>
                    <a:pt x="12588" y="1568"/>
                  </a:cubicBezTo>
                  <a:cubicBezTo>
                    <a:pt x="12584" y="1568"/>
                    <a:pt x="12545" y="1539"/>
                    <a:pt x="12443" y="1460"/>
                  </a:cubicBezTo>
                  <a:lnTo>
                    <a:pt x="12443" y="1460"/>
                  </a:lnTo>
                  <a:cubicBezTo>
                    <a:pt x="12525" y="1542"/>
                    <a:pt x="12749" y="1704"/>
                    <a:pt x="12749" y="1704"/>
                  </a:cubicBezTo>
                  <a:cubicBezTo>
                    <a:pt x="12836" y="1798"/>
                    <a:pt x="12862" y="1829"/>
                    <a:pt x="12856" y="1829"/>
                  </a:cubicBezTo>
                  <a:cubicBezTo>
                    <a:pt x="12844" y="1829"/>
                    <a:pt x="12691" y="1688"/>
                    <a:pt x="12679" y="1688"/>
                  </a:cubicBezTo>
                  <a:cubicBezTo>
                    <a:pt x="12676" y="1688"/>
                    <a:pt x="12679" y="1693"/>
                    <a:pt x="12688" y="1704"/>
                  </a:cubicBezTo>
                  <a:cubicBezTo>
                    <a:pt x="12729" y="1745"/>
                    <a:pt x="12769" y="1786"/>
                    <a:pt x="12830" y="1827"/>
                  </a:cubicBezTo>
                  <a:lnTo>
                    <a:pt x="12790" y="1806"/>
                  </a:lnTo>
                  <a:lnTo>
                    <a:pt x="12790" y="1806"/>
                  </a:lnTo>
                  <a:cubicBezTo>
                    <a:pt x="12912" y="1908"/>
                    <a:pt x="12932" y="1908"/>
                    <a:pt x="13116" y="2112"/>
                  </a:cubicBezTo>
                  <a:cubicBezTo>
                    <a:pt x="13217" y="2254"/>
                    <a:pt x="13136" y="2193"/>
                    <a:pt x="13197" y="2254"/>
                  </a:cubicBezTo>
                  <a:cubicBezTo>
                    <a:pt x="13195" y="2254"/>
                    <a:pt x="13193" y="2255"/>
                    <a:pt x="13192" y="2255"/>
                  </a:cubicBezTo>
                  <a:lnTo>
                    <a:pt x="13192" y="2255"/>
                  </a:lnTo>
                  <a:cubicBezTo>
                    <a:pt x="13220" y="2288"/>
                    <a:pt x="13230" y="2298"/>
                    <a:pt x="13230" y="2298"/>
                  </a:cubicBezTo>
                  <a:cubicBezTo>
                    <a:pt x="13230" y="2298"/>
                    <a:pt x="13218" y="2286"/>
                    <a:pt x="13201" y="2277"/>
                  </a:cubicBezTo>
                  <a:lnTo>
                    <a:pt x="13201" y="2277"/>
                  </a:lnTo>
                  <a:cubicBezTo>
                    <a:pt x="13212" y="2290"/>
                    <a:pt x="13231" y="2309"/>
                    <a:pt x="13258" y="2336"/>
                  </a:cubicBezTo>
                  <a:lnTo>
                    <a:pt x="13502" y="2641"/>
                  </a:lnTo>
                  <a:lnTo>
                    <a:pt x="13421" y="2499"/>
                  </a:lnTo>
                  <a:lnTo>
                    <a:pt x="13421" y="2499"/>
                  </a:lnTo>
                  <a:cubicBezTo>
                    <a:pt x="13521" y="2584"/>
                    <a:pt x="13600" y="2689"/>
                    <a:pt x="13612" y="2689"/>
                  </a:cubicBezTo>
                  <a:cubicBezTo>
                    <a:pt x="13616" y="2689"/>
                    <a:pt x="13608" y="2670"/>
                    <a:pt x="13584" y="2621"/>
                  </a:cubicBezTo>
                  <a:lnTo>
                    <a:pt x="13584" y="2621"/>
                  </a:lnTo>
                  <a:cubicBezTo>
                    <a:pt x="13645" y="2743"/>
                    <a:pt x="13889" y="3049"/>
                    <a:pt x="14154" y="3293"/>
                  </a:cubicBezTo>
                  <a:cubicBezTo>
                    <a:pt x="14297" y="3436"/>
                    <a:pt x="14439" y="3537"/>
                    <a:pt x="14562" y="3639"/>
                  </a:cubicBezTo>
                  <a:cubicBezTo>
                    <a:pt x="14684" y="3721"/>
                    <a:pt x="14765" y="3782"/>
                    <a:pt x="14806" y="3802"/>
                  </a:cubicBezTo>
                  <a:cubicBezTo>
                    <a:pt x="15050" y="3924"/>
                    <a:pt x="15274" y="4026"/>
                    <a:pt x="15580" y="4108"/>
                  </a:cubicBezTo>
                  <a:cubicBezTo>
                    <a:pt x="15539" y="4087"/>
                    <a:pt x="15519" y="4067"/>
                    <a:pt x="15519" y="4067"/>
                  </a:cubicBezTo>
                  <a:cubicBezTo>
                    <a:pt x="15539" y="4067"/>
                    <a:pt x="15600" y="4067"/>
                    <a:pt x="15722" y="4087"/>
                  </a:cubicBezTo>
                  <a:cubicBezTo>
                    <a:pt x="15702" y="4108"/>
                    <a:pt x="15722" y="4128"/>
                    <a:pt x="15763" y="4148"/>
                  </a:cubicBezTo>
                  <a:cubicBezTo>
                    <a:pt x="15804" y="4148"/>
                    <a:pt x="15865" y="4169"/>
                    <a:pt x="15946" y="4189"/>
                  </a:cubicBezTo>
                  <a:cubicBezTo>
                    <a:pt x="16028" y="4189"/>
                    <a:pt x="16130" y="4209"/>
                    <a:pt x="16211" y="4209"/>
                  </a:cubicBezTo>
                  <a:cubicBezTo>
                    <a:pt x="16281" y="4227"/>
                    <a:pt x="16351" y="4229"/>
                    <a:pt x="16408" y="4243"/>
                  </a:cubicBezTo>
                  <a:lnTo>
                    <a:pt x="16408" y="4243"/>
                  </a:lnTo>
                  <a:cubicBezTo>
                    <a:pt x="16385" y="4229"/>
                    <a:pt x="16542" y="4227"/>
                    <a:pt x="16700" y="4209"/>
                  </a:cubicBezTo>
                  <a:cubicBezTo>
                    <a:pt x="16883" y="4189"/>
                    <a:pt x="17046" y="4148"/>
                    <a:pt x="16883" y="4148"/>
                  </a:cubicBezTo>
                  <a:cubicBezTo>
                    <a:pt x="16928" y="4144"/>
                    <a:pt x="16956" y="4143"/>
                    <a:pt x="16973" y="4143"/>
                  </a:cubicBezTo>
                  <a:cubicBezTo>
                    <a:pt x="17041" y="4143"/>
                    <a:pt x="16940" y="4169"/>
                    <a:pt x="17087" y="4169"/>
                  </a:cubicBezTo>
                  <a:cubicBezTo>
                    <a:pt x="17331" y="4108"/>
                    <a:pt x="17616" y="4026"/>
                    <a:pt x="17922" y="3904"/>
                  </a:cubicBezTo>
                  <a:cubicBezTo>
                    <a:pt x="17983" y="3884"/>
                    <a:pt x="18064" y="3843"/>
                    <a:pt x="18146" y="3822"/>
                  </a:cubicBezTo>
                  <a:cubicBezTo>
                    <a:pt x="18207" y="3782"/>
                    <a:pt x="18288" y="3741"/>
                    <a:pt x="18350" y="3700"/>
                  </a:cubicBezTo>
                  <a:cubicBezTo>
                    <a:pt x="18492" y="3639"/>
                    <a:pt x="18635" y="3537"/>
                    <a:pt x="18777" y="3436"/>
                  </a:cubicBezTo>
                  <a:lnTo>
                    <a:pt x="18777" y="3436"/>
                  </a:lnTo>
                  <a:cubicBezTo>
                    <a:pt x="18777" y="3436"/>
                    <a:pt x="18752" y="3446"/>
                    <a:pt x="18739" y="3446"/>
                  </a:cubicBezTo>
                  <a:cubicBezTo>
                    <a:pt x="18726" y="3446"/>
                    <a:pt x="18726" y="3436"/>
                    <a:pt x="18777" y="3395"/>
                  </a:cubicBezTo>
                  <a:cubicBezTo>
                    <a:pt x="18879" y="3334"/>
                    <a:pt x="18981" y="3273"/>
                    <a:pt x="19083" y="3212"/>
                  </a:cubicBezTo>
                  <a:cubicBezTo>
                    <a:pt x="19184" y="3110"/>
                    <a:pt x="19144" y="3089"/>
                    <a:pt x="19347" y="2947"/>
                  </a:cubicBezTo>
                  <a:lnTo>
                    <a:pt x="19347" y="2947"/>
                  </a:lnTo>
                  <a:cubicBezTo>
                    <a:pt x="19327" y="2957"/>
                    <a:pt x="19307" y="2967"/>
                    <a:pt x="19299" y="2967"/>
                  </a:cubicBezTo>
                  <a:cubicBezTo>
                    <a:pt x="19291" y="2967"/>
                    <a:pt x="19297" y="2957"/>
                    <a:pt x="19327" y="2926"/>
                  </a:cubicBezTo>
                  <a:cubicBezTo>
                    <a:pt x="19571" y="2723"/>
                    <a:pt x="19816" y="2519"/>
                    <a:pt x="20060" y="2315"/>
                  </a:cubicBezTo>
                  <a:cubicBezTo>
                    <a:pt x="20305" y="2132"/>
                    <a:pt x="20590" y="1969"/>
                    <a:pt x="20895" y="1969"/>
                  </a:cubicBezTo>
                  <a:cubicBezTo>
                    <a:pt x="20921" y="1967"/>
                    <a:pt x="20948" y="1967"/>
                    <a:pt x="20974" y="1967"/>
                  </a:cubicBezTo>
                  <a:cubicBezTo>
                    <a:pt x="21256" y="1967"/>
                    <a:pt x="21551" y="2063"/>
                    <a:pt x="21812" y="2193"/>
                  </a:cubicBezTo>
                  <a:cubicBezTo>
                    <a:pt x="22097" y="2336"/>
                    <a:pt x="22341" y="2519"/>
                    <a:pt x="22586" y="2743"/>
                  </a:cubicBezTo>
                  <a:cubicBezTo>
                    <a:pt x="22537" y="2695"/>
                    <a:pt x="22521" y="2675"/>
                    <a:pt x="22525" y="2675"/>
                  </a:cubicBezTo>
                  <a:cubicBezTo>
                    <a:pt x="22531" y="2675"/>
                    <a:pt x="22585" y="2722"/>
                    <a:pt x="22647" y="2784"/>
                  </a:cubicBezTo>
                  <a:cubicBezTo>
                    <a:pt x="22616" y="2753"/>
                    <a:pt x="22621" y="2748"/>
                    <a:pt x="22634" y="2748"/>
                  </a:cubicBezTo>
                  <a:cubicBezTo>
                    <a:pt x="22640" y="2748"/>
                    <a:pt x="22649" y="2749"/>
                    <a:pt x="22655" y="2749"/>
                  </a:cubicBezTo>
                  <a:cubicBezTo>
                    <a:pt x="22662" y="2749"/>
                    <a:pt x="22667" y="2748"/>
                    <a:pt x="22667" y="2743"/>
                  </a:cubicBezTo>
                  <a:cubicBezTo>
                    <a:pt x="22789" y="2865"/>
                    <a:pt x="22911" y="2988"/>
                    <a:pt x="23034" y="3130"/>
                  </a:cubicBezTo>
                  <a:cubicBezTo>
                    <a:pt x="23135" y="3171"/>
                    <a:pt x="23441" y="3537"/>
                    <a:pt x="23482" y="3558"/>
                  </a:cubicBezTo>
                  <a:lnTo>
                    <a:pt x="23380" y="3436"/>
                  </a:lnTo>
                  <a:lnTo>
                    <a:pt x="23380" y="3436"/>
                  </a:lnTo>
                  <a:cubicBezTo>
                    <a:pt x="23403" y="3459"/>
                    <a:pt x="23416" y="3469"/>
                    <a:pt x="23423" y="3469"/>
                  </a:cubicBezTo>
                  <a:cubicBezTo>
                    <a:pt x="23437" y="3469"/>
                    <a:pt x="23411" y="3411"/>
                    <a:pt x="23383" y="3341"/>
                  </a:cubicBezTo>
                  <a:lnTo>
                    <a:pt x="23383" y="3341"/>
                  </a:lnTo>
                  <a:cubicBezTo>
                    <a:pt x="23480" y="3457"/>
                    <a:pt x="23593" y="3589"/>
                    <a:pt x="23706" y="3721"/>
                  </a:cubicBezTo>
                  <a:lnTo>
                    <a:pt x="24337" y="3171"/>
                  </a:lnTo>
                  <a:cubicBezTo>
                    <a:pt x="23706" y="2417"/>
                    <a:pt x="22708" y="1399"/>
                    <a:pt x="21506" y="1114"/>
                  </a:cubicBezTo>
                  <a:cubicBezTo>
                    <a:pt x="21315" y="1069"/>
                    <a:pt x="21135" y="1049"/>
                    <a:pt x="20963" y="1049"/>
                  </a:cubicBezTo>
                  <a:cubicBezTo>
                    <a:pt x="20039" y="1049"/>
                    <a:pt x="19385" y="1637"/>
                    <a:pt x="18818" y="2153"/>
                  </a:cubicBezTo>
                  <a:cubicBezTo>
                    <a:pt x="18765" y="2205"/>
                    <a:pt x="18712" y="2243"/>
                    <a:pt x="18672" y="2292"/>
                  </a:cubicBezTo>
                  <a:lnTo>
                    <a:pt x="18672" y="2292"/>
                  </a:lnTo>
                  <a:lnTo>
                    <a:pt x="18655" y="2275"/>
                  </a:lnTo>
                  <a:cubicBezTo>
                    <a:pt x="18591" y="2338"/>
                    <a:pt x="18540" y="2389"/>
                    <a:pt x="18550" y="2389"/>
                  </a:cubicBezTo>
                  <a:cubicBezTo>
                    <a:pt x="18553" y="2389"/>
                    <a:pt x="18560" y="2385"/>
                    <a:pt x="18574" y="2377"/>
                  </a:cubicBezTo>
                  <a:lnTo>
                    <a:pt x="18574" y="2377"/>
                  </a:lnTo>
                  <a:cubicBezTo>
                    <a:pt x="18492" y="2458"/>
                    <a:pt x="18411" y="2519"/>
                    <a:pt x="18329" y="2580"/>
                  </a:cubicBezTo>
                  <a:cubicBezTo>
                    <a:pt x="18397" y="2512"/>
                    <a:pt x="18400" y="2486"/>
                    <a:pt x="18367" y="2486"/>
                  </a:cubicBezTo>
                  <a:cubicBezTo>
                    <a:pt x="18331" y="2486"/>
                    <a:pt x="18251" y="2517"/>
                    <a:pt x="18166" y="2560"/>
                  </a:cubicBezTo>
                  <a:cubicBezTo>
                    <a:pt x="18166" y="2560"/>
                    <a:pt x="18166" y="2580"/>
                    <a:pt x="18003" y="2702"/>
                  </a:cubicBezTo>
                  <a:cubicBezTo>
                    <a:pt x="18051" y="2687"/>
                    <a:pt x="18258" y="2536"/>
                    <a:pt x="18291" y="2536"/>
                  </a:cubicBezTo>
                  <a:cubicBezTo>
                    <a:pt x="18300" y="2536"/>
                    <a:pt x="18295" y="2548"/>
                    <a:pt x="18268" y="2580"/>
                  </a:cubicBezTo>
                  <a:cubicBezTo>
                    <a:pt x="18044" y="2743"/>
                    <a:pt x="18085" y="2702"/>
                    <a:pt x="17963" y="2763"/>
                  </a:cubicBezTo>
                  <a:cubicBezTo>
                    <a:pt x="17971" y="2761"/>
                    <a:pt x="17976" y="2759"/>
                    <a:pt x="17980" y="2759"/>
                  </a:cubicBezTo>
                  <a:cubicBezTo>
                    <a:pt x="18002" y="2759"/>
                    <a:pt x="17931" y="2812"/>
                    <a:pt x="17861" y="2865"/>
                  </a:cubicBezTo>
                  <a:cubicBezTo>
                    <a:pt x="17800" y="2906"/>
                    <a:pt x="17739" y="2947"/>
                    <a:pt x="17718" y="2967"/>
                  </a:cubicBezTo>
                  <a:cubicBezTo>
                    <a:pt x="17255" y="3182"/>
                    <a:pt x="16792" y="3290"/>
                    <a:pt x="16350" y="3290"/>
                  </a:cubicBezTo>
                  <a:cubicBezTo>
                    <a:pt x="16248" y="3290"/>
                    <a:pt x="16147" y="3284"/>
                    <a:pt x="16048" y="3273"/>
                  </a:cubicBezTo>
                  <a:lnTo>
                    <a:pt x="16028" y="3273"/>
                  </a:lnTo>
                  <a:cubicBezTo>
                    <a:pt x="15987" y="3252"/>
                    <a:pt x="15926" y="3252"/>
                    <a:pt x="15885" y="3252"/>
                  </a:cubicBezTo>
                  <a:cubicBezTo>
                    <a:pt x="15845" y="3232"/>
                    <a:pt x="15845" y="3227"/>
                    <a:pt x="15862" y="3227"/>
                  </a:cubicBezTo>
                  <a:cubicBezTo>
                    <a:pt x="15880" y="3227"/>
                    <a:pt x="15916" y="3232"/>
                    <a:pt x="15946" y="3232"/>
                  </a:cubicBezTo>
                  <a:cubicBezTo>
                    <a:pt x="16028" y="3232"/>
                    <a:pt x="16089" y="3232"/>
                    <a:pt x="15987" y="3212"/>
                  </a:cubicBezTo>
                  <a:lnTo>
                    <a:pt x="15987" y="3212"/>
                  </a:lnTo>
                  <a:cubicBezTo>
                    <a:pt x="16071" y="3220"/>
                    <a:pt x="16163" y="3225"/>
                    <a:pt x="16261" y="3225"/>
                  </a:cubicBezTo>
                  <a:cubicBezTo>
                    <a:pt x="16400" y="3225"/>
                    <a:pt x="16553" y="3215"/>
                    <a:pt x="16720" y="3191"/>
                  </a:cubicBezTo>
                  <a:lnTo>
                    <a:pt x="16760" y="3218"/>
                  </a:lnTo>
                  <a:lnTo>
                    <a:pt x="16760" y="3218"/>
                  </a:lnTo>
                  <a:cubicBezTo>
                    <a:pt x="16774" y="3216"/>
                    <a:pt x="16788" y="3214"/>
                    <a:pt x="16802" y="3212"/>
                  </a:cubicBezTo>
                  <a:cubicBezTo>
                    <a:pt x="16924" y="3212"/>
                    <a:pt x="17026" y="3191"/>
                    <a:pt x="17087" y="3150"/>
                  </a:cubicBezTo>
                  <a:cubicBezTo>
                    <a:pt x="17026" y="3150"/>
                    <a:pt x="16944" y="3171"/>
                    <a:pt x="16883" y="3171"/>
                  </a:cubicBezTo>
                  <a:cubicBezTo>
                    <a:pt x="17087" y="3110"/>
                    <a:pt x="17331" y="3008"/>
                    <a:pt x="17576" y="2906"/>
                  </a:cubicBezTo>
                  <a:lnTo>
                    <a:pt x="17576" y="2906"/>
                  </a:lnTo>
                  <a:cubicBezTo>
                    <a:pt x="17453" y="2926"/>
                    <a:pt x="17515" y="2947"/>
                    <a:pt x="17331" y="2967"/>
                  </a:cubicBezTo>
                  <a:cubicBezTo>
                    <a:pt x="17413" y="2967"/>
                    <a:pt x="17250" y="3028"/>
                    <a:pt x="17107" y="3069"/>
                  </a:cubicBezTo>
                  <a:cubicBezTo>
                    <a:pt x="16965" y="3110"/>
                    <a:pt x="16822" y="3130"/>
                    <a:pt x="16944" y="3130"/>
                  </a:cubicBezTo>
                  <a:cubicBezTo>
                    <a:pt x="16798" y="3130"/>
                    <a:pt x="16677" y="3156"/>
                    <a:pt x="16510" y="3156"/>
                  </a:cubicBezTo>
                  <a:cubicBezTo>
                    <a:pt x="16470" y="3156"/>
                    <a:pt x="16427" y="3155"/>
                    <a:pt x="16381" y="3151"/>
                  </a:cubicBezTo>
                  <a:lnTo>
                    <a:pt x="16381" y="3151"/>
                  </a:lnTo>
                  <a:cubicBezTo>
                    <a:pt x="16396" y="3153"/>
                    <a:pt x="16413" y="3159"/>
                    <a:pt x="16379" y="3159"/>
                  </a:cubicBezTo>
                  <a:cubicBezTo>
                    <a:pt x="16358" y="3159"/>
                    <a:pt x="16320" y="3157"/>
                    <a:pt x="16252" y="3150"/>
                  </a:cubicBezTo>
                  <a:lnTo>
                    <a:pt x="16211" y="3150"/>
                  </a:lnTo>
                  <a:cubicBezTo>
                    <a:pt x="16252" y="3171"/>
                    <a:pt x="16293" y="3171"/>
                    <a:pt x="16313" y="3171"/>
                  </a:cubicBezTo>
                  <a:cubicBezTo>
                    <a:pt x="16293" y="3191"/>
                    <a:pt x="16252" y="3191"/>
                    <a:pt x="16191" y="3191"/>
                  </a:cubicBezTo>
                  <a:cubicBezTo>
                    <a:pt x="16150" y="3191"/>
                    <a:pt x="16089" y="3191"/>
                    <a:pt x="16028" y="3171"/>
                  </a:cubicBezTo>
                  <a:cubicBezTo>
                    <a:pt x="15926" y="3171"/>
                    <a:pt x="15804" y="3150"/>
                    <a:pt x="15743" y="3130"/>
                  </a:cubicBezTo>
                  <a:cubicBezTo>
                    <a:pt x="15698" y="3115"/>
                    <a:pt x="15694" y="3111"/>
                    <a:pt x="15705" y="3111"/>
                  </a:cubicBezTo>
                  <a:cubicBezTo>
                    <a:pt x="15716" y="3111"/>
                    <a:pt x="15744" y="3116"/>
                    <a:pt x="15753" y="3116"/>
                  </a:cubicBezTo>
                  <a:cubicBezTo>
                    <a:pt x="15758" y="3116"/>
                    <a:pt x="15757" y="3114"/>
                    <a:pt x="15743" y="3110"/>
                  </a:cubicBezTo>
                  <a:cubicBezTo>
                    <a:pt x="15682" y="3089"/>
                    <a:pt x="15621" y="3089"/>
                    <a:pt x="15559" y="3069"/>
                  </a:cubicBezTo>
                  <a:cubicBezTo>
                    <a:pt x="15559" y="3054"/>
                    <a:pt x="15407" y="2963"/>
                    <a:pt x="15437" y="2963"/>
                  </a:cubicBezTo>
                  <a:cubicBezTo>
                    <a:pt x="15447" y="2963"/>
                    <a:pt x="15483" y="2975"/>
                    <a:pt x="15559" y="3008"/>
                  </a:cubicBezTo>
                  <a:lnTo>
                    <a:pt x="15437" y="2947"/>
                  </a:lnTo>
                  <a:cubicBezTo>
                    <a:pt x="15396" y="2926"/>
                    <a:pt x="15356" y="2906"/>
                    <a:pt x="15315" y="2886"/>
                  </a:cubicBezTo>
                  <a:cubicBezTo>
                    <a:pt x="15193" y="2804"/>
                    <a:pt x="15030" y="2662"/>
                    <a:pt x="14908" y="2580"/>
                  </a:cubicBezTo>
                  <a:cubicBezTo>
                    <a:pt x="14864" y="2525"/>
                    <a:pt x="14796" y="2464"/>
                    <a:pt x="14759" y="2433"/>
                  </a:cubicBezTo>
                  <a:lnTo>
                    <a:pt x="14759" y="2433"/>
                  </a:lnTo>
                  <a:cubicBezTo>
                    <a:pt x="14761" y="2434"/>
                    <a:pt x="14763" y="2436"/>
                    <a:pt x="14765" y="2438"/>
                  </a:cubicBezTo>
                  <a:cubicBezTo>
                    <a:pt x="14643" y="2336"/>
                    <a:pt x="14541" y="2234"/>
                    <a:pt x="14460" y="2112"/>
                  </a:cubicBezTo>
                  <a:cubicBezTo>
                    <a:pt x="14175" y="1786"/>
                    <a:pt x="13869" y="1440"/>
                    <a:pt x="13543" y="1032"/>
                  </a:cubicBezTo>
                  <a:cubicBezTo>
                    <a:pt x="13421" y="931"/>
                    <a:pt x="13319" y="829"/>
                    <a:pt x="13116" y="645"/>
                  </a:cubicBezTo>
                  <a:lnTo>
                    <a:pt x="13095" y="605"/>
                  </a:lnTo>
                  <a:cubicBezTo>
                    <a:pt x="13054" y="564"/>
                    <a:pt x="13014" y="544"/>
                    <a:pt x="12953" y="503"/>
                  </a:cubicBezTo>
                  <a:cubicBezTo>
                    <a:pt x="12892" y="462"/>
                    <a:pt x="12830" y="421"/>
                    <a:pt x="12790" y="381"/>
                  </a:cubicBezTo>
                  <a:cubicBezTo>
                    <a:pt x="12667" y="299"/>
                    <a:pt x="12566" y="259"/>
                    <a:pt x="12505" y="238"/>
                  </a:cubicBezTo>
                  <a:cubicBezTo>
                    <a:pt x="12423" y="177"/>
                    <a:pt x="12199" y="75"/>
                    <a:pt x="11934" y="34"/>
                  </a:cubicBezTo>
                  <a:cubicBezTo>
                    <a:pt x="11779" y="11"/>
                    <a:pt x="11617" y="1"/>
                    <a:pt x="11473" y="1"/>
                  </a:cubicBezTo>
                  <a:close/>
                  <a:moveTo>
                    <a:pt x="16408" y="4243"/>
                  </a:moveTo>
                  <a:lnTo>
                    <a:pt x="16408" y="4243"/>
                  </a:lnTo>
                  <a:cubicBezTo>
                    <a:pt x="16412" y="4245"/>
                    <a:pt x="16421" y="4247"/>
                    <a:pt x="16435" y="4250"/>
                  </a:cubicBezTo>
                  <a:cubicBezTo>
                    <a:pt x="16427" y="4247"/>
                    <a:pt x="16418" y="4245"/>
                    <a:pt x="16408" y="424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8998270" y="4414426"/>
              <a:ext cx="6948" cy="5354"/>
            </a:xfrm>
            <a:custGeom>
              <a:avLst/>
              <a:gdLst/>
              <a:ahLst/>
              <a:cxnLst/>
              <a:rect l="l" t="t" r="r" b="b"/>
              <a:pathLst>
                <a:path w="109" h="84" extrusionOk="0">
                  <a:moveTo>
                    <a:pt x="75" y="1"/>
                  </a:moveTo>
                  <a:cubicBezTo>
                    <a:pt x="69" y="1"/>
                    <a:pt x="62" y="2"/>
                    <a:pt x="62" y="2"/>
                  </a:cubicBezTo>
                  <a:cubicBezTo>
                    <a:pt x="1" y="63"/>
                    <a:pt x="41" y="63"/>
                    <a:pt x="21" y="84"/>
                  </a:cubicBezTo>
                  <a:cubicBezTo>
                    <a:pt x="108" y="11"/>
                    <a:pt x="92" y="1"/>
                    <a:pt x="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9001075" y="4334241"/>
              <a:ext cx="10262" cy="8987"/>
            </a:xfrm>
            <a:custGeom>
              <a:avLst/>
              <a:gdLst/>
              <a:ahLst/>
              <a:cxnLst/>
              <a:rect l="l" t="t" r="r" b="b"/>
              <a:pathLst>
                <a:path w="161" h="141" extrusionOk="0">
                  <a:moveTo>
                    <a:pt x="0" y="1"/>
                  </a:moveTo>
                  <a:cubicBezTo>
                    <a:pt x="41" y="41"/>
                    <a:pt x="101" y="100"/>
                    <a:pt x="160" y="140"/>
                  </a:cubicBezTo>
                  <a:lnTo>
                    <a:pt x="140" y="120"/>
                  </a:lnTo>
                  <a:cubicBezTo>
                    <a:pt x="80" y="80"/>
                    <a:pt x="40" y="40"/>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8945047" y="4284714"/>
              <a:ext cx="42897" cy="35121"/>
            </a:xfrm>
            <a:custGeom>
              <a:avLst/>
              <a:gdLst/>
              <a:ahLst/>
              <a:cxnLst/>
              <a:rect l="l" t="t" r="r" b="b"/>
              <a:pathLst>
                <a:path w="673" h="551" extrusionOk="0">
                  <a:moveTo>
                    <a:pt x="1" y="1"/>
                  </a:moveTo>
                  <a:lnTo>
                    <a:pt x="1" y="1"/>
                  </a:lnTo>
                  <a:cubicBezTo>
                    <a:pt x="82" y="103"/>
                    <a:pt x="388" y="306"/>
                    <a:pt x="571" y="469"/>
                  </a:cubicBezTo>
                  <a:lnTo>
                    <a:pt x="591" y="510"/>
                  </a:lnTo>
                  <a:lnTo>
                    <a:pt x="673" y="551"/>
                  </a:lnTo>
                  <a:cubicBezTo>
                    <a:pt x="469" y="367"/>
                    <a:pt x="164" y="123"/>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8906101" y="4256158"/>
              <a:ext cx="1402" cy="64"/>
            </a:xfrm>
            <a:custGeom>
              <a:avLst/>
              <a:gdLst/>
              <a:ahLst/>
              <a:cxnLst/>
              <a:rect l="l" t="t" r="r" b="b"/>
              <a:pathLst>
                <a:path w="22" h="1" extrusionOk="0">
                  <a:moveTo>
                    <a:pt x="21" y="1"/>
                  </a:moveTo>
                  <a:cubicBezTo>
                    <a:pt x="1" y="1"/>
                    <a:pt x="1" y="1"/>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907439" y="4256158"/>
              <a:ext cx="10453" cy="5290"/>
            </a:xfrm>
            <a:custGeom>
              <a:avLst/>
              <a:gdLst/>
              <a:ahLst/>
              <a:cxnLst/>
              <a:rect l="l" t="t" r="r" b="b"/>
              <a:pathLst>
                <a:path w="164" h="83" extrusionOk="0">
                  <a:moveTo>
                    <a:pt x="0" y="1"/>
                  </a:moveTo>
                  <a:cubicBezTo>
                    <a:pt x="0" y="1"/>
                    <a:pt x="37" y="19"/>
                    <a:pt x="146" y="74"/>
                  </a:cubicBezTo>
                  <a:lnTo>
                    <a:pt x="146" y="74"/>
                  </a:lnTo>
                  <a:cubicBezTo>
                    <a:pt x="143" y="68"/>
                    <a:pt x="143" y="62"/>
                    <a:pt x="143" y="62"/>
                  </a:cubicBezTo>
                  <a:cubicBezTo>
                    <a:pt x="102" y="42"/>
                    <a:pt x="82" y="21"/>
                    <a:pt x="0" y="1"/>
                  </a:cubicBezTo>
                  <a:close/>
                  <a:moveTo>
                    <a:pt x="146" y="74"/>
                  </a:moveTo>
                  <a:cubicBezTo>
                    <a:pt x="149" y="78"/>
                    <a:pt x="154" y="82"/>
                    <a:pt x="163" y="82"/>
                  </a:cubicBezTo>
                  <a:cubicBezTo>
                    <a:pt x="157" y="79"/>
                    <a:pt x="152" y="77"/>
                    <a:pt x="146" y="7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915216" y="4259090"/>
              <a:ext cx="4016" cy="2677"/>
            </a:xfrm>
            <a:custGeom>
              <a:avLst/>
              <a:gdLst/>
              <a:ahLst/>
              <a:cxnLst/>
              <a:rect l="l" t="t" r="r" b="b"/>
              <a:pathLst>
                <a:path w="63" h="42" extrusionOk="0">
                  <a:moveTo>
                    <a:pt x="1" y="0"/>
                  </a:moveTo>
                  <a:cubicBezTo>
                    <a:pt x="0" y="0"/>
                    <a:pt x="6" y="4"/>
                    <a:pt x="21" y="16"/>
                  </a:cubicBezTo>
                  <a:cubicBezTo>
                    <a:pt x="49" y="35"/>
                    <a:pt x="60" y="42"/>
                    <a:pt x="61" y="42"/>
                  </a:cubicBezTo>
                  <a:cubicBezTo>
                    <a:pt x="63" y="42"/>
                    <a:pt x="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8870023" y="4239522"/>
              <a:ext cx="17975" cy="7649"/>
            </a:xfrm>
            <a:custGeom>
              <a:avLst/>
              <a:gdLst/>
              <a:ahLst/>
              <a:cxnLst/>
              <a:rect l="l" t="t" r="r" b="b"/>
              <a:pathLst>
                <a:path w="282" h="120" extrusionOk="0">
                  <a:moveTo>
                    <a:pt x="146" y="34"/>
                  </a:moveTo>
                  <a:cubicBezTo>
                    <a:pt x="146" y="34"/>
                    <a:pt x="146" y="34"/>
                    <a:pt x="146" y="34"/>
                  </a:cubicBezTo>
                  <a:lnTo>
                    <a:pt x="146" y="34"/>
                  </a:lnTo>
                  <a:cubicBezTo>
                    <a:pt x="150" y="35"/>
                    <a:pt x="155" y="36"/>
                    <a:pt x="159" y="38"/>
                  </a:cubicBezTo>
                  <a:cubicBezTo>
                    <a:pt x="151" y="35"/>
                    <a:pt x="147" y="34"/>
                    <a:pt x="146" y="34"/>
                  </a:cubicBezTo>
                  <a:close/>
                  <a:moveTo>
                    <a:pt x="19" y="1"/>
                  </a:moveTo>
                  <a:cubicBezTo>
                    <a:pt x="1" y="1"/>
                    <a:pt x="39" y="23"/>
                    <a:pt x="98" y="58"/>
                  </a:cubicBezTo>
                  <a:cubicBezTo>
                    <a:pt x="159" y="79"/>
                    <a:pt x="221" y="79"/>
                    <a:pt x="282" y="119"/>
                  </a:cubicBezTo>
                  <a:cubicBezTo>
                    <a:pt x="264" y="84"/>
                    <a:pt x="142" y="34"/>
                    <a:pt x="146" y="34"/>
                  </a:cubicBezTo>
                  <a:lnTo>
                    <a:pt x="146" y="34"/>
                  </a:lnTo>
                  <a:cubicBezTo>
                    <a:pt x="70" y="11"/>
                    <a:pt x="31" y="1"/>
                    <a:pt x="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864606" y="4240605"/>
              <a:ext cx="6501" cy="1339"/>
            </a:xfrm>
            <a:custGeom>
              <a:avLst/>
              <a:gdLst/>
              <a:ahLst/>
              <a:cxnLst/>
              <a:rect l="l" t="t" r="r" b="b"/>
              <a:pathLst>
                <a:path w="102" h="21" extrusionOk="0">
                  <a:moveTo>
                    <a:pt x="0" y="0"/>
                  </a:moveTo>
                  <a:cubicBezTo>
                    <a:pt x="41" y="21"/>
                    <a:pt x="82" y="21"/>
                    <a:pt x="102" y="21"/>
                  </a:cubicBezTo>
                  <a:cubicBezTo>
                    <a:pt x="82" y="21"/>
                    <a:pt x="61" y="2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8871043" y="4241880"/>
              <a:ext cx="13067" cy="3952"/>
            </a:xfrm>
            <a:custGeom>
              <a:avLst/>
              <a:gdLst/>
              <a:ahLst/>
              <a:cxnLst/>
              <a:rect l="l" t="t" r="r" b="b"/>
              <a:pathLst>
                <a:path w="205" h="62" extrusionOk="0">
                  <a:moveTo>
                    <a:pt x="1" y="1"/>
                  </a:moveTo>
                  <a:cubicBezTo>
                    <a:pt x="21" y="21"/>
                    <a:pt x="21" y="42"/>
                    <a:pt x="103" y="42"/>
                  </a:cubicBezTo>
                  <a:cubicBezTo>
                    <a:pt x="82" y="42"/>
                    <a:pt x="123" y="42"/>
                    <a:pt x="205" y="62"/>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8890548" y="4249657"/>
              <a:ext cx="17274" cy="9179"/>
            </a:xfrm>
            <a:custGeom>
              <a:avLst/>
              <a:gdLst/>
              <a:ahLst/>
              <a:cxnLst/>
              <a:rect l="l" t="t" r="r" b="b"/>
              <a:pathLst>
                <a:path w="271" h="144" extrusionOk="0">
                  <a:moveTo>
                    <a:pt x="0" y="1"/>
                  </a:moveTo>
                  <a:lnTo>
                    <a:pt x="0" y="1"/>
                  </a:lnTo>
                  <a:cubicBezTo>
                    <a:pt x="71" y="29"/>
                    <a:pt x="152" y="68"/>
                    <a:pt x="133" y="68"/>
                  </a:cubicBezTo>
                  <a:cubicBezTo>
                    <a:pt x="124" y="68"/>
                    <a:pt x="97" y="60"/>
                    <a:pt x="41" y="42"/>
                  </a:cubicBezTo>
                  <a:lnTo>
                    <a:pt x="41" y="42"/>
                  </a:lnTo>
                  <a:cubicBezTo>
                    <a:pt x="177" y="102"/>
                    <a:pt x="246" y="129"/>
                    <a:pt x="264" y="139"/>
                  </a:cubicBezTo>
                  <a:lnTo>
                    <a:pt x="264" y="139"/>
                  </a:lnTo>
                  <a:cubicBezTo>
                    <a:pt x="254" y="115"/>
                    <a:pt x="171" y="58"/>
                    <a:pt x="0" y="1"/>
                  </a:cubicBezTo>
                  <a:close/>
                  <a:moveTo>
                    <a:pt x="264" y="139"/>
                  </a:moveTo>
                  <a:cubicBezTo>
                    <a:pt x="265" y="141"/>
                    <a:pt x="265" y="142"/>
                    <a:pt x="265" y="144"/>
                  </a:cubicBezTo>
                  <a:cubicBezTo>
                    <a:pt x="270" y="144"/>
                    <a:pt x="270" y="142"/>
                    <a:pt x="264" y="13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939884" y="4284587"/>
              <a:ext cx="14341" cy="9306"/>
            </a:xfrm>
            <a:custGeom>
              <a:avLst/>
              <a:gdLst/>
              <a:ahLst/>
              <a:cxnLst/>
              <a:rect l="l" t="t" r="r" b="b"/>
              <a:pathLst>
                <a:path w="225" h="146" extrusionOk="0">
                  <a:moveTo>
                    <a:pt x="2" y="1"/>
                  </a:moveTo>
                  <a:cubicBezTo>
                    <a:pt x="1" y="1"/>
                    <a:pt x="0" y="1"/>
                    <a:pt x="0" y="3"/>
                  </a:cubicBezTo>
                  <a:lnTo>
                    <a:pt x="102" y="84"/>
                  </a:lnTo>
                  <a:lnTo>
                    <a:pt x="188" y="127"/>
                  </a:lnTo>
                  <a:lnTo>
                    <a:pt x="188" y="127"/>
                  </a:lnTo>
                  <a:cubicBezTo>
                    <a:pt x="121" y="87"/>
                    <a:pt x="18" y="1"/>
                    <a:pt x="2" y="1"/>
                  </a:cubicBezTo>
                  <a:close/>
                  <a:moveTo>
                    <a:pt x="188" y="127"/>
                  </a:moveTo>
                  <a:lnTo>
                    <a:pt x="188" y="127"/>
                  </a:lnTo>
                  <a:cubicBezTo>
                    <a:pt x="202" y="136"/>
                    <a:pt x="214" y="142"/>
                    <a:pt x="224" y="145"/>
                  </a:cubicBezTo>
                  <a:lnTo>
                    <a:pt x="188" y="12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798379" y="4231491"/>
              <a:ext cx="15616" cy="2677"/>
            </a:xfrm>
            <a:custGeom>
              <a:avLst/>
              <a:gdLst/>
              <a:ahLst/>
              <a:cxnLst/>
              <a:rect l="l" t="t" r="r" b="b"/>
              <a:pathLst>
                <a:path w="245" h="42" extrusionOk="0">
                  <a:moveTo>
                    <a:pt x="21" y="1"/>
                  </a:moveTo>
                  <a:lnTo>
                    <a:pt x="21" y="1"/>
                  </a:lnTo>
                  <a:cubicBezTo>
                    <a:pt x="0" y="21"/>
                    <a:pt x="82" y="21"/>
                    <a:pt x="102" y="42"/>
                  </a:cubicBezTo>
                  <a:cubicBezTo>
                    <a:pt x="143" y="21"/>
                    <a:pt x="204" y="21"/>
                    <a:pt x="245" y="21"/>
                  </a:cubicBezTo>
                  <a:cubicBezTo>
                    <a:pt x="214" y="11"/>
                    <a:pt x="158" y="11"/>
                    <a:pt x="110" y="11"/>
                  </a:cubicBezTo>
                  <a:cubicBezTo>
                    <a:pt x="62" y="11"/>
                    <a:pt x="21" y="11"/>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8791877" y="4234104"/>
              <a:ext cx="13067" cy="2677"/>
            </a:xfrm>
            <a:custGeom>
              <a:avLst/>
              <a:gdLst/>
              <a:ahLst/>
              <a:cxnLst/>
              <a:rect l="l" t="t" r="r" b="b"/>
              <a:pathLst>
                <a:path w="205" h="42" extrusionOk="0">
                  <a:moveTo>
                    <a:pt x="184" y="1"/>
                  </a:moveTo>
                  <a:cubicBezTo>
                    <a:pt x="170" y="1"/>
                    <a:pt x="156" y="1"/>
                    <a:pt x="136" y="7"/>
                  </a:cubicBezTo>
                  <a:lnTo>
                    <a:pt x="136" y="7"/>
                  </a:lnTo>
                  <a:cubicBezTo>
                    <a:pt x="160" y="3"/>
                    <a:pt x="183" y="1"/>
                    <a:pt x="204" y="1"/>
                  </a:cubicBezTo>
                  <a:close/>
                  <a:moveTo>
                    <a:pt x="136" y="7"/>
                  </a:moveTo>
                  <a:cubicBezTo>
                    <a:pt x="112" y="11"/>
                    <a:pt x="86" y="17"/>
                    <a:pt x="61" y="23"/>
                  </a:cubicBezTo>
                  <a:lnTo>
                    <a:pt x="61" y="23"/>
                  </a:lnTo>
                  <a:cubicBezTo>
                    <a:pt x="78" y="21"/>
                    <a:pt x="93" y="21"/>
                    <a:pt x="102" y="21"/>
                  </a:cubicBezTo>
                  <a:cubicBezTo>
                    <a:pt x="116" y="14"/>
                    <a:pt x="127" y="10"/>
                    <a:pt x="136" y="7"/>
                  </a:cubicBezTo>
                  <a:close/>
                  <a:moveTo>
                    <a:pt x="61" y="23"/>
                  </a:moveTo>
                  <a:cubicBezTo>
                    <a:pt x="43" y="26"/>
                    <a:pt x="22" y="31"/>
                    <a:pt x="1" y="41"/>
                  </a:cubicBezTo>
                  <a:cubicBezTo>
                    <a:pt x="19" y="35"/>
                    <a:pt x="40" y="29"/>
                    <a:pt x="61" y="2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8858104" y="4241880"/>
              <a:ext cx="26006" cy="6565"/>
            </a:xfrm>
            <a:custGeom>
              <a:avLst/>
              <a:gdLst/>
              <a:ahLst/>
              <a:cxnLst/>
              <a:rect l="l" t="t" r="r" b="b"/>
              <a:pathLst>
                <a:path w="408" h="103" extrusionOk="0">
                  <a:moveTo>
                    <a:pt x="0" y="1"/>
                  </a:moveTo>
                  <a:lnTo>
                    <a:pt x="61" y="21"/>
                  </a:lnTo>
                  <a:cubicBezTo>
                    <a:pt x="147" y="35"/>
                    <a:pt x="222" y="50"/>
                    <a:pt x="301" y="71"/>
                  </a:cubicBezTo>
                  <a:lnTo>
                    <a:pt x="301" y="71"/>
                  </a:lnTo>
                  <a:lnTo>
                    <a:pt x="204" y="42"/>
                  </a:lnTo>
                  <a:cubicBezTo>
                    <a:pt x="122" y="21"/>
                    <a:pt x="61" y="21"/>
                    <a:pt x="0" y="1"/>
                  </a:cubicBezTo>
                  <a:close/>
                  <a:moveTo>
                    <a:pt x="301" y="71"/>
                  </a:moveTo>
                  <a:lnTo>
                    <a:pt x="408" y="103"/>
                  </a:lnTo>
                  <a:cubicBezTo>
                    <a:pt x="371" y="90"/>
                    <a:pt x="335" y="80"/>
                    <a:pt x="301" y="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743880" y="4244494"/>
              <a:ext cx="11728" cy="7840"/>
            </a:xfrm>
            <a:custGeom>
              <a:avLst/>
              <a:gdLst/>
              <a:ahLst/>
              <a:cxnLst/>
              <a:rect l="l" t="t" r="r" b="b"/>
              <a:pathLst>
                <a:path w="184" h="123" extrusionOk="0">
                  <a:moveTo>
                    <a:pt x="183" y="1"/>
                  </a:moveTo>
                  <a:lnTo>
                    <a:pt x="183" y="1"/>
                  </a:lnTo>
                  <a:cubicBezTo>
                    <a:pt x="143" y="21"/>
                    <a:pt x="102" y="41"/>
                    <a:pt x="82" y="62"/>
                  </a:cubicBezTo>
                  <a:lnTo>
                    <a:pt x="0" y="123"/>
                  </a:lnTo>
                  <a:cubicBezTo>
                    <a:pt x="61" y="82"/>
                    <a:pt x="122" y="41"/>
                    <a:pt x="1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698433" y="4265464"/>
              <a:ext cx="21799" cy="18038"/>
            </a:xfrm>
            <a:custGeom>
              <a:avLst/>
              <a:gdLst/>
              <a:ahLst/>
              <a:cxnLst/>
              <a:rect l="l" t="t" r="r" b="b"/>
              <a:pathLst>
                <a:path w="342" h="283" extrusionOk="0">
                  <a:moveTo>
                    <a:pt x="339" y="0"/>
                  </a:moveTo>
                  <a:cubicBezTo>
                    <a:pt x="331" y="0"/>
                    <a:pt x="280" y="35"/>
                    <a:pt x="272" y="35"/>
                  </a:cubicBezTo>
                  <a:cubicBezTo>
                    <a:pt x="270" y="35"/>
                    <a:pt x="273" y="31"/>
                    <a:pt x="285" y="18"/>
                  </a:cubicBezTo>
                  <a:lnTo>
                    <a:pt x="285" y="18"/>
                  </a:lnTo>
                  <a:cubicBezTo>
                    <a:pt x="163" y="120"/>
                    <a:pt x="82" y="201"/>
                    <a:pt x="0" y="282"/>
                  </a:cubicBezTo>
                  <a:cubicBezTo>
                    <a:pt x="82" y="201"/>
                    <a:pt x="184" y="120"/>
                    <a:pt x="326" y="18"/>
                  </a:cubicBezTo>
                  <a:cubicBezTo>
                    <a:pt x="339" y="5"/>
                    <a:pt x="342" y="0"/>
                    <a:pt x="3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8690656" y="4283439"/>
              <a:ext cx="7840" cy="7840"/>
            </a:xfrm>
            <a:custGeom>
              <a:avLst/>
              <a:gdLst/>
              <a:ahLst/>
              <a:cxnLst/>
              <a:rect l="l" t="t" r="r" b="b"/>
              <a:pathLst>
                <a:path w="123" h="123" extrusionOk="0">
                  <a:moveTo>
                    <a:pt x="0" y="123"/>
                  </a:moveTo>
                  <a:cubicBezTo>
                    <a:pt x="41" y="82"/>
                    <a:pt x="82" y="41"/>
                    <a:pt x="122" y="0"/>
                  </a:cubicBezTo>
                  <a:cubicBezTo>
                    <a:pt x="82" y="41"/>
                    <a:pt x="41" y="82"/>
                    <a:pt x="0" y="12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758158" y="4243219"/>
              <a:ext cx="10453" cy="2613"/>
            </a:xfrm>
            <a:custGeom>
              <a:avLst/>
              <a:gdLst/>
              <a:ahLst/>
              <a:cxnLst/>
              <a:rect l="l" t="t" r="r" b="b"/>
              <a:pathLst>
                <a:path w="164" h="41" extrusionOk="0">
                  <a:moveTo>
                    <a:pt x="163" y="0"/>
                  </a:moveTo>
                  <a:cubicBezTo>
                    <a:pt x="147" y="0"/>
                    <a:pt x="117" y="0"/>
                    <a:pt x="53" y="22"/>
                  </a:cubicBezTo>
                  <a:lnTo>
                    <a:pt x="53" y="22"/>
                  </a:lnTo>
                  <a:cubicBezTo>
                    <a:pt x="64" y="21"/>
                    <a:pt x="74" y="21"/>
                    <a:pt x="82" y="21"/>
                  </a:cubicBezTo>
                  <a:cubicBezTo>
                    <a:pt x="102" y="21"/>
                    <a:pt x="143" y="0"/>
                    <a:pt x="163" y="0"/>
                  </a:cubicBezTo>
                  <a:close/>
                  <a:moveTo>
                    <a:pt x="53" y="22"/>
                  </a:moveTo>
                  <a:cubicBezTo>
                    <a:pt x="34" y="23"/>
                    <a:pt x="13" y="28"/>
                    <a:pt x="0" y="41"/>
                  </a:cubicBezTo>
                  <a:cubicBezTo>
                    <a:pt x="20" y="33"/>
                    <a:pt x="37" y="27"/>
                    <a:pt x="53" y="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8752931" y="4244494"/>
              <a:ext cx="10453" cy="5227"/>
            </a:xfrm>
            <a:custGeom>
              <a:avLst/>
              <a:gdLst/>
              <a:ahLst/>
              <a:cxnLst/>
              <a:rect l="l" t="t" r="r" b="b"/>
              <a:pathLst>
                <a:path w="164" h="82" extrusionOk="0">
                  <a:moveTo>
                    <a:pt x="164" y="1"/>
                  </a:moveTo>
                  <a:cubicBezTo>
                    <a:pt x="62" y="41"/>
                    <a:pt x="21" y="62"/>
                    <a:pt x="1" y="82"/>
                  </a:cubicBezTo>
                  <a:cubicBezTo>
                    <a:pt x="21" y="62"/>
                    <a:pt x="82" y="41"/>
                    <a:pt x="1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8768548" y="4241880"/>
              <a:ext cx="1339" cy="1402"/>
            </a:xfrm>
            <a:custGeom>
              <a:avLst/>
              <a:gdLst/>
              <a:ahLst/>
              <a:cxnLst/>
              <a:rect l="l" t="t" r="r" b="b"/>
              <a:pathLst>
                <a:path w="21" h="22" extrusionOk="0">
                  <a:moveTo>
                    <a:pt x="20" y="1"/>
                  </a:moveTo>
                  <a:cubicBezTo>
                    <a:pt x="20" y="1"/>
                    <a:pt x="0" y="21"/>
                    <a:pt x="0" y="21"/>
                  </a:cubicBezTo>
                  <a:cubicBezTo>
                    <a:pt x="0" y="21"/>
                    <a:pt x="20" y="21"/>
                    <a:pt x="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8804816" y="4235379"/>
              <a:ext cx="22182" cy="2677"/>
            </a:xfrm>
            <a:custGeom>
              <a:avLst/>
              <a:gdLst/>
              <a:ahLst/>
              <a:cxnLst/>
              <a:rect l="l" t="t" r="r" b="b"/>
              <a:pathLst>
                <a:path w="348" h="42" extrusionOk="0">
                  <a:moveTo>
                    <a:pt x="347" y="1"/>
                  </a:moveTo>
                  <a:cubicBezTo>
                    <a:pt x="320" y="4"/>
                    <a:pt x="300" y="7"/>
                    <a:pt x="285" y="9"/>
                  </a:cubicBezTo>
                  <a:lnTo>
                    <a:pt x="285" y="9"/>
                  </a:lnTo>
                  <a:cubicBezTo>
                    <a:pt x="308" y="7"/>
                    <a:pt x="329" y="4"/>
                    <a:pt x="347" y="1"/>
                  </a:cubicBezTo>
                  <a:close/>
                  <a:moveTo>
                    <a:pt x="285" y="9"/>
                  </a:moveTo>
                  <a:cubicBezTo>
                    <a:pt x="158" y="22"/>
                    <a:pt x="0" y="24"/>
                    <a:pt x="225" y="42"/>
                  </a:cubicBezTo>
                  <a:cubicBezTo>
                    <a:pt x="295" y="24"/>
                    <a:pt x="202" y="22"/>
                    <a:pt x="285" y="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776324" y="4236717"/>
              <a:ext cx="15616" cy="5227"/>
            </a:xfrm>
            <a:custGeom>
              <a:avLst/>
              <a:gdLst/>
              <a:ahLst/>
              <a:cxnLst/>
              <a:rect l="l" t="t" r="r" b="b"/>
              <a:pathLst>
                <a:path w="245" h="82" extrusionOk="0">
                  <a:moveTo>
                    <a:pt x="245" y="0"/>
                  </a:moveTo>
                  <a:lnTo>
                    <a:pt x="245" y="0"/>
                  </a:lnTo>
                  <a:cubicBezTo>
                    <a:pt x="163" y="21"/>
                    <a:pt x="82" y="61"/>
                    <a:pt x="0" y="82"/>
                  </a:cubicBezTo>
                  <a:cubicBezTo>
                    <a:pt x="82" y="61"/>
                    <a:pt x="163" y="41"/>
                    <a:pt x="224" y="21"/>
                  </a:cubicBezTo>
                  <a:cubicBezTo>
                    <a:pt x="224" y="21"/>
                    <a:pt x="184" y="21"/>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8769823" y="4241880"/>
              <a:ext cx="6565" cy="2677"/>
            </a:xfrm>
            <a:custGeom>
              <a:avLst/>
              <a:gdLst/>
              <a:ahLst/>
              <a:cxnLst/>
              <a:rect l="l" t="t" r="r" b="b"/>
              <a:pathLst>
                <a:path w="103" h="42" extrusionOk="0">
                  <a:moveTo>
                    <a:pt x="102" y="1"/>
                  </a:moveTo>
                  <a:cubicBezTo>
                    <a:pt x="90" y="1"/>
                    <a:pt x="72" y="8"/>
                    <a:pt x="50" y="17"/>
                  </a:cubicBezTo>
                  <a:lnTo>
                    <a:pt x="50" y="17"/>
                  </a:lnTo>
                  <a:cubicBezTo>
                    <a:pt x="73" y="11"/>
                    <a:pt x="87" y="1"/>
                    <a:pt x="102" y="1"/>
                  </a:cubicBezTo>
                  <a:close/>
                  <a:moveTo>
                    <a:pt x="50" y="17"/>
                  </a:moveTo>
                  <a:cubicBezTo>
                    <a:pt x="42" y="20"/>
                    <a:pt x="32" y="21"/>
                    <a:pt x="21" y="21"/>
                  </a:cubicBezTo>
                  <a:lnTo>
                    <a:pt x="0" y="42"/>
                  </a:lnTo>
                  <a:cubicBezTo>
                    <a:pt x="18" y="33"/>
                    <a:pt x="35" y="24"/>
                    <a:pt x="50" y="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8694545" y="4273814"/>
              <a:ext cx="20269" cy="17465"/>
            </a:xfrm>
            <a:custGeom>
              <a:avLst/>
              <a:gdLst/>
              <a:ahLst/>
              <a:cxnLst/>
              <a:rect l="l" t="t" r="r" b="b"/>
              <a:pathLst>
                <a:path w="318" h="274" extrusionOk="0">
                  <a:moveTo>
                    <a:pt x="312" y="1"/>
                  </a:moveTo>
                  <a:cubicBezTo>
                    <a:pt x="308" y="1"/>
                    <a:pt x="291" y="13"/>
                    <a:pt x="245" y="50"/>
                  </a:cubicBezTo>
                  <a:cubicBezTo>
                    <a:pt x="163" y="131"/>
                    <a:pt x="102" y="192"/>
                    <a:pt x="0" y="274"/>
                  </a:cubicBezTo>
                  <a:cubicBezTo>
                    <a:pt x="102" y="192"/>
                    <a:pt x="204" y="111"/>
                    <a:pt x="306" y="29"/>
                  </a:cubicBezTo>
                  <a:cubicBezTo>
                    <a:pt x="306" y="18"/>
                    <a:pt x="318"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8733490" y="4260046"/>
              <a:ext cx="1339" cy="64"/>
            </a:xfrm>
            <a:custGeom>
              <a:avLst/>
              <a:gdLst/>
              <a:ahLst/>
              <a:cxnLst/>
              <a:rect l="l" t="t" r="r" b="b"/>
              <a:pathLst>
                <a:path w="21" h="1" extrusionOk="0">
                  <a:moveTo>
                    <a:pt x="21" y="1"/>
                  </a:moveTo>
                  <a:cubicBezTo>
                    <a:pt x="21" y="1"/>
                    <a:pt x="0" y="1"/>
                    <a:pt x="0" y="1"/>
                  </a:cubicBezTo>
                  <a:cubicBezTo>
                    <a:pt x="21" y="1"/>
                    <a:pt x="21" y="1"/>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8639982" y="4337938"/>
              <a:ext cx="1402" cy="64"/>
            </a:xfrm>
            <a:custGeom>
              <a:avLst/>
              <a:gdLst/>
              <a:ahLst/>
              <a:cxnLst/>
              <a:rect l="l" t="t" r="r" b="b"/>
              <a:pathLst>
                <a:path w="22" h="1" extrusionOk="0">
                  <a:moveTo>
                    <a:pt x="1" y="1"/>
                  </a:moveTo>
                  <a:cubicBezTo>
                    <a:pt x="1" y="1"/>
                    <a:pt x="21" y="1"/>
                    <a:pt x="21" y="1"/>
                  </a:cubicBezTo>
                  <a:lnTo>
                    <a:pt x="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8712711" y="4266548"/>
              <a:ext cx="13003" cy="9179"/>
            </a:xfrm>
            <a:custGeom>
              <a:avLst/>
              <a:gdLst/>
              <a:ahLst/>
              <a:cxnLst/>
              <a:rect l="l" t="t" r="r" b="b"/>
              <a:pathLst>
                <a:path w="204" h="144" extrusionOk="0">
                  <a:moveTo>
                    <a:pt x="204" y="1"/>
                  </a:moveTo>
                  <a:lnTo>
                    <a:pt x="204" y="1"/>
                  </a:lnTo>
                  <a:cubicBezTo>
                    <a:pt x="158" y="31"/>
                    <a:pt x="113" y="73"/>
                    <a:pt x="67" y="109"/>
                  </a:cubicBezTo>
                  <a:lnTo>
                    <a:pt x="67" y="109"/>
                  </a:lnTo>
                  <a:cubicBezTo>
                    <a:pt x="132" y="73"/>
                    <a:pt x="168" y="37"/>
                    <a:pt x="204" y="1"/>
                  </a:cubicBezTo>
                  <a:close/>
                  <a:moveTo>
                    <a:pt x="67" y="109"/>
                  </a:moveTo>
                  <a:cubicBezTo>
                    <a:pt x="59" y="114"/>
                    <a:pt x="50" y="118"/>
                    <a:pt x="41" y="123"/>
                  </a:cubicBezTo>
                  <a:cubicBezTo>
                    <a:pt x="0" y="143"/>
                    <a:pt x="0" y="143"/>
                    <a:pt x="21" y="143"/>
                  </a:cubicBezTo>
                  <a:cubicBezTo>
                    <a:pt x="36" y="133"/>
                    <a:pt x="51" y="121"/>
                    <a:pt x="67" y="10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8675040" y="4300331"/>
              <a:ext cx="9179" cy="5227"/>
            </a:xfrm>
            <a:custGeom>
              <a:avLst/>
              <a:gdLst/>
              <a:ahLst/>
              <a:cxnLst/>
              <a:rect l="l" t="t" r="r" b="b"/>
              <a:pathLst>
                <a:path w="144" h="82" extrusionOk="0">
                  <a:moveTo>
                    <a:pt x="143" y="0"/>
                  </a:moveTo>
                  <a:lnTo>
                    <a:pt x="143" y="0"/>
                  </a:lnTo>
                  <a:cubicBezTo>
                    <a:pt x="82" y="21"/>
                    <a:pt x="41" y="61"/>
                    <a:pt x="1" y="82"/>
                  </a:cubicBezTo>
                  <a:cubicBezTo>
                    <a:pt x="21" y="82"/>
                    <a:pt x="103" y="21"/>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8730877" y="4261385"/>
              <a:ext cx="1339" cy="64"/>
            </a:xfrm>
            <a:custGeom>
              <a:avLst/>
              <a:gdLst/>
              <a:ahLst/>
              <a:cxnLst/>
              <a:rect l="l" t="t" r="r" b="b"/>
              <a:pathLst>
                <a:path w="21" h="1" extrusionOk="0">
                  <a:moveTo>
                    <a:pt x="21" y="0"/>
                  </a:moveTo>
                  <a:cubicBezTo>
                    <a:pt x="21" y="0"/>
                    <a:pt x="21" y="0"/>
                    <a:pt x="21" y="0"/>
                  </a:cubicBezTo>
                  <a:cubicBezTo>
                    <a:pt x="0" y="0"/>
                    <a:pt x="0" y="0"/>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8725650" y="4260046"/>
              <a:ext cx="7904" cy="6565"/>
            </a:xfrm>
            <a:custGeom>
              <a:avLst/>
              <a:gdLst/>
              <a:ahLst/>
              <a:cxnLst/>
              <a:rect l="l" t="t" r="r" b="b"/>
              <a:pathLst>
                <a:path w="124" h="103" extrusionOk="0">
                  <a:moveTo>
                    <a:pt x="123" y="1"/>
                  </a:moveTo>
                  <a:lnTo>
                    <a:pt x="123" y="1"/>
                  </a:lnTo>
                  <a:cubicBezTo>
                    <a:pt x="115" y="9"/>
                    <a:pt x="108" y="16"/>
                    <a:pt x="100" y="22"/>
                  </a:cubicBezTo>
                  <a:lnTo>
                    <a:pt x="100" y="22"/>
                  </a:lnTo>
                  <a:cubicBezTo>
                    <a:pt x="101" y="22"/>
                    <a:pt x="102" y="22"/>
                    <a:pt x="103" y="21"/>
                  </a:cubicBezTo>
                  <a:cubicBezTo>
                    <a:pt x="103" y="21"/>
                    <a:pt x="123" y="21"/>
                    <a:pt x="123" y="1"/>
                  </a:cubicBezTo>
                  <a:close/>
                  <a:moveTo>
                    <a:pt x="100" y="22"/>
                  </a:moveTo>
                  <a:lnTo>
                    <a:pt x="100" y="22"/>
                  </a:lnTo>
                  <a:cubicBezTo>
                    <a:pt x="41" y="43"/>
                    <a:pt x="21" y="83"/>
                    <a:pt x="1" y="103"/>
                  </a:cubicBezTo>
                  <a:cubicBezTo>
                    <a:pt x="34" y="70"/>
                    <a:pt x="67" y="50"/>
                    <a:pt x="100" y="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8641321" y="4318497"/>
              <a:ext cx="23393" cy="19504"/>
            </a:xfrm>
            <a:custGeom>
              <a:avLst/>
              <a:gdLst/>
              <a:ahLst/>
              <a:cxnLst/>
              <a:rect l="l" t="t" r="r" b="b"/>
              <a:pathLst>
                <a:path w="367" h="306" extrusionOk="0">
                  <a:moveTo>
                    <a:pt x="367" y="0"/>
                  </a:moveTo>
                  <a:lnTo>
                    <a:pt x="367" y="0"/>
                  </a:lnTo>
                  <a:cubicBezTo>
                    <a:pt x="349" y="18"/>
                    <a:pt x="331" y="34"/>
                    <a:pt x="311" y="50"/>
                  </a:cubicBezTo>
                  <a:lnTo>
                    <a:pt x="311" y="50"/>
                  </a:lnTo>
                  <a:lnTo>
                    <a:pt x="326" y="21"/>
                  </a:lnTo>
                  <a:lnTo>
                    <a:pt x="326" y="21"/>
                  </a:lnTo>
                  <a:cubicBezTo>
                    <a:pt x="299" y="48"/>
                    <a:pt x="270" y="74"/>
                    <a:pt x="241" y="99"/>
                  </a:cubicBezTo>
                  <a:lnTo>
                    <a:pt x="241" y="99"/>
                  </a:lnTo>
                  <a:cubicBezTo>
                    <a:pt x="267" y="83"/>
                    <a:pt x="290" y="67"/>
                    <a:pt x="311" y="50"/>
                  </a:cubicBezTo>
                  <a:lnTo>
                    <a:pt x="311" y="50"/>
                  </a:lnTo>
                  <a:lnTo>
                    <a:pt x="306" y="61"/>
                  </a:lnTo>
                  <a:lnTo>
                    <a:pt x="367" y="0"/>
                  </a:lnTo>
                  <a:close/>
                  <a:moveTo>
                    <a:pt x="241" y="99"/>
                  </a:moveTo>
                  <a:cubicBezTo>
                    <a:pt x="208" y="119"/>
                    <a:pt x="170" y="140"/>
                    <a:pt x="122" y="163"/>
                  </a:cubicBezTo>
                  <a:cubicBezTo>
                    <a:pt x="21" y="265"/>
                    <a:pt x="0" y="285"/>
                    <a:pt x="0" y="306"/>
                  </a:cubicBezTo>
                  <a:cubicBezTo>
                    <a:pt x="75" y="231"/>
                    <a:pt x="160" y="168"/>
                    <a:pt x="241" y="9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8664650" y="4291216"/>
              <a:ext cx="29958" cy="26006"/>
            </a:xfrm>
            <a:custGeom>
              <a:avLst/>
              <a:gdLst/>
              <a:ahLst/>
              <a:cxnLst/>
              <a:rect l="l" t="t" r="r" b="b"/>
              <a:pathLst>
                <a:path w="470" h="408" extrusionOk="0">
                  <a:moveTo>
                    <a:pt x="469" y="1"/>
                  </a:moveTo>
                  <a:cubicBezTo>
                    <a:pt x="408" y="41"/>
                    <a:pt x="347" y="82"/>
                    <a:pt x="306" y="123"/>
                  </a:cubicBezTo>
                  <a:cubicBezTo>
                    <a:pt x="306" y="143"/>
                    <a:pt x="306" y="143"/>
                    <a:pt x="306" y="143"/>
                  </a:cubicBezTo>
                  <a:cubicBezTo>
                    <a:pt x="306" y="143"/>
                    <a:pt x="306" y="143"/>
                    <a:pt x="306" y="143"/>
                  </a:cubicBezTo>
                  <a:lnTo>
                    <a:pt x="306" y="143"/>
                  </a:lnTo>
                  <a:cubicBezTo>
                    <a:pt x="274" y="208"/>
                    <a:pt x="166" y="310"/>
                    <a:pt x="182" y="310"/>
                  </a:cubicBezTo>
                  <a:cubicBezTo>
                    <a:pt x="186" y="310"/>
                    <a:pt x="199" y="303"/>
                    <a:pt x="225" y="286"/>
                  </a:cubicBezTo>
                  <a:cubicBezTo>
                    <a:pt x="408" y="123"/>
                    <a:pt x="347" y="164"/>
                    <a:pt x="449" y="41"/>
                  </a:cubicBezTo>
                  <a:lnTo>
                    <a:pt x="449" y="41"/>
                  </a:lnTo>
                  <a:cubicBezTo>
                    <a:pt x="356" y="128"/>
                    <a:pt x="327" y="154"/>
                    <a:pt x="326" y="154"/>
                  </a:cubicBezTo>
                  <a:cubicBezTo>
                    <a:pt x="323" y="154"/>
                    <a:pt x="388" y="89"/>
                    <a:pt x="379" y="89"/>
                  </a:cubicBezTo>
                  <a:cubicBezTo>
                    <a:pt x="377" y="89"/>
                    <a:pt x="368" y="94"/>
                    <a:pt x="351" y="108"/>
                  </a:cubicBezTo>
                  <a:lnTo>
                    <a:pt x="351" y="108"/>
                  </a:lnTo>
                  <a:cubicBezTo>
                    <a:pt x="390" y="72"/>
                    <a:pt x="424" y="31"/>
                    <a:pt x="469" y="1"/>
                  </a:cubicBezTo>
                  <a:close/>
                  <a:moveTo>
                    <a:pt x="306" y="123"/>
                  </a:moveTo>
                  <a:lnTo>
                    <a:pt x="1" y="408"/>
                  </a:lnTo>
                  <a:cubicBezTo>
                    <a:pt x="82" y="347"/>
                    <a:pt x="164" y="286"/>
                    <a:pt x="306" y="143"/>
                  </a:cubicBezTo>
                  <a:lnTo>
                    <a:pt x="306" y="143"/>
                  </a:lnTo>
                  <a:cubicBezTo>
                    <a:pt x="270" y="173"/>
                    <a:pt x="257" y="183"/>
                    <a:pt x="256" y="183"/>
                  </a:cubicBezTo>
                  <a:cubicBezTo>
                    <a:pt x="255" y="183"/>
                    <a:pt x="293" y="149"/>
                    <a:pt x="306" y="12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8800992" y="4241880"/>
              <a:ext cx="3952" cy="64"/>
            </a:xfrm>
            <a:custGeom>
              <a:avLst/>
              <a:gdLst/>
              <a:ahLst/>
              <a:cxnLst/>
              <a:rect l="l" t="t" r="r" b="b"/>
              <a:pathLst>
                <a:path w="62" h="1" extrusionOk="0">
                  <a:moveTo>
                    <a:pt x="61" y="1"/>
                  </a:moveTo>
                  <a:cubicBezTo>
                    <a:pt x="41" y="1"/>
                    <a:pt x="41" y="1"/>
                    <a:pt x="41" y="1"/>
                  </a:cubicBezTo>
                  <a:cubicBezTo>
                    <a:pt x="21" y="1"/>
                    <a:pt x="0"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8780212" y="4240032"/>
              <a:ext cx="31360" cy="3251"/>
            </a:xfrm>
            <a:custGeom>
              <a:avLst/>
              <a:gdLst/>
              <a:ahLst/>
              <a:cxnLst/>
              <a:rect l="l" t="t" r="r" b="b"/>
              <a:pathLst>
                <a:path w="492" h="51" extrusionOk="0">
                  <a:moveTo>
                    <a:pt x="475" y="1"/>
                  </a:moveTo>
                  <a:cubicBezTo>
                    <a:pt x="467" y="1"/>
                    <a:pt x="441" y="3"/>
                    <a:pt x="387" y="9"/>
                  </a:cubicBezTo>
                  <a:lnTo>
                    <a:pt x="367" y="9"/>
                  </a:lnTo>
                  <a:cubicBezTo>
                    <a:pt x="419" y="9"/>
                    <a:pt x="405" y="18"/>
                    <a:pt x="388" y="24"/>
                  </a:cubicBezTo>
                  <a:lnTo>
                    <a:pt x="388" y="24"/>
                  </a:lnTo>
                  <a:cubicBezTo>
                    <a:pt x="432" y="12"/>
                    <a:pt x="491" y="1"/>
                    <a:pt x="475" y="1"/>
                  </a:cubicBezTo>
                  <a:close/>
                  <a:moveTo>
                    <a:pt x="388" y="24"/>
                  </a:moveTo>
                  <a:cubicBezTo>
                    <a:pt x="380" y="26"/>
                    <a:pt x="373" y="28"/>
                    <a:pt x="367" y="30"/>
                  </a:cubicBezTo>
                  <a:cubicBezTo>
                    <a:pt x="367" y="30"/>
                    <a:pt x="378" y="27"/>
                    <a:pt x="388" y="24"/>
                  </a:cubicBezTo>
                  <a:close/>
                  <a:moveTo>
                    <a:pt x="347" y="9"/>
                  </a:moveTo>
                  <a:cubicBezTo>
                    <a:pt x="265" y="9"/>
                    <a:pt x="163" y="30"/>
                    <a:pt x="102" y="30"/>
                  </a:cubicBezTo>
                  <a:cubicBezTo>
                    <a:pt x="41" y="30"/>
                    <a:pt x="21" y="30"/>
                    <a:pt x="0" y="50"/>
                  </a:cubicBezTo>
                  <a:lnTo>
                    <a:pt x="204" y="50"/>
                  </a:lnTo>
                  <a:cubicBezTo>
                    <a:pt x="245" y="30"/>
                    <a:pt x="265" y="9"/>
                    <a:pt x="367" y="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8778874" y="4243219"/>
              <a:ext cx="1402" cy="64"/>
            </a:xfrm>
            <a:custGeom>
              <a:avLst/>
              <a:gdLst/>
              <a:ahLst/>
              <a:cxnLst/>
              <a:rect l="l" t="t" r="r" b="b"/>
              <a:pathLst>
                <a:path w="22" h="1" extrusionOk="0">
                  <a:moveTo>
                    <a:pt x="21" y="0"/>
                  </a:moveTo>
                  <a:lnTo>
                    <a:pt x="1" y="0"/>
                  </a:lnTo>
                  <a:cubicBezTo>
                    <a:pt x="1" y="0"/>
                    <a:pt x="21" y="0"/>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8716599" y="4265273"/>
              <a:ext cx="19504" cy="13067"/>
            </a:xfrm>
            <a:custGeom>
              <a:avLst/>
              <a:gdLst/>
              <a:ahLst/>
              <a:cxnLst/>
              <a:rect l="l" t="t" r="r" b="b"/>
              <a:pathLst>
                <a:path w="306" h="205" extrusionOk="0">
                  <a:moveTo>
                    <a:pt x="286" y="0"/>
                  </a:moveTo>
                  <a:lnTo>
                    <a:pt x="286" y="0"/>
                  </a:lnTo>
                  <a:cubicBezTo>
                    <a:pt x="184" y="61"/>
                    <a:pt x="82" y="143"/>
                    <a:pt x="0" y="204"/>
                  </a:cubicBezTo>
                  <a:cubicBezTo>
                    <a:pt x="41" y="184"/>
                    <a:pt x="102" y="143"/>
                    <a:pt x="143" y="123"/>
                  </a:cubicBezTo>
                  <a:lnTo>
                    <a:pt x="143" y="102"/>
                  </a:lnTo>
                  <a:cubicBezTo>
                    <a:pt x="306" y="0"/>
                    <a:pt x="265" y="21"/>
                    <a:pt x="2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8629592" y="4336663"/>
              <a:ext cx="9179" cy="9179"/>
            </a:xfrm>
            <a:custGeom>
              <a:avLst/>
              <a:gdLst/>
              <a:ahLst/>
              <a:cxnLst/>
              <a:rect l="l" t="t" r="r" b="b"/>
              <a:pathLst>
                <a:path w="144" h="144" extrusionOk="0">
                  <a:moveTo>
                    <a:pt x="143" y="0"/>
                  </a:moveTo>
                  <a:cubicBezTo>
                    <a:pt x="103" y="41"/>
                    <a:pt x="62" y="82"/>
                    <a:pt x="1" y="143"/>
                  </a:cubicBezTo>
                  <a:cubicBezTo>
                    <a:pt x="62" y="102"/>
                    <a:pt x="82" y="82"/>
                    <a:pt x="123" y="41"/>
                  </a:cubicBezTo>
                  <a:lnTo>
                    <a:pt x="1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8608877" y="4352215"/>
              <a:ext cx="6501" cy="3952"/>
            </a:xfrm>
            <a:custGeom>
              <a:avLst/>
              <a:gdLst/>
              <a:ahLst/>
              <a:cxnLst/>
              <a:rect l="l" t="t" r="r" b="b"/>
              <a:pathLst>
                <a:path w="102" h="62" extrusionOk="0">
                  <a:moveTo>
                    <a:pt x="102" y="1"/>
                  </a:moveTo>
                  <a:lnTo>
                    <a:pt x="0" y="62"/>
                  </a:lnTo>
                  <a:lnTo>
                    <a:pt x="82" y="21"/>
                  </a:lnTo>
                  <a:lnTo>
                    <a:pt x="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992246" y="4287327"/>
              <a:ext cx="18230" cy="10453"/>
            </a:xfrm>
            <a:custGeom>
              <a:avLst/>
              <a:gdLst/>
              <a:ahLst/>
              <a:cxnLst/>
              <a:rect l="l" t="t" r="r" b="b"/>
              <a:pathLst>
                <a:path w="286" h="164" extrusionOk="0">
                  <a:moveTo>
                    <a:pt x="285" y="1"/>
                  </a:moveTo>
                  <a:cubicBezTo>
                    <a:pt x="163" y="82"/>
                    <a:pt x="0" y="163"/>
                    <a:pt x="41" y="163"/>
                  </a:cubicBezTo>
                  <a:lnTo>
                    <a:pt x="82" y="163"/>
                  </a:lnTo>
                  <a:cubicBezTo>
                    <a:pt x="163" y="102"/>
                    <a:pt x="224" y="41"/>
                    <a:pt x="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8359586" y="4254883"/>
              <a:ext cx="13067" cy="16955"/>
            </a:xfrm>
            <a:custGeom>
              <a:avLst/>
              <a:gdLst/>
              <a:ahLst/>
              <a:cxnLst/>
              <a:rect l="l" t="t" r="r" b="b"/>
              <a:pathLst>
                <a:path w="205" h="266" extrusionOk="0">
                  <a:moveTo>
                    <a:pt x="1" y="0"/>
                  </a:moveTo>
                  <a:lnTo>
                    <a:pt x="1" y="0"/>
                  </a:lnTo>
                  <a:cubicBezTo>
                    <a:pt x="29" y="37"/>
                    <a:pt x="56" y="75"/>
                    <a:pt x="86" y="114"/>
                  </a:cubicBezTo>
                  <a:lnTo>
                    <a:pt x="86" y="114"/>
                  </a:lnTo>
                  <a:cubicBezTo>
                    <a:pt x="61" y="78"/>
                    <a:pt x="33" y="39"/>
                    <a:pt x="1" y="0"/>
                  </a:cubicBezTo>
                  <a:close/>
                  <a:moveTo>
                    <a:pt x="86" y="114"/>
                  </a:moveTo>
                  <a:lnTo>
                    <a:pt x="86" y="114"/>
                  </a:lnTo>
                  <a:cubicBezTo>
                    <a:pt x="139" y="190"/>
                    <a:pt x="177" y="251"/>
                    <a:pt x="205" y="265"/>
                  </a:cubicBezTo>
                  <a:cubicBezTo>
                    <a:pt x="160" y="210"/>
                    <a:pt x="122" y="160"/>
                    <a:pt x="86" y="11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666402" y="4267887"/>
              <a:ext cx="6565" cy="64"/>
            </a:xfrm>
            <a:custGeom>
              <a:avLst/>
              <a:gdLst/>
              <a:ahLst/>
              <a:cxnLst/>
              <a:rect l="l" t="t" r="r" b="b"/>
              <a:pathLst>
                <a:path w="103" h="1" extrusionOk="0">
                  <a:moveTo>
                    <a:pt x="21" y="0"/>
                  </a:moveTo>
                  <a:cubicBezTo>
                    <a:pt x="82" y="0"/>
                    <a:pt x="102" y="0"/>
                    <a:pt x="102" y="0"/>
                  </a:cubicBezTo>
                  <a:cubicBezTo>
                    <a:pt x="41" y="0"/>
                    <a:pt x="1" y="0"/>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342758" y="4236717"/>
              <a:ext cx="16891" cy="18230"/>
            </a:xfrm>
            <a:custGeom>
              <a:avLst/>
              <a:gdLst/>
              <a:ahLst/>
              <a:cxnLst/>
              <a:rect l="l" t="t" r="r" b="b"/>
              <a:pathLst>
                <a:path w="265" h="286" extrusionOk="0">
                  <a:moveTo>
                    <a:pt x="0" y="0"/>
                  </a:moveTo>
                  <a:lnTo>
                    <a:pt x="61" y="61"/>
                  </a:lnTo>
                  <a:cubicBezTo>
                    <a:pt x="122" y="123"/>
                    <a:pt x="183" y="204"/>
                    <a:pt x="265" y="285"/>
                  </a:cubicBezTo>
                  <a:cubicBezTo>
                    <a:pt x="204" y="204"/>
                    <a:pt x="102" y="8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925606" y="4352215"/>
              <a:ext cx="9115" cy="6565"/>
            </a:xfrm>
            <a:custGeom>
              <a:avLst/>
              <a:gdLst/>
              <a:ahLst/>
              <a:cxnLst/>
              <a:rect l="l" t="t" r="r" b="b"/>
              <a:pathLst>
                <a:path w="143" h="103" extrusionOk="0">
                  <a:moveTo>
                    <a:pt x="0" y="1"/>
                  </a:moveTo>
                  <a:lnTo>
                    <a:pt x="0" y="1"/>
                  </a:lnTo>
                  <a:cubicBezTo>
                    <a:pt x="21" y="21"/>
                    <a:pt x="61" y="62"/>
                    <a:pt x="143" y="103"/>
                  </a:cubicBezTo>
                  <a:cubicBezTo>
                    <a:pt x="102" y="82"/>
                    <a:pt x="61" y="42"/>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506317" y="4374334"/>
              <a:ext cx="3506" cy="637"/>
            </a:xfrm>
            <a:custGeom>
              <a:avLst/>
              <a:gdLst/>
              <a:ahLst/>
              <a:cxnLst/>
              <a:rect l="l" t="t" r="r" b="b"/>
              <a:pathLst>
                <a:path w="55" h="10" extrusionOk="0">
                  <a:moveTo>
                    <a:pt x="0" y="0"/>
                  </a:moveTo>
                  <a:cubicBezTo>
                    <a:pt x="34" y="7"/>
                    <a:pt x="48" y="9"/>
                    <a:pt x="50" y="9"/>
                  </a:cubicBezTo>
                  <a:cubicBezTo>
                    <a:pt x="54" y="9"/>
                    <a:pt x="14"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532260" y="4380771"/>
              <a:ext cx="2677" cy="1402"/>
            </a:xfrm>
            <a:custGeom>
              <a:avLst/>
              <a:gdLst/>
              <a:ahLst/>
              <a:cxnLst/>
              <a:rect l="l" t="t" r="r" b="b"/>
              <a:pathLst>
                <a:path w="42" h="22" extrusionOk="0">
                  <a:moveTo>
                    <a:pt x="41" y="1"/>
                  </a:moveTo>
                  <a:cubicBezTo>
                    <a:pt x="21" y="21"/>
                    <a:pt x="1" y="21"/>
                    <a:pt x="1" y="21"/>
                  </a:cubicBezTo>
                  <a:cubicBezTo>
                    <a:pt x="21" y="21"/>
                    <a:pt x="21" y="21"/>
                    <a:pt x="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507592" y="4375608"/>
              <a:ext cx="7840" cy="64"/>
            </a:xfrm>
            <a:custGeom>
              <a:avLst/>
              <a:gdLst/>
              <a:ahLst/>
              <a:cxnLst/>
              <a:rect l="l" t="t" r="r" b="b"/>
              <a:pathLst>
                <a:path w="123" h="1" extrusionOk="0">
                  <a:moveTo>
                    <a:pt x="123" y="0"/>
                  </a:moveTo>
                  <a:cubicBezTo>
                    <a:pt x="82" y="0"/>
                    <a:pt x="41" y="0"/>
                    <a:pt x="1" y="0"/>
                  </a:cubicBezTo>
                  <a:cubicBezTo>
                    <a:pt x="21" y="0"/>
                    <a:pt x="62" y="0"/>
                    <a:pt x="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514094" y="4375608"/>
              <a:ext cx="5227" cy="64"/>
            </a:xfrm>
            <a:custGeom>
              <a:avLst/>
              <a:gdLst/>
              <a:ahLst/>
              <a:cxnLst/>
              <a:rect l="l" t="t" r="r" b="b"/>
              <a:pathLst>
                <a:path w="82" h="1" extrusionOk="0">
                  <a:moveTo>
                    <a:pt x="0" y="0"/>
                  </a:moveTo>
                  <a:cubicBezTo>
                    <a:pt x="21" y="0"/>
                    <a:pt x="61" y="0"/>
                    <a:pt x="82" y="0"/>
                  </a:cubicBezTo>
                  <a:cubicBezTo>
                    <a:pt x="82" y="0"/>
                    <a:pt x="82"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8502429" y="4374334"/>
              <a:ext cx="5227" cy="1339"/>
            </a:xfrm>
            <a:custGeom>
              <a:avLst/>
              <a:gdLst/>
              <a:ahLst/>
              <a:cxnLst/>
              <a:rect l="l" t="t" r="r" b="b"/>
              <a:pathLst>
                <a:path w="82" h="21" extrusionOk="0">
                  <a:moveTo>
                    <a:pt x="0" y="0"/>
                  </a:moveTo>
                  <a:cubicBezTo>
                    <a:pt x="20" y="0"/>
                    <a:pt x="61" y="0"/>
                    <a:pt x="82" y="20"/>
                  </a:cubicBezTo>
                  <a:cubicBezTo>
                    <a:pt x="61" y="0"/>
                    <a:pt x="61" y="0"/>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498477" y="4372995"/>
              <a:ext cx="4016" cy="1402"/>
            </a:xfrm>
            <a:custGeom>
              <a:avLst/>
              <a:gdLst/>
              <a:ahLst/>
              <a:cxnLst/>
              <a:rect l="l" t="t" r="r" b="b"/>
              <a:pathLst>
                <a:path w="63" h="22" extrusionOk="0">
                  <a:moveTo>
                    <a:pt x="62" y="21"/>
                  </a:moveTo>
                  <a:cubicBezTo>
                    <a:pt x="42" y="21"/>
                    <a:pt x="21" y="1"/>
                    <a:pt x="1" y="1"/>
                  </a:cubicBezTo>
                  <a:cubicBezTo>
                    <a:pt x="21" y="1"/>
                    <a:pt x="42" y="21"/>
                    <a:pt x="62" y="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8099969" y="4215938"/>
              <a:ext cx="2677" cy="2677"/>
            </a:xfrm>
            <a:custGeom>
              <a:avLst/>
              <a:gdLst/>
              <a:ahLst/>
              <a:cxnLst/>
              <a:rect l="l" t="t" r="r" b="b"/>
              <a:pathLst>
                <a:path w="42" h="42" extrusionOk="0">
                  <a:moveTo>
                    <a:pt x="1" y="41"/>
                  </a:moveTo>
                  <a:cubicBezTo>
                    <a:pt x="21" y="21"/>
                    <a:pt x="21" y="21"/>
                    <a:pt x="41" y="0"/>
                  </a:cubicBezTo>
                  <a:cubicBezTo>
                    <a:pt x="21" y="21"/>
                    <a:pt x="21" y="21"/>
                    <a:pt x="1" y="4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8554314" y="4370382"/>
              <a:ext cx="11728" cy="2677"/>
            </a:xfrm>
            <a:custGeom>
              <a:avLst/>
              <a:gdLst/>
              <a:ahLst/>
              <a:cxnLst/>
              <a:rect l="l" t="t" r="r" b="b"/>
              <a:pathLst>
                <a:path w="184" h="42" extrusionOk="0">
                  <a:moveTo>
                    <a:pt x="184" y="1"/>
                  </a:moveTo>
                  <a:lnTo>
                    <a:pt x="184" y="1"/>
                  </a:lnTo>
                  <a:cubicBezTo>
                    <a:pt x="162" y="8"/>
                    <a:pt x="139" y="16"/>
                    <a:pt x="117" y="22"/>
                  </a:cubicBezTo>
                  <a:lnTo>
                    <a:pt x="117" y="22"/>
                  </a:lnTo>
                  <a:cubicBezTo>
                    <a:pt x="134" y="21"/>
                    <a:pt x="149" y="21"/>
                    <a:pt x="164" y="21"/>
                  </a:cubicBezTo>
                  <a:cubicBezTo>
                    <a:pt x="164" y="21"/>
                    <a:pt x="123" y="21"/>
                    <a:pt x="184" y="1"/>
                  </a:cubicBezTo>
                  <a:close/>
                  <a:moveTo>
                    <a:pt x="117" y="22"/>
                  </a:moveTo>
                  <a:lnTo>
                    <a:pt x="117" y="22"/>
                  </a:lnTo>
                  <a:cubicBezTo>
                    <a:pt x="88" y="24"/>
                    <a:pt x="52" y="29"/>
                    <a:pt x="1" y="42"/>
                  </a:cubicBezTo>
                  <a:cubicBezTo>
                    <a:pt x="39" y="42"/>
                    <a:pt x="78" y="34"/>
                    <a:pt x="117" y="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8578982" y="4366493"/>
              <a:ext cx="18230" cy="6565"/>
            </a:xfrm>
            <a:custGeom>
              <a:avLst/>
              <a:gdLst/>
              <a:ahLst/>
              <a:cxnLst/>
              <a:rect l="l" t="t" r="r" b="b"/>
              <a:pathLst>
                <a:path w="286" h="103" extrusionOk="0">
                  <a:moveTo>
                    <a:pt x="286" y="1"/>
                  </a:moveTo>
                  <a:cubicBezTo>
                    <a:pt x="277" y="1"/>
                    <a:pt x="272" y="5"/>
                    <a:pt x="269" y="9"/>
                  </a:cubicBezTo>
                  <a:lnTo>
                    <a:pt x="269" y="9"/>
                  </a:lnTo>
                  <a:cubicBezTo>
                    <a:pt x="275" y="6"/>
                    <a:pt x="280" y="4"/>
                    <a:pt x="286" y="1"/>
                  </a:cubicBezTo>
                  <a:close/>
                  <a:moveTo>
                    <a:pt x="267" y="13"/>
                  </a:moveTo>
                  <a:cubicBezTo>
                    <a:pt x="265" y="17"/>
                    <a:pt x="265" y="21"/>
                    <a:pt x="265" y="21"/>
                  </a:cubicBezTo>
                  <a:cubicBezTo>
                    <a:pt x="267" y="18"/>
                    <a:pt x="268" y="15"/>
                    <a:pt x="267" y="13"/>
                  </a:cubicBezTo>
                  <a:close/>
                  <a:moveTo>
                    <a:pt x="256" y="8"/>
                  </a:moveTo>
                  <a:cubicBezTo>
                    <a:pt x="222" y="8"/>
                    <a:pt x="111" y="55"/>
                    <a:pt x="1" y="103"/>
                  </a:cubicBezTo>
                  <a:cubicBezTo>
                    <a:pt x="21" y="103"/>
                    <a:pt x="41" y="103"/>
                    <a:pt x="102" y="82"/>
                  </a:cubicBezTo>
                  <a:cubicBezTo>
                    <a:pt x="140" y="64"/>
                    <a:pt x="194" y="45"/>
                    <a:pt x="266" y="11"/>
                  </a:cubicBezTo>
                  <a:lnTo>
                    <a:pt x="266" y="11"/>
                  </a:lnTo>
                  <a:cubicBezTo>
                    <a:pt x="266" y="11"/>
                    <a:pt x="267" y="12"/>
                    <a:pt x="267" y="13"/>
                  </a:cubicBezTo>
                  <a:lnTo>
                    <a:pt x="267" y="13"/>
                  </a:lnTo>
                  <a:cubicBezTo>
                    <a:pt x="268" y="12"/>
                    <a:pt x="268" y="10"/>
                    <a:pt x="269" y="9"/>
                  </a:cubicBezTo>
                  <a:lnTo>
                    <a:pt x="269" y="9"/>
                  </a:lnTo>
                  <a:cubicBezTo>
                    <a:pt x="268" y="10"/>
                    <a:pt x="267" y="10"/>
                    <a:pt x="266" y="11"/>
                  </a:cubicBezTo>
                  <a:lnTo>
                    <a:pt x="266" y="11"/>
                  </a:lnTo>
                  <a:cubicBezTo>
                    <a:pt x="264" y="9"/>
                    <a:pt x="261" y="8"/>
                    <a:pt x="256" y="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8598487" y="4362287"/>
              <a:ext cx="8159" cy="4271"/>
            </a:xfrm>
            <a:custGeom>
              <a:avLst/>
              <a:gdLst/>
              <a:ahLst/>
              <a:cxnLst/>
              <a:rect l="l" t="t" r="r" b="b"/>
              <a:pathLst>
                <a:path w="128" h="67" extrusionOk="0">
                  <a:moveTo>
                    <a:pt x="126" y="0"/>
                  </a:moveTo>
                  <a:cubicBezTo>
                    <a:pt x="120" y="0"/>
                    <a:pt x="67" y="34"/>
                    <a:pt x="0" y="67"/>
                  </a:cubicBezTo>
                  <a:cubicBezTo>
                    <a:pt x="41" y="47"/>
                    <a:pt x="82" y="26"/>
                    <a:pt x="122" y="6"/>
                  </a:cubicBezTo>
                  <a:cubicBezTo>
                    <a:pt x="126" y="2"/>
                    <a:pt x="127" y="0"/>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8480311" y="4369107"/>
              <a:ext cx="13449" cy="3060"/>
            </a:xfrm>
            <a:custGeom>
              <a:avLst/>
              <a:gdLst/>
              <a:ahLst/>
              <a:cxnLst/>
              <a:rect l="l" t="t" r="r" b="b"/>
              <a:pathLst>
                <a:path w="211" h="48" extrusionOk="0">
                  <a:moveTo>
                    <a:pt x="188" y="36"/>
                  </a:moveTo>
                  <a:cubicBezTo>
                    <a:pt x="190" y="36"/>
                    <a:pt x="192" y="36"/>
                    <a:pt x="193" y="37"/>
                  </a:cubicBezTo>
                  <a:lnTo>
                    <a:pt x="193" y="37"/>
                  </a:lnTo>
                  <a:cubicBezTo>
                    <a:pt x="191" y="36"/>
                    <a:pt x="190" y="36"/>
                    <a:pt x="188" y="36"/>
                  </a:cubicBezTo>
                  <a:close/>
                  <a:moveTo>
                    <a:pt x="193" y="37"/>
                  </a:moveTo>
                  <a:cubicBezTo>
                    <a:pt x="196" y="38"/>
                    <a:pt x="200" y="39"/>
                    <a:pt x="205" y="41"/>
                  </a:cubicBezTo>
                  <a:cubicBezTo>
                    <a:pt x="211" y="41"/>
                    <a:pt x="205" y="39"/>
                    <a:pt x="193" y="37"/>
                  </a:cubicBezTo>
                  <a:close/>
                  <a:moveTo>
                    <a:pt x="1" y="1"/>
                  </a:moveTo>
                  <a:cubicBezTo>
                    <a:pt x="1" y="1"/>
                    <a:pt x="21" y="21"/>
                    <a:pt x="123" y="41"/>
                  </a:cubicBezTo>
                  <a:cubicBezTo>
                    <a:pt x="136" y="46"/>
                    <a:pt x="145" y="47"/>
                    <a:pt x="152" y="47"/>
                  </a:cubicBezTo>
                  <a:cubicBezTo>
                    <a:pt x="171" y="47"/>
                    <a:pt x="173" y="35"/>
                    <a:pt x="186" y="35"/>
                  </a:cubicBezTo>
                  <a:cubicBezTo>
                    <a:pt x="186" y="35"/>
                    <a:pt x="187" y="35"/>
                    <a:pt x="188" y="36"/>
                  </a:cubicBezTo>
                  <a:lnTo>
                    <a:pt x="188" y="36"/>
                  </a:lnTo>
                  <a:cubicBezTo>
                    <a:pt x="159" y="30"/>
                    <a:pt x="102" y="21"/>
                    <a:pt x="62" y="21"/>
                  </a:cubicBezTo>
                  <a:cubicBezTo>
                    <a:pt x="21" y="1"/>
                    <a:pt x="1"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8578982" y="4374334"/>
              <a:ext cx="9179" cy="2613"/>
            </a:xfrm>
            <a:custGeom>
              <a:avLst/>
              <a:gdLst/>
              <a:ahLst/>
              <a:cxnLst/>
              <a:rect l="l" t="t" r="r" b="b"/>
              <a:pathLst>
                <a:path w="144" h="41" extrusionOk="0">
                  <a:moveTo>
                    <a:pt x="82" y="0"/>
                  </a:moveTo>
                  <a:lnTo>
                    <a:pt x="1" y="41"/>
                  </a:lnTo>
                  <a:cubicBezTo>
                    <a:pt x="41" y="20"/>
                    <a:pt x="102" y="2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8515369" y="4383385"/>
              <a:ext cx="18230" cy="1339"/>
            </a:xfrm>
            <a:custGeom>
              <a:avLst/>
              <a:gdLst/>
              <a:ahLst/>
              <a:cxnLst/>
              <a:rect l="l" t="t" r="r" b="b"/>
              <a:pathLst>
                <a:path w="286" h="21" extrusionOk="0">
                  <a:moveTo>
                    <a:pt x="1" y="1"/>
                  </a:moveTo>
                  <a:cubicBezTo>
                    <a:pt x="82" y="21"/>
                    <a:pt x="164" y="21"/>
                    <a:pt x="225" y="21"/>
                  </a:cubicBezTo>
                  <a:cubicBezTo>
                    <a:pt x="225" y="1"/>
                    <a:pt x="266" y="1"/>
                    <a:pt x="2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8533535" y="4382110"/>
              <a:ext cx="11792" cy="1339"/>
            </a:xfrm>
            <a:custGeom>
              <a:avLst/>
              <a:gdLst/>
              <a:ahLst/>
              <a:cxnLst/>
              <a:rect l="l" t="t" r="r" b="b"/>
              <a:pathLst>
                <a:path w="185" h="21" extrusionOk="0">
                  <a:moveTo>
                    <a:pt x="184" y="0"/>
                  </a:moveTo>
                  <a:cubicBezTo>
                    <a:pt x="164" y="0"/>
                    <a:pt x="62" y="21"/>
                    <a:pt x="1" y="21"/>
                  </a:cubicBezTo>
                  <a:cubicBezTo>
                    <a:pt x="82" y="21"/>
                    <a:pt x="143" y="21"/>
                    <a:pt x="1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8374565" y="4285798"/>
              <a:ext cx="12621" cy="13513"/>
            </a:xfrm>
            <a:custGeom>
              <a:avLst/>
              <a:gdLst/>
              <a:ahLst/>
              <a:cxnLst/>
              <a:rect l="l" t="t" r="r" b="b"/>
              <a:pathLst>
                <a:path w="198" h="212" extrusionOk="0">
                  <a:moveTo>
                    <a:pt x="19" y="0"/>
                  </a:moveTo>
                  <a:cubicBezTo>
                    <a:pt x="1" y="0"/>
                    <a:pt x="39" y="56"/>
                    <a:pt x="92" y="126"/>
                  </a:cubicBezTo>
                  <a:cubicBezTo>
                    <a:pt x="144" y="162"/>
                    <a:pt x="197" y="212"/>
                    <a:pt x="198" y="212"/>
                  </a:cubicBezTo>
                  <a:cubicBezTo>
                    <a:pt x="198" y="212"/>
                    <a:pt x="196" y="211"/>
                    <a:pt x="194" y="208"/>
                  </a:cubicBezTo>
                  <a:lnTo>
                    <a:pt x="31" y="4"/>
                  </a:lnTo>
                  <a:cubicBezTo>
                    <a:pt x="25" y="2"/>
                    <a:pt x="21" y="0"/>
                    <a:pt x="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8964551" y="4392500"/>
              <a:ext cx="7840" cy="9115"/>
            </a:xfrm>
            <a:custGeom>
              <a:avLst/>
              <a:gdLst/>
              <a:ahLst/>
              <a:cxnLst/>
              <a:rect l="l" t="t" r="r" b="b"/>
              <a:pathLst>
                <a:path w="123" h="143" extrusionOk="0">
                  <a:moveTo>
                    <a:pt x="0" y="0"/>
                  </a:moveTo>
                  <a:cubicBezTo>
                    <a:pt x="41" y="41"/>
                    <a:pt x="82" y="82"/>
                    <a:pt x="122" y="143"/>
                  </a:cubicBezTo>
                  <a:lnTo>
                    <a:pt x="61" y="41"/>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8982718" y="4408052"/>
              <a:ext cx="6565" cy="7840"/>
            </a:xfrm>
            <a:custGeom>
              <a:avLst/>
              <a:gdLst/>
              <a:ahLst/>
              <a:cxnLst/>
              <a:rect l="l" t="t" r="r" b="b"/>
              <a:pathLst>
                <a:path w="103" h="123" extrusionOk="0">
                  <a:moveTo>
                    <a:pt x="0" y="1"/>
                  </a:moveTo>
                  <a:lnTo>
                    <a:pt x="0" y="41"/>
                  </a:lnTo>
                  <a:lnTo>
                    <a:pt x="102" y="123"/>
                  </a:lnTo>
                  <a:cubicBezTo>
                    <a:pt x="61" y="82"/>
                    <a:pt x="21" y="2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7479450" y="4379305"/>
              <a:ext cx="1552643" cy="270258"/>
            </a:xfrm>
            <a:custGeom>
              <a:avLst/>
              <a:gdLst/>
              <a:ahLst/>
              <a:cxnLst/>
              <a:rect l="l" t="t" r="r" b="b"/>
              <a:pathLst>
                <a:path w="24359" h="4240" extrusionOk="0">
                  <a:moveTo>
                    <a:pt x="11167" y="157"/>
                  </a:moveTo>
                  <a:cubicBezTo>
                    <a:pt x="11191" y="157"/>
                    <a:pt x="11216" y="160"/>
                    <a:pt x="11243" y="166"/>
                  </a:cubicBezTo>
                  <a:lnTo>
                    <a:pt x="11406" y="166"/>
                  </a:lnTo>
                  <a:cubicBezTo>
                    <a:pt x="11304" y="166"/>
                    <a:pt x="11182" y="187"/>
                    <a:pt x="11060" y="207"/>
                  </a:cubicBezTo>
                  <a:lnTo>
                    <a:pt x="11060" y="166"/>
                  </a:lnTo>
                  <a:lnTo>
                    <a:pt x="11019" y="228"/>
                  </a:lnTo>
                  <a:cubicBezTo>
                    <a:pt x="10917" y="248"/>
                    <a:pt x="10795" y="268"/>
                    <a:pt x="10693" y="309"/>
                  </a:cubicBezTo>
                  <a:cubicBezTo>
                    <a:pt x="10693" y="268"/>
                    <a:pt x="10693" y="248"/>
                    <a:pt x="10734" y="228"/>
                  </a:cubicBezTo>
                  <a:cubicBezTo>
                    <a:pt x="10754" y="228"/>
                    <a:pt x="10876" y="187"/>
                    <a:pt x="11019" y="166"/>
                  </a:cubicBezTo>
                  <a:cubicBezTo>
                    <a:pt x="11073" y="166"/>
                    <a:pt x="11118" y="157"/>
                    <a:pt x="11167" y="157"/>
                  </a:cubicBezTo>
                  <a:close/>
                  <a:moveTo>
                    <a:pt x="3169" y="423"/>
                  </a:moveTo>
                  <a:cubicBezTo>
                    <a:pt x="3185" y="426"/>
                    <a:pt x="3202" y="429"/>
                    <a:pt x="3219" y="431"/>
                  </a:cubicBezTo>
                  <a:cubicBezTo>
                    <a:pt x="3193" y="427"/>
                    <a:pt x="3177" y="424"/>
                    <a:pt x="3169" y="423"/>
                  </a:cubicBezTo>
                  <a:close/>
                  <a:moveTo>
                    <a:pt x="12383" y="350"/>
                  </a:moveTo>
                  <a:cubicBezTo>
                    <a:pt x="12404" y="350"/>
                    <a:pt x="12424" y="370"/>
                    <a:pt x="12444" y="370"/>
                  </a:cubicBezTo>
                  <a:cubicBezTo>
                    <a:pt x="12505" y="390"/>
                    <a:pt x="12567" y="411"/>
                    <a:pt x="12607" y="431"/>
                  </a:cubicBezTo>
                  <a:cubicBezTo>
                    <a:pt x="12587" y="431"/>
                    <a:pt x="12628" y="452"/>
                    <a:pt x="12648" y="472"/>
                  </a:cubicBezTo>
                  <a:cubicBezTo>
                    <a:pt x="12567" y="431"/>
                    <a:pt x="12485" y="390"/>
                    <a:pt x="12383" y="350"/>
                  </a:cubicBezTo>
                  <a:close/>
                  <a:moveTo>
                    <a:pt x="1528" y="676"/>
                  </a:moveTo>
                  <a:cubicBezTo>
                    <a:pt x="1517" y="679"/>
                    <a:pt x="1501" y="686"/>
                    <a:pt x="1482" y="695"/>
                  </a:cubicBezTo>
                  <a:lnTo>
                    <a:pt x="1482" y="695"/>
                  </a:lnTo>
                  <a:cubicBezTo>
                    <a:pt x="1495" y="689"/>
                    <a:pt x="1510" y="683"/>
                    <a:pt x="1528" y="676"/>
                  </a:cubicBezTo>
                  <a:close/>
                  <a:moveTo>
                    <a:pt x="1482" y="695"/>
                  </a:moveTo>
                  <a:cubicBezTo>
                    <a:pt x="1456" y="707"/>
                    <a:pt x="1439" y="716"/>
                    <a:pt x="1427" y="722"/>
                  </a:cubicBezTo>
                  <a:lnTo>
                    <a:pt x="1427" y="722"/>
                  </a:lnTo>
                  <a:cubicBezTo>
                    <a:pt x="1447" y="712"/>
                    <a:pt x="1466" y="703"/>
                    <a:pt x="1482" y="695"/>
                  </a:cubicBezTo>
                  <a:close/>
                  <a:moveTo>
                    <a:pt x="1814" y="594"/>
                  </a:moveTo>
                  <a:cubicBezTo>
                    <a:pt x="1875" y="594"/>
                    <a:pt x="1834" y="614"/>
                    <a:pt x="1773" y="635"/>
                  </a:cubicBezTo>
                  <a:cubicBezTo>
                    <a:pt x="1793" y="635"/>
                    <a:pt x="1834" y="614"/>
                    <a:pt x="1854" y="614"/>
                  </a:cubicBezTo>
                  <a:cubicBezTo>
                    <a:pt x="1895" y="594"/>
                    <a:pt x="1915" y="594"/>
                    <a:pt x="1915" y="594"/>
                  </a:cubicBezTo>
                  <a:lnTo>
                    <a:pt x="1915" y="594"/>
                  </a:lnTo>
                  <a:cubicBezTo>
                    <a:pt x="1854" y="614"/>
                    <a:pt x="1793" y="635"/>
                    <a:pt x="1752" y="676"/>
                  </a:cubicBezTo>
                  <a:cubicBezTo>
                    <a:pt x="1752" y="655"/>
                    <a:pt x="1773" y="655"/>
                    <a:pt x="1773" y="635"/>
                  </a:cubicBezTo>
                  <a:lnTo>
                    <a:pt x="1773" y="635"/>
                  </a:lnTo>
                  <a:cubicBezTo>
                    <a:pt x="1752" y="655"/>
                    <a:pt x="1732" y="676"/>
                    <a:pt x="1691" y="676"/>
                  </a:cubicBezTo>
                  <a:cubicBezTo>
                    <a:pt x="1671" y="696"/>
                    <a:pt x="1651" y="696"/>
                    <a:pt x="1610" y="716"/>
                  </a:cubicBezTo>
                  <a:cubicBezTo>
                    <a:pt x="1549" y="737"/>
                    <a:pt x="1508" y="757"/>
                    <a:pt x="1467" y="757"/>
                  </a:cubicBezTo>
                  <a:cubicBezTo>
                    <a:pt x="1590" y="696"/>
                    <a:pt x="1691" y="635"/>
                    <a:pt x="1814" y="594"/>
                  </a:cubicBezTo>
                  <a:close/>
                  <a:moveTo>
                    <a:pt x="9532" y="839"/>
                  </a:moveTo>
                  <a:lnTo>
                    <a:pt x="9532" y="839"/>
                  </a:lnTo>
                  <a:cubicBezTo>
                    <a:pt x="9471" y="900"/>
                    <a:pt x="9369" y="1001"/>
                    <a:pt x="9267" y="1124"/>
                  </a:cubicBezTo>
                  <a:cubicBezTo>
                    <a:pt x="9125" y="1246"/>
                    <a:pt x="8982" y="1348"/>
                    <a:pt x="8860" y="1470"/>
                  </a:cubicBezTo>
                  <a:cubicBezTo>
                    <a:pt x="8962" y="1348"/>
                    <a:pt x="9064" y="1205"/>
                    <a:pt x="9206" y="1083"/>
                  </a:cubicBezTo>
                  <a:lnTo>
                    <a:pt x="9288" y="1042"/>
                  </a:lnTo>
                  <a:cubicBezTo>
                    <a:pt x="9369" y="961"/>
                    <a:pt x="9451" y="900"/>
                    <a:pt x="9532" y="839"/>
                  </a:cubicBezTo>
                  <a:close/>
                  <a:moveTo>
                    <a:pt x="14304" y="2052"/>
                  </a:moveTo>
                  <a:cubicBezTo>
                    <a:pt x="14301" y="2052"/>
                    <a:pt x="14313" y="2063"/>
                    <a:pt x="14317" y="2063"/>
                  </a:cubicBezTo>
                  <a:cubicBezTo>
                    <a:pt x="14318" y="2063"/>
                    <a:pt x="14319" y="2063"/>
                    <a:pt x="14319" y="2062"/>
                  </a:cubicBezTo>
                  <a:lnTo>
                    <a:pt x="14319" y="2062"/>
                  </a:lnTo>
                  <a:cubicBezTo>
                    <a:pt x="14319" y="2061"/>
                    <a:pt x="14318" y="2061"/>
                    <a:pt x="14318" y="2060"/>
                  </a:cubicBezTo>
                  <a:cubicBezTo>
                    <a:pt x="14309" y="2055"/>
                    <a:pt x="14305" y="2052"/>
                    <a:pt x="14304" y="2052"/>
                  </a:cubicBezTo>
                  <a:close/>
                  <a:moveTo>
                    <a:pt x="6198" y="2500"/>
                  </a:moveTo>
                  <a:cubicBezTo>
                    <a:pt x="6209" y="2503"/>
                    <a:pt x="6221" y="2506"/>
                    <a:pt x="6233" y="2508"/>
                  </a:cubicBezTo>
                  <a:cubicBezTo>
                    <a:pt x="6220" y="2505"/>
                    <a:pt x="6208" y="2503"/>
                    <a:pt x="6198" y="2500"/>
                  </a:cubicBezTo>
                  <a:close/>
                  <a:moveTo>
                    <a:pt x="6009" y="2529"/>
                  </a:moveTo>
                  <a:lnTo>
                    <a:pt x="6009" y="2529"/>
                  </a:lnTo>
                  <a:cubicBezTo>
                    <a:pt x="6090" y="2549"/>
                    <a:pt x="6172" y="2570"/>
                    <a:pt x="6253" y="2570"/>
                  </a:cubicBezTo>
                  <a:cubicBezTo>
                    <a:pt x="6212" y="2590"/>
                    <a:pt x="6233" y="2610"/>
                    <a:pt x="6233" y="2631"/>
                  </a:cubicBezTo>
                  <a:cubicBezTo>
                    <a:pt x="6233" y="2631"/>
                    <a:pt x="6212" y="2631"/>
                    <a:pt x="6212" y="2610"/>
                  </a:cubicBezTo>
                  <a:cubicBezTo>
                    <a:pt x="6151" y="2590"/>
                    <a:pt x="6070" y="2570"/>
                    <a:pt x="6009" y="2529"/>
                  </a:cubicBezTo>
                  <a:close/>
                  <a:moveTo>
                    <a:pt x="18310" y="2610"/>
                  </a:moveTo>
                  <a:cubicBezTo>
                    <a:pt x="18208" y="2671"/>
                    <a:pt x="18126" y="2753"/>
                    <a:pt x="18025" y="2814"/>
                  </a:cubicBezTo>
                  <a:cubicBezTo>
                    <a:pt x="18086" y="2753"/>
                    <a:pt x="18208" y="2671"/>
                    <a:pt x="18310" y="2610"/>
                  </a:cubicBezTo>
                  <a:close/>
                  <a:moveTo>
                    <a:pt x="13727" y="1429"/>
                  </a:moveTo>
                  <a:lnTo>
                    <a:pt x="13727" y="1429"/>
                  </a:lnTo>
                  <a:cubicBezTo>
                    <a:pt x="13829" y="1511"/>
                    <a:pt x="13992" y="1673"/>
                    <a:pt x="14196" y="1898"/>
                  </a:cubicBezTo>
                  <a:cubicBezTo>
                    <a:pt x="14298" y="2018"/>
                    <a:pt x="14319" y="2054"/>
                    <a:pt x="14319" y="2062"/>
                  </a:cubicBezTo>
                  <a:lnTo>
                    <a:pt x="14319" y="2062"/>
                  </a:lnTo>
                  <a:cubicBezTo>
                    <a:pt x="14522" y="2325"/>
                    <a:pt x="14624" y="2407"/>
                    <a:pt x="14725" y="2488"/>
                  </a:cubicBezTo>
                  <a:cubicBezTo>
                    <a:pt x="14827" y="2570"/>
                    <a:pt x="14909" y="2631"/>
                    <a:pt x="15112" y="2814"/>
                  </a:cubicBezTo>
                  <a:cubicBezTo>
                    <a:pt x="15187" y="2879"/>
                    <a:pt x="15189" y="2893"/>
                    <a:pt x="15171" y="2893"/>
                  </a:cubicBezTo>
                  <a:cubicBezTo>
                    <a:pt x="15158" y="2893"/>
                    <a:pt x="15133" y="2885"/>
                    <a:pt x="15119" y="2885"/>
                  </a:cubicBezTo>
                  <a:cubicBezTo>
                    <a:pt x="15112" y="2885"/>
                    <a:pt x="15108" y="2888"/>
                    <a:pt x="15112" y="2895"/>
                  </a:cubicBezTo>
                  <a:cubicBezTo>
                    <a:pt x="14868" y="2753"/>
                    <a:pt x="14786" y="2610"/>
                    <a:pt x="14644" y="2488"/>
                  </a:cubicBezTo>
                  <a:lnTo>
                    <a:pt x="14644" y="2488"/>
                  </a:lnTo>
                  <a:cubicBezTo>
                    <a:pt x="14696" y="2541"/>
                    <a:pt x="14734" y="2593"/>
                    <a:pt x="14782" y="2633"/>
                  </a:cubicBezTo>
                  <a:lnTo>
                    <a:pt x="14782" y="2633"/>
                  </a:lnTo>
                  <a:cubicBezTo>
                    <a:pt x="14713" y="2577"/>
                    <a:pt x="14596" y="2458"/>
                    <a:pt x="14542" y="2386"/>
                  </a:cubicBezTo>
                  <a:lnTo>
                    <a:pt x="14542" y="2386"/>
                  </a:lnTo>
                  <a:cubicBezTo>
                    <a:pt x="14542" y="2393"/>
                    <a:pt x="14544" y="2399"/>
                    <a:pt x="14548" y="2406"/>
                  </a:cubicBezTo>
                  <a:lnTo>
                    <a:pt x="14548" y="2406"/>
                  </a:lnTo>
                  <a:cubicBezTo>
                    <a:pt x="14383" y="2219"/>
                    <a:pt x="14218" y="2020"/>
                    <a:pt x="14053" y="1836"/>
                  </a:cubicBezTo>
                  <a:cubicBezTo>
                    <a:pt x="13951" y="1694"/>
                    <a:pt x="13829" y="1572"/>
                    <a:pt x="13727" y="1429"/>
                  </a:cubicBezTo>
                  <a:close/>
                  <a:moveTo>
                    <a:pt x="17346" y="2974"/>
                  </a:moveTo>
                  <a:cubicBezTo>
                    <a:pt x="17342" y="2974"/>
                    <a:pt x="17338" y="2975"/>
                    <a:pt x="17332" y="2977"/>
                  </a:cubicBezTo>
                  <a:cubicBezTo>
                    <a:pt x="17337" y="2976"/>
                    <a:pt x="17342" y="2975"/>
                    <a:pt x="17346" y="2974"/>
                  </a:cubicBezTo>
                  <a:close/>
                  <a:moveTo>
                    <a:pt x="979" y="2916"/>
                  </a:moveTo>
                  <a:lnTo>
                    <a:pt x="958" y="2977"/>
                  </a:lnTo>
                  <a:lnTo>
                    <a:pt x="958" y="2997"/>
                  </a:lnTo>
                  <a:cubicBezTo>
                    <a:pt x="958" y="2957"/>
                    <a:pt x="979" y="2936"/>
                    <a:pt x="979" y="2916"/>
                  </a:cubicBezTo>
                  <a:close/>
                  <a:moveTo>
                    <a:pt x="15453" y="2961"/>
                  </a:moveTo>
                  <a:lnTo>
                    <a:pt x="15560" y="2997"/>
                  </a:lnTo>
                  <a:cubicBezTo>
                    <a:pt x="15500" y="2974"/>
                    <a:pt x="15467" y="2964"/>
                    <a:pt x="15453" y="2961"/>
                  </a:cubicBezTo>
                  <a:close/>
                  <a:moveTo>
                    <a:pt x="16803" y="3221"/>
                  </a:moveTo>
                  <a:cubicBezTo>
                    <a:pt x="16701" y="3221"/>
                    <a:pt x="16579" y="3221"/>
                    <a:pt x="16518" y="3242"/>
                  </a:cubicBezTo>
                  <a:cubicBezTo>
                    <a:pt x="16599" y="3221"/>
                    <a:pt x="16782" y="3221"/>
                    <a:pt x="16803" y="3221"/>
                  </a:cubicBezTo>
                  <a:close/>
                  <a:moveTo>
                    <a:pt x="11599" y="0"/>
                  </a:moveTo>
                  <a:cubicBezTo>
                    <a:pt x="11451" y="0"/>
                    <a:pt x="11317" y="12"/>
                    <a:pt x="11222" y="24"/>
                  </a:cubicBezTo>
                  <a:lnTo>
                    <a:pt x="11202" y="44"/>
                  </a:lnTo>
                  <a:cubicBezTo>
                    <a:pt x="10958" y="85"/>
                    <a:pt x="10734" y="146"/>
                    <a:pt x="10469" y="248"/>
                  </a:cubicBezTo>
                  <a:lnTo>
                    <a:pt x="10489" y="268"/>
                  </a:lnTo>
                  <a:cubicBezTo>
                    <a:pt x="10449" y="309"/>
                    <a:pt x="10367" y="329"/>
                    <a:pt x="10306" y="350"/>
                  </a:cubicBezTo>
                  <a:cubicBezTo>
                    <a:pt x="10225" y="390"/>
                    <a:pt x="10143" y="431"/>
                    <a:pt x="10062" y="472"/>
                  </a:cubicBezTo>
                  <a:cubicBezTo>
                    <a:pt x="9899" y="553"/>
                    <a:pt x="9736" y="655"/>
                    <a:pt x="9573" y="757"/>
                  </a:cubicBezTo>
                  <a:cubicBezTo>
                    <a:pt x="9593" y="737"/>
                    <a:pt x="9634" y="716"/>
                    <a:pt x="9675" y="676"/>
                  </a:cubicBezTo>
                  <a:lnTo>
                    <a:pt x="9675" y="676"/>
                  </a:lnTo>
                  <a:cubicBezTo>
                    <a:pt x="9267" y="900"/>
                    <a:pt x="8941" y="1287"/>
                    <a:pt x="8616" y="1511"/>
                  </a:cubicBezTo>
                  <a:cubicBezTo>
                    <a:pt x="8534" y="1592"/>
                    <a:pt x="8473" y="1633"/>
                    <a:pt x="8412" y="1673"/>
                  </a:cubicBezTo>
                  <a:cubicBezTo>
                    <a:pt x="8418" y="1673"/>
                    <a:pt x="8422" y="1673"/>
                    <a:pt x="8425" y="1673"/>
                  </a:cubicBezTo>
                  <a:lnTo>
                    <a:pt x="8425" y="1673"/>
                  </a:lnTo>
                  <a:cubicBezTo>
                    <a:pt x="8417" y="1678"/>
                    <a:pt x="8412" y="1683"/>
                    <a:pt x="8412" y="1694"/>
                  </a:cubicBezTo>
                  <a:cubicBezTo>
                    <a:pt x="8402" y="1699"/>
                    <a:pt x="8392" y="1704"/>
                    <a:pt x="8383" y="1709"/>
                  </a:cubicBezTo>
                  <a:lnTo>
                    <a:pt x="8383" y="1709"/>
                  </a:lnTo>
                  <a:cubicBezTo>
                    <a:pt x="8386" y="1704"/>
                    <a:pt x="8389" y="1699"/>
                    <a:pt x="8392" y="1694"/>
                  </a:cubicBezTo>
                  <a:lnTo>
                    <a:pt x="8392" y="1694"/>
                  </a:lnTo>
                  <a:cubicBezTo>
                    <a:pt x="8384" y="1701"/>
                    <a:pt x="8376" y="1709"/>
                    <a:pt x="8368" y="1717"/>
                  </a:cubicBezTo>
                  <a:lnTo>
                    <a:pt x="8368" y="1717"/>
                  </a:lnTo>
                  <a:cubicBezTo>
                    <a:pt x="8342" y="1732"/>
                    <a:pt x="8316" y="1749"/>
                    <a:pt x="8290" y="1775"/>
                  </a:cubicBezTo>
                  <a:cubicBezTo>
                    <a:pt x="8300" y="1770"/>
                    <a:pt x="8310" y="1765"/>
                    <a:pt x="8319" y="1760"/>
                  </a:cubicBezTo>
                  <a:lnTo>
                    <a:pt x="8319" y="1760"/>
                  </a:lnTo>
                  <a:cubicBezTo>
                    <a:pt x="8265" y="1807"/>
                    <a:pt x="8202" y="1857"/>
                    <a:pt x="8147" y="1898"/>
                  </a:cubicBezTo>
                  <a:lnTo>
                    <a:pt x="8086" y="1918"/>
                  </a:lnTo>
                  <a:cubicBezTo>
                    <a:pt x="8086" y="1918"/>
                    <a:pt x="8086" y="1918"/>
                    <a:pt x="8066" y="1938"/>
                  </a:cubicBezTo>
                  <a:cubicBezTo>
                    <a:pt x="8001" y="1977"/>
                    <a:pt x="7994" y="1991"/>
                    <a:pt x="8013" y="1991"/>
                  </a:cubicBezTo>
                  <a:cubicBezTo>
                    <a:pt x="8024" y="1991"/>
                    <a:pt x="8043" y="1986"/>
                    <a:pt x="8066" y="1979"/>
                  </a:cubicBezTo>
                  <a:lnTo>
                    <a:pt x="8066" y="1979"/>
                  </a:lnTo>
                  <a:cubicBezTo>
                    <a:pt x="8005" y="2020"/>
                    <a:pt x="7964" y="2060"/>
                    <a:pt x="7944" y="2081"/>
                  </a:cubicBezTo>
                  <a:cubicBezTo>
                    <a:pt x="7842" y="2101"/>
                    <a:pt x="7679" y="2264"/>
                    <a:pt x="7557" y="2284"/>
                  </a:cubicBezTo>
                  <a:cubicBezTo>
                    <a:pt x="7516" y="2305"/>
                    <a:pt x="7394" y="2386"/>
                    <a:pt x="7251" y="2427"/>
                  </a:cubicBezTo>
                  <a:cubicBezTo>
                    <a:pt x="7190" y="2468"/>
                    <a:pt x="7129" y="2488"/>
                    <a:pt x="7068" y="2508"/>
                  </a:cubicBezTo>
                  <a:cubicBezTo>
                    <a:pt x="7027" y="2529"/>
                    <a:pt x="7007" y="2549"/>
                    <a:pt x="6986" y="2549"/>
                  </a:cubicBezTo>
                  <a:cubicBezTo>
                    <a:pt x="6925" y="2570"/>
                    <a:pt x="6864" y="2590"/>
                    <a:pt x="6803" y="2590"/>
                  </a:cubicBezTo>
                  <a:lnTo>
                    <a:pt x="6701" y="2590"/>
                  </a:lnTo>
                  <a:cubicBezTo>
                    <a:pt x="6681" y="2590"/>
                    <a:pt x="6640" y="2610"/>
                    <a:pt x="6620" y="2610"/>
                  </a:cubicBezTo>
                  <a:lnTo>
                    <a:pt x="6559" y="2570"/>
                  </a:lnTo>
                  <a:cubicBezTo>
                    <a:pt x="6518" y="2580"/>
                    <a:pt x="6472" y="2585"/>
                    <a:pt x="6426" y="2585"/>
                  </a:cubicBezTo>
                  <a:cubicBezTo>
                    <a:pt x="6381" y="2585"/>
                    <a:pt x="6335" y="2580"/>
                    <a:pt x="6294" y="2570"/>
                  </a:cubicBezTo>
                  <a:cubicBezTo>
                    <a:pt x="6212" y="2549"/>
                    <a:pt x="6151" y="2508"/>
                    <a:pt x="6131" y="2508"/>
                  </a:cubicBezTo>
                  <a:cubicBezTo>
                    <a:pt x="6131" y="2498"/>
                    <a:pt x="6136" y="2493"/>
                    <a:pt x="6151" y="2493"/>
                  </a:cubicBezTo>
                  <a:cubicBezTo>
                    <a:pt x="6162" y="2493"/>
                    <a:pt x="6177" y="2496"/>
                    <a:pt x="6198" y="2500"/>
                  </a:cubicBezTo>
                  <a:lnTo>
                    <a:pt x="6198" y="2500"/>
                  </a:lnTo>
                  <a:cubicBezTo>
                    <a:pt x="6039" y="2460"/>
                    <a:pt x="5964" y="2404"/>
                    <a:pt x="5907" y="2366"/>
                  </a:cubicBezTo>
                  <a:cubicBezTo>
                    <a:pt x="5846" y="2346"/>
                    <a:pt x="5785" y="2305"/>
                    <a:pt x="5622" y="2203"/>
                  </a:cubicBezTo>
                  <a:lnTo>
                    <a:pt x="5642" y="2203"/>
                  </a:lnTo>
                  <a:cubicBezTo>
                    <a:pt x="5561" y="2122"/>
                    <a:pt x="5378" y="1999"/>
                    <a:pt x="5337" y="1938"/>
                  </a:cubicBezTo>
                  <a:cubicBezTo>
                    <a:pt x="5255" y="1816"/>
                    <a:pt x="5011" y="1551"/>
                    <a:pt x="4705" y="1266"/>
                  </a:cubicBezTo>
                  <a:cubicBezTo>
                    <a:pt x="4543" y="1124"/>
                    <a:pt x="4380" y="961"/>
                    <a:pt x="4196" y="839"/>
                  </a:cubicBezTo>
                  <a:cubicBezTo>
                    <a:pt x="4013" y="716"/>
                    <a:pt x="3809" y="614"/>
                    <a:pt x="3626" y="553"/>
                  </a:cubicBezTo>
                  <a:lnTo>
                    <a:pt x="3626" y="553"/>
                  </a:lnTo>
                  <a:cubicBezTo>
                    <a:pt x="3644" y="565"/>
                    <a:pt x="3650" y="570"/>
                    <a:pt x="3646" y="570"/>
                  </a:cubicBezTo>
                  <a:cubicBezTo>
                    <a:pt x="3638" y="570"/>
                    <a:pt x="3576" y="541"/>
                    <a:pt x="3504" y="513"/>
                  </a:cubicBezTo>
                  <a:cubicBezTo>
                    <a:pt x="3402" y="472"/>
                    <a:pt x="3259" y="452"/>
                    <a:pt x="3239" y="452"/>
                  </a:cubicBezTo>
                  <a:cubicBezTo>
                    <a:pt x="3210" y="437"/>
                    <a:pt x="3151" y="423"/>
                    <a:pt x="3162" y="423"/>
                  </a:cubicBezTo>
                  <a:cubicBezTo>
                    <a:pt x="3163" y="423"/>
                    <a:pt x="3165" y="423"/>
                    <a:pt x="3169" y="423"/>
                  </a:cubicBezTo>
                  <a:lnTo>
                    <a:pt x="3169" y="423"/>
                  </a:lnTo>
                  <a:cubicBezTo>
                    <a:pt x="2969" y="393"/>
                    <a:pt x="2820" y="374"/>
                    <a:pt x="2682" y="374"/>
                  </a:cubicBezTo>
                  <a:cubicBezTo>
                    <a:pt x="2574" y="374"/>
                    <a:pt x="2474" y="385"/>
                    <a:pt x="2363" y="411"/>
                  </a:cubicBezTo>
                  <a:cubicBezTo>
                    <a:pt x="2302" y="411"/>
                    <a:pt x="2445" y="370"/>
                    <a:pt x="2404" y="370"/>
                  </a:cubicBezTo>
                  <a:cubicBezTo>
                    <a:pt x="2375" y="385"/>
                    <a:pt x="2326" y="399"/>
                    <a:pt x="2285" y="399"/>
                  </a:cubicBezTo>
                  <a:cubicBezTo>
                    <a:pt x="2269" y="399"/>
                    <a:pt x="2253" y="396"/>
                    <a:pt x="2241" y="390"/>
                  </a:cubicBezTo>
                  <a:cubicBezTo>
                    <a:pt x="2200" y="390"/>
                    <a:pt x="2282" y="370"/>
                    <a:pt x="2343" y="370"/>
                  </a:cubicBezTo>
                  <a:cubicBezTo>
                    <a:pt x="2241" y="370"/>
                    <a:pt x="2180" y="390"/>
                    <a:pt x="2119" y="411"/>
                  </a:cubicBezTo>
                  <a:cubicBezTo>
                    <a:pt x="2058" y="431"/>
                    <a:pt x="2017" y="452"/>
                    <a:pt x="1976" y="472"/>
                  </a:cubicBezTo>
                  <a:cubicBezTo>
                    <a:pt x="1915" y="492"/>
                    <a:pt x="1915" y="533"/>
                    <a:pt x="1915" y="553"/>
                  </a:cubicBezTo>
                  <a:cubicBezTo>
                    <a:pt x="1814" y="574"/>
                    <a:pt x="1732" y="594"/>
                    <a:pt x="1671" y="614"/>
                  </a:cubicBezTo>
                  <a:cubicBezTo>
                    <a:pt x="1610" y="635"/>
                    <a:pt x="1549" y="676"/>
                    <a:pt x="1488" y="716"/>
                  </a:cubicBezTo>
                  <a:cubicBezTo>
                    <a:pt x="1473" y="731"/>
                    <a:pt x="1449" y="745"/>
                    <a:pt x="1428" y="745"/>
                  </a:cubicBezTo>
                  <a:cubicBezTo>
                    <a:pt x="1420" y="745"/>
                    <a:pt x="1412" y="743"/>
                    <a:pt x="1406" y="737"/>
                  </a:cubicBezTo>
                  <a:cubicBezTo>
                    <a:pt x="1406" y="737"/>
                    <a:pt x="1411" y="732"/>
                    <a:pt x="1427" y="722"/>
                  </a:cubicBezTo>
                  <a:lnTo>
                    <a:pt x="1427" y="722"/>
                  </a:lnTo>
                  <a:cubicBezTo>
                    <a:pt x="1343" y="766"/>
                    <a:pt x="1228" y="833"/>
                    <a:pt x="1121" y="900"/>
                  </a:cubicBezTo>
                  <a:cubicBezTo>
                    <a:pt x="958" y="1022"/>
                    <a:pt x="816" y="1144"/>
                    <a:pt x="836" y="1164"/>
                  </a:cubicBezTo>
                  <a:cubicBezTo>
                    <a:pt x="795" y="1185"/>
                    <a:pt x="693" y="1307"/>
                    <a:pt x="673" y="1348"/>
                  </a:cubicBezTo>
                  <a:cubicBezTo>
                    <a:pt x="612" y="1388"/>
                    <a:pt x="571" y="1449"/>
                    <a:pt x="551" y="1490"/>
                  </a:cubicBezTo>
                  <a:cubicBezTo>
                    <a:pt x="510" y="1531"/>
                    <a:pt x="490" y="1551"/>
                    <a:pt x="469" y="1592"/>
                  </a:cubicBezTo>
                  <a:cubicBezTo>
                    <a:pt x="429" y="1673"/>
                    <a:pt x="368" y="1735"/>
                    <a:pt x="306" y="1877"/>
                  </a:cubicBezTo>
                  <a:lnTo>
                    <a:pt x="347" y="1796"/>
                  </a:lnTo>
                  <a:lnTo>
                    <a:pt x="347" y="1796"/>
                  </a:lnTo>
                  <a:cubicBezTo>
                    <a:pt x="327" y="1918"/>
                    <a:pt x="225" y="2020"/>
                    <a:pt x="164" y="2264"/>
                  </a:cubicBezTo>
                  <a:cubicBezTo>
                    <a:pt x="62" y="2529"/>
                    <a:pt x="62" y="2590"/>
                    <a:pt x="42" y="2651"/>
                  </a:cubicBezTo>
                  <a:cubicBezTo>
                    <a:pt x="42" y="2671"/>
                    <a:pt x="42" y="2712"/>
                    <a:pt x="21" y="2794"/>
                  </a:cubicBezTo>
                  <a:cubicBezTo>
                    <a:pt x="21" y="2814"/>
                    <a:pt x="21" y="2875"/>
                    <a:pt x="1" y="2936"/>
                  </a:cubicBezTo>
                  <a:cubicBezTo>
                    <a:pt x="1" y="2936"/>
                    <a:pt x="1" y="2957"/>
                    <a:pt x="1" y="2957"/>
                  </a:cubicBezTo>
                  <a:lnTo>
                    <a:pt x="82" y="2957"/>
                  </a:lnTo>
                  <a:cubicBezTo>
                    <a:pt x="123" y="2957"/>
                    <a:pt x="164" y="2977"/>
                    <a:pt x="205" y="2977"/>
                  </a:cubicBezTo>
                  <a:cubicBezTo>
                    <a:pt x="184" y="2957"/>
                    <a:pt x="184" y="2957"/>
                    <a:pt x="164" y="2957"/>
                  </a:cubicBezTo>
                  <a:cubicBezTo>
                    <a:pt x="205" y="2936"/>
                    <a:pt x="245" y="2936"/>
                    <a:pt x="306" y="2936"/>
                  </a:cubicBezTo>
                  <a:cubicBezTo>
                    <a:pt x="347" y="2936"/>
                    <a:pt x="408" y="2957"/>
                    <a:pt x="490" y="2977"/>
                  </a:cubicBezTo>
                  <a:cubicBezTo>
                    <a:pt x="530" y="2977"/>
                    <a:pt x="571" y="2977"/>
                    <a:pt x="612" y="2997"/>
                  </a:cubicBezTo>
                  <a:lnTo>
                    <a:pt x="673" y="2997"/>
                  </a:lnTo>
                  <a:lnTo>
                    <a:pt x="755" y="3018"/>
                  </a:lnTo>
                  <a:lnTo>
                    <a:pt x="917" y="3018"/>
                  </a:lnTo>
                  <a:lnTo>
                    <a:pt x="958" y="3038"/>
                  </a:lnTo>
                  <a:cubicBezTo>
                    <a:pt x="958" y="3031"/>
                    <a:pt x="958" y="3024"/>
                    <a:pt x="958" y="3018"/>
                  </a:cubicBezTo>
                  <a:cubicBezTo>
                    <a:pt x="938" y="3018"/>
                    <a:pt x="917" y="2997"/>
                    <a:pt x="917" y="2997"/>
                  </a:cubicBezTo>
                  <a:lnTo>
                    <a:pt x="938" y="2997"/>
                  </a:lnTo>
                  <a:cubicBezTo>
                    <a:pt x="958" y="2977"/>
                    <a:pt x="958" y="2977"/>
                    <a:pt x="958" y="2957"/>
                  </a:cubicBezTo>
                  <a:cubicBezTo>
                    <a:pt x="958" y="2916"/>
                    <a:pt x="958" y="2895"/>
                    <a:pt x="979" y="2855"/>
                  </a:cubicBezTo>
                  <a:cubicBezTo>
                    <a:pt x="979" y="2794"/>
                    <a:pt x="999" y="2733"/>
                    <a:pt x="1040" y="2692"/>
                  </a:cubicBezTo>
                  <a:cubicBezTo>
                    <a:pt x="1080" y="2570"/>
                    <a:pt x="1141" y="2488"/>
                    <a:pt x="1182" y="2407"/>
                  </a:cubicBezTo>
                  <a:cubicBezTo>
                    <a:pt x="1184" y="2404"/>
                    <a:pt x="1186" y="2403"/>
                    <a:pt x="1187" y="2403"/>
                  </a:cubicBezTo>
                  <a:cubicBezTo>
                    <a:pt x="1194" y="2403"/>
                    <a:pt x="1162" y="2472"/>
                    <a:pt x="1162" y="2508"/>
                  </a:cubicBezTo>
                  <a:cubicBezTo>
                    <a:pt x="1203" y="2407"/>
                    <a:pt x="1223" y="2366"/>
                    <a:pt x="1243" y="2346"/>
                  </a:cubicBezTo>
                  <a:cubicBezTo>
                    <a:pt x="1264" y="2305"/>
                    <a:pt x="1264" y="2305"/>
                    <a:pt x="1243" y="2305"/>
                  </a:cubicBezTo>
                  <a:cubicBezTo>
                    <a:pt x="1243" y="2305"/>
                    <a:pt x="1203" y="2305"/>
                    <a:pt x="1304" y="2162"/>
                  </a:cubicBezTo>
                  <a:cubicBezTo>
                    <a:pt x="1311" y="2156"/>
                    <a:pt x="1315" y="2153"/>
                    <a:pt x="1317" y="2153"/>
                  </a:cubicBezTo>
                  <a:cubicBezTo>
                    <a:pt x="1324" y="2153"/>
                    <a:pt x="1322" y="2168"/>
                    <a:pt x="1331" y="2168"/>
                  </a:cubicBezTo>
                  <a:cubicBezTo>
                    <a:pt x="1341" y="2168"/>
                    <a:pt x="1365" y="2151"/>
                    <a:pt x="1427" y="2081"/>
                  </a:cubicBezTo>
                  <a:cubicBezTo>
                    <a:pt x="1467" y="2040"/>
                    <a:pt x="1549" y="1918"/>
                    <a:pt x="1671" y="1796"/>
                  </a:cubicBezTo>
                  <a:cubicBezTo>
                    <a:pt x="1814" y="1673"/>
                    <a:pt x="1976" y="1572"/>
                    <a:pt x="2139" y="1551"/>
                  </a:cubicBezTo>
                  <a:cubicBezTo>
                    <a:pt x="2107" y="1551"/>
                    <a:pt x="2077" y="1555"/>
                    <a:pt x="2063" y="1555"/>
                  </a:cubicBezTo>
                  <a:cubicBezTo>
                    <a:pt x="2042" y="1555"/>
                    <a:pt x="2054" y="1547"/>
                    <a:pt x="2139" y="1511"/>
                  </a:cubicBezTo>
                  <a:cubicBezTo>
                    <a:pt x="2241" y="1470"/>
                    <a:pt x="2404" y="1429"/>
                    <a:pt x="2547" y="1429"/>
                  </a:cubicBezTo>
                  <a:cubicBezTo>
                    <a:pt x="2655" y="1429"/>
                    <a:pt x="2755" y="1438"/>
                    <a:pt x="2839" y="1438"/>
                  </a:cubicBezTo>
                  <a:cubicBezTo>
                    <a:pt x="2882" y="1438"/>
                    <a:pt x="2920" y="1436"/>
                    <a:pt x="2954" y="1429"/>
                  </a:cubicBezTo>
                  <a:cubicBezTo>
                    <a:pt x="2995" y="1449"/>
                    <a:pt x="2995" y="1449"/>
                    <a:pt x="2995" y="1449"/>
                  </a:cubicBezTo>
                  <a:cubicBezTo>
                    <a:pt x="3076" y="1470"/>
                    <a:pt x="3219" y="1490"/>
                    <a:pt x="3341" y="1531"/>
                  </a:cubicBezTo>
                  <a:cubicBezTo>
                    <a:pt x="3484" y="1572"/>
                    <a:pt x="3585" y="1633"/>
                    <a:pt x="3646" y="1653"/>
                  </a:cubicBezTo>
                  <a:cubicBezTo>
                    <a:pt x="3687" y="1735"/>
                    <a:pt x="3911" y="1898"/>
                    <a:pt x="4115" y="2081"/>
                  </a:cubicBezTo>
                  <a:cubicBezTo>
                    <a:pt x="4298" y="2244"/>
                    <a:pt x="4481" y="2407"/>
                    <a:pt x="4461" y="2447"/>
                  </a:cubicBezTo>
                  <a:cubicBezTo>
                    <a:pt x="4583" y="2570"/>
                    <a:pt x="4726" y="2712"/>
                    <a:pt x="4868" y="2834"/>
                  </a:cubicBezTo>
                  <a:lnTo>
                    <a:pt x="4848" y="2834"/>
                  </a:lnTo>
                  <a:cubicBezTo>
                    <a:pt x="5113" y="3079"/>
                    <a:pt x="5255" y="3140"/>
                    <a:pt x="5357" y="3201"/>
                  </a:cubicBezTo>
                  <a:cubicBezTo>
                    <a:pt x="5398" y="3221"/>
                    <a:pt x="5403" y="3226"/>
                    <a:pt x="5398" y="3226"/>
                  </a:cubicBezTo>
                  <a:cubicBezTo>
                    <a:pt x="5393" y="3226"/>
                    <a:pt x="5378" y="3221"/>
                    <a:pt x="5378" y="3221"/>
                  </a:cubicBezTo>
                  <a:lnTo>
                    <a:pt x="5378" y="3221"/>
                  </a:lnTo>
                  <a:cubicBezTo>
                    <a:pt x="5602" y="3364"/>
                    <a:pt x="5744" y="3425"/>
                    <a:pt x="5887" y="3466"/>
                  </a:cubicBezTo>
                  <a:cubicBezTo>
                    <a:pt x="5948" y="3506"/>
                    <a:pt x="6009" y="3506"/>
                    <a:pt x="6090" y="3527"/>
                  </a:cubicBezTo>
                  <a:cubicBezTo>
                    <a:pt x="6131" y="3527"/>
                    <a:pt x="6172" y="3547"/>
                    <a:pt x="6212" y="3547"/>
                  </a:cubicBezTo>
                  <a:lnTo>
                    <a:pt x="6375" y="3547"/>
                  </a:lnTo>
                  <a:lnTo>
                    <a:pt x="6416" y="3588"/>
                  </a:lnTo>
                  <a:cubicBezTo>
                    <a:pt x="6457" y="3588"/>
                    <a:pt x="6561" y="3597"/>
                    <a:pt x="6698" y="3597"/>
                  </a:cubicBezTo>
                  <a:cubicBezTo>
                    <a:pt x="6767" y="3597"/>
                    <a:pt x="6844" y="3595"/>
                    <a:pt x="6925" y="3588"/>
                  </a:cubicBezTo>
                  <a:cubicBezTo>
                    <a:pt x="7190" y="3567"/>
                    <a:pt x="7475" y="3486"/>
                    <a:pt x="7720" y="3364"/>
                  </a:cubicBezTo>
                  <a:lnTo>
                    <a:pt x="7720" y="3364"/>
                  </a:lnTo>
                  <a:cubicBezTo>
                    <a:pt x="7720" y="3364"/>
                    <a:pt x="7709" y="3364"/>
                    <a:pt x="7689" y="3371"/>
                  </a:cubicBezTo>
                  <a:lnTo>
                    <a:pt x="7689" y="3371"/>
                  </a:lnTo>
                  <a:cubicBezTo>
                    <a:pt x="7966" y="3251"/>
                    <a:pt x="8278" y="3093"/>
                    <a:pt x="8514" y="2936"/>
                  </a:cubicBezTo>
                  <a:cubicBezTo>
                    <a:pt x="8779" y="2773"/>
                    <a:pt x="9003" y="2610"/>
                    <a:pt x="9043" y="2508"/>
                  </a:cubicBezTo>
                  <a:cubicBezTo>
                    <a:pt x="9145" y="2427"/>
                    <a:pt x="9247" y="2325"/>
                    <a:pt x="9328" y="2244"/>
                  </a:cubicBezTo>
                  <a:lnTo>
                    <a:pt x="9328" y="2244"/>
                  </a:lnTo>
                  <a:cubicBezTo>
                    <a:pt x="9213" y="2341"/>
                    <a:pt x="9170" y="2373"/>
                    <a:pt x="9162" y="2373"/>
                  </a:cubicBezTo>
                  <a:cubicBezTo>
                    <a:pt x="9148" y="2373"/>
                    <a:pt x="9259" y="2261"/>
                    <a:pt x="9244" y="2261"/>
                  </a:cubicBezTo>
                  <a:cubicBezTo>
                    <a:pt x="9240" y="2261"/>
                    <a:pt x="9229" y="2268"/>
                    <a:pt x="9206" y="2284"/>
                  </a:cubicBezTo>
                  <a:cubicBezTo>
                    <a:pt x="9306" y="2184"/>
                    <a:pt x="9467" y="2074"/>
                    <a:pt x="9490" y="2074"/>
                  </a:cubicBezTo>
                  <a:cubicBezTo>
                    <a:pt x="9500" y="2074"/>
                    <a:pt x="9485" y="2094"/>
                    <a:pt x="9430" y="2142"/>
                  </a:cubicBezTo>
                  <a:lnTo>
                    <a:pt x="9390" y="2162"/>
                  </a:lnTo>
                  <a:cubicBezTo>
                    <a:pt x="9386" y="2169"/>
                    <a:pt x="9387" y="2171"/>
                    <a:pt x="9390" y="2171"/>
                  </a:cubicBezTo>
                  <a:cubicBezTo>
                    <a:pt x="9407" y="2171"/>
                    <a:pt x="9510" y="2085"/>
                    <a:pt x="9614" y="1999"/>
                  </a:cubicBezTo>
                  <a:cubicBezTo>
                    <a:pt x="9744" y="1906"/>
                    <a:pt x="9857" y="1813"/>
                    <a:pt x="9891" y="1813"/>
                  </a:cubicBezTo>
                  <a:cubicBezTo>
                    <a:pt x="9894" y="1813"/>
                    <a:pt x="9897" y="1814"/>
                    <a:pt x="9899" y="1816"/>
                  </a:cubicBezTo>
                  <a:cubicBezTo>
                    <a:pt x="10265" y="1511"/>
                    <a:pt x="10693" y="1246"/>
                    <a:pt x="11141" y="1144"/>
                  </a:cubicBezTo>
                  <a:cubicBezTo>
                    <a:pt x="11243" y="1113"/>
                    <a:pt x="11350" y="1098"/>
                    <a:pt x="11459" y="1098"/>
                  </a:cubicBezTo>
                  <a:cubicBezTo>
                    <a:pt x="11569" y="1098"/>
                    <a:pt x="11681" y="1113"/>
                    <a:pt x="11793" y="1144"/>
                  </a:cubicBezTo>
                  <a:cubicBezTo>
                    <a:pt x="11996" y="1185"/>
                    <a:pt x="12200" y="1287"/>
                    <a:pt x="12383" y="1409"/>
                  </a:cubicBezTo>
                  <a:lnTo>
                    <a:pt x="12322" y="1327"/>
                  </a:lnTo>
                  <a:lnTo>
                    <a:pt x="12322" y="1327"/>
                  </a:lnTo>
                  <a:cubicBezTo>
                    <a:pt x="12404" y="1388"/>
                    <a:pt x="12485" y="1449"/>
                    <a:pt x="12567" y="1511"/>
                  </a:cubicBezTo>
                  <a:cubicBezTo>
                    <a:pt x="12597" y="1541"/>
                    <a:pt x="12612" y="1567"/>
                    <a:pt x="12600" y="1567"/>
                  </a:cubicBezTo>
                  <a:cubicBezTo>
                    <a:pt x="12587" y="1567"/>
                    <a:pt x="12546" y="1541"/>
                    <a:pt x="12465" y="1470"/>
                  </a:cubicBezTo>
                  <a:lnTo>
                    <a:pt x="12465" y="1470"/>
                  </a:lnTo>
                  <a:cubicBezTo>
                    <a:pt x="12546" y="1551"/>
                    <a:pt x="12750" y="1694"/>
                    <a:pt x="12750" y="1694"/>
                  </a:cubicBezTo>
                  <a:cubicBezTo>
                    <a:pt x="12841" y="1791"/>
                    <a:pt x="12865" y="1823"/>
                    <a:pt x="12857" y="1823"/>
                  </a:cubicBezTo>
                  <a:cubicBezTo>
                    <a:pt x="12841" y="1823"/>
                    <a:pt x="12699" y="1697"/>
                    <a:pt x="12694" y="1697"/>
                  </a:cubicBezTo>
                  <a:lnTo>
                    <a:pt x="12694" y="1697"/>
                  </a:lnTo>
                  <a:cubicBezTo>
                    <a:pt x="12693" y="1697"/>
                    <a:pt x="12697" y="1702"/>
                    <a:pt x="12709" y="1714"/>
                  </a:cubicBezTo>
                  <a:cubicBezTo>
                    <a:pt x="12750" y="1755"/>
                    <a:pt x="12791" y="1796"/>
                    <a:pt x="12831" y="1836"/>
                  </a:cubicBezTo>
                  <a:lnTo>
                    <a:pt x="12811" y="1796"/>
                  </a:lnTo>
                  <a:lnTo>
                    <a:pt x="12811" y="1796"/>
                  </a:lnTo>
                  <a:cubicBezTo>
                    <a:pt x="12913" y="1898"/>
                    <a:pt x="12933" y="1898"/>
                    <a:pt x="13116" y="2101"/>
                  </a:cubicBezTo>
                  <a:cubicBezTo>
                    <a:pt x="13218" y="2244"/>
                    <a:pt x="13157" y="2183"/>
                    <a:pt x="13198" y="2244"/>
                  </a:cubicBezTo>
                  <a:cubicBezTo>
                    <a:pt x="13198" y="2244"/>
                    <a:pt x="13198" y="2244"/>
                    <a:pt x="13198" y="2244"/>
                  </a:cubicBezTo>
                  <a:lnTo>
                    <a:pt x="13198" y="2244"/>
                  </a:lnTo>
                  <a:cubicBezTo>
                    <a:pt x="13192" y="2238"/>
                    <a:pt x="13185" y="2231"/>
                    <a:pt x="13178" y="2223"/>
                  </a:cubicBezTo>
                  <a:lnTo>
                    <a:pt x="13178" y="2223"/>
                  </a:lnTo>
                  <a:lnTo>
                    <a:pt x="13198" y="2264"/>
                  </a:lnTo>
                  <a:cubicBezTo>
                    <a:pt x="13208" y="2274"/>
                    <a:pt x="13217" y="2282"/>
                    <a:pt x="13225" y="2288"/>
                  </a:cubicBezTo>
                  <a:lnTo>
                    <a:pt x="13225" y="2288"/>
                  </a:lnTo>
                  <a:cubicBezTo>
                    <a:pt x="13201" y="2259"/>
                    <a:pt x="13198" y="2246"/>
                    <a:pt x="13198" y="2244"/>
                  </a:cubicBezTo>
                  <a:lnTo>
                    <a:pt x="13198" y="2244"/>
                  </a:lnTo>
                  <a:cubicBezTo>
                    <a:pt x="13236" y="2283"/>
                    <a:pt x="13245" y="2297"/>
                    <a:pt x="13240" y="2297"/>
                  </a:cubicBezTo>
                  <a:cubicBezTo>
                    <a:pt x="13238" y="2297"/>
                    <a:pt x="13232" y="2294"/>
                    <a:pt x="13225" y="2288"/>
                  </a:cubicBezTo>
                  <a:lnTo>
                    <a:pt x="13225" y="2288"/>
                  </a:lnTo>
                  <a:cubicBezTo>
                    <a:pt x="13233" y="2298"/>
                    <a:pt x="13245" y="2311"/>
                    <a:pt x="13259" y="2325"/>
                  </a:cubicBezTo>
                  <a:lnTo>
                    <a:pt x="13524" y="2651"/>
                  </a:lnTo>
                  <a:lnTo>
                    <a:pt x="13442" y="2488"/>
                  </a:lnTo>
                  <a:lnTo>
                    <a:pt x="13442" y="2488"/>
                  </a:lnTo>
                  <a:cubicBezTo>
                    <a:pt x="13528" y="2588"/>
                    <a:pt x="13614" y="2699"/>
                    <a:pt x="13622" y="2699"/>
                  </a:cubicBezTo>
                  <a:cubicBezTo>
                    <a:pt x="13624" y="2699"/>
                    <a:pt x="13623" y="2695"/>
                    <a:pt x="13619" y="2688"/>
                  </a:cubicBezTo>
                  <a:lnTo>
                    <a:pt x="13619" y="2688"/>
                  </a:lnTo>
                  <a:cubicBezTo>
                    <a:pt x="13712" y="2829"/>
                    <a:pt x="13926" y="3074"/>
                    <a:pt x="14155" y="3303"/>
                  </a:cubicBezTo>
                  <a:cubicBezTo>
                    <a:pt x="14298" y="3425"/>
                    <a:pt x="14440" y="3547"/>
                    <a:pt x="14562" y="3629"/>
                  </a:cubicBezTo>
                  <a:cubicBezTo>
                    <a:pt x="14685" y="3710"/>
                    <a:pt x="14766" y="3771"/>
                    <a:pt x="14807" y="3812"/>
                  </a:cubicBezTo>
                  <a:cubicBezTo>
                    <a:pt x="15051" y="3914"/>
                    <a:pt x="15275" y="4016"/>
                    <a:pt x="15581" y="4097"/>
                  </a:cubicBezTo>
                  <a:cubicBezTo>
                    <a:pt x="15540" y="4077"/>
                    <a:pt x="15520" y="4056"/>
                    <a:pt x="15540" y="4056"/>
                  </a:cubicBezTo>
                  <a:cubicBezTo>
                    <a:pt x="15540" y="4056"/>
                    <a:pt x="15601" y="4056"/>
                    <a:pt x="15744" y="4097"/>
                  </a:cubicBezTo>
                  <a:cubicBezTo>
                    <a:pt x="15703" y="4117"/>
                    <a:pt x="15723" y="4117"/>
                    <a:pt x="15764" y="4138"/>
                  </a:cubicBezTo>
                  <a:cubicBezTo>
                    <a:pt x="15805" y="4158"/>
                    <a:pt x="15886" y="4158"/>
                    <a:pt x="15968" y="4178"/>
                  </a:cubicBezTo>
                  <a:cubicBezTo>
                    <a:pt x="16049" y="4199"/>
                    <a:pt x="16131" y="4199"/>
                    <a:pt x="16212" y="4219"/>
                  </a:cubicBezTo>
                  <a:cubicBezTo>
                    <a:pt x="16293" y="4219"/>
                    <a:pt x="16375" y="4240"/>
                    <a:pt x="16436" y="4240"/>
                  </a:cubicBezTo>
                  <a:cubicBezTo>
                    <a:pt x="16334" y="4219"/>
                    <a:pt x="16538" y="4219"/>
                    <a:pt x="16701" y="4199"/>
                  </a:cubicBezTo>
                  <a:cubicBezTo>
                    <a:pt x="16884" y="4178"/>
                    <a:pt x="17047" y="4158"/>
                    <a:pt x="16904" y="4158"/>
                  </a:cubicBezTo>
                  <a:cubicBezTo>
                    <a:pt x="16958" y="4147"/>
                    <a:pt x="16983" y="4144"/>
                    <a:pt x="16995" y="4144"/>
                  </a:cubicBezTo>
                  <a:cubicBezTo>
                    <a:pt x="17021" y="4144"/>
                    <a:pt x="16979" y="4162"/>
                    <a:pt x="17029" y="4162"/>
                  </a:cubicBezTo>
                  <a:cubicBezTo>
                    <a:pt x="17041" y="4162"/>
                    <a:pt x="17060" y="4161"/>
                    <a:pt x="17088" y="4158"/>
                  </a:cubicBezTo>
                  <a:cubicBezTo>
                    <a:pt x="17352" y="4097"/>
                    <a:pt x="17638" y="4016"/>
                    <a:pt x="17923" y="3914"/>
                  </a:cubicBezTo>
                  <a:cubicBezTo>
                    <a:pt x="18004" y="3873"/>
                    <a:pt x="18065" y="3853"/>
                    <a:pt x="18147" y="3812"/>
                  </a:cubicBezTo>
                  <a:cubicBezTo>
                    <a:pt x="18208" y="3792"/>
                    <a:pt x="18289" y="3751"/>
                    <a:pt x="18371" y="3710"/>
                  </a:cubicBezTo>
                  <a:cubicBezTo>
                    <a:pt x="18513" y="3629"/>
                    <a:pt x="18656" y="3547"/>
                    <a:pt x="18778" y="3445"/>
                  </a:cubicBezTo>
                  <a:cubicBezTo>
                    <a:pt x="18778" y="3442"/>
                    <a:pt x="18775" y="3441"/>
                    <a:pt x="18771" y="3441"/>
                  </a:cubicBezTo>
                  <a:cubicBezTo>
                    <a:pt x="18763" y="3441"/>
                    <a:pt x="18749" y="3445"/>
                    <a:pt x="18742" y="3445"/>
                  </a:cubicBezTo>
                  <a:cubicBezTo>
                    <a:pt x="18732" y="3445"/>
                    <a:pt x="18737" y="3435"/>
                    <a:pt x="18798" y="3384"/>
                  </a:cubicBezTo>
                  <a:cubicBezTo>
                    <a:pt x="18900" y="3323"/>
                    <a:pt x="18982" y="3262"/>
                    <a:pt x="19084" y="3201"/>
                  </a:cubicBezTo>
                  <a:cubicBezTo>
                    <a:pt x="19185" y="3119"/>
                    <a:pt x="19145" y="3079"/>
                    <a:pt x="19348" y="2957"/>
                  </a:cubicBezTo>
                  <a:lnTo>
                    <a:pt x="19348" y="2957"/>
                  </a:lnTo>
                  <a:cubicBezTo>
                    <a:pt x="19328" y="2967"/>
                    <a:pt x="19308" y="2977"/>
                    <a:pt x="19300" y="2977"/>
                  </a:cubicBezTo>
                  <a:cubicBezTo>
                    <a:pt x="19292" y="2977"/>
                    <a:pt x="19297" y="2967"/>
                    <a:pt x="19328" y="2936"/>
                  </a:cubicBezTo>
                  <a:cubicBezTo>
                    <a:pt x="19572" y="2733"/>
                    <a:pt x="19817" y="2508"/>
                    <a:pt x="20061" y="2325"/>
                  </a:cubicBezTo>
                  <a:cubicBezTo>
                    <a:pt x="20326" y="2142"/>
                    <a:pt x="20611" y="1979"/>
                    <a:pt x="20916" y="1959"/>
                  </a:cubicBezTo>
                  <a:cubicBezTo>
                    <a:pt x="20943" y="1957"/>
                    <a:pt x="20969" y="1956"/>
                    <a:pt x="20995" y="1956"/>
                  </a:cubicBezTo>
                  <a:cubicBezTo>
                    <a:pt x="21274" y="1956"/>
                    <a:pt x="21552" y="2052"/>
                    <a:pt x="21813" y="2183"/>
                  </a:cubicBezTo>
                  <a:cubicBezTo>
                    <a:pt x="22098" y="2325"/>
                    <a:pt x="22362" y="2529"/>
                    <a:pt x="22586" y="2753"/>
                  </a:cubicBezTo>
                  <a:cubicBezTo>
                    <a:pt x="22537" y="2703"/>
                    <a:pt x="22521" y="2684"/>
                    <a:pt x="22526" y="2684"/>
                  </a:cubicBezTo>
                  <a:cubicBezTo>
                    <a:pt x="22534" y="2684"/>
                    <a:pt x="22587" y="2725"/>
                    <a:pt x="22648" y="2773"/>
                  </a:cubicBezTo>
                  <a:cubicBezTo>
                    <a:pt x="22617" y="2743"/>
                    <a:pt x="22622" y="2738"/>
                    <a:pt x="22635" y="2738"/>
                  </a:cubicBezTo>
                  <a:cubicBezTo>
                    <a:pt x="22641" y="2738"/>
                    <a:pt x="22649" y="2739"/>
                    <a:pt x="22656" y="2739"/>
                  </a:cubicBezTo>
                  <a:cubicBezTo>
                    <a:pt x="22663" y="2739"/>
                    <a:pt x="22668" y="2738"/>
                    <a:pt x="22668" y="2733"/>
                  </a:cubicBezTo>
                  <a:cubicBezTo>
                    <a:pt x="22790" y="2855"/>
                    <a:pt x="22912" y="2997"/>
                    <a:pt x="23035" y="3119"/>
                  </a:cubicBezTo>
                  <a:cubicBezTo>
                    <a:pt x="23136" y="3160"/>
                    <a:pt x="23442" y="3547"/>
                    <a:pt x="23503" y="3567"/>
                  </a:cubicBezTo>
                  <a:lnTo>
                    <a:pt x="23381" y="3445"/>
                  </a:lnTo>
                  <a:lnTo>
                    <a:pt x="23381" y="3445"/>
                  </a:lnTo>
                  <a:cubicBezTo>
                    <a:pt x="23403" y="3462"/>
                    <a:pt x="23416" y="3470"/>
                    <a:pt x="23423" y="3470"/>
                  </a:cubicBezTo>
                  <a:cubicBezTo>
                    <a:pt x="23440" y="3470"/>
                    <a:pt x="23410" y="3417"/>
                    <a:pt x="23381" y="3343"/>
                  </a:cubicBezTo>
                  <a:lnTo>
                    <a:pt x="23381" y="3343"/>
                  </a:lnTo>
                  <a:cubicBezTo>
                    <a:pt x="23496" y="3459"/>
                    <a:pt x="23610" y="3575"/>
                    <a:pt x="23707" y="3710"/>
                  </a:cubicBezTo>
                  <a:lnTo>
                    <a:pt x="24358" y="3181"/>
                  </a:lnTo>
                  <a:cubicBezTo>
                    <a:pt x="23707" y="2427"/>
                    <a:pt x="22729" y="1409"/>
                    <a:pt x="21507" y="1103"/>
                  </a:cubicBezTo>
                  <a:cubicBezTo>
                    <a:pt x="21316" y="1059"/>
                    <a:pt x="21137" y="1039"/>
                    <a:pt x="20966" y="1039"/>
                  </a:cubicBezTo>
                  <a:cubicBezTo>
                    <a:pt x="20046" y="1039"/>
                    <a:pt x="19403" y="1629"/>
                    <a:pt x="18819" y="2162"/>
                  </a:cubicBezTo>
                  <a:cubicBezTo>
                    <a:pt x="18765" y="2198"/>
                    <a:pt x="18726" y="2251"/>
                    <a:pt x="18676" y="2291"/>
                  </a:cubicBezTo>
                  <a:lnTo>
                    <a:pt x="18676" y="2291"/>
                  </a:lnTo>
                  <a:cubicBezTo>
                    <a:pt x="18676" y="2289"/>
                    <a:pt x="18676" y="2287"/>
                    <a:pt x="18676" y="2284"/>
                  </a:cubicBezTo>
                  <a:lnTo>
                    <a:pt x="18656" y="2284"/>
                  </a:lnTo>
                  <a:cubicBezTo>
                    <a:pt x="18592" y="2348"/>
                    <a:pt x="18541" y="2399"/>
                    <a:pt x="18551" y="2399"/>
                  </a:cubicBezTo>
                  <a:cubicBezTo>
                    <a:pt x="18554" y="2399"/>
                    <a:pt x="18561" y="2395"/>
                    <a:pt x="18574" y="2386"/>
                  </a:cubicBezTo>
                  <a:lnTo>
                    <a:pt x="18574" y="2386"/>
                  </a:lnTo>
                  <a:cubicBezTo>
                    <a:pt x="18493" y="2447"/>
                    <a:pt x="18412" y="2508"/>
                    <a:pt x="18350" y="2570"/>
                  </a:cubicBezTo>
                  <a:cubicBezTo>
                    <a:pt x="18408" y="2512"/>
                    <a:pt x="18407" y="2490"/>
                    <a:pt x="18372" y="2490"/>
                  </a:cubicBezTo>
                  <a:cubicBezTo>
                    <a:pt x="18333" y="2490"/>
                    <a:pt x="18253" y="2517"/>
                    <a:pt x="18167" y="2549"/>
                  </a:cubicBezTo>
                  <a:cubicBezTo>
                    <a:pt x="18167" y="2570"/>
                    <a:pt x="18187" y="2570"/>
                    <a:pt x="18025" y="2712"/>
                  </a:cubicBezTo>
                  <a:cubicBezTo>
                    <a:pt x="18073" y="2680"/>
                    <a:pt x="18286" y="2534"/>
                    <a:pt x="18304" y="2534"/>
                  </a:cubicBezTo>
                  <a:cubicBezTo>
                    <a:pt x="18308" y="2534"/>
                    <a:pt x="18299" y="2544"/>
                    <a:pt x="18269" y="2570"/>
                  </a:cubicBezTo>
                  <a:cubicBezTo>
                    <a:pt x="18065" y="2753"/>
                    <a:pt x="18086" y="2712"/>
                    <a:pt x="17963" y="2773"/>
                  </a:cubicBezTo>
                  <a:cubicBezTo>
                    <a:pt x="17974" y="2770"/>
                    <a:pt x="17981" y="2768"/>
                    <a:pt x="17985" y="2768"/>
                  </a:cubicBezTo>
                  <a:cubicBezTo>
                    <a:pt x="18002" y="2768"/>
                    <a:pt x="17949" y="2804"/>
                    <a:pt x="17882" y="2855"/>
                  </a:cubicBezTo>
                  <a:cubicBezTo>
                    <a:pt x="17821" y="2895"/>
                    <a:pt x="17739" y="2936"/>
                    <a:pt x="17739" y="2957"/>
                  </a:cubicBezTo>
                  <a:cubicBezTo>
                    <a:pt x="17275" y="3189"/>
                    <a:pt x="16797" y="3299"/>
                    <a:pt x="16349" y="3299"/>
                  </a:cubicBezTo>
                  <a:cubicBezTo>
                    <a:pt x="16247" y="3299"/>
                    <a:pt x="16147" y="3294"/>
                    <a:pt x="16049" y="3282"/>
                  </a:cubicBezTo>
                  <a:cubicBezTo>
                    <a:pt x="16069" y="3262"/>
                    <a:pt x="16069" y="3262"/>
                    <a:pt x="16049" y="3262"/>
                  </a:cubicBezTo>
                  <a:cubicBezTo>
                    <a:pt x="15988" y="3262"/>
                    <a:pt x="15927" y="3242"/>
                    <a:pt x="15886" y="3242"/>
                  </a:cubicBezTo>
                  <a:cubicBezTo>
                    <a:pt x="15825" y="3221"/>
                    <a:pt x="15886" y="3221"/>
                    <a:pt x="15968" y="3221"/>
                  </a:cubicBezTo>
                  <a:cubicBezTo>
                    <a:pt x="15998" y="3231"/>
                    <a:pt x="16029" y="3237"/>
                    <a:pt x="16039" y="3237"/>
                  </a:cubicBezTo>
                  <a:cubicBezTo>
                    <a:pt x="16049" y="3237"/>
                    <a:pt x="16039" y="3231"/>
                    <a:pt x="15988" y="3221"/>
                  </a:cubicBezTo>
                  <a:lnTo>
                    <a:pt x="15988" y="3221"/>
                  </a:lnTo>
                  <a:cubicBezTo>
                    <a:pt x="16048" y="3227"/>
                    <a:pt x="16111" y="3230"/>
                    <a:pt x="16178" y="3230"/>
                  </a:cubicBezTo>
                  <a:cubicBezTo>
                    <a:pt x="16340" y="3230"/>
                    <a:pt x="16526" y="3215"/>
                    <a:pt x="16742" y="3201"/>
                  </a:cubicBezTo>
                  <a:lnTo>
                    <a:pt x="16803" y="3221"/>
                  </a:lnTo>
                  <a:cubicBezTo>
                    <a:pt x="16925" y="3201"/>
                    <a:pt x="17047" y="3181"/>
                    <a:pt x="17108" y="3140"/>
                  </a:cubicBezTo>
                  <a:lnTo>
                    <a:pt x="17108" y="3140"/>
                  </a:lnTo>
                  <a:cubicBezTo>
                    <a:pt x="17027" y="3160"/>
                    <a:pt x="16966" y="3160"/>
                    <a:pt x="16884" y="3160"/>
                  </a:cubicBezTo>
                  <a:cubicBezTo>
                    <a:pt x="17108" y="3119"/>
                    <a:pt x="17332" y="3018"/>
                    <a:pt x="17577" y="2916"/>
                  </a:cubicBezTo>
                  <a:lnTo>
                    <a:pt x="17577" y="2916"/>
                  </a:lnTo>
                  <a:cubicBezTo>
                    <a:pt x="17458" y="2936"/>
                    <a:pt x="17512" y="2936"/>
                    <a:pt x="17346" y="2974"/>
                  </a:cubicBezTo>
                  <a:lnTo>
                    <a:pt x="17346" y="2974"/>
                  </a:lnTo>
                  <a:cubicBezTo>
                    <a:pt x="17349" y="2973"/>
                    <a:pt x="17352" y="2973"/>
                    <a:pt x="17353" y="2973"/>
                  </a:cubicBezTo>
                  <a:cubicBezTo>
                    <a:pt x="17374" y="2973"/>
                    <a:pt x="17249" y="3023"/>
                    <a:pt x="17108" y="3058"/>
                  </a:cubicBezTo>
                  <a:cubicBezTo>
                    <a:pt x="17017" y="3084"/>
                    <a:pt x="16926" y="3110"/>
                    <a:pt x="16909" y="3120"/>
                  </a:cubicBezTo>
                  <a:lnTo>
                    <a:pt x="16909" y="3120"/>
                  </a:lnTo>
                  <a:cubicBezTo>
                    <a:pt x="16775" y="3125"/>
                    <a:pt x="16672" y="3146"/>
                    <a:pt x="16529" y="3146"/>
                  </a:cubicBezTo>
                  <a:cubicBezTo>
                    <a:pt x="16488" y="3146"/>
                    <a:pt x="16444" y="3144"/>
                    <a:pt x="16395" y="3140"/>
                  </a:cubicBezTo>
                  <a:lnTo>
                    <a:pt x="16395" y="3140"/>
                  </a:lnTo>
                  <a:cubicBezTo>
                    <a:pt x="16395" y="3140"/>
                    <a:pt x="16477" y="3160"/>
                    <a:pt x="16253" y="3160"/>
                  </a:cubicBezTo>
                  <a:lnTo>
                    <a:pt x="16212" y="3160"/>
                  </a:lnTo>
                  <a:cubicBezTo>
                    <a:pt x="16273" y="3160"/>
                    <a:pt x="16314" y="3181"/>
                    <a:pt x="16314" y="3181"/>
                  </a:cubicBezTo>
                  <a:lnTo>
                    <a:pt x="16049" y="3181"/>
                  </a:lnTo>
                  <a:cubicBezTo>
                    <a:pt x="15927" y="3160"/>
                    <a:pt x="15825" y="3140"/>
                    <a:pt x="15764" y="3140"/>
                  </a:cubicBezTo>
                  <a:cubicBezTo>
                    <a:pt x="15703" y="3119"/>
                    <a:pt x="15718" y="3119"/>
                    <a:pt x="15739" y="3119"/>
                  </a:cubicBezTo>
                  <a:cubicBezTo>
                    <a:pt x="15759" y="3119"/>
                    <a:pt x="15784" y="3119"/>
                    <a:pt x="15744" y="3099"/>
                  </a:cubicBezTo>
                  <a:cubicBezTo>
                    <a:pt x="15683" y="3099"/>
                    <a:pt x="15642" y="3079"/>
                    <a:pt x="15581" y="3058"/>
                  </a:cubicBezTo>
                  <a:cubicBezTo>
                    <a:pt x="15566" y="3043"/>
                    <a:pt x="15416" y="2961"/>
                    <a:pt x="15448" y="2961"/>
                  </a:cubicBezTo>
                  <a:cubicBezTo>
                    <a:pt x="15449" y="2961"/>
                    <a:pt x="15451" y="2961"/>
                    <a:pt x="15453" y="2961"/>
                  </a:cubicBezTo>
                  <a:lnTo>
                    <a:pt x="15453" y="2961"/>
                  </a:lnTo>
                  <a:lnTo>
                    <a:pt x="15438" y="2957"/>
                  </a:lnTo>
                  <a:cubicBezTo>
                    <a:pt x="15397" y="2936"/>
                    <a:pt x="15357" y="2895"/>
                    <a:pt x="15336" y="2875"/>
                  </a:cubicBezTo>
                  <a:cubicBezTo>
                    <a:pt x="15194" y="2794"/>
                    <a:pt x="15031" y="2651"/>
                    <a:pt x="14929" y="2570"/>
                  </a:cubicBezTo>
                  <a:cubicBezTo>
                    <a:pt x="14846" y="2503"/>
                    <a:pt x="14723" y="2411"/>
                    <a:pt x="14735" y="2411"/>
                  </a:cubicBezTo>
                  <a:cubicBezTo>
                    <a:pt x="14737" y="2411"/>
                    <a:pt x="14747" y="2416"/>
                    <a:pt x="14766" y="2427"/>
                  </a:cubicBezTo>
                  <a:cubicBezTo>
                    <a:pt x="14664" y="2325"/>
                    <a:pt x="14562" y="2223"/>
                    <a:pt x="14461" y="2122"/>
                  </a:cubicBezTo>
                  <a:lnTo>
                    <a:pt x="14461" y="2101"/>
                  </a:lnTo>
                  <a:cubicBezTo>
                    <a:pt x="14175" y="1775"/>
                    <a:pt x="13870" y="1429"/>
                    <a:pt x="13544" y="1022"/>
                  </a:cubicBezTo>
                  <a:cubicBezTo>
                    <a:pt x="13442" y="920"/>
                    <a:pt x="13320" y="818"/>
                    <a:pt x="13137" y="655"/>
                  </a:cubicBezTo>
                  <a:lnTo>
                    <a:pt x="13096" y="594"/>
                  </a:lnTo>
                  <a:cubicBezTo>
                    <a:pt x="13055" y="574"/>
                    <a:pt x="13015" y="533"/>
                    <a:pt x="12954" y="492"/>
                  </a:cubicBezTo>
                  <a:cubicBezTo>
                    <a:pt x="12913" y="452"/>
                    <a:pt x="12852" y="411"/>
                    <a:pt x="12791" y="370"/>
                  </a:cubicBezTo>
                  <a:cubicBezTo>
                    <a:pt x="12668" y="309"/>
                    <a:pt x="12567" y="248"/>
                    <a:pt x="12526" y="248"/>
                  </a:cubicBezTo>
                  <a:cubicBezTo>
                    <a:pt x="12444" y="166"/>
                    <a:pt x="12200" y="65"/>
                    <a:pt x="11935" y="24"/>
                  </a:cubicBezTo>
                  <a:cubicBezTo>
                    <a:pt x="11823" y="7"/>
                    <a:pt x="11708" y="0"/>
                    <a:pt x="115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8994382" y="4619162"/>
              <a:ext cx="6247" cy="4462"/>
            </a:xfrm>
            <a:custGeom>
              <a:avLst/>
              <a:gdLst/>
              <a:ahLst/>
              <a:cxnLst/>
              <a:rect l="l" t="t" r="r" b="b"/>
              <a:pathLst>
                <a:path w="98" h="70" extrusionOk="0">
                  <a:moveTo>
                    <a:pt x="87" y="0"/>
                  </a:moveTo>
                  <a:cubicBezTo>
                    <a:pt x="78" y="0"/>
                    <a:pt x="62" y="8"/>
                    <a:pt x="62" y="8"/>
                  </a:cubicBezTo>
                  <a:cubicBezTo>
                    <a:pt x="1" y="69"/>
                    <a:pt x="41" y="49"/>
                    <a:pt x="41" y="69"/>
                  </a:cubicBezTo>
                  <a:cubicBezTo>
                    <a:pt x="98" y="13"/>
                    <a:pt x="98" y="0"/>
                    <a:pt x="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8996996" y="4539167"/>
              <a:ext cx="10453" cy="7840"/>
            </a:xfrm>
            <a:custGeom>
              <a:avLst/>
              <a:gdLst/>
              <a:ahLst/>
              <a:cxnLst/>
              <a:rect l="l" t="t" r="r" b="b"/>
              <a:pathLst>
                <a:path w="164" h="123" extrusionOk="0">
                  <a:moveTo>
                    <a:pt x="0" y="0"/>
                  </a:moveTo>
                  <a:lnTo>
                    <a:pt x="0" y="0"/>
                  </a:lnTo>
                  <a:cubicBezTo>
                    <a:pt x="41" y="41"/>
                    <a:pt x="102" y="82"/>
                    <a:pt x="143" y="123"/>
                  </a:cubicBezTo>
                  <a:lnTo>
                    <a:pt x="163" y="123"/>
                  </a:lnTo>
                  <a:cubicBezTo>
                    <a:pt x="102" y="82"/>
                    <a:pt x="61" y="4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8941158" y="4489832"/>
              <a:ext cx="44236" cy="35121"/>
            </a:xfrm>
            <a:custGeom>
              <a:avLst/>
              <a:gdLst/>
              <a:ahLst/>
              <a:cxnLst/>
              <a:rect l="l" t="t" r="r" b="b"/>
              <a:pathLst>
                <a:path w="694" h="551" extrusionOk="0">
                  <a:moveTo>
                    <a:pt x="1" y="1"/>
                  </a:moveTo>
                  <a:cubicBezTo>
                    <a:pt x="82" y="102"/>
                    <a:pt x="408" y="286"/>
                    <a:pt x="571" y="469"/>
                  </a:cubicBezTo>
                  <a:lnTo>
                    <a:pt x="591" y="489"/>
                  </a:lnTo>
                  <a:lnTo>
                    <a:pt x="693" y="550"/>
                  </a:lnTo>
                  <a:cubicBezTo>
                    <a:pt x="469" y="347"/>
                    <a:pt x="164" y="123"/>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8903551" y="4460001"/>
              <a:ext cx="64" cy="64"/>
            </a:xfrm>
            <a:custGeom>
              <a:avLst/>
              <a:gdLst/>
              <a:ahLst/>
              <a:cxnLst/>
              <a:rect l="l" t="t" r="r" b="b"/>
              <a:pathLst>
                <a:path w="1" h="1" extrusionOk="0">
                  <a:moveTo>
                    <a:pt x="0" y="0"/>
                  </a:moveTo>
                  <a:cubicBezTo>
                    <a:pt x="0" y="0"/>
                    <a:pt x="0"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8903551" y="4460001"/>
              <a:ext cx="10390" cy="6565"/>
            </a:xfrm>
            <a:custGeom>
              <a:avLst/>
              <a:gdLst/>
              <a:ahLst/>
              <a:cxnLst/>
              <a:rect l="l" t="t" r="r" b="b"/>
              <a:pathLst>
                <a:path w="163" h="103" extrusionOk="0">
                  <a:moveTo>
                    <a:pt x="20" y="0"/>
                  </a:moveTo>
                  <a:cubicBezTo>
                    <a:pt x="41" y="21"/>
                    <a:pt x="0" y="21"/>
                    <a:pt x="0" y="21"/>
                  </a:cubicBezTo>
                  <a:cubicBezTo>
                    <a:pt x="20" y="21"/>
                    <a:pt x="61" y="41"/>
                    <a:pt x="163" y="102"/>
                  </a:cubicBezTo>
                  <a:cubicBezTo>
                    <a:pt x="163" y="82"/>
                    <a:pt x="143" y="82"/>
                    <a:pt x="143" y="82"/>
                  </a:cubicBezTo>
                  <a:cubicBezTo>
                    <a:pt x="122" y="61"/>
                    <a:pt x="82" y="41"/>
                    <a:pt x="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8911200" y="4464080"/>
              <a:ext cx="4398" cy="2295"/>
            </a:xfrm>
            <a:custGeom>
              <a:avLst/>
              <a:gdLst/>
              <a:ahLst/>
              <a:cxnLst/>
              <a:rect l="l" t="t" r="r" b="b"/>
              <a:pathLst>
                <a:path w="69" h="36" extrusionOk="0">
                  <a:moveTo>
                    <a:pt x="3" y="0"/>
                  </a:moveTo>
                  <a:cubicBezTo>
                    <a:pt x="1" y="0"/>
                    <a:pt x="5" y="5"/>
                    <a:pt x="23" y="18"/>
                  </a:cubicBezTo>
                  <a:cubicBezTo>
                    <a:pt x="48" y="31"/>
                    <a:pt x="60" y="35"/>
                    <a:pt x="62" y="35"/>
                  </a:cubicBezTo>
                  <a:cubicBezTo>
                    <a:pt x="69" y="35"/>
                    <a:pt x="10" y="0"/>
                    <a:pt x="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8866836" y="4444512"/>
              <a:ext cx="18548" cy="6438"/>
            </a:xfrm>
            <a:custGeom>
              <a:avLst/>
              <a:gdLst/>
              <a:ahLst/>
              <a:cxnLst/>
              <a:rect l="l" t="t" r="r" b="b"/>
              <a:pathLst>
                <a:path w="291" h="101" extrusionOk="0">
                  <a:moveTo>
                    <a:pt x="13" y="1"/>
                  </a:moveTo>
                  <a:cubicBezTo>
                    <a:pt x="0" y="1"/>
                    <a:pt x="31" y="17"/>
                    <a:pt x="87" y="40"/>
                  </a:cubicBezTo>
                  <a:cubicBezTo>
                    <a:pt x="169" y="60"/>
                    <a:pt x="230" y="80"/>
                    <a:pt x="291" y="101"/>
                  </a:cubicBezTo>
                  <a:cubicBezTo>
                    <a:pt x="256" y="83"/>
                    <a:pt x="130" y="35"/>
                    <a:pt x="135" y="35"/>
                  </a:cubicBezTo>
                  <a:cubicBezTo>
                    <a:pt x="136" y="35"/>
                    <a:pt x="140" y="37"/>
                    <a:pt x="148" y="40"/>
                  </a:cubicBezTo>
                  <a:lnTo>
                    <a:pt x="148" y="40"/>
                  </a:lnTo>
                  <a:cubicBezTo>
                    <a:pt x="66" y="12"/>
                    <a:pt x="24" y="1"/>
                    <a:pt x="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8861992" y="4445723"/>
              <a:ext cx="5227" cy="1339"/>
            </a:xfrm>
            <a:custGeom>
              <a:avLst/>
              <a:gdLst/>
              <a:ahLst/>
              <a:cxnLst/>
              <a:rect l="l" t="t" r="r" b="b"/>
              <a:pathLst>
                <a:path w="82" h="21" extrusionOk="0">
                  <a:moveTo>
                    <a:pt x="0" y="0"/>
                  </a:moveTo>
                  <a:cubicBezTo>
                    <a:pt x="21" y="0"/>
                    <a:pt x="61" y="21"/>
                    <a:pt x="82" y="21"/>
                  </a:cubicBezTo>
                  <a:cubicBezTo>
                    <a:pt x="82" y="21"/>
                    <a:pt x="4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8867155" y="4446998"/>
              <a:ext cx="13067" cy="3952"/>
            </a:xfrm>
            <a:custGeom>
              <a:avLst/>
              <a:gdLst/>
              <a:ahLst/>
              <a:cxnLst/>
              <a:rect l="l" t="t" r="r" b="b"/>
              <a:pathLst>
                <a:path w="205" h="62" extrusionOk="0">
                  <a:moveTo>
                    <a:pt x="1" y="1"/>
                  </a:moveTo>
                  <a:lnTo>
                    <a:pt x="1" y="1"/>
                  </a:lnTo>
                  <a:cubicBezTo>
                    <a:pt x="32" y="16"/>
                    <a:pt x="39" y="20"/>
                    <a:pt x="68" y="21"/>
                  </a:cubicBezTo>
                  <a:lnTo>
                    <a:pt x="68" y="21"/>
                  </a:lnTo>
                  <a:lnTo>
                    <a:pt x="1" y="1"/>
                  </a:lnTo>
                  <a:close/>
                  <a:moveTo>
                    <a:pt x="68" y="21"/>
                  </a:moveTo>
                  <a:lnTo>
                    <a:pt x="97" y="30"/>
                  </a:lnTo>
                  <a:lnTo>
                    <a:pt x="97" y="30"/>
                  </a:lnTo>
                  <a:cubicBezTo>
                    <a:pt x="98" y="27"/>
                    <a:pt x="99" y="24"/>
                    <a:pt x="103" y="21"/>
                  </a:cubicBezTo>
                  <a:cubicBezTo>
                    <a:pt x="88" y="21"/>
                    <a:pt x="77" y="21"/>
                    <a:pt x="68" y="21"/>
                  </a:cubicBezTo>
                  <a:close/>
                  <a:moveTo>
                    <a:pt x="97" y="30"/>
                  </a:moveTo>
                  <a:lnTo>
                    <a:pt x="97" y="30"/>
                  </a:lnTo>
                  <a:cubicBezTo>
                    <a:pt x="97" y="42"/>
                    <a:pt x="137" y="45"/>
                    <a:pt x="204" y="62"/>
                  </a:cubicBezTo>
                  <a:lnTo>
                    <a:pt x="97" y="3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8887935" y="4454774"/>
              <a:ext cx="16955" cy="8222"/>
            </a:xfrm>
            <a:custGeom>
              <a:avLst/>
              <a:gdLst/>
              <a:ahLst/>
              <a:cxnLst/>
              <a:rect l="l" t="t" r="r" b="b"/>
              <a:pathLst>
                <a:path w="266" h="129" extrusionOk="0">
                  <a:moveTo>
                    <a:pt x="1" y="1"/>
                  </a:moveTo>
                  <a:lnTo>
                    <a:pt x="1" y="1"/>
                  </a:lnTo>
                  <a:cubicBezTo>
                    <a:pt x="57" y="29"/>
                    <a:pt x="144" y="67"/>
                    <a:pt x="129" y="67"/>
                  </a:cubicBezTo>
                  <a:cubicBezTo>
                    <a:pt x="123" y="67"/>
                    <a:pt x="97" y="60"/>
                    <a:pt x="41" y="41"/>
                  </a:cubicBezTo>
                  <a:lnTo>
                    <a:pt x="41" y="41"/>
                  </a:lnTo>
                  <a:cubicBezTo>
                    <a:pt x="175" y="92"/>
                    <a:pt x="241" y="128"/>
                    <a:pt x="259" y="128"/>
                  </a:cubicBezTo>
                  <a:cubicBezTo>
                    <a:pt x="264" y="128"/>
                    <a:pt x="265" y="127"/>
                    <a:pt x="265" y="123"/>
                  </a:cubicBezTo>
                  <a:cubicBezTo>
                    <a:pt x="245" y="123"/>
                    <a:pt x="164" y="6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8935995" y="4488557"/>
              <a:ext cx="14341" cy="10453"/>
            </a:xfrm>
            <a:custGeom>
              <a:avLst/>
              <a:gdLst/>
              <a:ahLst/>
              <a:cxnLst/>
              <a:rect l="l" t="t" r="r" b="b"/>
              <a:pathLst>
                <a:path w="225" h="164" extrusionOk="0">
                  <a:moveTo>
                    <a:pt x="0" y="0"/>
                  </a:moveTo>
                  <a:lnTo>
                    <a:pt x="122" y="102"/>
                  </a:lnTo>
                  <a:lnTo>
                    <a:pt x="224" y="163"/>
                  </a:lnTo>
                  <a:cubicBezTo>
                    <a:pt x="163" y="122"/>
                    <a:pt x="0"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8795765" y="4436608"/>
              <a:ext cx="14341" cy="1339"/>
            </a:xfrm>
            <a:custGeom>
              <a:avLst/>
              <a:gdLst/>
              <a:ahLst/>
              <a:cxnLst/>
              <a:rect l="l" t="t" r="r" b="b"/>
              <a:pathLst>
                <a:path w="225" h="21" extrusionOk="0">
                  <a:moveTo>
                    <a:pt x="225" y="1"/>
                  </a:moveTo>
                  <a:cubicBezTo>
                    <a:pt x="184" y="1"/>
                    <a:pt x="107" y="10"/>
                    <a:pt x="54" y="10"/>
                  </a:cubicBezTo>
                  <a:cubicBezTo>
                    <a:pt x="28" y="10"/>
                    <a:pt x="8" y="7"/>
                    <a:pt x="1" y="1"/>
                  </a:cubicBezTo>
                  <a:lnTo>
                    <a:pt x="1" y="1"/>
                  </a:lnTo>
                  <a:cubicBezTo>
                    <a:pt x="1" y="21"/>
                    <a:pt x="82" y="21"/>
                    <a:pt x="82" y="21"/>
                  </a:cubicBezTo>
                  <a:cubicBezTo>
                    <a:pt x="143" y="21"/>
                    <a:pt x="184" y="1"/>
                    <a:pt x="2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8787989" y="4437883"/>
              <a:ext cx="14341" cy="2677"/>
            </a:xfrm>
            <a:custGeom>
              <a:avLst/>
              <a:gdLst/>
              <a:ahLst/>
              <a:cxnLst/>
              <a:rect l="l" t="t" r="r" b="b"/>
              <a:pathLst>
                <a:path w="225" h="42" extrusionOk="0">
                  <a:moveTo>
                    <a:pt x="204" y="1"/>
                  </a:moveTo>
                  <a:cubicBezTo>
                    <a:pt x="143" y="1"/>
                    <a:pt x="62" y="21"/>
                    <a:pt x="1" y="42"/>
                  </a:cubicBezTo>
                  <a:cubicBezTo>
                    <a:pt x="41" y="42"/>
                    <a:pt x="82" y="42"/>
                    <a:pt x="123" y="21"/>
                  </a:cubicBezTo>
                  <a:lnTo>
                    <a:pt x="184" y="21"/>
                  </a:lnTo>
                  <a:cubicBezTo>
                    <a:pt x="204" y="1"/>
                    <a:pt x="225" y="1"/>
                    <a:pt x="2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8854216" y="4446998"/>
              <a:ext cx="26006" cy="5227"/>
            </a:xfrm>
            <a:custGeom>
              <a:avLst/>
              <a:gdLst/>
              <a:ahLst/>
              <a:cxnLst/>
              <a:rect l="l" t="t" r="r" b="b"/>
              <a:pathLst>
                <a:path w="408" h="82" extrusionOk="0">
                  <a:moveTo>
                    <a:pt x="0" y="1"/>
                  </a:moveTo>
                  <a:cubicBezTo>
                    <a:pt x="82" y="1"/>
                    <a:pt x="143" y="21"/>
                    <a:pt x="204" y="41"/>
                  </a:cubicBezTo>
                  <a:lnTo>
                    <a:pt x="407" y="82"/>
                  </a:lnTo>
                  <a:cubicBezTo>
                    <a:pt x="306" y="62"/>
                    <a:pt x="183" y="2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8739992" y="4448273"/>
              <a:ext cx="11728" cy="7904"/>
            </a:xfrm>
            <a:custGeom>
              <a:avLst/>
              <a:gdLst/>
              <a:ahLst/>
              <a:cxnLst/>
              <a:rect l="l" t="t" r="r" b="b"/>
              <a:pathLst>
                <a:path w="184" h="124" extrusionOk="0">
                  <a:moveTo>
                    <a:pt x="183" y="1"/>
                  </a:moveTo>
                  <a:lnTo>
                    <a:pt x="183" y="1"/>
                  </a:lnTo>
                  <a:cubicBezTo>
                    <a:pt x="161" y="12"/>
                    <a:pt x="145" y="23"/>
                    <a:pt x="128" y="38"/>
                  </a:cubicBezTo>
                  <a:lnTo>
                    <a:pt x="128" y="38"/>
                  </a:lnTo>
                  <a:cubicBezTo>
                    <a:pt x="146" y="26"/>
                    <a:pt x="165" y="13"/>
                    <a:pt x="183" y="1"/>
                  </a:cubicBezTo>
                  <a:close/>
                  <a:moveTo>
                    <a:pt x="128" y="38"/>
                  </a:moveTo>
                  <a:lnTo>
                    <a:pt x="128" y="38"/>
                  </a:lnTo>
                  <a:cubicBezTo>
                    <a:pt x="85" y="66"/>
                    <a:pt x="43" y="95"/>
                    <a:pt x="0" y="123"/>
                  </a:cubicBezTo>
                  <a:lnTo>
                    <a:pt x="81" y="82"/>
                  </a:lnTo>
                  <a:cubicBezTo>
                    <a:pt x="100" y="64"/>
                    <a:pt x="114" y="50"/>
                    <a:pt x="128" y="3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8694545" y="4470518"/>
              <a:ext cx="22245" cy="16764"/>
            </a:xfrm>
            <a:custGeom>
              <a:avLst/>
              <a:gdLst/>
              <a:ahLst/>
              <a:cxnLst/>
              <a:rect l="l" t="t" r="r" b="b"/>
              <a:pathLst>
                <a:path w="349" h="263" extrusionOk="0">
                  <a:moveTo>
                    <a:pt x="347" y="1"/>
                  </a:moveTo>
                  <a:cubicBezTo>
                    <a:pt x="343" y="1"/>
                    <a:pt x="286" y="36"/>
                    <a:pt x="275" y="36"/>
                  </a:cubicBezTo>
                  <a:cubicBezTo>
                    <a:pt x="270" y="36"/>
                    <a:pt x="272" y="31"/>
                    <a:pt x="285" y="18"/>
                  </a:cubicBezTo>
                  <a:lnTo>
                    <a:pt x="285" y="18"/>
                  </a:lnTo>
                  <a:cubicBezTo>
                    <a:pt x="183" y="100"/>
                    <a:pt x="82" y="181"/>
                    <a:pt x="0" y="263"/>
                  </a:cubicBezTo>
                  <a:cubicBezTo>
                    <a:pt x="102" y="181"/>
                    <a:pt x="204" y="100"/>
                    <a:pt x="326" y="18"/>
                  </a:cubicBezTo>
                  <a:cubicBezTo>
                    <a:pt x="343" y="6"/>
                    <a:pt x="349" y="1"/>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8686768" y="4487218"/>
              <a:ext cx="7840" cy="9179"/>
            </a:xfrm>
            <a:custGeom>
              <a:avLst/>
              <a:gdLst/>
              <a:ahLst/>
              <a:cxnLst/>
              <a:rect l="l" t="t" r="r" b="b"/>
              <a:pathLst>
                <a:path w="123" h="144" extrusionOk="0">
                  <a:moveTo>
                    <a:pt x="0" y="143"/>
                  </a:moveTo>
                  <a:cubicBezTo>
                    <a:pt x="41" y="103"/>
                    <a:pt x="81" y="62"/>
                    <a:pt x="122" y="1"/>
                  </a:cubicBezTo>
                  <a:cubicBezTo>
                    <a:pt x="81" y="62"/>
                    <a:pt x="41" y="103"/>
                    <a:pt x="0" y="14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8754270" y="4446998"/>
              <a:ext cx="10390" cy="2677"/>
            </a:xfrm>
            <a:custGeom>
              <a:avLst/>
              <a:gdLst/>
              <a:ahLst/>
              <a:cxnLst/>
              <a:rect l="l" t="t" r="r" b="b"/>
              <a:pathLst>
                <a:path w="163" h="42" extrusionOk="0">
                  <a:moveTo>
                    <a:pt x="163" y="1"/>
                  </a:moveTo>
                  <a:lnTo>
                    <a:pt x="163" y="1"/>
                  </a:lnTo>
                  <a:cubicBezTo>
                    <a:pt x="163" y="1"/>
                    <a:pt x="122" y="1"/>
                    <a:pt x="0" y="41"/>
                  </a:cubicBezTo>
                  <a:cubicBezTo>
                    <a:pt x="41" y="41"/>
                    <a:pt x="61" y="41"/>
                    <a:pt x="81" y="21"/>
                  </a:cubicBezTo>
                  <a:cubicBezTo>
                    <a:pt x="122" y="21"/>
                    <a:pt x="143" y="21"/>
                    <a:pt x="1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8749043" y="4449611"/>
              <a:ext cx="11728" cy="3952"/>
            </a:xfrm>
            <a:custGeom>
              <a:avLst/>
              <a:gdLst/>
              <a:ahLst/>
              <a:cxnLst/>
              <a:rect l="l" t="t" r="r" b="b"/>
              <a:pathLst>
                <a:path w="184" h="62" extrusionOk="0">
                  <a:moveTo>
                    <a:pt x="184" y="0"/>
                  </a:moveTo>
                  <a:cubicBezTo>
                    <a:pt x="101" y="17"/>
                    <a:pt x="59" y="47"/>
                    <a:pt x="24" y="57"/>
                  </a:cubicBezTo>
                  <a:lnTo>
                    <a:pt x="24" y="57"/>
                  </a:lnTo>
                  <a:cubicBezTo>
                    <a:pt x="55" y="50"/>
                    <a:pt x="108" y="31"/>
                    <a:pt x="184" y="0"/>
                  </a:cubicBezTo>
                  <a:close/>
                  <a:moveTo>
                    <a:pt x="24" y="57"/>
                  </a:moveTo>
                  <a:lnTo>
                    <a:pt x="24" y="57"/>
                  </a:lnTo>
                  <a:cubicBezTo>
                    <a:pt x="14" y="60"/>
                    <a:pt x="6" y="61"/>
                    <a:pt x="1" y="61"/>
                  </a:cubicBezTo>
                  <a:cubicBezTo>
                    <a:pt x="8" y="61"/>
                    <a:pt x="16" y="60"/>
                    <a:pt x="24" y="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8764596" y="4446998"/>
              <a:ext cx="1402" cy="64"/>
            </a:xfrm>
            <a:custGeom>
              <a:avLst/>
              <a:gdLst/>
              <a:ahLst/>
              <a:cxnLst/>
              <a:rect l="l" t="t" r="r" b="b"/>
              <a:pathLst>
                <a:path w="22" h="1" extrusionOk="0">
                  <a:moveTo>
                    <a:pt x="1" y="1"/>
                  </a:moveTo>
                  <a:cubicBezTo>
                    <a:pt x="21" y="1"/>
                    <a:pt x="21" y="1"/>
                    <a:pt x="21" y="1"/>
                  </a:cubicBezTo>
                  <a:cubicBezTo>
                    <a:pt x="21" y="1"/>
                    <a:pt x="21"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8802139" y="4440496"/>
              <a:ext cx="22245" cy="2677"/>
            </a:xfrm>
            <a:custGeom>
              <a:avLst/>
              <a:gdLst/>
              <a:ahLst/>
              <a:cxnLst/>
              <a:rect l="l" t="t" r="r" b="b"/>
              <a:pathLst>
                <a:path w="349" h="42" extrusionOk="0">
                  <a:moveTo>
                    <a:pt x="349" y="1"/>
                  </a:moveTo>
                  <a:cubicBezTo>
                    <a:pt x="317" y="1"/>
                    <a:pt x="293" y="1"/>
                    <a:pt x="276" y="2"/>
                  </a:cubicBezTo>
                  <a:lnTo>
                    <a:pt x="276" y="2"/>
                  </a:lnTo>
                  <a:cubicBezTo>
                    <a:pt x="301" y="1"/>
                    <a:pt x="326" y="1"/>
                    <a:pt x="349" y="1"/>
                  </a:cubicBezTo>
                  <a:close/>
                  <a:moveTo>
                    <a:pt x="276" y="2"/>
                  </a:moveTo>
                  <a:cubicBezTo>
                    <a:pt x="141" y="7"/>
                    <a:pt x="0" y="24"/>
                    <a:pt x="206" y="41"/>
                  </a:cubicBezTo>
                  <a:cubicBezTo>
                    <a:pt x="275" y="24"/>
                    <a:pt x="185" y="7"/>
                    <a:pt x="276" y="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8773711" y="4441835"/>
              <a:ext cx="14341" cy="3952"/>
            </a:xfrm>
            <a:custGeom>
              <a:avLst/>
              <a:gdLst/>
              <a:ahLst/>
              <a:cxnLst/>
              <a:rect l="l" t="t" r="r" b="b"/>
              <a:pathLst>
                <a:path w="225" h="62" extrusionOk="0">
                  <a:moveTo>
                    <a:pt x="225" y="0"/>
                  </a:moveTo>
                  <a:lnTo>
                    <a:pt x="225" y="0"/>
                  </a:lnTo>
                  <a:cubicBezTo>
                    <a:pt x="143" y="20"/>
                    <a:pt x="62" y="41"/>
                    <a:pt x="1" y="61"/>
                  </a:cubicBezTo>
                  <a:cubicBezTo>
                    <a:pt x="62" y="61"/>
                    <a:pt x="143" y="20"/>
                    <a:pt x="225" y="20"/>
                  </a:cubicBezTo>
                  <a:cubicBezTo>
                    <a:pt x="204" y="20"/>
                    <a:pt x="163" y="20"/>
                    <a:pt x="2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8767209" y="4445723"/>
              <a:ext cx="6565" cy="2613"/>
            </a:xfrm>
            <a:custGeom>
              <a:avLst/>
              <a:gdLst/>
              <a:ahLst/>
              <a:cxnLst/>
              <a:rect l="l" t="t" r="r" b="b"/>
              <a:pathLst>
                <a:path w="103" h="41" extrusionOk="0">
                  <a:moveTo>
                    <a:pt x="102" y="0"/>
                  </a:moveTo>
                  <a:lnTo>
                    <a:pt x="102" y="0"/>
                  </a:lnTo>
                  <a:cubicBezTo>
                    <a:pt x="67" y="18"/>
                    <a:pt x="47" y="20"/>
                    <a:pt x="28" y="34"/>
                  </a:cubicBezTo>
                  <a:lnTo>
                    <a:pt x="28" y="34"/>
                  </a:lnTo>
                  <a:cubicBezTo>
                    <a:pt x="49" y="27"/>
                    <a:pt x="76" y="13"/>
                    <a:pt x="102" y="0"/>
                  </a:cubicBezTo>
                  <a:close/>
                  <a:moveTo>
                    <a:pt x="28" y="34"/>
                  </a:moveTo>
                  <a:cubicBezTo>
                    <a:pt x="17" y="38"/>
                    <a:pt x="8" y="41"/>
                    <a:pt x="1" y="41"/>
                  </a:cubicBezTo>
                  <a:lnTo>
                    <a:pt x="21" y="41"/>
                  </a:lnTo>
                  <a:cubicBezTo>
                    <a:pt x="23" y="38"/>
                    <a:pt x="26" y="36"/>
                    <a:pt x="28" y="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8690656" y="4478295"/>
              <a:ext cx="20907" cy="16827"/>
            </a:xfrm>
            <a:custGeom>
              <a:avLst/>
              <a:gdLst/>
              <a:ahLst/>
              <a:cxnLst/>
              <a:rect l="l" t="t" r="r" b="b"/>
              <a:pathLst>
                <a:path w="328" h="264" extrusionOk="0">
                  <a:moveTo>
                    <a:pt x="319" y="0"/>
                  </a:moveTo>
                  <a:cubicBezTo>
                    <a:pt x="312" y="0"/>
                    <a:pt x="291" y="13"/>
                    <a:pt x="244" y="59"/>
                  </a:cubicBezTo>
                  <a:cubicBezTo>
                    <a:pt x="220" y="84"/>
                    <a:pt x="192" y="108"/>
                    <a:pt x="161" y="134"/>
                  </a:cubicBezTo>
                  <a:lnTo>
                    <a:pt x="161" y="134"/>
                  </a:lnTo>
                  <a:cubicBezTo>
                    <a:pt x="209" y="96"/>
                    <a:pt x="258" y="57"/>
                    <a:pt x="306" y="19"/>
                  </a:cubicBezTo>
                  <a:cubicBezTo>
                    <a:pt x="317" y="19"/>
                    <a:pt x="328" y="0"/>
                    <a:pt x="319" y="0"/>
                  </a:cubicBezTo>
                  <a:close/>
                  <a:moveTo>
                    <a:pt x="161" y="134"/>
                  </a:moveTo>
                  <a:cubicBezTo>
                    <a:pt x="108" y="177"/>
                    <a:pt x="54" y="220"/>
                    <a:pt x="0" y="263"/>
                  </a:cubicBezTo>
                  <a:cubicBezTo>
                    <a:pt x="61" y="214"/>
                    <a:pt x="115" y="173"/>
                    <a:pt x="161" y="1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8729602" y="4463889"/>
              <a:ext cx="2613" cy="1339"/>
            </a:xfrm>
            <a:custGeom>
              <a:avLst/>
              <a:gdLst/>
              <a:ahLst/>
              <a:cxnLst/>
              <a:rect l="l" t="t" r="r" b="b"/>
              <a:pathLst>
                <a:path w="41" h="21" extrusionOk="0">
                  <a:moveTo>
                    <a:pt x="20" y="0"/>
                  </a:moveTo>
                  <a:cubicBezTo>
                    <a:pt x="20" y="0"/>
                    <a:pt x="20" y="21"/>
                    <a:pt x="0" y="21"/>
                  </a:cubicBezTo>
                  <a:cubicBezTo>
                    <a:pt x="20" y="21"/>
                    <a:pt x="41" y="0"/>
                    <a:pt x="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8636094" y="4541780"/>
              <a:ext cx="1402" cy="1339"/>
            </a:xfrm>
            <a:custGeom>
              <a:avLst/>
              <a:gdLst/>
              <a:ahLst/>
              <a:cxnLst/>
              <a:rect l="l" t="t" r="r" b="b"/>
              <a:pathLst>
                <a:path w="22" h="21" extrusionOk="0">
                  <a:moveTo>
                    <a:pt x="21" y="0"/>
                  </a:moveTo>
                  <a:lnTo>
                    <a:pt x="1" y="21"/>
                  </a:lnTo>
                  <a:cubicBezTo>
                    <a:pt x="21" y="21"/>
                    <a:pt x="21" y="21"/>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8710097" y="4471666"/>
              <a:ext cx="11728" cy="8796"/>
            </a:xfrm>
            <a:custGeom>
              <a:avLst/>
              <a:gdLst/>
              <a:ahLst/>
              <a:cxnLst/>
              <a:rect l="l" t="t" r="r" b="b"/>
              <a:pathLst>
                <a:path w="184" h="138" extrusionOk="0">
                  <a:moveTo>
                    <a:pt x="184" y="0"/>
                  </a:moveTo>
                  <a:cubicBezTo>
                    <a:pt x="167" y="9"/>
                    <a:pt x="151" y="20"/>
                    <a:pt x="131" y="35"/>
                  </a:cubicBezTo>
                  <a:lnTo>
                    <a:pt x="131" y="35"/>
                  </a:lnTo>
                  <a:cubicBezTo>
                    <a:pt x="149" y="24"/>
                    <a:pt x="166" y="12"/>
                    <a:pt x="184" y="0"/>
                  </a:cubicBezTo>
                  <a:close/>
                  <a:moveTo>
                    <a:pt x="131" y="35"/>
                  </a:moveTo>
                  <a:lnTo>
                    <a:pt x="131" y="35"/>
                  </a:lnTo>
                  <a:cubicBezTo>
                    <a:pt x="88" y="65"/>
                    <a:pt x="44" y="94"/>
                    <a:pt x="1" y="123"/>
                  </a:cubicBezTo>
                  <a:cubicBezTo>
                    <a:pt x="1" y="133"/>
                    <a:pt x="1" y="138"/>
                    <a:pt x="3" y="138"/>
                  </a:cubicBezTo>
                  <a:cubicBezTo>
                    <a:pt x="6" y="138"/>
                    <a:pt x="11" y="133"/>
                    <a:pt x="21" y="123"/>
                  </a:cubicBezTo>
                  <a:cubicBezTo>
                    <a:pt x="69" y="86"/>
                    <a:pt x="103" y="57"/>
                    <a:pt x="131" y="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8672426" y="4504110"/>
              <a:ext cx="7904" cy="6565"/>
            </a:xfrm>
            <a:custGeom>
              <a:avLst/>
              <a:gdLst/>
              <a:ahLst/>
              <a:cxnLst/>
              <a:rect l="l" t="t" r="r" b="b"/>
              <a:pathLst>
                <a:path w="124" h="103" extrusionOk="0">
                  <a:moveTo>
                    <a:pt x="123" y="1"/>
                  </a:moveTo>
                  <a:lnTo>
                    <a:pt x="123" y="1"/>
                  </a:lnTo>
                  <a:cubicBezTo>
                    <a:pt x="82" y="21"/>
                    <a:pt x="1" y="82"/>
                    <a:pt x="1" y="102"/>
                  </a:cubicBezTo>
                  <a:cubicBezTo>
                    <a:pt x="42" y="62"/>
                    <a:pt x="82" y="41"/>
                    <a:pt x="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8727307" y="4465164"/>
              <a:ext cx="2358" cy="1020"/>
            </a:xfrm>
            <a:custGeom>
              <a:avLst/>
              <a:gdLst/>
              <a:ahLst/>
              <a:cxnLst/>
              <a:rect l="l" t="t" r="r" b="b"/>
              <a:pathLst>
                <a:path w="37" h="16" extrusionOk="0">
                  <a:moveTo>
                    <a:pt x="16" y="1"/>
                  </a:moveTo>
                  <a:cubicBezTo>
                    <a:pt x="6" y="11"/>
                    <a:pt x="0" y="16"/>
                    <a:pt x="3" y="16"/>
                  </a:cubicBezTo>
                  <a:cubicBezTo>
                    <a:pt x="6" y="16"/>
                    <a:pt x="16" y="11"/>
                    <a:pt x="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8721762" y="4465164"/>
              <a:ext cx="7904" cy="6565"/>
            </a:xfrm>
            <a:custGeom>
              <a:avLst/>
              <a:gdLst/>
              <a:ahLst/>
              <a:cxnLst/>
              <a:rect l="l" t="t" r="r" b="b"/>
              <a:pathLst>
                <a:path w="124" h="103" extrusionOk="0">
                  <a:moveTo>
                    <a:pt x="103" y="1"/>
                  </a:moveTo>
                  <a:cubicBezTo>
                    <a:pt x="62" y="41"/>
                    <a:pt x="42" y="62"/>
                    <a:pt x="1" y="102"/>
                  </a:cubicBezTo>
                  <a:cubicBezTo>
                    <a:pt x="42" y="62"/>
                    <a:pt x="82" y="21"/>
                    <a:pt x="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8637433" y="4522276"/>
              <a:ext cx="24731" cy="19568"/>
            </a:xfrm>
            <a:custGeom>
              <a:avLst/>
              <a:gdLst/>
              <a:ahLst/>
              <a:cxnLst/>
              <a:rect l="l" t="t" r="r" b="b"/>
              <a:pathLst>
                <a:path w="388" h="307" extrusionOk="0">
                  <a:moveTo>
                    <a:pt x="387" y="1"/>
                  </a:moveTo>
                  <a:lnTo>
                    <a:pt x="387" y="1"/>
                  </a:lnTo>
                  <a:cubicBezTo>
                    <a:pt x="306" y="62"/>
                    <a:pt x="245" y="103"/>
                    <a:pt x="143" y="184"/>
                  </a:cubicBezTo>
                  <a:cubicBezTo>
                    <a:pt x="20" y="265"/>
                    <a:pt x="0" y="306"/>
                    <a:pt x="0" y="306"/>
                  </a:cubicBezTo>
                  <a:cubicBezTo>
                    <a:pt x="122" y="225"/>
                    <a:pt x="224" y="143"/>
                    <a:pt x="346" y="41"/>
                  </a:cubicBezTo>
                  <a:lnTo>
                    <a:pt x="346" y="41"/>
                  </a:lnTo>
                  <a:lnTo>
                    <a:pt x="3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8662100" y="4495058"/>
              <a:ext cx="28619" cy="27281"/>
            </a:xfrm>
            <a:custGeom>
              <a:avLst/>
              <a:gdLst/>
              <a:ahLst/>
              <a:cxnLst/>
              <a:rect l="l" t="t" r="r" b="b"/>
              <a:pathLst>
                <a:path w="449" h="428" extrusionOk="0">
                  <a:moveTo>
                    <a:pt x="448" y="61"/>
                  </a:moveTo>
                  <a:cubicBezTo>
                    <a:pt x="412" y="91"/>
                    <a:pt x="393" y="109"/>
                    <a:pt x="380" y="124"/>
                  </a:cubicBezTo>
                  <a:lnTo>
                    <a:pt x="380" y="124"/>
                  </a:lnTo>
                  <a:cubicBezTo>
                    <a:pt x="398" y="108"/>
                    <a:pt x="420" y="87"/>
                    <a:pt x="448" y="61"/>
                  </a:cubicBezTo>
                  <a:close/>
                  <a:moveTo>
                    <a:pt x="448" y="0"/>
                  </a:moveTo>
                  <a:cubicBezTo>
                    <a:pt x="394" y="54"/>
                    <a:pt x="356" y="93"/>
                    <a:pt x="305" y="129"/>
                  </a:cubicBezTo>
                  <a:lnTo>
                    <a:pt x="305" y="129"/>
                  </a:lnTo>
                  <a:cubicBezTo>
                    <a:pt x="304" y="128"/>
                    <a:pt x="304" y="127"/>
                    <a:pt x="303" y="127"/>
                  </a:cubicBezTo>
                  <a:cubicBezTo>
                    <a:pt x="300" y="127"/>
                    <a:pt x="295" y="132"/>
                    <a:pt x="285" y="143"/>
                  </a:cubicBezTo>
                  <a:cubicBezTo>
                    <a:pt x="292" y="138"/>
                    <a:pt x="298" y="134"/>
                    <a:pt x="305" y="129"/>
                  </a:cubicBezTo>
                  <a:lnTo>
                    <a:pt x="305" y="129"/>
                  </a:lnTo>
                  <a:cubicBezTo>
                    <a:pt x="306" y="131"/>
                    <a:pt x="306" y="136"/>
                    <a:pt x="306" y="143"/>
                  </a:cubicBezTo>
                  <a:lnTo>
                    <a:pt x="285" y="143"/>
                  </a:lnTo>
                  <a:cubicBezTo>
                    <a:pt x="285" y="143"/>
                    <a:pt x="285" y="163"/>
                    <a:pt x="285" y="163"/>
                  </a:cubicBezTo>
                  <a:cubicBezTo>
                    <a:pt x="346" y="102"/>
                    <a:pt x="407" y="61"/>
                    <a:pt x="448" y="0"/>
                  </a:cubicBezTo>
                  <a:close/>
                  <a:moveTo>
                    <a:pt x="370" y="101"/>
                  </a:moveTo>
                  <a:cubicBezTo>
                    <a:pt x="364" y="101"/>
                    <a:pt x="341" y="117"/>
                    <a:pt x="285" y="163"/>
                  </a:cubicBezTo>
                  <a:cubicBezTo>
                    <a:pt x="285" y="163"/>
                    <a:pt x="285" y="163"/>
                    <a:pt x="285" y="163"/>
                  </a:cubicBezTo>
                  <a:lnTo>
                    <a:pt x="285" y="163"/>
                  </a:lnTo>
                  <a:cubicBezTo>
                    <a:pt x="251" y="214"/>
                    <a:pt x="147" y="320"/>
                    <a:pt x="171" y="320"/>
                  </a:cubicBezTo>
                  <a:cubicBezTo>
                    <a:pt x="176" y="320"/>
                    <a:pt x="186" y="316"/>
                    <a:pt x="204" y="306"/>
                  </a:cubicBezTo>
                  <a:cubicBezTo>
                    <a:pt x="347" y="177"/>
                    <a:pt x="349" y="159"/>
                    <a:pt x="380" y="124"/>
                  </a:cubicBezTo>
                  <a:lnTo>
                    <a:pt x="380" y="124"/>
                  </a:lnTo>
                  <a:cubicBezTo>
                    <a:pt x="342" y="158"/>
                    <a:pt x="327" y="170"/>
                    <a:pt x="325" y="170"/>
                  </a:cubicBezTo>
                  <a:cubicBezTo>
                    <a:pt x="318" y="170"/>
                    <a:pt x="382" y="101"/>
                    <a:pt x="370" y="101"/>
                  </a:cubicBezTo>
                  <a:close/>
                  <a:moveTo>
                    <a:pt x="285" y="143"/>
                  </a:moveTo>
                  <a:lnTo>
                    <a:pt x="0" y="428"/>
                  </a:lnTo>
                  <a:cubicBezTo>
                    <a:pt x="61" y="367"/>
                    <a:pt x="143" y="285"/>
                    <a:pt x="285" y="163"/>
                  </a:cubicBezTo>
                  <a:lnTo>
                    <a:pt x="285" y="163"/>
                  </a:lnTo>
                  <a:cubicBezTo>
                    <a:pt x="253" y="189"/>
                    <a:pt x="239" y="198"/>
                    <a:pt x="236" y="198"/>
                  </a:cubicBezTo>
                  <a:cubicBezTo>
                    <a:pt x="229" y="198"/>
                    <a:pt x="270" y="157"/>
                    <a:pt x="285" y="14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8798379" y="4445723"/>
              <a:ext cx="2677" cy="1339"/>
            </a:xfrm>
            <a:custGeom>
              <a:avLst/>
              <a:gdLst/>
              <a:ahLst/>
              <a:cxnLst/>
              <a:rect l="l" t="t" r="r" b="b"/>
              <a:pathLst>
                <a:path w="42" h="21" extrusionOk="0">
                  <a:moveTo>
                    <a:pt x="21" y="0"/>
                  </a:moveTo>
                  <a:lnTo>
                    <a:pt x="21" y="0"/>
                  </a:lnTo>
                  <a:cubicBezTo>
                    <a:pt x="0" y="21"/>
                    <a:pt x="0" y="21"/>
                    <a:pt x="41" y="21"/>
                  </a:cubicBezTo>
                  <a:cubicBezTo>
                    <a:pt x="21" y="21"/>
                    <a:pt x="21" y="21"/>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8776324" y="4444385"/>
              <a:ext cx="37670" cy="2677"/>
            </a:xfrm>
            <a:custGeom>
              <a:avLst/>
              <a:gdLst/>
              <a:ahLst/>
              <a:cxnLst/>
              <a:rect l="l" t="t" r="r" b="b"/>
              <a:pathLst>
                <a:path w="591" h="42" extrusionOk="0">
                  <a:moveTo>
                    <a:pt x="367" y="1"/>
                  </a:moveTo>
                  <a:cubicBezTo>
                    <a:pt x="285" y="1"/>
                    <a:pt x="184" y="21"/>
                    <a:pt x="102" y="21"/>
                  </a:cubicBezTo>
                  <a:cubicBezTo>
                    <a:pt x="61" y="42"/>
                    <a:pt x="21" y="42"/>
                    <a:pt x="0" y="42"/>
                  </a:cubicBezTo>
                  <a:lnTo>
                    <a:pt x="204" y="42"/>
                  </a:lnTo>
                  <a:cubicBezTo>
                    <a:pt x="245" y="42"/>
                    <a:pt x="265" y="21"/>
                    <a:pt x="367" y="21"/>
                  </a:cubicBezTo>
                  <a:cubicBezTo>
                    <a:pt x="428" y="21"/>
                    <a:pt x="591" y="1"/>
                    <a:pt x="3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8776324" y="4446998"/>
              <a:ext cx="1339" cy="64"/>
            </a:xfrm>
            <a:custGeom>
              <a:avLst/>
              <a:gdLst/>
              <a:ahLst/>
              <a:cxnLst/>
              <a:rect l="l" t="t" r="r" b="b"/>
              <a:pathLst>
                <a:path w="21" h="1" extrusionOk="0">
                  <a:moveTo>
                    <a:pt x="21" y="1"/>
                  </a:moveTo>
                  <a:lnTo>
                    <a:pt x="0" y="1"/>
                  </a:lnTo>
                  <a:cubicBezTo>
                    <a:pt x="0" y="1"/>
                    <a:pt x="0" y="1"/>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8712711" y="4469052"/>
              <a:ext cx="19504" cy="14342"/>
            </a:xfrm>
            <a:custGeom>
              <a:avLst/>
              <a:gdLst/>
              <a:ahLst/>
              <a:cxnLst/>
              <a:rect l="l" t="t" r="r" b="b"/>
              <a:pathLst>
                <a:path w="306" h="225" extrusionOk="0">
                  <a:moveTo>
                    <a:pt x="285" y="1"/>
                  </a:moveTo>
                  <a:lnTo>
                    <a:pt x="285" y="1"/>
                  </a:lnTo>
                  <a:cubicBezTo>
                    <a:pt x="184" y="82"/>
                    <a:pt x="102" y="143"/>
                    <a:pt x="0" y="225"/>
                  </a:cubicBezTo>
                  <a:cubicBezTo>
                    <a:pt x="61" y="184"/>
                    <a:pt x="102" y="164"/>
                    <a:pt x="163" y="123"/>
                  </a:cubicBezTo>
                  <a:lnTo>
                    <a:pt x="143" y="123"/>
                  </a:lnTo>
                  <a:cubicBezTo>
                    <a:pt x="306" y="21"/>
                    <a:pt x="265" y="21"/>
                    <a:pt x="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8627043" y="4540442"/>
              <a:ext cx="9115" cy="9179"/>
            </a:xfrm>
            <a:custGeom>
              <a:avLst/>
              <a:gdLst/>
              <a:ahLst/>
              <a:cxnLst/>
              <a:rect l="l" t="t" r="r" b="b"/>
              <a:pathLst>
                <a:path w="143" h="144" extrusionOk="0">
                  <a:moveTo>
                    <a:pt x="143" y="1"/>
                  </a:moveTo>
                  <a:cubicBezTo>
                    <a:pt x="82" y="62"/>
                    <a:pt x="41" y="103"/>
                    <a:pt x="0" y="143"/>
                  </a:cubicBezTo>
                  <a:cubicBezTo>
                    <a:pt x="41" y="123"/>
                    <a:pt x="82" y="82"/>
                    <a:pt x="122" y="62"/>
                  </a:cubicBezTo>
                  <a:lnTo>
                    <a:pt x="1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8604925" y="4557333"/>
              <a:ext cx="6565" cy="3952"/>
            </a:xfrm>
            <a:custGeom>
              <a:avLst/>
              <a:gdLst/>
              <a:ahLst/>
              <a:cxnLst/>
              <a:rect l="l" t="t" r="r" b="b"/>
              <a:pathLst>
                <a:path w="103" h="62" extrusionOk="0">
                  <a:moveTo>
                    <a:pt x="103" y="1"/>
                  </a:moveTo>
                  <a:lnTo>
                    <a:pt x="1" y="62"/>
                  </a:lnTo>
                  <a:lnTo>
                    <a:pt x="103" y="21"/>
                  </a:lnTo>
                  <a:lnTo>
                    <a:pt x="1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7989633" y="4492445"/>
              <a:ext cx="16955" cy="10453"/>
            </a:xfrm>
            <a:custGeom>
              <a:avLst/>
              <a:gdLst/>
              <a:ahLst/>
              <a:cxnLst/>
              <a:rect l="l" t="t" r="r" b="b"/>
              <a:pathLst>
                <a:path w="266" h="164" extrusionOk="0">
                  <a:moveTo>
                    <a:pt x="265" y="0"/>
                  </a:moveTo>
                  <a:cubicBezTo>
                    <a:pt x="143" y="82"/>
                    <a:pt x="1" y="143"/>
                    <a:pt x="21" y="163"/>
                  </a:cubicBezTo>
                  <a:lnTo>
                    <a:pt x="82" y="143"/>
                  </a:lnTo>
                  <a:cubicBezTo>
                    <a:pt x="143" y="82"/>
                    <a:pt x="225" y="41"/>
                    <a:pt x="2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8355697" y="4460001"/>
              <a:ext cx="13067" cy="15616"/>
            </a:xfrm>
            <a:custGeom>
              <a:avLst/>
              <a:gdLst/>
              <a:ahLst/>
              <a:cxnLst/>
              <a:rect l="l" t="t" r="r" b="b"/>
              <a:pathLst>
                <a:path w="205" h="245" extrusionOk="0">
                  <a:moveTo>
                    <a:pt x="1" y="0"/>
                  </a:moveTo>
                  <a:lnTo>
                    <a:pt x="1" y="0"/>
                  </a:lnTo>
                  <a:cubicBezTo>
                    <a:pt x="103" y="122"/>
                    <a:pt x="164" y="224"/>
                    <a:pt x="204" y="245"/>
                  </a:cubicBezTo>
                  <a:cubicBezTo>
                    <a:pt x="143" y="143"/>
                    <a:pt x="62" y="6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7663789" y="4471984"/>
              <a:ext cx="6565" cy="1020"/>
            </a:xfrm>
            <a:custGeom>
              <a:avLst/>
              <a:gdLst/>
              <a:ahLst/>
              <a:cxnLst/>
              <a:rect l="l" t="t" r="r" b="b"/>
              <a:pathLst>
                <a:path w="103" h="16" extrusionOk="0">
                  <a:moveTo>
                    <a:pt x="29" y="1"/>
                  </a:moveTo>
                  <a:cubicBezTo>
                    <a:pt x="11" y="1"/>
                    <a:pt x="1" y="6"/>
                    <a:pt x="1" y="16"/>
                  </a:cubicBezTo>
                  <a:lnTo>
                    <a:pt x="103" y="16"/>
                  </a:lnTo>
                  <a:cubicBezTo>
                    <a:pt x="72" y="6"/>
                    <a:pt x="47" y="1"/>
                    <a:pt x="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8340145" y="4441835"/>
              <a:ext cx="16955" cy="18230"/>
            </a:xfrm>
            <a:custGeom>
              <a:avLst/>
              <a:gdLst/>
              <a:ahLst/>
              <a:cxnLst/>
              <a:rect l="l" t="t" r="r" b="b"/>
              <a:pathLst>
                <a:path w="266" h="286" extrusionOk="0">
                  <a:moveTo>
                    <a:pt x="0" y="0"/>
                  </a:moveTo>
                  <a:lnTo>
                    <a:pt x="41" y="61"/>
                  </a:lnTo>
                  <a:cubicBezTo>
                    <a:pt x="123" y="122"/>
                    <a:pt x="184" y="183"/>
                    <a:pt x="265" y="285"/>
                  </a:cubicBezTo>
                  <a:cubicBezTo>
                    <a:pt x="184" y="183"/>
                    <a:pt x="102" y="8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8921717" y="4556058"/>
              <a:ext cx="9115" cy="7840"/>
            </a:xfrm>
            <a:custGeom>
              <a:avLst/>
              <a:gdLst/>
              <a:ahLst/>
              <a:cxnLst/>
              <a:rect l="l" t="t" r="r" b="b"/>
              <a:pathLst>
                <a:path w="143" h="123" extrusionOk="0">
                  <a:moveTo>
                    <a:pt x="0" y="0"/>
                  </a:moveTo>
                  <a:lnTo>
                    <a:pt x="0" y="0"/>
                  </a:lnTo>
                  <a:cubicBezTo>
                    <a:pt x="10" y="10"/>
                    <a:pt x="30" y="25"/>
                    <a:pt x="54" y="44"/>
                  </a:cubicBezTo>
                  <a:lnTo>
                    <a:pt x="54" y="44"/>
                  </a:lnTo>
                  <a:cubicBezTo>
                    <a:pt x="38" y="29"/>
                    <a:pt x="20" y="13"/>
                    <a:pt x="0" y="0"/>
                  </a:cubicBezTo>
                  <a:close/>
                  <a:moveTo>
                    <a:pt x="54" y="44"/>
                  </a:moveTo>
                  <a:cubicBezTo>
                    <a:pt x="88" y="76"/>
                    <a:pt x="115" y="109"/>
                    <a:pt x="143" y="122"/>
                  </a:cubicBezTo>
                  <a:cubicBezTo>
                    <a:pt x="111" y="91"/>
                    <a:pt x="80" y="65"/>
                    <a:pt x="54" y="4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8503704" y="4579387"/>
              <a:ext cx="5227" cy="64"/>
            </a:xfrm>
            <a:custGeom>
              <a:avLst/>
              <a:gdLst/>
              <a:ahLst/>
              <a:cxnLst/>
              <a:rect l="l" t="t" r="r" b="b"/>
              <a:pathLst>
                <a:path w="82" h="1" extrusionOk="0">
                  <a:moveTo>
                    <a:pt x="0" y="1"/>
                  </a:moveTo>
                  <a:cubicBezTo>
                    <a:pt x="82" y="1"/>
                    <a:pt x="0"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8529647" y="4585889"/>
              <a:ext cx="2677" cy="1402"/>
            </a:xfrm>
            <a:custGeom>
              <a:avLst/>
              <a:gdLst/>
              <a:ahLst/>
              <a:cxnLst/>
              <a:rect l="l" t="t" r="r" b="b"/>
              <a:pathLst>
                <a:path w="42" h="22" extrusionOk="0">
                  <a:moveTo>
                    <a:pt x="1" y="21"/>
                  </a:moveTo>
                  <a:cubicBezTo>
                    <a:pt x="1" y="1"/>
                    <a:pt x="21" y="1"/>
                    <a:pt x="42" y="1"/>
                  </a:cubicBezTo>
                  <a:cubicBezTo>
                    <a:pt x="21" y="1"/>
                    <a:pt x="1" y="1"/>
                    <a:pt x="1" y="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8504979" y="4579387"/>
              <a:ext cx="6565" cy="1402"/>
            </a:xfrm>
            <a:custGeom>
              <a:avLst/>
              <a:gdLst/>
              <a:ahLst/>
              <a:cxnLst/>
              <a:rect l="l" t="t" r="r" b="b"/>
              <a:pathLst>
                <a:path w="103" h="22" extrusionOk="0">
                  <a:moveTo>
                    <a:pt x="1" y="1"/>
                  </a:moveTo>
                  <a:cubicBezTo>
                    <a:pt x="1" y="1"/>
                    <a:pt x="42" y="21"/>
                    <a:pt x="103" y="21"/>
                  </a:cubicBezTo>
                  <a:cubicBezTo>
                    <a:pt x="82" y="21"/>
                    <a:pt x="42"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8510206" y="4579387"/>
              <a:ext cx="6565" cy="1402"/>
            </a:xfrm>
            <a:custGeom>
              <a:avLst/>
              <a:gdLst/>
              <a:ahLst/>
              <a:cxnLst/>
              <a:rect l="l" t="t" r="r" b="b"/>
              <a:pathLst>
                <a:path w="103" h="22" extrusionOk="0">
                  <a:moveTo>
                    <a:pt x="0" y="1"/>
                  </a:moveTo>
                  <a:cubicBezTo>
                    <a:pt x="41" y="21"/>
                    <a:pt x="61" y="21"/>
                    <a:pt x="82" y="21"/>
                  </a:cubicBezTo>
                  <a:cubicBezTo>
                    <a:pt x="102" y="21"/>
                    <a:pt x="82"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8498541" y="4578113"/>
              <a:ext cx="6501" cy="1339"/>
            </a:xfrm>
            <a:custGeom>
              <a:avLst/>
              <a:gdLst/>
              <a:ahLst/>
              <a:cxnLst/>
              <a:rect l="l" t="t" r="r" b="b"/>
              <a:pathLst>
                <a:path w="102" h="21" extrusionOk="0">
                  <a:moveTo>
                    <a:pt x="0" y="1"/>
                  </a:moveTo>
                  <a:cubicBezTo>
                    <a:pt x="21" y="21"/>
                    <a:pt x="61" y="21"/>
                    <a:pt x="81" y="21"/>
                  </a:cubicBezTo>
                  <a:lnTo>
                    <a:pt x="102" y="21"/>
                  </a:lnTo>
                  <a:cubicBezTo>
                    <a:pt x="61" y="21"/>
                    <a:pt x="21" y="2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8494589" y="4578113"/>
              <a:ext cx="3952" cy="64"/>
            </a:xfrm>
            <a:custGeom>
              <a:avLst/>
              <a:gdLst/>
              <a:ahLst/>
              <a:cxnLst/>
              <a:rect l="l" t="t" r="r" b="b"/>
              <a:pathLst>
                <a:path w="62" h="1" extrusionOk="0">
                  <a:moveTo>
                    <a:pt x="62" y="0"/>
                  </a:moveTo>
                  <a:cubicBezTo>
                    <a:pt x="42" y="0"/>
                    <a:pt x="21" y="0"/>
                    <a:pt x="1" y="0"/>
                  </a:cubicBezTo>
                  <a:cubicBezTo>
                    <a:pt x="21" y="0"/>
                    <a:pt x="42" y="0"/>
                    <a:pt x="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8096080" y="4421055"/>
              <a:ext cx="3952" cy="1339"/>
            </a:xfrm>
            <a:custGeom>
              <a:avLst/>
              <a:gdLst/>
              <a:ahLst/>
              <a:cxnLst/>
              <a:rect l="l" t="t" r="r" b="b"/>
              <a:pathLst>
                <a:path w="62" h="21" extrusionOk="0">
                  <a:moveTo>
                    <a:pt x="1" y="21"/>
                  </a:moveTo>
                  <a:cubicBezTo>
                    <a:pt x="21" y="21"/>
                    <a:pt x="41" y="0"/>
                    <a:pt x="62" y="0"/>
                  </a:cubicBezTo>
                  <a:cubicBezTo>
                    <a:pt x="41" y="0"/>
                    <a:pt x="21" y="21"/>
                    <a:pt x="1" y="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8550426" y="4574224"/>
              <a:ext cx="13067" cy="3952"/>
            </a:xfrm>
            <a:custGeom>
              <a:avLst/>
              <a:gdLst/>
              <a:ahLst/>
              <a:cxnLst/>
              <a:rect l="l" t="t" r="r" b="b"/>
              <a:pathLst>
                <a:path w="205" h="62" extrusionOk="0">
                  <a:moveTo>
                    <a:pt x="204" y="0"/>
                  </a:moveTo>
                  <a:cubicBezTo>
                    <a:pt x="123" y="21"/>
                    <a:pt x="62" y="41"/>
                    <a:pt x="1" y="61"/>
                  </a:cubicBezTo>
                  <a:cubicBezTo>
                    <a:pt x="102" y="41"/>
                    <a:pt x="123" y="41"/>
                    <a:pt x="184" y="21"/>
                  </a:cubicBezTo>
                  <a:cubicBezTo>
                    <a:pt x="184" y="21"/>
                    <a:pt x="143" y="21"/>
                    <a:pt x="2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8576369" y="4570910"/>
              <a:ext cx="16955" cy="6501"/>
            </a:xfrm>
            <a:custGeom>
              <a:avLst/>
              <a:gdLst/>
              <a:ahLst/>
              <a:cxnLst/>
              <a:rect l="l" t="t" r="r" b="b"/>
              <a:pathLst>
                <a:path w="266" h="102" extrusionOk="0">
                  <a:moveTo>
                    <a:pt x="242" y="1"/>
                  </a:moveTo>
                  <a:cubicBezTo>
                    <a:pt x="218" y="1"/>
                    <a:pt x="116" y="60"/>
                    <a:pt x="1" y="93"/>
                  </a:cubicBezTo>
                  <a:cubicBezTo>
                    <a:pt x="1" y="99"/>
                    <a:pt x="4" y="102"/>
                    <a:pt x="10" y="102"/>
                  </a:cubicBezTo>
                  <a:cubicBezTo>
                    <a:pt x="25" y="102"/>
                    <a:pt x="54" y="87"/>
                    <a:pt x="82" y="73"/>
                  </a:cubicBezTo>
                  <a:cubicBezTo>
                    <a:pt x="143" y="52"/>
                    <a:pt x="205" y="32"/>
                    <a:pt x="266" y="12"/>
                  </a:cubicBezTo>
                  <a:lnTo>
                    <a:pt x="245" y="12"/>
                  </a:lnTo>
                  <a:cubicBezTo>
                    <a:pt x="249" y="4"/>
                    <a:pt x="248"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8595873" y="4567340"/>
              <a:ext cx="7840" cy="3060"/>
            </a:xfrm>
            <a:custGeom>
              <a:avLst/>
              <a:gdLst/>
              <a:ahLst/>
              <a:cxnLst/>
              <a:rect l="l" t="t" r="r" b="b"/>
              <a:pathLst>
                <a:path w="123" h="48" extrusionOk="0">
                  <a:moveTo>
                    <a:pt x="116" y="1"/>
                  </a:moveTo>
                  <a:cubicBezTo>
                    <a:pt x="110" y="1"/>
                    <a:pt x="100" y="5"/>
                    <a:pt x="87" y="10"/>
                  </a:cubicBezTo>
                  <a:lnTo>
                    <a:pt x="87" y="10"/>
                  </a:lnTo>
                  <a:cubicBezTo>
                    <a:pt x="100" y="8"/>
                    <a:pt x="112" y="7"/>
                    <a:pt x="123" y="7"/>
                  </a:cubicBezTo>
                  <a:cubicBezTo>
                    <a:pt x="123" y="3"/>
                    <a:pt x="120" y="1"/>
                    <a:pt x="116" y="1"/>
                  </a:cubicBezTo>
                  <a:close/>
                  <a:moveTo>
                    <a:pt x="87" y="10"/>
                  </a:moveTo>
                  <a:lnTo>
                    <a:pt x="87" y="10"/>
                  </a:lnTo>
                  <a:cubicBezTo>
                    <a:pt x="52" y="17"/>
                    <a:pt x="15" y="32"/>
                    <a:pt x="0" y="47"/>
                  </a:cubicBezTo>
                  <a:cubicBezTo>
                    <a:pt x="32" y="37"/>
                    <a:pt x="64" y="21"/>
                    <a:pt x="87" y="1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8476423" y="4573651"/>
              <a:ext cx="15680" cy="3569"/>
            </a:xfrm>
            <a:custGeom>
              <a:avLst/>
              <a:gdLst/>
              <a:ahLst/>
              <a:cxnLst/>
              <a:rect l="l" t="t" r="r" b="b"/>
              <a:pathLst>
                <a:path w="246" h="56" extrusionOk="0">
                  <a:moveTo>
                    <a:pt x="8" y="0"/>
                  </a:moveTo>
                  <a:cubicBezTo>
                    <a:pt x="3" y="0"/>
                    <a:pt x="1" y="3"/>
                    <a:pt x="1" y="9"/>
                  </a:cubicBezTo>
                  <a:cubicBezTo>
                    <a:pt x="1" y="9"/>
                    <a:pt x="42" y="30"/>
                    <a:pt x="123" y="50"/>
                  </a:cubicBezTo>
                  <a:cubicBezTo>
                    <a:pt x="136" y="54"/>
                    <a:pt x="145" y="56"/>
                    <a:pt x="152" y="56"/>
                  </a:cubicBezTo>
                  <a:cubicBezTo>
                    <a:pt x="171" y="56"/>
                    <a:pt x="173" y="44"/>
                    <a:pt x="185" y="44"/>
                  </a:cubicBezTo>
                  <a:cubicBezTo>
                    <a:pt x="190" y="44"/>
                    <a:pt x="196" y="46"/>
                    <a:pt x="204" y="50"/>
                  </a:cubicBezTo>
                  <a:cubicBezTo>
                    <a:pt x="245" y="50"/>
                    <a:pt x="143" y="30"/>
                    <a:pt x="62" y="9"/>
                  </a:cubicBezTo>
                  <a:cubicBezTo>
                    <a:pt x="35" y="9"/>
                    <a:pt x="17" y="0"/>
                    <a:pt x="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8576369" y="4578113"/>
              <a:ext cx="7904" cy="2677"/>
            </a:xfrm>
            <a:custGeom>
              <a:avLst/>
              <a:gdLst/>
              <a:ahLst/>
              <a:cxnLst/>
              <a:rect l="l" t="t" r="r" b="b"/>
              <a:pathLst>
                <a:path w="124" h="42" extrusionOk="0">
                  <a:moveTo>
                    <a:pt x="62" y="0"/>
                  </a:moveTo>
                  <a:lnTo>
                    <a:pt x="1" y="41"/>
                  </a:lnTo>
                  <a:cubicBezTo>
                    <a:pt x="42" y="41"/>
                    <a:pt x="82" y="21"/>
                    <a:pt x="123" y="21"/>
                  </a:cubicBezTo>
                  <a:cubicBezTo>
                    <a:pt x="103" y="0"/>
                    <a:pt x="82" y="0"/>
                    <a:pt x="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8511480" y="4587546"/>
              <a:ext cx="6565" cy="1020"/>
            </a:xfrm>
            <a:custGeom>
              <a:avLst/>
              <a:gdLst/>
              <a:ahLst/>
              <a:cxnLst/>
              <a:rect l="l" t="t" r="r" b="b"/>
              <a:pathLst>
                <a:path w="103" h="16" extrusionOk="0">
                  <a:moveTo>
                    <a:pt x="29" y="0"/>
                  </a:moveTo>
                  <a:cubicBezTo>
                    <a:pt x="11" y="0"/>
                    <a:pt x="1" y="5"/>
                    <a:pt x="1" y="15"/>
                  </a:cubicBezTo>
                  <a:lnTo>
                    <a:pt x="102" y="15"/>
                  </a:lnTo>
                  <a:cubicBezTo>
                    <a:pt x="72" y="5"/>
                    <a:pt x="46" y="0"/>
                    <a:pt x="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8530985" y="4587228"/>
              <a:ext cx="11728" cy="1339"/>
            </a:xfrm>
            <a:custGeom>
              <a:avLst/>
              <a:gdLst/>
              <a:ahLst/>
              <a:cxnLst/>
              <a:rect l="l" t="t" r="r" b="b"/>
              <a:pathLst>
                <a:path w="184" h="21" extrusionOk="0">
                  <a:moveTo>
                    <a:pt x="0" y="20"/>
                  </a:moveTo>
                  <a:cubicBezTo>
                    <a:pt x="61" y="0"/>
                    <a:pt x="143" y="0"/>
                    <a:pt x="183" y="0"/>
                  </a:cubicBezTo>
                  <a:cubicBezTo>
                    <a:pt x="143" y="0"/>
                    <a:pt x="61" y="0"/>
                    <a:pt x="0" y="2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8372015" y="4490852"/>
              <a:ext cx="11346" cy="12875"/>
            </a:xfrm>
            <a:custGeom>
              <a:avLst/>
              <a:gdLst/>
              <a:ahLst/>
              <a:cxnLst/>
              <a:rect l="l" t="t" r="r" b="b"/>
              <a:pathLst>
                <a:path w="178" h="202" extrusionOk="0">
                  <a:moveTo>
                    <a:pt x="5" y="1"/>
                  </a:moveTo>
                  <a:cubicBezTo>
                    <a:pt x="0" y="1"/>
                    <a:pt x="38" y="54"/>
                    <a:pt x="91" y="107"/>
                  </a:cubicBezTo>
                  <a:cubicBezTo>
                    <a:pt x="123" y="154"/>
                    <a:pt x="166" y="201"/>
                    <a:pt x="175" y="201"/>
                  </a:cubicBezTo>
                  <a:cubicBezTo>
                    <a:pt x="177" y="201"/>
                    <a:pt x="177" y="197"/>
                    <a:pt x="172" y="188"/>
                  </a:cubicBezTo>
                  <a:lnTo>
                    <a:pt x="10" y="5"/>
                  </a:lnTo>
                  <a:cubicBezTo>
                    <a:pt x="7" y="2"/>
                    <a:pt x="5" y="1"/>
                    <a:pt x="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8961938" y="4596279"/>
              <a:ext cx="7840" cy="9179"/>
            </a:xfrm>
            <a:custGeom>
              <a:avLst/>
              <a:gdLst/>
              <a:ahLst/>
              <a:cxnLst/>
              <a:rect l="l" t="t" r="r" b="b"/>
              <a:pathLst>
                <a:path w="123" h="144" extrusionOk="0">
                  <a:moveTo>
                    <a:pt x="1" y="1"/>
                  </a:moveTo>
                  <a:lnTo>
                    <a:pt x="1" y="1"/>
                  </a:lnTo>
                  <a:cubicBezTo>
                    <a:pt x="41" y="41"/>
                    <a:pt x="82" y="102"/>
                    <a:pt x="123" y="143"/>
                  </a:cubicBezTo>
                  <a:lnTo>
                    <a:pt x="41" y="4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8978829" y="4611831"/>
              <a:ext cx="6565" cy="7904"/>
            </a:xfrm>
            <a:custGeom>
              <a:avLst/>
              <a:gdLst/>
              <a:ahLst/>
              <a:cxnLst/>
              <a:rect l="l" t="t" r="r" b="b"/>
              <a:pathLst>
                <a:path w="103" h="124" extrusionOk="0">
                  <a:moveTo>
                    <a:pt x="0" y="1"/>
                  </a:moveTo>
                  <a:lnTo>
                    <a:pt x="0" y="62"/>
                  </a:lnTo>
                  <a:lnTo>
                    <a:pt x="102" y="123"/>
                  </a:lnTo>
                  <a:cubicBezTo>
                    <a:pt x="82" y="103"/>
                    <a:pt x="21" y="42"/>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
          <p:cNvGrpSpPr/>
          <p:nvPr/>
        </p:nvGrpSpPr>
        <p:grpSpPr>
          <a:xfrm>
            <a:off x="7984627" y="876143"/>
            <a:ext cx="780612" cy="797975"/>
            <a:chOff x="7984627" y="876143"/>
            <a:chExt cx="780612" cy="797975"/>
          </a:xfrm>
        </p:grpSpPr>
        <p:sp>
          <p:nvSpPr>
            <p:cNvPr id="291" name="Google Shape;291;p3"/>
            <p:cNvSpPr/>
            <p:nvPr/>
          </p:nvSpPr>
          <p:spPr>
            <a:xfrm rot="-1119075" flipH="1">
              <a:off x="8070438" y="956805"/>
              <a:ext cx="608989" cy="636651"/>
            </a:xfrm>
            <a:custGeom>
              <a:avLst/>
              <a:gdLst/>
              <a:ahLst/>
              <a:cxnLst/>
              <a:rect l="l" t="t" r="r" b="b"/>
              <a:pathLst>
                <a:path w="8454" h="8838" extrusionOk="0">
                  <a:moveTo>
                    <a:pt x="208" y="0"/>
                  </a:moveTo>
                  <a:cubicBezTo>
                    <a:pt x="90" y="0"/>
                    <a:pt x="1" y="146"/>
                    <a:pt x="124" y="216"/>
                  </a:cubicBezTo>
                  <a:cubicBezTo>
                    <a:pt x="1162" y="786"/>
                    <a:pt x="2038" y="1601"/>
                    <a:pt x="2914" y="2375"/>
                  </a:cubicBezTo>
                  <a:cubicBezTo>
                    <a:pt x="3952" y="3291"/>
                    <a:pt x="4869" y="4188"/>
                    <a:pt x="5765" y="5226"/>
                  </a:cubicBezTo>
                  <a:cubicBezTo>
                    <a:pt x="6111" y="5654"/>
                    <a:pt x="6478" y="6061"/>
                    <a:pt x="6885" y="6428"/>
                  </a:cubicBezTo>
                  <a:cubicBezTo>
                    <a:pt x="7313" y="6815"/>
                    <a:pt x="7435" y="7039"/>
                    <a:pt x="6804" y="7263"/>
                  </a:cubicBezTo>
                  <a:cubicBezTo>
                    <a:pt x="5765" y="7629"/>
                    <a:pt x="4665" y="7792"/>
                    <a:pt x="3627" y="8200"/>
                  </a:cubicBezTo>
                  <a:cubicBezTo>
                    <a:pt x="3247" y="8326"/>
                    <a:pt x="3445" y="8837"/>
                    <a:pt x="3779" y="8837"/>
                  </a:cubicBezTo>
                  <a:cubicBezTo>
                    <a:pt x="3821" y="8837"/>
                    <a:pt x="3866" y="8829"/>
                    <a:pt x="3912" y="8810"/>
                  </a:cubicBezTo>
                  <a:cubicBezTo>
                    <a:pt x="4808" y="8464"/>
                    <a:pt x="5745" y="8281"/>
                    <a:pt x="6641" y="8016"/>
                  </a:cubicBezTo>
                  <a:cubicBezTo>
                    <a:pt x="7007" y="7894"/>
                    <a:pt x="7415" y="7792"/>
                    <a:pt x="7720" y="7568"/>
                  </a:cubicBezTo>
                  <a:cubicBezTo>
                    <a:pt x="8453" y="7018"/>
                    <a:pt x="7903" y="6468"/>
                    <a:pt x="7374" y="6020"/>
                  </a:cubicBezTo>
                  <a:cubicBezTo>
                    <a:pt x="6193" y="5022"/>
                    <a:pt x="5276" y="3780"/>
                    <a:pt x="4054" y="2803"/>
                  </a:cubicBezTo>
                  <a:cubicBezTo>
                    <a:pt x="2853" y="1845"/>
                    <a:pt x="1610" y="725"/>
                    <a:pt x="266" y="13"/>
                  </a:cubicBezTo>
                  <a:cubicBezTo>
                    <a:pt x="247" y="4"/>
                    <a:pt x="227"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rot="-1119075" flipH="1">
              <a:off x="8321132" y="1067918"/>
              <a:ext cx="312779" cy="397925"/>
            </a:xfrm>
            <a:custGeom>
              <a:avLst/>
              <a:gdLst/>
              <a:ahLst/>
              <a:cxnLst/>
              <a:rect l="l" t="t" r="r" b="b"/>
              <a:pathLst>
                <a:path w="4342" h="5524" extrusionOk="0">
                  <a:moveTo>
                    <a:pt x="151" y="1"/>
                  </a:moveTo>
                  <a:cubicBezTo>
                    <a:pt x="76" y="1"/>
                    <a:pt x="0" y="107"/>
                    <a:pt x="65" y="188"/>
                  </a:cubicBezTo>
                  <a:cubicBezTo>
                    <a:pt x="1327" y="1369"/>
                    <a:pt x="2733" y="2591"/>
                    <a:pt x="3690" y="4057"/>
                  </a:cubicBezTo>
                  <a:cubicBezTo>
                    <a:pt x="3018" y="4485"/>
                    <a:pt x="1898" y="4933"/>
                    <a:pt x="1164" y="4933"/>
                  </a:cubicBezTo>
                  <a:cubicBezTo>
                    <a:pt x="798" y="4933"/>
                    <a:pt x="757" y="5523"/>
                    <a:pt x="1124" y="5523"/>
                  </a:cubicBezTo>
                  <a:cubicBezTo>
                    <a:pt x="1653" y="5523"/>
                    <a:pt x="2061" y="5299"/>
                    <a:pt x="2549" y="5137"/>
                  </a:cubicBezTo>
                  <a:cubicBezTo>
                    <a:pt x="3140" y="4912"/>
                    <a:pt x="3710" y="4750"/>
                    <a:pt x="4219" y="4342"/>
                  </a:cubicBezTo>
                  <a:cubicBezTo>
                    <a:pt x="4321" y="4240"/>
                    <a:pt x="4342" y="4078"/>
                    <a:pt x="4240" y="3976"/>
                  </a:cubicBezTo>
                  <a:cubicBezTo>
                    <a:pt x="2977" y="2550"/>
                    <a:pt x="1653" y="1247"/>
                    <a:pt x="207" y="25"/>
                  </a:cubicBezTo>
                  <a:cubicBezTo>
                    <a:pt x="190" y="8"/>
                    <a:pt x="171" y="1"/>
                    <a:pt x="1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rot="-1119075" flipH="1">
              <a:off x="8521472" y="1166236"/>
              <a:ext cx="152788" cy="185276"/>
            </a:xfrm>
            <a:custGeom>
              <a:avLst/>
              <a:gdLst/>
              <a:ahLst/>
              <a:cxnLst/>
              <a:rect l="l" t="t" r="r" b="b"/>
              <a:pathLst>
                <a:path w="2121" h="2572" extrusionOk="0">
                  <a:moveTo>
                    <a:pt x="172" y="0"/>
                  </a:moveTo>
                  <a:cubicBezTo>
                    <a:pt x="73" y="0"/>
                    <a:pt x="1" y="128"/>
                    <a:pt x="104" y="197"/>
                  </a:cubicBezTo>
                  <a:cubicBezTo>
                    <a:pt x="654" y="503"/>
                    <a:pt x="1306" y="971"/>
                    <a:pt x="1652" y="1541"/>
                  </a:cubicBezTo>
                  <a:cubicBezTo>
                    <a:pt x="1347" y="1724"/>
                    <a:pt x="1102" y="1928"/>
                    <a:pt x="756" y="2010"/>
                  </a:cubicBezTo>
                  <a:cubicBezTo>
                    <a:pt x="418" y="2066"/>
                    <a:pt x="495" y="2571"/>
                    <a:pt x="780" y="2571"/>
                  </a:cubicBezTo>
                  <a:cubicBezTo>
                    <a:pt x="805" y="2571"/>
                    <a:pt x="830" y="2567"/>
                    <a:pt x="858" y="2559"/>
                  </a:cubicBezTo>
                  <a:cubicBezTo>
                    <a:pt x="1306" y="2417"/>
                    <a:pt x="1795" y="2091"/>
                    <a:pt x="2059" y="1704"/>
                  </a:cubicBezTo>
                  <a:cubicBezTo>
                    <a:pt x="2121" y="1623"/>
                    <a:pt x="2100" y="1500"/>
                    <a:pt x="1998" y="1439"/>
                  </a:cubicBezTo>
                  <a:cubicBezTo>
                    <a:pt x="1367" y="1012"/>
                    <a:pt x="899" y="401"/>
                    <a:pt x="227" y="14"/>
                  </a:cubicBezTo>
                  <a:cubicBezTo>
                    <a:pt x="208" y="4"/>
                    <a:pt x="189" y="0"/>
                    <a:pt x="1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3"/>
          <p:cNvGrpSpPr/>
          <p:nvPr/>
        </p:nvGrpSpPr>
        <p:grpSpPr>
          <a:xfrm>
            <a:off x="4461670" y="3923576"/>
            <a:ext cx="903434" cy="880442"/>
            <a:chOff x="4461670" y="3923576"/>
            <a:chExt cx="903434" cy="880442"/>
          </a:xfrm>
        </p:grpSpPr>
        <p:sp>
          <p:nvSpPr>
            <p:cNvPr id="295" name="Google Shape;295;p3"/>
            <p:cNvSpPr/>
            <p:nvPr/>
          </p:nvSpPr>
          <p:spPr>
            <a:xfrm rot="2109369">
              <a:off x="4633349" y="4046795"/>
              <a:ext cx="616592" cy="595339"/>
            </a:xfrm>
            <a:custGeom>
              <a:avLst/>
              <a:gdLst/>
              <a:ahLst/>
              <a:cxnLst/>
              <a:rect l="l" t="t" r="r" b="b"/>
              <a:pathLst>
                <a:path w="6905" h="6667" extrusionOk="0">
                  <a:moveTo>
                    <a:pt x="6343" y="0"/>
                  </a:moveTo>
                  <a:cubicBezTo>
                    <a:pt x="6307" y="0"/>
                    <a:pt x="6277" y="11"/>
                    <a:pt x="6253" y="34"/>
                  </a:cubicBezTo>
                  <a:lnTo>
                    <a:pt x="1447" y="4841"/>
                  </a:lnTo>
                  <a:lnTo>
                    <a:pt x="123" y="6185"/>
                  </a:lnTo>
                  <a:cubicBezTo>
                    <a:pt x="1" y="6307"/>
                    <a:pt x="356" y="6667"/>
                    <a:pt x="550" y="6667"/>
                  </a:cubicBezTo>
                  <a:cubicBezTo>
                    <a:pt x="583" y="6667"/>
                    <a:pt x="611" y="6656"/>
                    <a:pt x="632" y="6633"/>
                  </a:cubicBezTo>
                  <a:lnTo>
                    <a:pt x="5459" y="1826"/>
                  </a:lnTo>
                  <a:lnTo>
                    <a:pt x="6782" y="482"/>
                  </a:lnTo>
                  <a:cubicBezTo>
                    <a:pt x="6904" y="360"/>
                    <a:pt x="6550" y="0"/>
                    <a:pt x="63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rot="2109369">
              <a:off x="4752525" y="4032835"/>
              <a:ext cx="332272" cy="328432"/>
            </a:xfrm>
            <a:custGeom>
              <a:avLst/>
              <a:gdLst/>
              <a:ahLst/>
              <a:cxnLst/>
              <a:rect l="l" t="t" r="r" b="b"/>
              <a:pathLst>
                <a:path w="3721" h="3678" extrusionOk="0">
                  <a:moveTo>
                    <a:pt x="3189" y="1"/>
                  </a:moveTo>
                  <a:cubicBezTo>
                    <a:pt x="3183" y="1"/>
                    <a:pt x="3178" y="2"/>
                    <a:pt x="3174" y="6"/>
                  </a:cubicBezTo>
                  <a:cubicBezTo>
                    <a:pt x="2136" y="1065"/>
                    <a:pt x="1097" y="2124"/>
                    <a:pt x="58" y="3183"/>
                  </a:cubicBezTo>
                  <a:cubicBezTo>
                    <a:pt x="1" y="3241"/>
                    <a:pt x="431" y="3677"/>
                    <a:pt x="532" y="3677"/>
                  </a:cubicBezTo>
                  <a:cubicBezTo>
                    <a:pt x="539" y="3677"/>
                    <a:pt x="544" y="3675"/>
                    <a:pt x="547" y="3672"/>
                  </a:cubicBezTo>
                  <a:cubicBezTo>
                    <a:pt x="1586" y="2613"/>
                    <a:pt x="2624" y="1554"/>
                    <a:pt x="3663" y="495"/>
                  </a:cubicBezTo>
                  <a:cubicBezTo>
                    <a:pt x="3721" y="437"/>
                    <a:pt x="3291" y="1"/>
                    <a:pt x="3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rot="2109369">
              <a:off x="4537696" y="4301136"/>
              <a:ext cx="456573" cy="408710"/>
            </a:xfrm>
            <a:custGeom>
              <a:avLst/>
              <a:gdLst/>
              <a:ahLst/>
              <a:cxnLst/>
              <a:rect l="l" t="t" r="r" b="b"/>
              <a:pathLst>
                <a:path w="5113" h="4577" extrusionOk="0">
                  <a:moveTo>
                    <a:pt x="4767" y="1"/>
                  </a:moveTo>
                  <a:cubicBezTo>
                    <a:pt x="4635" y="1"/>
                    <a:pt x="4479" y="34"/>
                    <a:pt x="4399" y="130"/>
                  </a:cubicBezTo>
                  <a:cubicBezTo>
                    <a:pt x="2974" y="1535"/>
                    <a:pt x="1528" y="2960"/>
                    <a:pt x="102" y="4386"/>
                  </a:cubicBezTo>
                  <a:cubicBezTo>
                    <a:pt x="1" y="4488"/>
                    <a:pt x="163" y="4549"/>
                    <a:pt x="245" y="4569"/>
                  </a:cubicBezTo>
                  <a:cubicBezTo>
                    <a:pt x="276" y="4574"/>
                    <a:pt x="310" y="4576"/>
                    <a:pt x="346" y="4576"/>
                  </a:cubicBezTo>
                  <a:cubicBezTo>
                    <a:pt x="478" y="4576"/>
                    <a:pt x="633" y="4543"/>
                    <a:pt x="713" y="4447"/>
                  </a:cubicBezTo>
                  <a:cubicBezTo>
                    <a:pt x="2139" y="3042"/>
                    <a:pt x="3585" y="1616"/>
                    <a:pt x="5010" y="191"/>
                  </a:cubicBezTo>
                  <a:cubicBezTo>
                    <a:pt x="5112" y="89"/>
                    <a:pt x="4949" y="28"/>
                    <a:pt x="4868" y="7"/>
                  </a:cubicBezTo>
                  <a:cubicBezTo>
                    <a:pt x="4837" y="3"/>
                    <a:pt x="4803" y="1"/>
                    <a:pt x="47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8"/>
        <p:cNvGrpSpPr/>
        <p:nvPr/>
      </p:nvGrpSpPr>
      <p:grpSpPr>
        <a:xfrm>
          <a:off x="0" y="0"/>
          <a:ext cx="0" cy="0"/>
          <a:chOff x="0" y="0"/>
          <a:chExt cx="0" cy="0"/>
        </a:xfrm>
      </p:grpSpPr>
      <p:sp>
        <p:nvSpPr>
          <p:cNvPr id="299" name="Google Shape;299;p4"/>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0" name="Google Shape;300;p4"/>
          <p:cNvSpPr txBox="1">
            <a:spLocks noGrp="1"/>
          </p:cNvSpPr>
          <p:nvPr>
            <p:ph type="body" idx="1"/>
          </p:nvPr>
        </p:nvSpPr>
        <p:spPr>
          <a:xfrm>
            <a:off x="713250" y="1297400"/>
            <a:ext cx="7717500" cy="3271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grpSp>
        <p:nvGrpSpPr>
          <p:cNvPr id="301" name="Google Shape;301;p4"/>
          <p:cNvGrpSpPr/>
          <p:nvPr/>
        </p:nvGrpSpPr>
        <p:grpSpPr>
          <a:xfrm>
            <a:off x="-230600" y="-650143"/>
            <a:ext cx="1793850" cy="2256945"/>
            <a:chOff x="-230600" y="-650143"/>
            <a:chExt cx="1793850" cy="2256945"/>
          </a:xfrm>
        </p:grpSpPr>
        <p:sp>
          <p:nvSpPr>
            <p:cNvPr id="302" name="Google Shape;302;p4"/>
            <p:cNvSpPr/>
            <p:nvPr/>
          </p:nvSpPr>
          <p:spPr>
            <a:xfrm>
              <a:off x="1243346" y="304436"/>
              <a:ext cx="12244" cy="6987"/>
            </a:xfrm>
            <a:custGeom>
              <a:avLst/>
              <a:gdLst/>
              <a:ahLst/>
              <a:cxnLst/>
              <a:rect l="l" t="t" r="r" b="b"/>
              <a:pathLst>
                <a:path w="191" h="109" extrusionOk="0">
                  <a:moveTo>
                    <a:pt x="161" y="1"/>
                  </a:moveTo>
                  <a:cubicBezTo>
                    <a:pt x="149" y="1"/>
                    <a:pt x="135" y="6"/>
                    <a:pt x="143" y="6"/>
                  </a:cubicBezTo>
                  <a:cubicBezTo>
                    <a:pt x="0" y="88"/>
                    <a:pt x="61" y="88"/>
                    <a:pt x="61" y="108"/>
                  </a:cubicBezTo>
                  <a:cubicBezTo>
                    <a:pt x="191" y="17"/>
                    <a:pt x="180" y="1"/>
                    <a:pt x="1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1372579" y="175586"/>
              <a:ext cx="13077" cy="19616"/>
            </a:xfrm>
            <a:custGeom>
              <a:avLst/>
              <a:gdLst/>
              <a:ahLst/>
              <a:cxnLst/>
              <a:rect l="l" t="t" r="r" b="b"/>
              <a:pathLst>
                <a:path w="204" h="306" extrusionOk="0">
                  <a:moveTo>
                    <a:pt x="204" y="0"/>
                  </a:moveTo>
                  <a:lnTo>
                    <a:pt x="0" y="265"/>
                  </a:lnTo>
                  <a:lnTo>
                    <a:pt x="0" y="306"/>
                  </a:lnTo>
                  <a:lnTo>
                    <a:pt x="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1409119" y="68532"/>
              <a:ext cx="54874" cy="83593"/>
            </a:xfrm>
            <a:custGeom>
              <a:avLst/>
              <a:gdLst/>
              <a:ahLst/>
              <a:cxnLst/>
              <a:rect l="l" t="t" r="r" b="b"/>
              <a:pathLst>
                <a:path w="856" h="1304" extrusionOk="0">
                  <a:moveTo>
                    <a:pt x="856" y="0"/>
                  </a:moveTo>
                  <a:lnTo>
                    <a:pt x="856" y="0"/>
                  </a:lnTo>
                  <a:cubicBezTo>
                    <a:pt x="673" y="163"/>
                    <a:pt x="408" y="754"/>
                    <a:pt x="123" y="1079"/>
                  </a:cubicBezTo>
                  <a:lnTo>
                    <a:pt x="82" y="1120"/>
                  </a:lnTo>
                  <a:lnTo>
                    <a:pt x="1" y="1303"/>
                  </a:lnTo>
                  <a:cubicBezTo>
                    <a:pt x="306" y="896"/>
                    <a:pt x="652" y="306"/>
                    <a:pt x="8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1500531" y="-3329"/>
              <a:ext cx="9167" cy="19680"/>
            </a:xfrm>
            <a:custGeom>
              <a:avLst/>
              <a:gdLst/>
              <a:ahLst/>
              <a:cxnLst/>
              <a:rect l="l" t="t" r="r" b="b"/>
              <a:pathLst>
                <a:path w="143" h="307" extrusionOk="0">
                  <a:moveTo>
                    <a:pt x="143" y="1"/>
                  </a:moveTo>
                  <a:cubicBezTo>
                    <a:pt x="143" y="21"/>
                    <a:pt x="102" y="82"/>
                    <a:pt x="0" y="306"/>
                  </a:cubicBezTo>
                  <a:cubicBezTo>
                    <a:pt x="20" y="286"/>
                    <a:pt x="20" y="286"/>
                    <a:pt x="41" y="266"/>
                  </a:cubicBezTo>
                  <a:cubicBezTo>
                    <a:pt x="61" y="225"/>
                    <a:pt x="82" y="164"/>
                    <a:pt x="143" y="42"/>
                  </a:cubicBezTo>
                  <a:lnTo>
                    <a:pt x="143" y="42"/>
                  </a:lnTo>
                  <a:cubicBezTo>
                    <a:pt x="138" y="52"/>
                    <a:pt x="135" y="55"/>
                    <a:pt x="134" y="55"/>
                  </a:cubicBezTo>
                  <a:cubicBezTo>
                    <a:pt x="131" y="55"/>
                    <a:pt x="143" y="16"/>
                    <a:pt x="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1509634" y="-3329"/>
              <a:ext cx="64" cy="64"/>
            </a:xfrm>
            <a:custGeom>
              <a:avLst/>
              <a:gdLst/>
              <a:ahLst/>
              <a:cxnLst/>
              <a:rect l="l" t="t" r="r" b="b"/>
              <a:pathLst>
                <a:path w="1" h="1" extrusionOk="0">
                  <a:moveTo>
                    <a:pt x="1" y="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1500980" y="11607"/>
              <a:ext cx="3910" cy="7436"/>
            </a:xfrm>
            <a:custGeom>
              <a:avLst/>
              <a:gdLst/>
              <a:ahLst/>
              <a:cxnLst/>
              <a:rect l="l" t="t" r="r" b="b"/>
              <a:pathLst>
                <a:path w="61" h="116" extrusionOk="0">
                  <a:moveTo>
                    <a:pt x="55" y="0"/>
                  </a:moveTo>
                  <a:cubicBezTo>
                    <a:pt x="53" y="0"/>
                    <a:pt x="47" y="9"/>
                    <a:pt x="34" y="33"/>
                  </a:cubicBezTo>
                  <a:cubicBezTo>
                    <a:pt x="8" y="94"/>
                    <a:pt x="1" y="116"/>
                    <a:pt x="2" y="116"/>
                  </a:cubicBezTo>
                  <a:cubicBezTo>
                    <a:pt x="6" y="116"/>
                    <a:pt x="60" y="0"/>
                    <a:pt x="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1503672" y="-30702"/>
              <a:ext cx="15193" cy="30450"/>
            </a:xfrm>
            <a:custGeom>
              <a:avLst/>
              <a:gdLst/>
              <a:ahLst/>
              <a:cxnLst/>
              <a:rect l="l" t="t" r="r" b="b"/>
              <a:pathLst>
                <a:path w="237" h="475" extrusionOk="0">
                  <a:moveTo>
                    <a:pt x="236" y="0"/>
                  </a:moveTo>
                  <a:lnTo>
                    <a:pt x="236" y="0"/>
                  </a:lnTo>
                  <a:cubicBezTo>
                    <a:pt x="185" y="102"/>
                    <a:pt x="126" y="228"/>
                    <a:pt x="114" y="228"/>
                  </a:cubicBezTo>
                  <a:cubicBezTo>
                    <a:pt x="107" y="228"/>
                    <a:pt x="117" y="183"/>
                    <a:pt x="155" y="61"/>
                  </a:cubicBezTo>
                  <a:lnTo>
                    <a:pt x="155" y="61"/>
                  </a:lnTo>
                  <a:cubicBezTo>
                    <a:pt x="39" y="341"/>
                    <a:pt x="1" y="475"/>
                    <a:pt x="17" y="475"/>
                  </a:cubicBezTo>
                  <a:cubicBezTo>
                    <a:pt x="34" y="475"/>
                    <a:pt x="118" y="311"/>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1448286" y="59365"/>
              <a:ext cx="15449" cy="26155"/>
            </a:xfrm>
            <a:custGeom>
              <a:avLst/>
              <a:gdLst/>
              <a:ahLst/>
              <a:cxnLst/>
              <a:rect l="l" t="t" r="r" b="b"/>
              <a:pathLst>
                <a:path w="241" h="408" extrusionOk="0">
                  <a:moveTo>
                    <a:pt x="225" y="1"/>
                  </a:moveTo>
                  <a:lnTo>
                    <a:pt x="82" y="204"/>
                  </a:lnTo>
                  <a:cubicBezTo>
                    <a:pt x="70" y="241"/>
                    <a:pt x="58" y="285"/>
                    <a:pt x="41" y="327"/>
                  </a:cubicBezTo>
                  <a:lnTo>
                    <a:pt x="41" y="327"/>
                  </a:lnTo>
                  <a:cubicBezTo>
                    <a:pt x="113" y="197"/>
                    <a:pt x="241" y="1"/>
                    <a:pt x="225" y="1"/>
                  </a:cubicBezTo>
                  <a:close/>
                  <a:moveTo>
                    <a:pt x="41" y="327"/>
                  </a:moveTo>
                  <a:lnTo>
                    <a:pt x="41" y="327"/>
                  </a:lnTo>
                  <a:cubicBezTo>
                    <a:pt x="23" y="359"/>
                    <a:pt x="9" y="388"/>
                    <a:pt x="0" y="408"/>
                  </a:cubicBezTo>
                  <a:cubicBezTo>
                    <a:pt x="17" y="383"/>
                    <a:pt x="30" y="355"/>
                    <a:pt x="41" y="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1509634" y="-522896"/>
              <a:ext cx="1410" cy="2692"/>
            </a:xfrm>
            <a:custGeom>
              <a:avLst/>
              <a:gdLst/>
              <a:ahLst/>
              <a:cxnLst/>
              <a:rect l="l" t="t" r="r" b="b"/>
              <a:pathLst>
                <a:path w="22" h="42" extrusionOk="0">
                  <a:moveTo>
                    <a:pt x="1" y="0"/>
                  </a:moveTo>
                  <a:cubicBezTo>
                    <a:pt x="1" y="21"/>
                    <a:pt x="1" y="21"/>
                    <a:pt x="1" y="41"/>
                  </a:cubicBezTo>
                  <a:lnTo>
                    <a:pt x="21" y="4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230600" y="-649053"/>
              <a:ext cx="1793850" cy="2255855"/>
            </a:xfrm>
            <a:custGeom>
              <a:avLst/>
              <a:gdLst/>
              <a:ahLst/>
              <a:cxnLst/>
              <a:rect l="l" t="t" r="r" b="b"/>
              <a:pathLst>
                <a:path w="27983" h="35190" extrusionOk="0">
                  <a:moveTo>
                    <a:pt x="21327" y="113"/>
                  </a:moveTo>
                  <a:cubicBezTo>
                    <a:pt x="21382" y="113"/>
                    <a:pt x="21442" y="114"/>
                    <a:pt x="21506" y="115"/>
                  </a:cubicBezTo>
                  <a:cubicBezTo>
                    <a:pt x="21893" y="176"/>
                    <a:pt x="21527" y="237"/>
                    <a:pt x="21608" y="258"/>
                  </a:cubicBezTo>
                  <a:cubicBezTo>
                    <a:pt x="21420" y="273"/>
                    <a:pt x="21265" y="277"/>
                    <a:pt x="21128" y="277"/>
                  </a:cubicBezTo>
                  <a:cubicBezTo>
                    <a:pt x="20977" y="277"/>
                    <a:pt x="20846" y="272"/>
                    <a:pt x="20715" y="272"/>
                  </a:cubicBezTo>
                  <a:cubicBezTo>
                    <a:pt x="20641" y="272"/>
                    <a:pt x="20567" y="274"/>
                    <a:pt x="20488" y="278"/>
                  </a:cubicBezTo>
                  <a:lnTo>
                    <a:pt x="20916" y="278"/>
                  </a:lnTo>
                  <a:cubicBezTo>
                    <a:pt x="20753" y="299"/>
                    <a:pt x="20427" y="319"/>
                    <a:pt x="20244" y="319"/>
                  </a:cubicBezTo>
                  <a:lnTo>
                    <a:pt x="20407" y="319"/>
                  </a:lnTo>
                  <a:cubicBezTo>
                    <a:pt x="19612" y="360"/>
                    <a:pt x="18818" y="400"/>
                    <a:pt x="18024" y="441"/>
                  </a:cubicBezTo>
                  <a:cubicBezTo>
                    <a:pt x="18248" y="380"/>
                    <a:pt x="18655" y="299"/>
                    <a:pt x="19164" y="258"/>
                  </a:cubicBezTo>
                  <a:cubicBezTo>
                    <a:pt x="19314" y="243"/>
                    <a:pt x="19408" y="238"/>
                    <a:pt x="19467" y="238"/>
                  </a:cubicBezTo>
                  <a:cubicBezTo>
                    <a:pt x="19634" y="238"/>
                    <a:pt x="19513" y="281"/>
                    <a:pt x="19533" y="281"/>
                  </a:cubicBezTo>
                  <a:cubicBezTo>
                    <a:pt x="19536" y="281"/>
                    <a:pt x="19542" y="280"/>
                    <a:pt x="19551" y="278"/>
                  </a:cubicBezTo>
                  <a:cubicBezTo>
                    <a:pt x="20635" y="240"/>
                    <a:pt x="20547" y="113"/>
                    <a:pt x="21327" y="113"/>
                  </a:cubicBezTo>
                  <a:close/>
                  <a:moveTo>
                    <a:pt x="24256" y="339"/>
                  </a:moveTo>
                  <a:cubicBezTo>
                    <a:pt x="24350" y="339"/>
                    <a:pt x="24531" y="409"/>
                    <a:pt x="24719" y="468"/>
                  </a:cubicBezTo>
                  <a:lnTo>
                    <a:pt x="24719" y="468"/>
                  </a:lnTo>
                  <a:cubicBezTo>
                    <a:pt x="24636" y="429"/>
                    <a:pt x="24378" y="339"/>
                    <a:pt x="24256" y="339"/>
                  </a:cubicBezTo>
                  <a:close/>
                  <a:moveTo>
                    <a:pt x="15376" y="563"/>
                  </a:moveTo>
                  <a:cubicBezTo>
                    <a:pt x="15356" y="584"/>
                    <a:pt x="15417" y="604"/>
                    <a:pt x="15458" y="604"/>
                  </a:cubicBezTo>
                  <a:cubicBezTo>
                    <a:pt x="15295" y="624"/>
                    <a:pt x="15132" y="624"/>
                    <a:pt x="14969" y="645"/>
                  </a:cubicBezTo>
                  <a:cubicBezTo>
                    <a:pt x="15091" y="604"/>
                    <a:pt x="15254" y="584"/>
                    <a:pt x="15376" y="563"/>
                  </a:cubicBezTo>
                  <a:close/>
                  <a:moveTo>
                    <a:pt x="10032" y="849"/>
                  </a:moveTo>
                  <a:cubicBezTo>
                    <a:pt x="9947" y="855"/>
                    <a:pt x="9861" y="861"/>
                    <a:pt x="9776" y="869"/>
                  </a:cubicBezTo>
                  <a:cubicBezTo>
                    <a:pt x="9823" y="853"/>
                    <a:pt x="9929" y="849"/>
                    <a:pt x="10032" y="849"/>
                  </a:cubicBezTo>
                  <a:close/>
                  <a:moveTo>
                    <a:pt x="12036" y="747"/>
                  </a:moveTo>
                  <a:cubicBezTo>
                    <a:pt x="12077" y="747"/>
                    <a:pt x="12953" y="747"/>
                    <a:pt x="13156" y="767"/>
                  </a:cubicBezTo>
                  <a:cubicBezTo>
                    <a:pt x="13177" y="767"/>
                    <a:pt x="13197" y="767"/>
                    <a:pt x="13218" y="787"/>
                  </a:cubicBezTo>
                  <a:cubicBezTo>
                    <a:pt x="13014" y="808"/>
                    <a:pt x="12810" y="828"/>
                    <a:pt x="12607" y="828"/>
                  </a:cubicBezTo>
                  <a:lnTo>
                    <a:pt x="12586" y="767"/>
                  </a:lnTo>
                  <a:lnTo>
                    <a:pt x="12525" y="848"/>
                  </a:lnTo>
                  <a:cubicBezTo>
                    <a:pt x="12321" y="869"/>
                    <a:pt x="12138" y="889"/>
                    <a:pt x="11935" y="889"/>
                  </a:cubicBezTo>
                  <a:cubicBezTo>
                    <a:pt x="11914" y="828"/>
                    <a:pt x="11955" y="787"/>
                    <a:pt x="12036" y="747"/>
                  </a:cubicBezTo>
                  <a:close/>
                  <a:moveTo>
                    <a:pt x="9654" y="971"/>
                  </a:moveTo>
                  <a:lnTo>
                    <a:pt x="9654" y="971"/>
                  </a:lnTo>
                  <a:cubicBezTo>
                    <a:pt x="9511" y="1011"/>
                    <a:pt x="9267" y="1093"/>
                    <a:pt x="8982" y="1174"/>
                  </a:cubicBezTo>
                  <a:cubicBezTo>
                    <a:pt x="8676" y="1215"/>
                    <a:pt x="8371" y="1235"/>
                    <a:pt x="8085" y="1276"/>
                  </a:cubicBezTo>
                  <a:cubicBezTo>
                    <a:pt x="8330" y="1174"/>
                    <a:pt x="8635" y="1093"/>
                    <a:pt x="8982" y="1032"/>
                  </a:cubicBezTo>
                  <a:lnTo>
                    <a:pt x="9124" y="1052"/>
                  </a:lnTo>
                  <a:lnTo>
                    <a:pt x="9654" y="971"/>
                  </a:lnTo>
                  <a:close/>
                  <a:moveTo>
                    <a:pt x="26557" y="1653"/>
                  </a:moveTo>
                  <a:lnTo>
                    <a:pt x="26577" y="1663"/>
                  </a:lnTo>
                  <a:cubicBezTo>
                    <a:pt x="26567" y="1663"/>
                    <a:pt x="26562" y="1658"/>
                    <a:pt x="26557" y="1653"/>
                  </a:cubicBezTo>
                  <a:close/>
                  <a:moveTo>
                    <a:pt x="2811" y="1765"/>
                  </a:moveTo>
                  <a:lnTo>
                    <a:pt x="2811" y="1765"/>
                  </a:lnTo>
                  <a:cubicBezTo>
                    <a:pt x="2790" y="1806"/>
                    <a:pt x="2811" y="1826"/>
                    <a:pt x="2851" y="1846"/>
                  </a:cubicBezTo>
                  <a:cubicBezTo>
                    <a:pt x="2709" y="1887"/>
                    <a:pt x="2566" y="1928"/>
                    <a:pt x="2444" y="1968"/>
                  </a:cubicBezTo>
                  <a:cubicBezTo>
                    <a:pt x="2566" y="1907"/>
                    <a:pt x="2689" y="1826"/>
                    <a:pt x="2811" y="1765"/>
                  </a:cubicBezTo>
                  <a:close/>
                  <a:moveTo>
                    <a:pt x="26659" y="1765"/>
                  </a:moveTo>
                  <a:cubicBezTo>
                    <a:pt x="26781" y="1867"/>
                    <a:pt x="26944" y="2070"/>
                    <a:pt x="27046" y="2274"/>
                  </a:cubicBezTo>
                  <a:cubicBezTo>
                    <a:pt x="26944" y="2091"/>
                    <a:pt x="26801" y="1928"/>
                    <a:pt x="26659" y="1765"/>
                  </a:cubicBezTo>
                  <a:close/>
                  <a:moveTo>
                    <a:pt x="246" y="10001"/>
                  </a:moveTo>
                  <a:cubicBezTo>
                    <a:pt x="248" y="10025"/>
                    <a:pt x="253" y="10050"/>
                    <a:pt x="265" y="10074"/>
                  </a:cubicBezTo>
                  <a:cubicBezTo>
                    <a:pt x="260" y="10047"/>
                    <a:pt x="253" y="10022"/>
                    <a:pt x="246" y="10001"/>
                  </a:cubicBezTo>
                  <a:close/>
                  <a:moveTo>
                    <a:pt x="285" y="9830"/>
                  </a:moveTo>
                  <a:cubicBezTo>
                    <a:pt x="285" y="9931"/>
                    <a:pt x="285" y="10054"/>
                    <a:pt x="285" y="10155"/>
                  </a:cubicBezTo>
                  <a:cubicBezTo>
                    <a:pt x="265" y="10135"/>
                    <a:pt x="265" y="10095"/>
                    <a:pt x="265" y="10074"/>
                  </a:cubicBezTo>
                  <a:lnTo>
                    <a:pt x="265" y="10074"/>
                  </a:lnTo>
                  <a:cubicBezTo>
                    <a:pt x="265" y="10135"/>
                    <a:pt x="265" y="10196"/>
                    <a:pt x="285" y="10237"/>
                  </a:cubicBezTo>
                  <a:lnTo>
                    <a:pt x="285" y="10400"/>
                  </a:lnTo>
                  <a:cubicBezTo>
                    <a:pt x="265" y="10502"/>
                    <a:pt x="245" y="10603"/>
                    <a:pt x="245" y="10665"/>
                  </a:cubicBezTo>
                  <a:lnTo>
                    <a:pt x="204" y="9972"/>
                  </a:lnTo>
                  <a:cubicBezTo>
                    <a:pt x="204" y="9949"/>
                    <a:pt x="207" y="9939"/>
                    <a:pt x="212" y="9939"/>
                  </a:cubicBezTo>
                  <a:cubicBezTo>
                    <a:pt x="221" y="9939"/>
                    <a:pt x="234" y="9964"/>
                    <a:pt x="246" y="10001"/>
                  </a:cubicBezTo>
                  <a:lnTo>
                    <a:pt x="246" y="10001"/>
                  </a:lnTo>
                  <a:cubicBezTo>
                    <a:pt x="245" y="9985"/>
                    <a:pt x="245" y="9968"/>
                    <a:pt x="245" y="9952"/>
                  </a:cubicBezTo>
                  <a:cubicBezTo>
                    <a:pt x="245" y="9850"/>
                    <a:pt x="265" y="9830"/>
                    <a:pt x="285" y="9830"/>
                  </a:cubicBezTo>
                  <a:close/>
                  <a:moveTo>
                    <a:pt x="15152" y="20114"/>
                  </a:moveTo>
                  <a:lnTo>
                    <a:pt x="15152" y="20114"/>
                  </a:lnTo>
                  <a:cubicBezTo>
                    <a:pt x="15145" y="20120"/>
                    <a:pt x="15139" y="20126"/>
                    <a:pt x="15132" y="20132"/>
                  </a:cubicBezTo>
                  <a:lnTo>
                    <a:pt x="15132" y="20132"/>
                  </a:lnTo>
                  <a:cubicBezTo>
                    <a:pt x="15139" y="20126"/>
                    <a:pt x="15146" y="20120"/>
                    <a:pt x="15152" y="20114"/>
                  </a:cubicBezTo>
                  <a:close/>
                  <a:moveTo>
                    <a:pt x="12444" y="24920"/>
                  </a:moveTo>
                  <a:lnTo>
                    <a:pt x="12444" y="24920"/>
                  </a:lnTo>
                  <a:cubicBezTo>
                    <a:pt x="12440" y="24927"/>
                    <a:pt x="12436" y="24933"/>
                    <a:pt x="12432" y="24940"/>
                  </a:cubicBezTo>
                  <a:lnTo>
                    <a:pt x="12432" y="24940"/>
                  </a:lnTo>
                  <a:cubicBezTo>
                    <a:pt x="12435" y="24935"/>
                    <a:pt x="12439" y="24928"/>
                    <a:pt x="12444" y="24920"/>
                  </a:cubicBezTo>
                  <a:close/>
                  <a:moveTo>
                    <a:pt x="876" y="27446"/>
                  </a:moveTo>
                  <a:cubicBezTo>
                    <a:pt x="876" y="27447"/>
                    <a:pt x="876" y="27448"/>
                    <a:pt x="876" y="27450"/>
                  </a:cubicBezTo>
                  <a:lnTo>
                    <a:pt x="876" y="27450"/>
                  </a:lnTo>
                  <a:cubicBezTo>
                    <a:pt x="876" y="27448"/>
                    <a:pt x="876" y="27447"/>
                    <a:pt x="876" y="27446"/>
                  </a:cubicBezTo>
                  <a:close/>
                  <a:moveTo>
                    <a:pt x="9796" y="31106"/>
                  </a:moveTo>
                  <a:cubicBezTo>
                    <a:pt x="9801" y="31106"/>
                    <a:pt x="9786" y="31142"/>
                    <a:pt x="9776" y="31173"/>
                  </a:cubicBezTo>
                  <a:lnTo>
                    <a:pt x="9694" y="31254"/>
                  </a:lnTo>
                  <a:cubicBezTo>
                    <a:pt x="9766" y="31142"/>
                    <a:pt x="9791" y="31106"/>
                    <a:pt x="9796" y="31106"/>
                  </a:cubicBezTo>
                  <a:close/>
                  <a:moveTo>
                    <a:pt x="21515" y="0"/>
                  </a:moveTo>
                  <a:cubicBezTo>
                    <a:pt x="21316" y="0"/>
                    <a:pt x="21112" y="10"/>
                    <a:pt x="20957" y="34"/>
                  </a:cubicBezTo>
                  <a:cubicBezTo>
                    <a:pt x="20788" y="34"/>
                    <a:pt x="20540" y="68"/>
                    <a:pt x="20513" y="68"/>
                  </a:cubicBezTo>
                  <a:cubicBezTo>
                    <a:pt x="20503" y="68"/>
                    <a:pt x="20519" y="64"/>
                    <a:pt x="20570" y="54"/>
                  </a:cubicBezTo>
                  <a:lnTo>
                    <a:pt x="20570" y="54"/>
                  </a:lnTo>
                  <a:lnTo>
                    <a:pt x="19775" y="115"/>
                  </a:lnTo>
                  <a:lnTo>
                    <a:pt x="19775" y="95"/>
                  </a:lnTo>
                  <a:cubicBezTo>
                    <a:pt x="19109" y="130"/>
                    <a:pt x="18413" y="225"/>
                    <a:pt x="17661" y="225"/>
                  </a:cubicBezTo>
                  <a:cubicBezTo>
                    <a:pt x="17539" y="225"/>
                    <a:pt x="17416" y="223"/>
                    <a:pt x="17291" y="217"/>
                  </a:cubicBezTo>
                  <a:cubicBezTo>
                    <a:pt x="17026" y="258"/>
                    <a:pt x="16761" y="278"/>
                    <a:pt x="16313" y="299"/>
                  </a:cubicBezTo>
                  <a:lnTo>
                    <a:pt x="16232" y="278"/>
                  </a:lnTo>
                  <a:cubicBezTo>
                    <a:pt x="15906" y="299"/>
                    <a:pt x="15213" y="299"/>
                    <a:pt x="15071" y="360"/>
                  </a:cubicBezTo>
                  <a:cubicBezTo>
                    <a:pt x="15005" y="345"/>
                    <a:pt x="14910" y="339"/>
                    <a:pt x="14795" y="339"/>
                  </a:cubicBezTo>
                  <a:cubicBezTo>
                    <a:pt x="14271" y="339"/>
                    <a:pt x="13335" y="465"/>
                    <a:pt x="12851" y="482"/>
                  </a:cubicBezTo>
                  <a:lnTo>
                    <a:pt x="12851" y="543"/>
                  </a:lnTo>
                  <a:cubicBezTo>
                    <a:pt x="12444" y="584"/>
                    <a:pt x="12057" y="624"/>
                    <a:pt x="11548" y="685"/>
                  </a:cubicBezTo>
                  <a:lnTo>
                    <a:pt x="11588" y="726"/>
                  </a:lnTo>
                  <a:cubicBezTo>
                    <a:pt x="11221" y="796"/>
                    <a:pt x="10658" y="806"/>
                    <a:pt x="10067" y="846"/>
                  </a:cubicBezTo>
                  <a:lnTo>
                    <a:pt x="10067" y="846"/>
                  </a:lnTo>
                  <a:cubicBezTo>
                    <a:pt x="10030" y="845"/>
                    <a:pt x="9992" y="844"/>
                    <a:pt x="9955" y="844"/>
                  </a:cubicBezTo>
                  <a:cubicBezTo>
                    <a:pt x="9171" y="844"/>
                    <a:pt x="8361" y="1093"/>
                    <a:pt x="7658" y="1093"/>
                  </a:cubicBezTo>
                  <a:cubicBezTo>
                    <a:pt x="7474" y="1113"/>
                    <a:pt x="7332" y="1133"/>
                    <a:pt x="7210" y="1133"/>
                  </a:cubicBezTo>
                  <a:lnTo>
                    <a:pt x="7128" y="1133"/>
                  </a:lnTo>
                  <a:cubicBezTo>
                    <a:pt x="6986" y="1154"/>
                    <a:pt x="6782" y="1174"/>
                    <a:pt x="6578" y="1215"/>
                  </a:cubicBezTo>
                  <a:lnTo>
                    <a:pt x="6477" y="1174"/>
                  </a:lnTo>
                  <a:cubicBezTo>
                    <a:pt x="6456" y="1174"/>
                    <a:pt x="6436" y="1195"/>
                    <a:pt x="6436" y="1195"/>
                  </a:cubicBezTo>
                  <a:cubicBezTo>
                    <a:pt x="6212" y="1195"/>
                    <a:pt x="6253" y="1235"/>
                    <a:pt x="6375" y="1256"/>
                  </a:cubicBezTo>
                  <a:cubicBezTo>
                    <a:pt x="6273" y="1276"/>
                    <a:pt x="6171" y="1296"/>
                    <a:pt x="6090" y="1317"/>
                  </a:cubicBezTo>
                  <a:cubicBezTo>
                    <a:pt x="6060" y="1306"/>
                    <a:pt x="6022" y="1301"/>
                    <a:pt x="5979" y="1301"/>
                  </a:cubicBezTo>
                  <a:cubicBezTo>
                    <a:pt x="5833" y="1301"/>
                    <a:pt x="5625" y="1353"/>
                    <a:pt x="5453" y="1353"/>
                  </a:cubicBezTo>
                  <a:cubicBezTo>
                    <a:pt x="5404" y="1353"/>
                    <a:pt x="5357" y="1348"/>
                    <a:pt x="5316" y="1337"/>
                  </a:cubicBezTo>
                  <a:cubicBezTo>
                    <a:pt x="5173" y="1398"/>
                    <a:pt x="4379" y="1480"/>
                    <a:pt x="4175" y="1561"/>
                  </a:cubicBezTo>
                  <a:cubicBezTo>
                    <a:pt x="4166" y="1562"/>
                    <a:pt x="4157" y="1563"/>
                    <a:pt x="4148" y="1564"/>
                  </a:cubicBezTo>
                  <a:lnTo>
                    <a:pt x="4148" y="1564"/>
                  </a:lnTo>
                  <a:cubicBezTo>
                    <a:pt x="4155" y="1561"/>
                    <a:pt x="4165" y="1561"/>
                    <a:pt x="4175" y="1561"/>
                  </a:cubicBezTo>
                  <a:cubicBezTo>
                    <a:pt x="4113" y="1561"/>
                    <a:pt x="4112" y="1561"/>
                    <a:pt x="4120" y="1566"/>
                  </a:cubicBezTo>
                  <a:lnTo>
                    <a:pt x="4120" y="1566"/>
                  </a:lnTo>
                  <a:cubicBezTo>
                    <a:pt x="4129" y="1565"/>
                    <a:pt x="4138" y="1564"/>
                    <a:pt x="4148" y="1564"/>
                  </a:cubicBezTo>
                  <a:lnTo>
                    <a:pt x="4148" y="1564"/>
                  </a:lnTo>
                  <a:cubicBezTo>
                    <a:pt x="4140" y="1566"/>
                    <a:pt x="4135" y="1571"/>
                    <a:pt x="4135" y="1582"/>
                  </a:cubicBezTo>
                  <a:cubicBezTo>
                    <a:pt x="4135" y="1574"/>
                    <a:pt x="4125" y="1569"/>
                    <a:pt x="4120" y="1566"/>
                  </a:cubicBezTo>
                  <a:lnTo>
                    <a:pt x="4120" y="1566"/>
                  </a:lnTo>
                  <a:cubicBezTo>
                    <a:pt x="3912" y="1582"/>
                    <a:pt x="3690" y="1587"/>
                    <a:pt x="3503" y="1643"/>
                  </a:cubicBezTo>
                  <a:lnTo>
                    <a:pt x="3381" y="1582"/>
                  </a:lnTo>
                  <a:cubicBezTo>
                    <a:pt x="3218" y="1643"/>
                    <a:pt x="3055" y="1683"/>
                    <a:pt x="2872" y="1744"/>
                  </a:cubicBezTo>
                  <a:cubicBezTo>
                    <a:pt x="2718" y="1764"/>
                    <a:pt x="2605" y="1783"/>
                    <a:pt x="2561" y="1783"/>
                  </a:cubicBezTo>
                  <a:cubicBezTo>
                    <a:pt x="2511" y="1783"/>
                    <a:pt x="2547" y="1759"/>
                    <a:pt x="2709" y="1683"/>
                  </a:cubicBezTo>
                  <a:lnTo>
                    <a:pt x="2709" y="1683"/>
                  </a:lnTo>
                  <a:cubicBezTo>
                    <a:pt x="2342" y="1826"/>
                    <a:pt x="2200" y="1907"/>
                    <a:pt x="2057" y="1989"/>
                  </a:cubicBezTo>
                  <a:cubicBezTo>
                    <a:pt x="1955" y="2070"/>
                    <a:pt x="1813" y="2152"/>
                    <a:pt x="1630" y="2437"/>
                  </a:cubicBezTo>
                  <a:lnTo>
                    <a:pt x="1609" y="2396"/>
                  </a:lnTo>
                  <a:cubicBezTo>
                    <a:pt x="1446" y="2579"/>
                    <a:pt x="1304" y="2946"/>
                    <a:pt x="1222" y="3048"/>
                  </a:cubicBezTo>
                  <a:cubicBezTo>
                    <a:pt x="1141" y="3170"/>
                    <a:pt x="1039" y="3374"/>
                    <a:pt x="957" y="3638"/>
                  </a:cubicBezTo>
                  <a:cubicBezTo>
                    <a:pt x="856" y="3924"/>
                    <a:pt x="754" y="4249"/>
                    <a:pt x="672" y="4616"/>
                  </a:cubicBezTo>
                  <a:cubicBezTo>
                    <a:pt x="489" y="5329"/>
                    <a:pt x="347" y="6164"/>
                    <a:pt x="245" y="6836"/>
                  </a:cubicBezTo>
                  <a:cubicBezTo>
                    <a:pt x="262" y="6805"/>
                    <a:pt x="274" y="6792"/>
                    <a:pt x="280" y="6792"/>
                  </a:cubicBezTo>
                  <a:cubicBezTo>
                    <a:pt x="327" y="6792"/>
                    <a:pt x="135" y="7454"/>
                    <a:pt x="224" y="7508"/>
                  </a:cubicBezTo>
                  <a:cubicBezTo>
                    <a:pt x="197" y="7548"/>
                    <a:pt x="170" y="7642"/>
                    <a:pt x="155" y="7642"/>
                  </a:cubicBezTo>
                  <a:cubicBezTo>
                    <a:pt x="148" y="7642"/>
                    <a:pt x="143" y="7618"/>
                    <a:pt x="143" y="7549"/>
                  </a:cubicBezTo>
                  <a:cubicBezTo>
                    <a:pt x="122" y="8221"/>
                    <a:pt x="41" y="8547"/>
                    <a:pt x="102" y="9035"/>
                  </a:cubicBezTo>
                  <a:cubicBezTo>
                    <a:pt x="97" y="9043"/>
                    <a:pt x="93" y="9046"/>
                    <a:pt x="89" y="9046"/>
                  </a:cubicBezTo>
                  <a:cubicBezTo>
                    <a:pt x="66" y="9046"/>
                    <a:pt x="60" y="8936"/>
                    <a:pt x="49" y="8936"/>
                  </a:cubicBezTo>
                  <a:cubicBezTo>
                    <a:pt x="47" y="8936"/>
                    <a:pt x="44" y="8941"/>
                    <a:pt x="41" y="8954"/>
                  </a:cubicBezTo>
                  <a:cubicBezTo>
                    <a:pt x="41" y="8995"/>
                    <a:pt x="61" y="9158"/>
                    <a:pt x="41" y="9239"/>
                  </a:cubicBezTo>
                  <a:cubicBezTo>
                    <a:pt x="38" y="9248"/>
                    <a:pt x="35" y="9252"/>
                    <a:pt x="33" y="9252"/>
                  </a:cubicBezTo>
                  <a:cubicBezTo>
                    <a:pt x="21" y="9252"/>
                    <a:pt x="21" y="9122"/>
                    <a:pt x="21" y="9035"/>
                  </a:cubicBezTo>
                  <a:lnTo>
                    <a:pt x="21" y="9035"/>
                  </a:lnTo>
                  <a:cubicBezTo>
                    <a:pt x="0" y="9728"/>
                    <a:pt x="82" y="9789"/>
                    <a:pt x="163" y="9850"/>
                  </a:cubicBezTo>
                  <a:cubicBezTo>
                    <a:pt x="122" y="10196"/>
                    <a:pt x="122" y="10359"/>
                    <a:pt x="184" y="10624"/>
                  </a:cubicBezTo>
                  <a:cubicBezTo>
                    <a:pt x="173" y="10688"/>
                    <a:pt x="156" y="10770"/>
                    <a:pt x="143" y="10770"/>
                  </a:cubicBezTo>
                  <a:cubicBezTo>
                    <a:pt x="132" y="10770"/>
                    <a:pt x="122" y="10704"/>
                    <a:pt x="122" y="10502"/>
                  </a:cubicBezTo>
                  <a:lnTo>
                    <a:pt x="122" y="10502"/>
                  </a:lnTo>
                  <a:cubicBezTo>
                    <a:pt x="102" y="10746"/>
                    <a:pt x="82" y="11988"/>
                    <a:pt x="163" y="12009"/>
                  </a:cubicBezTo>
                  <a:cubicBezTo>
                    <a:pt x="143" y="12090"/>
                    <a:pt x="143" y="12335"/>
                    <a:pt x="163" y="12396"/>
                  </a:cubicBezTo>
                  <a:cubicBezTo>
                    <a:pt x="163" y="12946"/>
                    <a:pt x="163" y="12986"/>
                    <a:pt x="163" y="13516"/>
                  </a:cubicBezTo>
                  <a:lnTo>
                    <a:pt x="184" y="13373"/>
                  </a:lnTo>
                  <a:cubicBezTo>
                    <a:pt x="265" y="13577"/>
                    <a:pt x="204" y="13821"/>
                    <a:pt x="224" y="14229"/>
                  </a:cubicBezTo>
                  <a:lnTo>
                    <a:pt x="204" y="14229"/>
                  </a:lnTo>
                  <a:cubicBezTo>
                    <a:pt x="163" y="15206"/>
                    <a:pt x="245" y="14656"/>
                    <a:pt x="204" y="15613"/>
                  </a:cubicBezTo>
                  <a:lnTo>
                    <a:pt x="245" y="15552"/>
                  </a:lnTo>
                  <a:lnTo>
                    <a:pt x="245" y="15552"/>
                  </a:lnTo>
                  <a:cubicBezTo>
                    <a:pt x="347" y="15654"/>
                    <a:pt x="204" y="16428"/>
                    <a:pt x="245" y="16978"/>
                  </a:cubicBezTo>
                  <a:lnTo>
                    <a:pt x="285" y="16774"/>
                  </a:lnTo>
                  <a:lnTo>
                    <a:pt x="285" y="16774"/>
                  </a:lnTo>
                  <a:cubicBezTo>
                    <a:pt x="326" y="17080"/>
                    <a:pt x="163" y="17630"/>
                    <a:pt x="143" y="17935"/>
                  </a:cubicBezTo>
                  <a:cubicBezTo>
                    <a:pt x="143" y="17949"/>
                    <a:pt x="143" y="17955"/>
                    <a:pt x="143" y="17955"/>
                  </a:cubicBezTo>
                  <a:cubicBezTo>
                    <a:pt x="142" y="17955"/>
                    <a:pt x="139" y="17819"/>
                    <a:pt x="122" y="17752"/>
                  </a:cubicBezTo>
                  <a:lnTo>
                    <a:pt x="122" y="17752"/>
                  </a:lnTo>
                  <a:cubicBezTo>
                    <a:pt x="102" y="18149"/>
                    <a:pt x="117" y="18174"/>
                    <a:pt x="143" y="18174"/>
                  </a:cubicBezTo>
                  <a:cubicBezTo>
                    <a:pt x="147" y="18174"/>
                    <a:pt x="151" y="18174"/>
                    <a:pt x="155" y="18174"/>
                  </a:cubicBezTo>
                  <a:cubicBezTo>
                    <a:pt x="178" y="18174"/>
                    <a:pt x="207" y="18192"/>
                    <a:pt x="224" y="18444"/>
                  </a:cubicBezTo>
                  <a:cubicBezTo>
                    <a:pt x="220" y="18472"/>
                    <a:pt x="213" y="18480"/>
                    <a:pt x="205" y="18480"/>
                  </a:cubicBezTo>
                  <a:cubicBezTo>
                    <a:pt x="196" y="18480"/>
                    <a:pt x="186" y="18470"/>
                    <a:pt x="176" y="18470"/>
                  </a:cubicBezTo>
                  <a:cubicBezTo>
                    <a:pt x="158" y="18470"/>
                    <a:pt x="143" y="18505"/>
                    <a:pt x="143" y="18709"/>
                  </a:cubicBezTo>
                  <a:cubicBezTo>
                    <a:pt x="122" y="18913"/>
                    <a:pt x="285" y="19870"/>
                    <a:pt x="245" y="20440"/>
                  </a:cubicBezTo>
                  <a:cubicBezTo>
                    <a:pt x="256" y="20371"/>
                    <a:pt x="268" y="20303"/>
                    <a:pt x="283" y="20303"/>
                  </a:cubicBezTo>
                  <a:cubicBezTo>
                    <a:pt x="294" y="20303"/>
                    <a:pt x="308" y="20344"/>
                    <a:pt x="326" y="20460"/>
                  </a:cubicBezTo>
                  <a:cubicBezTo>
                    <a:pt x="367" y="20888"/>
                    <a:pt x="285" y="21621"/>
                    <a:pt x="387" y="22008"/>
                  </a:cubicBezTo>
                  <a:cubicBezTo>
                    <a:pt x="387" y="22049"/>
                    <a:pt x="387" y="22090"/>
                    <a:pt x="387" y="22090"/>
                  </a:cubicBezTo>
                  <a:cubicBezTo>
                    <a:pt x="428" y="22415"/>
                    <a:pt x="469" y="23149"/>
                    <a:pt x="550" y="23332"/>
                  </a:cubicBezTo>
                  <a:cubicBezTo>
                    <a:pt x="469" y="23495"/>
                    <a:pt x="530" y="24004"/>
                    <a:pt x="591" y="24452"/>
                  </a:cubicBezTo>
                  <a:cubicBezTo>
                    <a:pt x="652" y="24920"/>
                    <a:pt x="713" y="25348"/>
                    <a:pt x="632" y="25348"/>
                  </a:cubicBezTo>
                  <a:cubicBezTo>
                    <a:pt x="672" y="25694"/>
                    <a:pt x="693" y="26020"/>
                    <a:pt x="733" y="26366"/>
                  </a:cubicBezTo>
                  <a:lnTo>
                    <a:pt x="713" y="26326"/>
                  </a:lnTo>
                  <a:lnTo>
                    <a:pt x="713" y="26326"/>
                  </a:lnTo>
                  <a:cubicBezTo>
                    <a:pt x="774" y="26977"/>
                    <a:pt x="835" y="27201"/>
                    <a:pt x="896" y="27405"/>
                  </a:cubicBezTo>
                  <a:cubicBezTo>
                    <a:pt x="905" y="27475"/>
                    <a:pt x="903" y="27496"/>
                    <a:pt x="897" y="27496"/>
                  </a:cubicBezTo>
                  <a:cubicBezTo>
                    <a:pt x="890" y="27496"/>
                    <a:pt x="879" y="27464"/>
                    <a:pt x="876" y="27450"/>
                  </a:cubicBezTo>
                  <a:lnTo>
                    <a:pt x="876" y="27450"/>
                  </a:lnTo>
                  <a:cubicBezTo>
                    <a:pt x="958" y="28383"/>
                    <a:pt x="978" y="28465"/>
                    <a:pt x="1161" y="29238"/>
                  </a:cubicBezTo>
                  <a:lnTo>
                    <a:pt x="1120" y="29340"/>
                  </a:lnTo>
                  <a:cubicBezTo>
                    <a:pt x="1181" y="29543"/>
                    <a:pt x="1243" y="30684"/>
                    <a:pt x="1467" y="31580"/>
                  </a:cubicBezTo>
                  <a:cubicBezTo>
                    <a:pt x="1467" y="31580"/>
                    <a:pt x="1446" y="31560"/>
                    <a:pt x="1426" y="31499"/>
                  </a:cubicBezTo>
                  <a:lnTo>
                    <a:pt x="1426" y="31499"/>
                  </a:lnTo>
                  <a:cubicBezTo>
                    <a:pt x="1670" y="32496"/>
                    <a:pt x="1772" y="33942"/>
                    <a:pt x="2057" y="34289"/>
                  </a:cubicBezTo>
                  <a:cubicBezTo>
                    <a:pt x="2118" y="34513"/>
                    <a:pt x="2220" y="34757"/>
                    <a:pt x="2424" y="34940"/>
                  </a:cubicBezTo>
                  <a:cubicBezTo>
                    <a:pt x="2261" y="34757"/>
                    <a:pt x="2241" y="34635"/>
                    <a:pt x="2220" y="34594"/>
                  </a:cubicBezTo>
                  <a:cubicBezTo>
                    <a:pt x="2220" y="34582"/>
                    <a:pt x="2222" y="34577"/>
                    <a:pt x="2225" y="34577"/>
                  </a:cubicBezTo>
                  <a:cubicBezTo>
                    <a:pt x="2234" y="34577"/>
                    <a:pt x="2252" y="34606"/>
                    <a:pt x="2281" y="34635"/>
                  </a:cubicBezTo>
                  <a:cubicBezTo>
                    <a:pt x="2320" y="34687"/>
                    <a:pt x="2376" y="34756"/>
                    <a:pt x="2390" y="34756"/>
                  </a:cubicBezTo>
                  <a:cubicBezTo>
                    <a:pt x="2398" y="34756"/>
                    <a:pt x="2392" y="34734"/>
                    <a:pt x="2363" y="34676"/>
                  </a:cubicBezTo>
                  <a:lnTo>
                    <a:pt x="2363" y="34676"/>
                  </a:lnTo>
                  <a:cubicBezTo>
                    <a:pt x="2403" y="34757"/>
                    <a:pt x="2465" y="34838"/>
                    <a:pt x="2546" y="34900"/>
                  </a:cubicBezTo>
                  <a:cubicBezTo>
                    <a:pt x="2607" y="34961"/>
                    <a:pt x="2689" y="35022"/>
                    <a:pt x="2750" y="35042"/>
                  </a:cubicBezTo>
                  <a:cubicBezTo>
                    <a:pt x="2811" y="35083"/>
                    <a:pt x="2851" y="35103"/>
                    <a:pt x="2831" y="35103"/>
                  </a:cubicBezTo>
                  <a:cubicBezTo>
                    <a:pt x="2831" y="35103"/>
                    <a:pt x="2790" y="35103"/>
                    <a:pt x="2668" y="35063"/>
                  </a:cubicBezTo>
                  <a:lnTo>
                    <a:pt x="2607" y="35022"/>
                  </a:lnTo>
                  <a:cubicBezTo>
                    <a:pt x="2602" y="35019"/>
                    <a:pt x="2597" y="35018"/>
                    <a:pt x="2594" y="35018"/>
                  </a:cubicBezTo>
                  <a:cubicBezTo>
                    <a:pt x="2573" y="35018"/>
                    <a:pt x="2601" y="35068"/>
                    <a:pt x="2689" y="35103"/>
                  </a:cubicBezTo>
                  <a:cubicBezTo>
                    <a:pt x="2772" y="35154"/>
                    <a:pt x="2898" y="35190"/>
                    <a:pt x="3030" y="35190"/>
                  </a:cubicBezTo>
                  <a:cubicBezTo>
                    <a:pt x="3059" y="35190"/>
                    <a:pt x="3087" y="35188"/>
                    <a:pt x="3116" y="35185"/>
                  </a:cubicBezTo>
                  <a:cubicBezTo>
                    <a:pt x="3389" y="35168"/>
                    <a:pt x="3633" y="35094"/>
                    <a:pt x="3705" y="35094"/>
                  </a:cubicBezTo>
                  <a:cubicBezTo>
                    <a:pt x="3720" y="35094"/>
                    <a:pt x="3727" y="35097"/>
                    <a:pt x="3727" y="35103"/>
                  </a:cubicBezTo>
                  <a:cubicBezTo>
                    <a:pt x="5438" y="34696"/>
                    <a:pt x="7026" y="33881"/>
                    <a:pt x="8269" y="32802"/>
                  </a:cubicBezTo>
                  <a:lnTo>
                    <a:pt x="8269" y="32802"/>
                  </a:lnTo>
                  <a:lnTo>
                    <a:pt x="8085" y="32863"/>
                  </a:lnTo>
                  <a:cubicBezTo>
                    <a:pt x="8228" y="32741"/>
                    <a:pt x="8371" y="32619"/>
                    <a:pt x="8513" y="32496"/>
                  </a:cubicBezTo>
                  <a:cubicBezTo>
                    <a:pt x="8559" y="32458"/>
                    <a:pt x="8596" y="32435"/>
                    <a:pt x="8609" y="32435"/>
                  </a:cubicBezTo>
                  <a:cubicBezTo>
                    <a:pt x="8630" y="32435"/>
                    <a:pt x="8582" y="32501"/>
                    <a:pt x="8391" y="32680"/>
                  </a:cubicBezTo>
                  <a:cubicBezTo>
                    <a:pt x="8493" y="32619"/>
                    <a:pt x="8615" y="32496"/>
                    <a:pt x="8696" y="32374"/>
                  </a:cubicBezTo>
                  <a:cubicBezTo>
                    <a:pt x="8798" y="32252"/>
                    <a:pt x="8859" y="32150"/>
                    <a:pt x="8859" y="32150"/>
                  </a:cubicBezTo>
                  <a:cubicBezTo>
                    <a:pt x="9011" y="32004"/>
                    <a:pt x="9076" y="31951"/>
                    <a:pt x="9090" y="31951"/>
                  </a:cubicBezTo>
                  <a:cubicBezTo>
                    <a:pt x="9126" y="31951"/>
                    <a:pt x="8852" y="32278"/>
                    <a:pt x="8855" y="32278"/>
                  </a:cubicBezTo>
                  <a:cubicBezTo>
                    <a:pt x="8856" y="32278"/>
                    <a:pt x="8863" y="32270"/>
                    <a:pt x="8880" y="32252"/>
                  </a:cubicBezTo>
                  <a:lnTo>
                    <a:pt x="9104" y="32008"/>
                  </a:lnTo>
                  <a:lnTo>
                    <a:pt x="9043" y="32069"/>
                  </a:lnTo>
                  <a:cubicBezTo>
                    <a:pt x="9226" y="31845"/>
                    <a:pt x="9206" y="31804"/>
                    <a:pt x="9531" y="31417"/>
                  </a:cubicBezTo>
                  <a:cubicBezTo>
                    <a:pt x="9735" y="31193"/>
                    <a:pt x="9674" y="31336"/>
                    <a:pt x="9735" y="31234"/>
                  </a:cubicBezTo>
                  <a:cubicBezTo>
                    <a:pt x="9755" y="31234"/>
                    <a:pt x="9776" y="31193"/>
                    <a:pt x="9857" y="31071"/>
                  </a:cubicBezTo>
                  <a:cubicBezTo>
                    <a:pt x="10000" y="30888"/>
                    <a:pt x="10142" y="30684"/>
                    <a:pt x="10285" y="30480"/>
                  </a:cubicBezTo>
                  <a:lnTo>
                    <a:pt x="10285" y="30480"/>
                  </a:lnTo>
                  <a:lnTo>
                    <a:pt x="10061" y="30684"/>
                  </a:lnTo>
                  <a:cubicBezTo>
                    <a:pt x="10182" y="30487"/>
                    <a:pt x="10325" y="30269"/>
                    <a:pt x="10299" y="30269"/>
                  </a:cubicBezTo>
                  <a:cubicBezTo>
                    <a:pt x="10295" y="30269"/>
                    <a:pt x="10284" y="30276"/>
                    <a:pt x="10267" y="30292"/>
                  </a:cubicBezTo>
                  <a:lnTo>
                    <a:pt x="10267" y="30292"/>
                  </a:lnTo>
                  <a:cubicBezTo>
                    <a:pt x="10459" y="30070"/>
                    <a:pt x="10761" y="29542"/>
                    <a:pt x="10998" y="29014"/>
                  </a:cubicBezTo>
                  <a:cubicBezTo>
                    <a:pt x="11262" y="28403"/>
                    <a:pt x="11446" y="27812"/>
                    <a:pt x="11527" y="27670"/>
                  </a:cubicBezTo>
                  <a:cubicBezTo>
                    <a:pt x="11629" y="27242"/>
                    <a:pt x="11751" y="26814"/>
                    <a:pt x="11914" y="26305"/>
                  </a:cubicBezTo>
                  <a:lnTo>
                    <a:pt x="11914" y="26305"/>
                  </a:lnTo>
                  <a:cubicBezTo>
                    <a:pt x="11898" y="26355"/>
                    <a:pt x="11871" y="26394"/>
                    <a:pt x="11856" y="26394"/>
                  </a:cubicBezTo>
                  <a:cubicBezTo>
                    <a:pt x="11834" y="26394"/>
                    <a:pt x="11837" y="26308"/>
                    <a:pt x="11935" y="26041"/>
                  </a:cubicBezTo>
                  <a:cubicBezTo>
                    <a:pt x="11940" y="26059"/>
                    <a:pt x="11947" y="26068"/>
                    <a:pt x="11956" y="26068"/>
                  </a:cubicBezTo>
                  <a:cubicBezTo>
                    <a:pt x="12038" y="26068"/>
                    <a:pt x="12250" y="25252"/>
                    <a:pt x="12432" y="24940"/>
                  </a:cubicBezTo>
                  <a:lnTo>
                    <a:pt x="12432" y="24940"/>
                  </a:lnTo>
                  <a:cubicBezTo>
                    <a:pt x="12425" y="24951"/>
                    <a:pt x="12420" y="24957"/>
                    <a:pt x="12417" y="24957"/>
                  </a:cubicBezTo>
                  <a:cubicBezTo>
                    <a:pt x="12398" y="24957"/>
                    <a:pt x="12482" y="24708"/>
                    <a:pt x="12566" y="24472"/>
                  </a:cubicBezTo>
                  <a:cubicBezTo>
                    <a:pt x="12640" y="24251"/>
                    <a:pt x="12714" y="24051"/>
                    <a:pt x="12694" y="24051"/>
                  </a:cubicBezTo>
                  <a:cubicBezTo>
                    <a:pt x="12687" y="24051"/>
                    <a:pt x="12666" y="24079"/>
                    <a:pt x="12627" y="24147"/>
                  </a:cubicBezTo>
                  <a:cubicBezTo>
                    <a:pt x="12694" y="23995"/>
                    <a:pt x="12716" y="23965"/>
                    <a:pt x="12729" y="23965"/>
                  </a:cubicBezTo>
                  <a:cubicBezTo>
                    <a:pt x="12738" y="23965"/>
                    <a:pt x="12742" y="23978"/>
                    <a:pt x="12752" y="23978"/>
                  </a:cubicBezTo>
                  <a:cubicBezTo>
                    <a:pt x="12764" y="23978"/>
                    <a:pt x="12785" y="23960"/>
                    <a:pt x="12831" y="23882"/>
                  </a:cubicBezTo>
                  <a:cubicBezTo>
                    <a:pt x="12973" y="23434"/>
                    <a:pt x="13197" y="22986"/>
                    <a:pt x="13462" y="22517"/>
                  </a:cubicBezTo>
                  <a:cubicBezTo>
                    <a:pt x="13747" y="22069"/>
                    <a:pt x="14053" y="21601"/>
                    <a:pt x="14378" y="21132"/>
                  </a:cubicBezTo>
                  <a:cubicBezTo>
                    <a:pt x="14378" y="21131"/>
                    <a:pt x="14378" y="21130"/>
                    <a:pt x="14376" y="21130"/>
                  </a:cubicBezTo>
                  <a:cubicBezTo>
                    <a:pt x="14368" y="21130"/>
                    <a:pt x="14334" y="21159"/>
                    <a:pt x="14317" y="21159"/>
                  </a:cubicBezTo>
                  <a:cubicBezTo>
                    <a:pt x="14302" y="21159"/>
                    <a:pt x="14302" y="21133"/>
                    <a:pt x="14358" y="21031"/>
                  </a:cubicBezTo>
                  <a:cubicBezTo>
                    <a:pt x="14501" y="20888"/>
                    <a:pt x="14643" y="20746"/>
                    <a:pt x="14786" y="20603"/>
                  </a:cubicBezTo>
                  <a:cubicBezTo>
                    <a:pt x="14925" y="20424"/>
                    <a:pt x="14850" y="20381"/>
                    <a:pt x="15132" y="20132"/>
                  </a:cubicBezTo>
                  <a:lnTo>
                    <a:pt x="15132" y="20132"/>
                  </a:lnTo>
                  <a:cubicBezTo>
                    <a:pt x="15115" y="20145"/>
                    <a:pt x="15098" y="20155"/>
                    <a:pt x="15089" y="20155"/>
                  </a:cubicBezTo>
                  <a:cubicBezTo>
                    <a:pt x="15076" y="20155"/>
                    <a:pt x="15081" y="20135"/>
                    <a:pt x="15132" y="20073"/>
                  </a:cubicBezTo>
                  <a:cubicBezTo>
                    <a:pt x="15885" y="19259"/>
                    <a:pt x="16700" y="18465"/>
                    <a:pt x="17637" y="17813"/>
                  </a:cubicBezTo>
                  <a:cubicBezTo>
                    <a:pt x="18553" y="17120"/>
                    <a:pt x="19572" y="16611"/>
                    <a:pt x="20651" y="16184"/>
                  </a:cubicBezTo>
                  <a:lnTo>
                    <a:pt x="20651" y="16184"/>
                  </a:lnTo>
                  <a:cubicBezTo>
                    <a:pt x="20552" y="16217"/>
                    <a:pt x="20504" y="16230"/>
                    <a:pt x="20493" y="16230"/>
                  </a:cubicBezTo>
                  <a:cubicBezTo>
                    <a:pt x="20469" y="16230"/>
                    <a:pt x="20602" y="16171"/>
                    <a:pt x="20753" y="16102"/>
                  </a:cubicBezTo>
                  <a:lnTo>
                    <a:pt x="20753" y="16102"/>
                  </a:lnTo>
                  <a:cubicBezTo>
                    <a:pt x="20725" y="16110"/>
                    <a:pt x="20707" y="16113"/>
                    <a:pt x="20696" y="16113"/>
                  </a:cubicBezTo>
                  <a:cubicBezTo>
                    <a:pt x="20652" y="16113"/>
                    <a:pt x="20725" y="16057"/>
                    <a:pt x="20692" y="16041"/>
                  </a:cubicBezTo>
                  <a:cubicBezTo>
                    <a:pt x="20997" y="15919"/>
                    <a:pt x="21282" y="15797"/>
                    <a:pt x="21588" y="15674"/>
                  </a:cubicBezTo>
                  <a:cubicBezTo>
                    <a:pt x="21710" y="15552"/>
                    <a:pt x="22504" y="15186"/>
                    <a:pt x="22565" y="15084"/>
                  </a:cubicBezTo>
                  <a:lnTo>
                    <a:pt x="22565" y="15084"/>
                  </a:lnTo>
                  <a:lnTo>
                    <a:pt x="22301" y="15247"/>
                  </a:lnTo>
                  <a:cubicBezTo>
                    <a:pt x="22382" y="15176"/>
                    <a:pt x="22377" y="15150"/>
                    <a:pt x="22324" y="15150"/>
                  </a:cubicBezTo>
                  <a:cubicBezTo>
                    <a:pt x="22270" y="15150"/>
                    <a:pt x="22168" y="15176"/>
                    <a:pt x="22056" y="15206"/>
                  </a:cubicBezTo>
                  <a:cubicBezTo>
                    <a:pt x="22341" y="15064"/>
                    <a:pt x="22626" y="14901"/>
                    <a:pt x="22891" y="14738"/>
                  </a:cubicBezTo>
                  <a:cubicBezTo>
                    <a:pt x="25254" y="13231"/>
                    <a:pt x="26883" y="10726"/>
                    <a:pt x="27535" y="8017"/>
                  </a:cubicBezTo>
                  <a:cubicBezTo>
                    <a:pt x="27983" y="6062"/>
                    <a:pt x="27983" y="4311"/>
                    <a:pt x="27412" y="2966"/>
                  </a:cubicBezTo>
                  <a:lnTo>
                    <a:pt x="27412" y="2966"/>
                  </a:lnTo>
                  <a:cubicBezTo>
                    <a:pt x="27433" y="2987"/>
                    <a:pt x="27433" y="3007"/>
                    <a:pt x="27433" y="3007"/>
                  </a:cubicBezTo>
                  <a:lnTo>
                    <a:pt x="27453" y="2987"/>
                  </a:lnTo>
                  <a:cubicBezTo>
                    <a:pt x="27392" y="2849"/>
                    <a:pt x="27331" y="2746"/>
                    <a:pt x="27321" y="2746"/>
                  </a:cubicBezTo>
                  <a:cubicBezTo>
                    <a:pt x="27319" y="2746"/>
                    <a:pt x="27320" y="2754"/>
                    <a:pt x="27326" y="2770"/>
                  </a:cubicBezTo>
                  <a:lnTo>
                    <a:pt x="27326" y="2770"/>
                  </a:lnTo>
                  <a:cubicBezTo>
                    <a:pt x="27264" y="2612"/>
                    <a:pt x="27166" y="2473"/>
                    <a:pt x="27087" y="2315"/>
                  </a:cubicBezTo>
                  <a:lnTo>
                    <a:pt x="27087" y="2315"/>
                  </a:lnTo>
                  <a:cubicBezTo>
                    <a:pt x="27145" y="2391"/>
                    <a:pt x="27185" y="2423"/>
                    <a:pt x="27210" y="2423"/>
                  </a:cubicBezTo>
                  <a:cubicBezTo>
                    <a:pt x="27270" y="2423"/>
                    <a:pt x="27235" y="2227"/>
                    <a:pt x="27148" y="2009"/>
                  </a:cubicBezTo>
                  <a:cubicBezTo>
                    <a:pt x="27148" y="2009"/>
                    <a:pt x="27127" y="2009"/>
                    <a:pt x="27087" y="1968"/>
                  </a:cubicBezTo>
                  <a:cubicBezTo>
                    <a:pt x="27066" y="1948"/>
                    <a:pt x="27005" y="1867"/>
                    <a:pt x="26863" y="1724"/>
                  </a:cubicBezTo>
                  <a:lnTo>
                    <a:pt x="26863" y="1724"/>
                  </a:lnTo>
                  <a:cubicBezTo>
                    <a:pt x="26883" y="1744"/>
                    <a:pt x="26924" y="1806"/>
                    <a:pt x="26964" y="1887"/>
                  </a:cubicBezTo>
                  <a:cubicBezTo>
                    <a:pt x="27005" y="1948"/>
                    <a:pt x="27066" y="2030"/>
                    <a:pt x="27107" y="2091"/>
                  </a:cubicBezTo>
                  <a:cubicBezTo>
                    <a:pt x="27163" y="2189"/>
                    <a:pt x="27190" y="2267"/>
                    <a:pt x="27168" y="2267"/>
                  </a:cubicBezTo>
                  <a:cubicBezTo>
                    <a:pt x="27159" y="2267"/>
                    <a:pt x="27139" y="2251"/>
                    <a:pt x="27107" y="2213"/>
                  </a:cubicBezTo>
                  <a:cubicBezTo>
                    <a:pt x="26801" y="1806"/>
                    <a:pt x="26863" y="1867"/>
                    <a:pt x="26720" y="1643"/>
                  </a:cubicBezTo>
                  <a:lnTo>
                    <a:pt x="26720" y="1643"/>
                  </a:lnTo>
                  <a:cubicBezTo>
                    <a:pt x="26738" y="1672"/>
                    <a:pt x="26740" y="1685"/>
                    <a:pt x="26731" y="1685"/>
                  </a:cubicBezTo>
                  <a:cubicBezTo>
                    <a:pt x="26708" y="1685"/>
                    <a:pt x="26617" y="1613"/>
                    <a:pt x="26516" y="1541"/>
                  </a:cubicBezTo>
                  <a:cubicBezTo>
                    <a:pt x="26415" y="1439"/>
                    <a:pt x="26292" y="1378"/>
                    <a:pt x="26252" y="1378"/>
                  </a:cubicBezTo>
                  <a:cubicBezTo>
                    <a:pt x="25539" y="787"/>
                    <a:pt x="24622" y="421"/>
                    <a:pt x="23421" y="319"/>
                  </a:cubicBezTo>
                  <a:cubicBezTo>
                    <a:pt x="23441" y="299"/>
                    <a:pt x="23441" y="299"/>
                    <a:pt x="23400" y="299"/>
                  </a:cubicBezTo>
                  <a:cubicBezTo>
                    <a:pt x="23319" y="278"/>
                    <a:pt x="23217" y="278"/>
                    <a:pt x="23115" y="278"/>
                  </a:cubicBezTo>
                  <a:cubicBezTo>
                    <a:pt x="22993" y="258"/>
                    <a:pt x="23115" y="237"/>
                    <a:pt x="23237" y="237"/>
                  </a:cubicBezTo>
                  <a:cubicBezTo>
                    <a:pt x="23360" y="237"/>
                    <a:pt x="23482" y="237"/>
                    <a:pt x="23299" y="197"/>
                  </a:cubicBezTo>
                  <a:lnTo>
                    <a:pt x="23299" y="197"/>
                  </a:lnTo>
                  <a:cubicBezTo>
                    <a:pt x="23686" y="217"/>
                    <a:pt x="24134" y="217"/>
                    <a:pt x="24663" y="400"/>
                  </a:cubicBezTo>
                  <a:lnTo>
                    <a:pt x="24736" y="473"/>
                  </a:lnTo>
                  <a:lnTo>
                    <a:pt x="24736" y="473"/>
                  </a:lnTo>
                  <a:cubicBezTo>
                    <a:pt x="24730" y="471"/>
                    <a:pt x="24725" y="469"/>
                    <a:pt x="24719" y="468"/>
                  </a:cubicBezTo>
                  <a:lnTo>
                    <a:pt x="24719" y="468"/>
                  </a:lnTo>
                  <a:cubicBezTo>
                    <a:pt x="24733" y="474"/>
                    <a:pt x="24742" y="479"/>
                    <a:pt x="24745" y="482"/>
                  </a:cubicBezTo>
                  <a:lnTo>
                    <a:pt x="24736" y="473"/>
                  </a:lnTo>
                  <a:lnTo>
                    <a:pt x="24736" y="473"/>
                  </a:lnTo>
                  <a:cubicBezTo>
                    <a:pt x="24745" y="476"/>
                    <a:pt x="24755" y="479"/>
                    <a:pt x="24765" y="482"/>
                  </a:cubicBezTo>
                  <a:cubicBezTo>
                    <a:pt x="24948" y="563"/>
                    <a:pt x="25152" y="645"/>
                    <a:pt x="25274" y="665"/>
                  </a:cubicBezTo>
                  <a:cubicBezTo>
                    <a:pt x="25172" y="604"/>
                    <a:pt x="25050" y="543"/>
                    <a:pt x="24928" y="482"/>
                  </a:cubicBezTo>
                  <a:lnTo>
                    <a:pt x="24928" y="482"/>
                  </a:lnTo>
                  <a:cubicBezTo>
                    <a:pt x="25315" y="584"/>
                    <a:pt x="25804" y="747"/>
                    <a:pt x="26190" y="1052"/>
                  </a:cubicBezTo>
                  <a:cubicBezTo>
                    <a:pt x="26048" y="869"/>
                    <a:pt x="26109" y="991"/>
                    <a:pt x="25844" y="747"/>
                  </a:cubicBezTo>
                  <a:lnTo>
                    <a:pt x="25844" y="747"/>
                  </a:lnTo>
                  <a:cubicBezTo>
                    <a:pt x="25868" y="775"/>
                    <a:pt x="25872" y="787"/>
                    <a:pt x="25860" y="787"/>
                  </a:cubicBezTo>
                  <a:cubicBezTo>
                    <a:pt x="25822" y="787"/>
                    <a:pt x="25615" y="657"/>
                    <a:pt x="25396" y="563"/>
                  </a:cubicBezTo>
                  <a:cubicBezTo>
                    <a:pt x="25224" y="484"/>
                    <a:pt x="25051" y="421"/>
                    <a:pt x="25014" y="421"/>
                  </a:cubicBezTo>
                  <a:cubicBezTo>
                    <a:pt x="25005" y="421"/>
                    <a:pt x="25004" y="425"/>
                    <a:pt x="25013" y="433"/>
                  </a:cubicBezTo>
                  <a:lnTo>
                    <a:pt x="25013" y="433"/>
                  </a:lnTo>
                  <a:cubicBezTo>
                    <a:pt x="24738" y="274"/>
                    <a:pt x="24482" y="244"/>
                    <a:pt x="24072" y="95"/>
                  </a:cubicBezTo>
                  <a:lnTo>
                    <a:pt x="24072" y="95"/>
                  </a:lnTo>
                  <a:cubicBezTo>
                    <a:pt x="24072" y="106"/>
                    <a:pt x="24115" y="123"/>
                    <a:pt x="24087" y="123"/>
                  </a:cubicBezTo>
                  <a:cubicBezTo>
                    <a:pt x="24064" y="123"/>
                    <a:pt x="23992" y="111"/>
                    <a:pt x="23808" y="74"/>
                  </a:cubicBezTo>
                  <a:lnTo>
                    <a:pt x="23726" y="74"/>
                  </a:lnTo>
                  <a:cubicBezTo>
                    <a:pt x="23706" y="74"/>
                    <a:pt x="23706" y="74"/>
                    <a:pt x="23726" y="95"/>
                  </a:cubicBezTo>
                  <a:cubicBezTo>
                    <a:pt x="23828" y="115"/>
                    <a:pt x="23889" y="136"/>
                    <a:pt x="23930" y="156"/>
                  </a:cubicBezTo>
                  <a:cubicBezTo>
                    <a:pt x="23755" y="156"/>
                    <a:pt x="23252" y="111"/>
                    <a:pt x="22970" y="111"/>
                  </a:cubicBezTo>
                  <a:cubicBezTo>
                    <a:pt x="22923" y="111"/>
                    <a:pt x="22883" y="112"/>
                    <a:pt x="22851" y="115"/>
                  </a:cubicBezTo>
                  <a:cubicBezTo>
                    <a:pt x="22606" y="115"/>
                    <a:pt x="22952" y="95"/>
                    <a:pt x="22830" y="74"/>
                  </a:cubicBezTo>
                  <a:lnTo>
                    <a:pt x="22830" y="74"/>
                  </a:lnTo>
                  <a:lnTo>
                    <a:pt x="22504" y="115"/>
                  </a:lnTo>
                  <a:cubicBezTo>
                    <a:pt x="22464" y="54"/>
                    <a:pt x="21873" y="54"/>
                    <a:pt x="22423" y="13"/>
                  </a:cubicBezTo>
                  <a:lnTo>
                    <a:pt x="21914" y="13"/>
                  </a:lnTo>
                  <a:cubicBezTo>
                    <a:pt x="21796" y="5"/>
                    <a:pt x="21657" y="0"/>
                    <a:pt x="215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1510980" y="-520267"/>
              <a:ext cx="28783" cy="52246"/>
            </a:xfrm>
            <a:custGeom>
              <a:avLst/>
              <a:gdLst/>
              <a:ahLst/>
              <a:cxnLst/>
              <a:rect l="l" t="t" r="r" b="b"/>
              <a:pathLst>
                <a:path w="449" h="815" extrusionOk="0">
                  <a:moveTo>
                    <a:pt x="0" y="0"/>
                  </a:moveTo>
                  <a:cubicBezTo>
                    <a:pt x="155" y="213"/>
                    <a:pt x="272" y="444"/>
                    <a:pt x="389" y="675"/>
                  </a:cubicBezTo>
                  <a:lnTo>
                    <a:pt x="389" y="675"/>
                  </a:lnTo>
                  <a:cubicBezTo>
                    <a:pt x="340" y="557"/>
                    <a:pt x="298" y="448"/>
                    <a:pt x="224" y="285"/>
                  </a:cubicBezTo>
                  <a:cubicBezTo>
                    <a:pt x="61" y="41"/>
                    <a:pt x="20" y="0"/>
                    <a:pt x="0" y="0"/>
                  </a:cubicBezTo>
                  <a:close/>
                  <a:moveTo>
                    <a:pt x="367" y="672"/>
                  </a:moveTo>
                  <a:lnTo>
                    <a:pt x="448" y="815"/>
                  </a:lnTo>
                  <a:cubicBezTo>
                    <a:pt x="431" y="777"/>
                    <a:pt x="416" y="742"/>
                    <a:pt x="402" y="708"/>
                  </a:cubicBezTo>
                  <a:lnTo>
                    <a:pt x="402" y="708"/>
                  </a:lnTo>
                  <a:lnTo>
                    <a:pt x="407" y="713"/>
                  </a:lnTo>
                  <a:cubicBezTo>
                    <a:pt x="401" y="700"/>
                    <a:pt x="395" y="688"/>
                    <a:pt x="389" y="675"/>
                  </a:cubicBezTo>
                  <a:lnTo>
                    <a:pt x="389" y="675"/>
                  </a:lnTo>
                  <a:cubicBezTo>
                    <a:pt x="393" y="686"/>
                    <a:pt x="397" y="697"/>
                    <a:pt x="402" y="708"/>
                  </a:cubicBezTo>
                  <a:lnTo>
                    <a:pt x="402" y="708"/>
                  </a:lnTo>
                  <a:lnTo>
                    <a:pt x="367" y="67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1495275" y="-541165"/>
              <a:ext cx="18334" cy="17052"/>
            </a:xfrm>
            <a:custGeom>
              <a:avLst/>
              <a:gdLst/>
              <a:ahLst/>
              <a:cxnLst/>
              <a:rect l="l" t="t" r="r" b="b"/>
              <a:pathLst>
                <a:path w="286" h="266" extrusionOk="0">
                  <a:moveTo>
                    <a:pt x="1" y="0"/>
                  </a:moveTo>
                  <a:lnTo>
                    <a:pt x="1" y="0"/>
                  </a:lnTo>
                  <a:cubicBezTo>
                    <a:pt x="62" y="82"/>
                    <a:pt x="123" y="143"/>
                    <a:pt x="184" y="224"/>
                  </a:cubicBezTo>
                  <a:lnTo>
                    <a:pt x="286" y="265"/>
                  </a:lnTo>
                  <a:cubicBezTo>
                    <a:pt x="184" y="163"/>
                    <a:pt x="102" y="8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1461364" y="-576423"/>
              <a:ext cx="11795" cy="9231"/>
            </a:xfrm>
            <a:custGeom>
              <a:avLst/>
              <a:gdLst/>
              <a:ahLst/>
              <a:cxnLst/>
              <a:rect l="l" t="t" r="r" b="b"/>
              <a:pathLst>
                <a:path w="184" h="144" extrusionOk="0">
                  <a:moveTo>
                    <a:pt x="0" y="0"/>
                  </a:moveTo>
                  <a:lnTo>
                    <a:pt x="143" y="143"/>
                  </a:lnTo>
                  <a:lnTo>
                    <a:pt x="183" y="14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177551" y="-577577"/>
              <a:ext cx="35771" cy="3846"/>
            </a:xfrm>
            <a:custGeom>
              <a:avLst/>
              <a:gdLst/>
              <a:ahLst/>
              <a:cxnLst/>
              <a:rect l="l" t="t" r="r" b="b"/>
              <a:pathLst>
                <a:path w="558" h="60" extrusionOk="0">
                  <a:moveTo>
                    <a:pt x="78" y="0"/>
                  </a:moveTo>
                  <a:cubicBezTo>
                    <a:pt x="28" y="0"/>
                    <a:pt x="1" y="5"/>
                    <a:pt x="8" y="18"/>
                  </a:cubicBezTo>
                  <a:lnTo>
                    <a:pt x="110" y="59"/>
                  </a:lnTo>
                  <a:cubicBezTo>
                    <a:pt x="293" y="39"/>
                    <a:pt x="435" y="18"/>
                    <a:pt x="558" y="18"/>
                  </a:cubicBezTo>
                  <a:cubicBezTo>
                    <a:pt x="368" y="18"/>
                    <a:pt x="177" y="0"/>
                    <a:pt x="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911735" y="-637771"/>
              <a:ext cx="36604" cy="1539"/>
            </a:xfrm>
            <a:custGeom>
              <a:avLst/>
              <a:gdLst/>
              <a:ahLst/>
              <a:cxnLst/>
              <a:rect l="l" t="t" r="r" b="b"/>
              <a:pathLst>
                <a:path w="571" h="24" extrusionOk="0">
                  <a:moveTo>
                    <a:pt x="0" y="0"/>
                  </a:moveTo>
                  <a:cubicBezTo>
                    <a:pt x="165" y="12"/>
                    <a:pt x="309" y="24"/>
                    <a:pt x="413" y="24"/>
                  </a:cubicBezTo>
                  <a:cubicBezTo>
                    <a:pt x="490" y="24"/>
                    <a:pt x="545" y="18"/>
                    <a:pt x="5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208420" y="756244"/>
              <a:ext cx="1346" cy="9744"/>
            </a:xfrm>
            <a:custGeom>
              <a:avLst/>
              <a:gdLst/>
              <a:ahLst/>
              <a:cxnLst/>
              <a:rect l="l" t="t" r="r" b="b"/>
              <a:pathLst>
                <a:path w="21" h="152" extrusionOk="0">
                  <a:moveTo>
                    <a:pt x="1" y="1"/>
                  </a:moveTo>
                  <a:cubicBezTo>
                    <a:pt x="1" y="1"/>
                    <a:pt x="1" y="2"/>
                    <a:pt x="1" y="5"/>
                  </a:cubicBezTo>
                  <a:cubicBezTo>
                    <a:pt x="1" y="93"/>
                    <a:pt x="16" y="151"/>
                    <a:pt x="20" y="151"/>
                  </a:cubicBezTo>
                  <a:cubicBezTo>
                    <a:pt x="21" y="151"/>
                    <a:pt x="21" y="150"/>
                    <a:pt x="21" y="147"/>
                  </a:cubicBezTo>
                  <a:cubicBezTo>
                    <a:pt x="21" y="59"/>
                    <a:pt x="5"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869939" y="-637771"/>
              <a:ext cx="41861" cy="3975"/>
            </a:xfrm>
            <a:custGeom>
              <a:avLst/>
              <a:gdLst/>
              <a:ahLst/>
              <a:cxnLst/>
              <a:rect l="l" t="t" r="r" b="b"/>
              <a:pathLst>
                <a:path w="653" h="62" extrusionOk="0">
                  <a:moveTo>
                    <a:pt x="652" y="0"/>
                  </a:moveTo>
                  <a:cubicBezTo>
                    <a:pt x="449" y="0"/>
                    <a:pt x="225" y="0"/>
                    <a:pt x="1" y="41"/>
                  </a:cubicBezTo>
                  <a:cubicBezTo>
                    <a:pt x="41" y="41"/>
                    <a:pt x="82" y="61"/>
                    <a:pt x="123" y="61"/>
                  </a:cubicBezTo>
                  <a:cubicBezTo>
                    <a:pt x="286" y="41"/>
                    <a:pt x="449" y="21"/>
                    <a:pt x="6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1099688" y="373990"/>
              <a:ext cx="18334" cy="9231"/>
            </a:xfrm>
            <a:custGeom>
              <a:avLst/>
              <a:gdLst/>
              <a:ahLst/>
              <a:cxnLst/>
              <a:rect l="l" t="t" r="r" b="b"/>
              <a:pathLst>
                <a:path w="286" h="144" extrusionOk="0">
                  <a:moveTo>
                    <a:pt x="286" y="1"/>
                  </a:moveTo>
                  <a:cubicBezTo>
                    <a:pt x="271" y="9"/>
                    <a:pt x="256" y="18"/>
                    <a:pt x="242" y="26"/>
                  </a:cubicBezTo>
                  <a:lnTo>
                    <a:pt x="242" y="26"/>
                  </a:lnTo>
                  <a:cubicBezTo>
                    <a:pt x="259" y="17"/>
                    <a:pt x="274" y="9"/>
                    <a:pt x="286" y="1"/>
                  </a:cubicBezTo>
                  <a:close/>
                  <a:moveTo>
                    <a:pt x="242" y="26"/>
                  </a:moveTo>
                  <a:lnTo>
                    <a:pt x="242" y="26"/>
                  </a:lnTo>
                  <a:cubicBezTo>
                    <a:pt x="176" y="59"/>
                    <a:pt x="82" y="94"/>
                    <a:pt x="1" y="143"/>
                  </a:cubicBezTo>
                  <a:cubicBezTo>
                    <a:pt x="55" y="125"/>
                    <a:pt x="126" y="91"/>
                    <a:pt x="24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1270718" y="-646938"/>
              <a:ext cx="6475" cy="641"/>
            </a:xfrm>
            <a:custGeom>
              <a:avLst/>
              <a:gdLst/>
              <a:ahLst/>
              <a:cxnLst/>
              <a:rect l="l" t="t" r="r" b="b"/>
              <a:pathLst>
                <a:path w="101" h="10" extrusionOk="0">
                  <a:moveTo>
                    <a:pt x="1" y="1"/>
                  </a:moveTo>
                  <a:cubicBezTo>
                    <a:pt x="62" y="8"/>
                    <a:pt x="87" y="10"/>
                    <a:pt x="91" y="10"/>
                  </a:cubicBezTo>
                  <a:cubicBezTo>
                    <a:pt x="100" y="10"/>
                    <a:pt x="28"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1319052" y="-627322"/>
              <a:ext cx="3975" cy="64"/>
            </a:xfrm>
            <a:custGeom>
              <a:avLst/>
              <a:gdLst/>
              <a:ahLst/>
              <a:cxnLst/>
              <a:rect l="l" t="t" r="r" b="b"/>
              <a:pathLst>
                <a:path w="62" h="1" extrusionOk="0">
                  <a:moveTo>
                    <a:pt x="61" y="0"/>
                  </a:moveTo>
                  <a:cubicBezTo>
                    <a:pt x="41" y="0"/>
                    <a:pt x="0" y="0"/>
                    <a:pt x="0" y="0"/>
                  </a:cubicBezTo>
                  <a:cubicBezTo>
                    <a:pt x="21" y="0"/>
                    <a:pt x="41" y="0"/>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a:off x="1273346" y="-646938"/>
              <a:ext cx="14424" cy="2692"/>
            </a:xfrm>
            <a:custGeom>
              <a:avLst/>
              <a:gdLst/>
              <a:ahLst/>
              <a:cxnLst/>
              <a:rect l="l" t="t" r="r" b="b"/>
              <a:pathLst>
                <a:path w="225" h="42" extrusionOk="0">
                  <a:moveTo>
                    <a:pt x="0" y="1"/>
                  </a:moveTo>
                  <a:cubicBezTo>
                    <a:pt x="22" y="12"/>
                    <a:pt x="50" y="17"/>
                    <a:pt x="89" y="22"/>
                  </a:cubicBezTo>
                  <a:lnTo>
                    <a:pt x="89" y="22"/>
                  </a:lnTo>
                  <a:cubicBezTo>
                    <a:pt x="60" y="16"/>
                    <a:pt x="30" y="8"/>
                    <a:pt x="0" y="1"/>
                  </a:cubicBezTo>
                  <a:close/>
                  <a:moveTo>
                    <a:pt x="89" y="22"/>
                  </a:moveTo>
                  <a:cubicBezTo>
                    <a:pt x="139" y="33"/>
                    <a:pt x="186" y="41"/>
                    <a:pt x="225" y="41"/>
                  </a:cubicBezTo>
                  <a:cubicBezTo>
                    <a:pt x="167" y="32"/>
                    <a:pt x="123" y="27"/>
                    <a:pt x="89" y="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a:off x="1286424" y="-645592"/>
              <a:ext cx="10129" cy="1346"/>
            </a:xfrm>
            <a:custGeom>
              <a:avLst/>
              <a:gdLst/>
              <a:ahLst/>
              <a:cxnLst/>
              <a:rect l="l" t="t" r="r" b="b"/>
              <a:pathLst>
                <a:path w="158" h="21" extrusionOk="0">
                  <a:moveTo>
                    <a:pt x="0" y="0"/>
                  </a:moveTo>
                  <a:cubicBezTo>
                    <a:pt x="37" y="5"/>
                    <a:pt x="65" y="9"/>
                    <a:pt x="87" y="12"/>
                  </a:cubicBezTo>
                  <a:lnTo>
                    <a:pt x="87" y="12"/>
                  </a:lnTo>
                  <a:cubicBezTo>
                    <a:pt x="62" y="7"/>
                    <a:pt x="34" y="0"/>
                    <a:pt x="0" y="0"/>
                  </a:cubicBezTo>
                  <a:close/>
                  <a:moveTo>
                    <a:pt x="87" y="12"/>
                  </a:moveTo>
                  <a:cubicBezTo>
                    <a:pt x="107" y="17"/>
                    <a:pt x="125" y="20"/>
                    <a:pt x="143" y="20"/>
                  </a:cubicBezTo>
                  <a:cubicBezTo>
                    <a:pt x="158" y="20"/>
                    <a:pt x="150" y="20"/>
                    <a:pt x="87"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a:off x="1255077" y="-648220"/>
              <a:ext cx="18334" cy="1346"/>
            </a:xfrm>
            <a:custGeom>
              <a:avLst/>
              <a:gdLst/>
              <a:ahLst/>
              <a:cxnLst/>
              <a:rect l="l" t="t" r="r" b="b"/>
              <a:pathLst>
                <a:path w="286" h="21" extrusionOk="0">
                  <a:moveTo>
                    <a:pt x="0" y="0"/>
                  </a:moveTo>
                  <a:cubicBezTo>
                    <a:pt x="56" y="0"/>
                    <a:pt x="112" y="7"/>
                    <a:pt x="165" y="12"/>
                  </a:cubicBezTo>
                  <a:lnTo>
                    <a:pt x="165" y="12"/>
                  </a:lnTo>
                  <a:cubicBezTo>
                    <a:pt x="123" y="7"/>
                    <a:pt x="68" y="0"/>
                    <a:pt x="0" y="0"/>
                  </a:cubicBezTo>
                  <a:close/>
                  <a:moveTo>
                    <a:pt x="165" y="12"/>
                  </a:moveTo>
                  <a:cubicBezTo>
                    <a:pt x="200" y="17"/>
                    <a:pt x="226" y="21"/>
                    <a:pt x="245" y="21"/>
                  </a:cubicBezTo>
                  <a:lnTo>
                    <a:pt x="285" y="21"/>
                  </a:lnTo>
                  <a:cubicBezTo>
                    <a:pt x="249" y="21"/>
                    <a:pt x="208" y="17"/>
                    <a:pt x="165"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a:off x="1383028" y="-623411"/>
              <a:ext cx="3975" cy="1346"/>
            </a:xfrm>
            <a:custGeom>
              <a:avLst/>
              <a:gdLst/>
              <a:ahLst/>
              <a:cxnLst/>
              <a:rect l="l" t="t" r="r" b="b"/>
              <a:pathLst>
                <a:path w="62" h="21" extrusionOk="0">
                  <a:moveTo>
                    <a:pt x="0" y="0"/>
                  </a:moveTo>
                  <a:cubicBezTo>
                    <a:pt x="21" y="21"/>
                    <a:pt x="41" y="21"/>
                    <a:pt x="61" y="21"/>
                  </a:cubicBezTo>
                  <a:cubicBezTo>
                    <a:pt x="21" y="21"/>
                    <a:pt x="21"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a:off x="1363413" y="-629950"/>
              <a:ext cx="20962" cy="9231"/>
            </a:xfrm>
            <a:custGeom>
              <a:avLst/>
              <a:gdLst/>
              <a:ahLst/>
              <a:cxnLst/>
              <a:rect l="l" t="t" r="r" b="b"/>
              <a:pathLst>
                <a:path w="327" h="144" extrusionOk="0">
                  <a:moveTo>
                    <a:pt x="1" y="1"/>
                  </a:moveTo>
                  <a:lnTo>
                    <a:pt x="1" y="1"/>
                  </a:lnTo>
                  <a:cubicBezTo>
                    <a:pt x="28" y="11"/>
                    <a:pt x="55" y="22"/>
                    <a:pt x="82" y="33"/>
                  </a:cubicBezTo>
                  <a:lnTo>
                    <a:pt x="82" y="33"/>
                  </a:lnTo>
                  <a:cubicBezTo>
                    <a:pt x="58" y="23"/>
                    <a:pt x="31" y="12"/>
                    <a:pt x="1" y="1"/>
                  </a:cubicBezTo>
                  <a:close/>
                  <a:moveTo>
                    <a:pt x="82" y="33"/>
                  </a:moveTo>
                  <a:cubicBezTo>
                    <a:pt x="188" y="77"/>
                    <a:pt x="244" y="110"/>
                    <a:pt x="327" y="143"/>
                  </a:cubicBezTo>
                  <a:cubicBezTo>
                    <a:pt x="306" y="123"/>
                    <a:pt x="286" y="102"/>
                    <a:pt x="306" y="102"/>
                  </a:cubicBezTo>
                  <a:cubicBezTo>
                    <a:pt x="232" y="87"/>
                    <a:pt x="157" y="62"/>
                    <a:pt x="82" y="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a:off x="1403926" y="-602513"/>
              <a:ext cx="32694" cy="18334"/>
            </a:xfrm>
            <a:custGeom>
              <a:avLst/>
              <a:gdLst/>
              <a:ahLst/>
              <a:cxnLst/>
              <a:rect l="l" t="t" r="r" b="b"/>
              <a:pathLst>
                <a:path w="510" h="286" extrusionOk="0">
                  <a:moveTo>
                    <a:pt x="0" y="0"/>
                  </a:moveTo>
                  <a:cubicBezTo>
                    <a:pt x="0" y="41"/>
                    <a:pt x="224" y="143"/>
                    <a:pt x="448" y="285"/>
                  </a:cubicBezTo>
                  <a:lnTo>
                    <a:pt x="407" y="245"/>
                  </a:lnTo>
                  <a:cubicBezTo>
                    <a:pt x="509" y="245"/>
                    <a:pt x="244" y="10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a:off x="1436555" y="-582961"/>
              <a:ext cx="13911" cy="9231"/>
            </a:xfrm>
            <a:custGeom>
              <a:avLst/>
              <a:gdLst/>
              <a:ahLst/>
              <a:cxnLst/>
              <a:rect l="l" t="t" r="r" b="b"/>
              <a:pathLst>
                <a:path w="217" h="144" extrusionOk="0">
                  <a:moveTo>
                    <a:pt x="0" y="1"/>
                  </a:moveTo>
                  <a:cubicBezTo>
                    <a:pt x="18" y="15"/>
                    <a:pt x="37" y="29"/>
                    <a:pt x="56" y="42"/>
                  </a:cubicBezTo>
                  <a:lnTo>
                    <a:pt x="56" y="42"/>
                  </a:lnTo>
                  <a:cubicBezTo>
                    <a:pt x="37" y="27"/>
                    <a:pt x="19" y="13"/>
                    <a:pt x="0" y="1"/>
                  </a:cubicBezTo>
                  <a:close/>
                  <a:moveTo>
                    <a:pt x="56" y="42"/>
                  </a:moveTo>
                  <a:cubicBezTo>
                    <a:pt x="98" y="77"/>
                    <a:pt x="141" y="115"/>
                    <a:pt x="183" y="143"/>
                  </a:cubicBezTo>
                  <a:cubicBezTo>
                    <a:pt x="217" y="143"/>
                    <a:pt x="141" y="102"/>
                    <a:pt x="56" y="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a:off x="1205204" y="-650143"/>
              <a:ext cx="39745" cy="3462"/>
            </a:xfrm>
            <a:custGeom>
              <a:avLst/>
              <a:gdLst/>
              <a:ahLst/>
              <a:cxnLst/>
              <a:rect l="l" t="t" r="r" b="b"/>
              <a:pathLst>
                <a:path w="620" h="54" extrusionOk="0">
                  <a:moveTo>
                    <a:pt x="585" y="0"/>
                  </a:moveTo>
                  <a:cubicBezTo>
                    <a:pt x="469" y="0"/>
                    <a:pt x="1" y="53"/>
                    <a:pt x="301" y="53"/>
                  </a:cubicBezTo>
                  <a:cubicBezTo>
                    <a:pt x="339" y="53"/>
                    <a:pt x="388" y="53"/>
                    <a:pt x="453" y="51"/>
                  </a:cubicBezTo>
                  <a:cubicBezTo>
                    <a:pt x="557" y="51"/>
                    <a:pt x="542" y="6"/>
                    <a:pt x="574" y="6"/>
                  </a:cubicBezTo>
                  <a:cubicBezTo>
                    <a:pt x="580" y="6"/>
                    <a:pt x="586" y="7"/>
                    <a:pt x="595" y="10"/>
                  </a:cubicBezTo>
                  <a:cubicBezTo>
                    <a:pt x="619" y="3"/>
                    <a:pt x="611"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a:off x="1398670" y="-595975"/>
              <a:ext cx="13142" cy="7885"/>
            </a:xfrm>
            <a:custGeom>
              <a:avLst/>
              <a:gdLst/>
              <a:ahLst/>
              <a:cxnLst/>
              <a:rect l="l" t="t" r="r" b="b"/>
              <a:pathLst>
                <a:path w="205" h="123" extrusionOk="0">
                  <a:moveTo>
                    <a:pt x="1" y="0"/>
                  </a:moveTo>
                  <a:lnTo>
                    <a:pt x="204" y="122"/>
                  </a:lnTo>
                  <a:lnTo>
                    <a:pt x="143" y="2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
            <p:cNvSpPr/>
            <p:nvPr/>
          </p:nvSpPr>
          <p:spPr>
            <a:xfrm>
              <a:off x="1287449" y="-630271"/>
              <a:ext cx="32950" cy="5577"/>
            </a:xfrm>
            <a:custGeom>
              <a:avLst/>
              <a:gdLst/>
              <a:ahLst/>
              <a:cxnLst/>
              <a:rect l="l" t="t" r="r" b="b"/>
              <a:pathLst>
                <a:path w="514" h="87" extrusionOk="0">
                  <a:moveTo>
                    <a:pt x="21" y="0"/>
                  </a:moveTo>
                  <a:cubicBezTo>
                    <a:pt x="7" y="0"/>
                    <a:pt x="1" y="2"/>
                    <a:pt x="5" y="6"/>
                  </a:cubicBezTo>
                  <a:lnTo>
                    <a:pt x="412" y="87"/>
                  </a:lnTo>
                  <a:lnTo>
                    <a:pt x="514" y="87"/>
                  </a:lnTo>
                  <a:cubicBezTo>
                    <a:pt x="313" y="37"/>
                    <a:pt x="84" y="0"/>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a:off x="1320335" y="-624758"/>
              <a:ext cx="20962" cy="5321"/>
            </a:xfrm>
            <a:custGeom>
              <a:avLst/>
              <a:gdLst/>
              <a:ahLst/>
              <a:cxnLst/>
              <a:rect l="l" t="t" r="r" b="b"/>
              <a:pathLst>
                <a:path w="327" h="83" extrusionOk="0">
                  <a:moveTo>
                    <a:pt x="1" y="1"/>
                  </a:moveTo>
                  <a:lnTo>
                    <a:pt x="1" y="1"/>
                  </a:lnTo>
                  <a:cubicBezTo>
                    <a:pt x="143" y="42"/>
                    <a:pt x="265" y="62"/>
                    <a:pt x="326" y="82"/>
                  </a:cubicBezTo>
                  <a:cubicBezTo>
                    <a:pt x="265" y="62"/>
                    <a:pt x="102" y="2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a:off x="971224" y="-627322"/>
              <a:ext cx="35835" cy="3205"/>
            </a:xfrm>
            <a:custGeom>
              <a:avLst/>
              <a:gdLst/>
              <a:ahLst/>
              <a:cxnLst/>
              <a:rect l="l" t="t" r="r" b="b"/>
              <a:pathLst>
                <a:path w="559" h="50" extrusionOk="0">
                  <a:moveTo>
                    <a:pt x="477" y="0"/>
                  </a:moveTo>
                  <a:lnTo>
                    <a:pt x="29" y="21"/>
                  </a:lnTo>
                  <a:cubicBezTo>
                    <a:pt x="1" y="35"/>
                    <a:pt x="53" y="49"/>
                    <a:pt x="144" y="49"/>
                  </a:cubicBezTo>
                  <a:cubicBezTo>
                    <a:pt x="182" y="49"/>
                    <a:pt x="226" y="47"/>
                    <a:pt x="274" y="41"/>
                  </a:cubicBezTo>
                  <a:cubicBezTo>
                    <a:pt x="396" y="21"/>
                    <a:pt x="559" y="0"/>
                    <a:pt x="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a:off x="1192383" y="330911"/>
              <a:ext cx="19680" cy="9231"/>
            </a:xfrm>
            <a:custGeom>
              <a:avLst/>
              <a:gdLst/>
              <a:ahLst/>
              <a:cxnLst/>
              <a:rect l="l" t="t" r="r" b="b"/>
              <a:pathLst>
                <a:path w="307" h="144" extrusionOk="0">
                  <a:moveTo>
                    <a:pt x="306" y="1"/>
                  </a:moveTo>
                  <a:lnTo>
                    <a:pt x="103" y="82"/>
                  </a:lnTo>
                  <a:lnTo>
                    <a:pt x="1" y="143"/>
                  </a:lnTo>
                  <a:lnTo>
                    <a:pt x="1" y="143"/>
                  </a:lnTo>
                  <a:lnTo>
                    <a:pt x="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a:off x="1226358" y="304821"/>
              <a:ext cx="17052" cy="10513"/>
            </a:xfrm>
            <a:custGeom>
              <a:avLst/>
              <a:gdLst/>
              <a:ahLst/>
              <a:cxnLst/>
              <a:rect l="l" t="t" r="r" b="b"/>
              <a:pathLst>
                <a:path w="266" h="164" extrusionOk="0">
                  <a:moveTo>
                    <a:pt x="265" y="0"/>
                  </a:moveTo>
                  <a:lnTo>
                    <a:pt x="265" y="0"/>
                  </a:lnTo>
                  <a:cubicBezTo>
                    <a:pt x="184" y="41"/>
                    <a:pt x="61" y="143"/>
                    <a:pt x="0" y="163"/>
                  </a:cubicBezTo>
                  <a:lnTo>
                    <a:pt x="102" y="163"/>
                  </a:lnTo>
                  <a:lnTo>
                    <a:pt x="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4"/>
          <p:cNvGrpSpPr/>
          <p:nvPr/>
        </p:nvGrpSpPr>
        <p:grpSpPr>
          <a:xfrm>
            <a:off x="8026825" y="4337263"/>
            <a:ext cx="1382326" cy="1227967"/>
            <a:chOff x="8026825" y="4337263"/>
            <a:chExt cx="1382326" cy="1227967"/>
          </a:xfrm>
        </p:grpSpPr>
        <p:sp>
          <p:nvSpPr>
            <p:cNvPr id="337" name="Google Shape;337;p4"/>
            <p:cNvSpPr/>
            <p:nvPr/>
          </p:nvSpPr>
          <p:spPr>
            <a:xfrm>
              <a:off x="8075612" y="4337263"/>
              <a:ext cx="284829" cy="271832"/>
            </a:xfrm>
            <a:custGeom>
              <a:avLst/>
              <a:gdLst/>
              <a:ahLst/>
              <a:cxnLst/>
              <a:rect l="l" t="t" r="r" b="b"/>
              <a:pathLst>
                <a:path w="2849" h="2719" extrusionOk="0">
                  <a:moveTo>
                    <a:pt x="232" y="0"/>
                  </a:moveTo>
                  <a:cubicBezTo>
                    <a:pt x="110" y="0"/>
                    <a:pt x="1" y="159"/>
                    <a:pt x="111" y="270"/>
                  </a:cubicBezTo>
                  <a:lnTo>
                    <a:pt x="2514" y="2673"/>
                  </a:lnTo>
                  <a:cubicBezTo>
                    <a:pt x="2547" y="2705"/>
                    <a:pt x="2583" y="2718"/>
                    <a:pt x="2618" y="2718"/>
                  </a:cubicBezTo>
                  <a:cubicBezTo>
                    <a:pt x="2739" y="2718"/>
                    <a:pt x="2849" y="2559"/>
                    <a:pt x="2738" y="2449"/>
                  </a:cubicBezTo>
                  <a:lnTo>
                    <a:pt x="335" y="46"/>
                  </a:lnTo>
                  <a:cubicBezTo>
                    <a:pt x="303" y="14"/>
                    <a:pt x="267"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a:off x="8138794" y="4581496"/>
              <a:ext cx="317521" cy="305724"/>
            </a:xfrm>
            <a:custGeom>
              <a:avLst/>
              <a:gdLst/>
              <a:ahLst/>
              <a:cxnLst/>
              <a:rect l="l" t="t" r="r" b="b"/>
              <a:pathLst>
                <a:path w="3176" h="3058" extrusionOk="0">
                  <a:moveTo>
                    <a:pt x="231" y="1"/>
                  </a:moveTo>
                  <a:cubicBezTo>
                    <a:pt x="110" y="1"/>
                    <a:pt x="0" y="160"/>
                    <a:pt x="111" y="271"/>
                  </a:cubicBezTo>
                  <a:cubicBezTo>
                    <a:pt x="1027" y="1187"/>
                    <a:pt x="1923" y="2103"/>
                    <a:pt x="2840" y="3020"/>
                  </a:cubicBezTo>
                  <a:cubicBezTo>
                    <a:pt x="2870" y="3046"/>
                    <a:pt x="2905" y="3057"/>
                    <a:pt x="2938" y="3057"/>
                  </a:cubicBezTo>
                  <a:cubicBezTo>
                    <a:pt x="3062" y="3057"/>
                    <a:pt x="3176" y="2908"/>
                    <a:pt x="3064" y="2796"/>
                  </a:cubicBezTo>
                  <a:cubicBezTo>
                    <a:pt x="2147" y="1879"/>
                    <a:pt x="1251" y="963"/>
                    <a:pt x="335" y="47"/>
                  </a:cubicBezTo>
                  <a:cubicBezTo>
                    <a:pt x="302" y="14"/>
                    <a:pt x="266"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a:off x="8325644" y="4369754"/>
              <a:ext cx="230242" cy="218945"/>
            </a:xfrm>
            <a:custGeom>
              <a:avLst/>
              <a:gdLst/>
              <a:ahLst/>
              <a:cxnLst/>
              <a:rect l="l" t="t" r="r" b="b"/>
              <a:pathLst>
                <a:path w="2303" h="2190" extrusionOk="0">
                  <a:moveTo>
                    <a:pt x="218" y="1"/>
                  </a:moveTo>
                  <a:cubicBezTo>
                    <a:pt x="101" y="1"/>
                    <a:pt x="0" y="160"/>
                    <a:pt x="95" y="271"/>
                  </a:cubicBezTo>
                  <a:lnTo>
                    <a:pt x="1969" y="2144"/>
                  </a:lnTo>
                  <a:cubicBezTo>
                    <a:pt x="2001" y="2176"/>
                    <a:pt x="2037" y="2190"/>
                    <a:pt x="2072" y="2190"/>
                  </a:cubicBezTo>
                  <a:cubicBezTo>
                    <a:pt x="2193" y="2190"/>
                    <a:pt x="2303" y="2031"/>
                    <a:pt x="2193" y="1920"/>
                  </a:cubicBezTo>
                  <a:lnTo>
                    <a:pt x="319" y="47"/>
                  </a:lnTo>
                  <a:cubicBezTo>
                    <a:pt x="287" y="14"/>
                    <a:pt x="252" y="1"/>
                    <a:pt x="2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8419718" y="4660975"/>
              <a:ext cx="240240" cy="226243"/>
            </a:xfrm>
            <a:custGeom>
              <a:avLst/>
              <a:gdLst/>
              <a:ahLst/>
              <a:cxnLst/>
              <a:rect l="l" t="t" r="r" b="b"/>
              <a:pathLst>
                <a:path w="2403" h="2263" extrusionOk="0">
                  <a:moveTo>
                    <a:pt x="231" y="0"/>
                  </a:moveTo>
                  <a:cubicBezTo>
                    <a:pt x="110" y="0"/>
                    <a:pt x="1" y="159"/>
                    <a:pt x="111" y="270"/>
                  </a:cubicBezTo>
                  <a:lnTo>
                    <a:pt x="2066" y="2225"/>
                  </a:lnTo>
                  <a:cubicBezTo>
                    <a:pt x="2097" y="2251"/>
                    <a:pt x="2131" y="2262"/>
                    <a:pt x="2165" y="2262"/>
                  </a:cubicBezTo>
                  <a:cubicBezTo>
                    <a:pt x="2288" y="2262"/>
                    <a:pt x="2402" y="2113"/>
                    <a:pt x="2290" y="2001"/>
                  </a:cubicBezTo>
                  <a:lnTo>
                    <a:pt x="335" y="46"/>
                  </a:lnTo>
                  <a:cubicBezTo>
                    <a:pt x="303" y="14"/>
                    <a:pt x="267"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8593071" y="4649578"/>
              <a:ext cx="233842" cy="221245"/>
            </a:xfrm>
            <a:custGeom>
              <a:avLst/>
              <a:gdLst/>
              <a:ahLst/>
              <a:cxnLst/>
              <a:rect l="l" t="t" r="r" b="b"/>
              <a:pathLst>
                <a:path w="2339" h="2213" extrusionOk="0">
                  <a:moveTo>
                    <a:pt x="243" y="0"/>
                  </a:moveTo>
                  <a:cubicBezTo>
                    <a:pt x="111" y="0"/>
                    <a:pt x="1" y="150"/>
                    <a:pt x="129" y="262"/>
                  </a:cubicBezTo>
                  <a:cubicBezTo>
                    <a:pt x="821" y="832"/>
                    <a:pt x="1452" y="1463"/>
                    <a:pt x="2023" y="2156"/>
                  </a:cubicBezTo>
                  <a:cubicBezTo>
                    <a:pt x="2058" y="2196"/>
                    <a:pt x="2096" y="2212"/>
                    <a:pt x="2133" y="2212"/>
                  </a:cubicBezTo>
                  <a:cubicBezTo>
                    <a:pt x="2245" y="2212"/>
                    <a:pt x="2339" y="2055"/>
                    <a:pt x="2247" y="1932"/>
                  </a:cubicBezTo>
                  <a:cubicBezTo>
                    <a:pt x="1676" y="1239"/>
                    <a:pt x="1045" y="608"/>
                    <a:pt x="353" y="38"/>
                  </a:cubicBezTo>
                  <a:cubicBezTo>
                    <a:pt x="318" y="11"/>
                    <a:pt x="280"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a:off x="8576475" y="4416641"/>
              <a:ext cx="215646" cy="196551"/>
            </a:xfrm>
            <a:custGeom>
              <a:avLst/>
              <a:gdLst/>
              <a:ahLst/>
              <a:cxnLst/>
              <a:rect l="l" t="t" r="r" b="b"/>
              <a:pathLst>
                <a:path w="2157" h="1966" extrusionOk="0">
                  <a:moveTo>
                    <a:pt x="232" y="0"/>
                  </a:moveTo>
                  <a:cubicBezTo>
                    <a:pt x="110" y="0"/>
                    <a:pt x="1" y="160"/>
                    <a:pt x="111" y="270"/>
                  </a:cubicBezTo>
                  <a:cubicBezTo>
                    <a:pt x="702" y="799"/>
                    <a:pt x="1272" y="1349"/>
                    <a:pt x="1822" y="1920"/>
                  </a:cubicBezTo>
                  <a:cubicBezTo>
                    <a:pt x="1854" y="1952"/>
                    <a:pt x="1890" y="1965"/>
                    <a:pt x="1926" y="1965"/>
                  </a:cubicBezTo>
                  <a:cubicBezTo>
                    <a:pt x="2047" y="1965"/>
                    <a:pt x="2156" y="1806"/>
                    <a:pt x="2046" y="1696"/>
                  </a:cubicBezTo>
                  <a:cubicBezTo>
                    <a:pt x="1496" y="1125"/>
                    <a:pt x="926" y="575"/>
                    <a:pt x="335" y="46"/>
                  </a:cubicBezTo>
                  <a:cubicBezTo>
                    <a:pt x="303" y="14"/>
                    <a:pt x="267"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a:off x="8175584" y="4839826"/>
              <a:ext cx="264334" cy="249738"/>
            </a:xfrm>
            <a:custGeom>
              <a:avLst/>
              <a:gdLst/>
              <a:ahLst/>
              <a:cxnLst/>
              <a:rect l="l" t="t" r="r" b="b"/>
              <a:pathLst>
                <a:path w="2644" h="2498" extrusionOk="0">
                  <a:moveTo>
                    <a:pt x="223" y="1"/>
                  </a:moveTo>
                  <a:cubicBezTo>
                    <a:pt x="104" y="1"/>
                    <a:pt x="1" y="144"/>
                    <a:pt x="109" y="253"/>
                  </a:cubicBezTo>
                  <a:lnTo>
                    <a:pt x="2309" y="2452"/>
                  </a:lnTo>
                  <a:cubicBezTo>
                    <a:pt x="2341" y="2484"/>
                    <a:pt x="2377" y="2498"/>
                    <a:pt x="2412" y="2498"/>
                  </a:cubicBezTo>
                  <a:cubicBezTo>
                    <a:pt x="2534" y="2498"/>
                    <a:pt x="2643" y="2338"/>
                    <a:pt x="2533" y="2228"/>
                  </a:cubicBezTo>
                  <a:lnTo>
                    <a:pt x="333" y="49"/>
                  </a:lnTo>
                  <a:cubicBezTo>
                    <a:pt x="299" y="15"/>
                    <a:pt x="260" y="1"/>
                    <a:pt x="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a:off x="8106203" y="5017277"/>
              <a:ext cx="221645" cy="204649"/>
            </a:xfrm>
            <a:custGeom>
              <a:avLst/>
              <a:gdLst/>
              <a:ahLst/>
              <a:cxnLst/>
              <a:rect l="l" t="t" r="r" b="b"/>
              <a:pathLst>
                <a:path w="2217" h="2047" extrusionOk="0">
                  <a:moveTo>
                    <a:pt x="213" y="0"/>
                  </a:moveTo>
                  <a:cubicBezTo>
                    <a:pt x="98" y="0"/>
                    <a:pt x="0" y="159"/>
                    <a:pt x="111" y="270"/>
                  </a:cubicBezTo>
                  <a:cubicBezTo>
                    <a:pt x="681" y="860"/>
                    <a:pt x="1292" y="1431"/>
                    <a:pt x="1883" y="2001"/>
                  </a:cubicBezTo>
                  <a:cubicBezTo>
                    <a:pt x="1915" y="2033"/>
                    <a:pt x="1952" y="2047"/>
                    <a:pt x="1987" y="2047"/>
                  </a:cubicBezTo>
                  <a:cubicBezTo>
                    <a:pt x="2108" y="2047"/>
                    <a:pt x="2217" y="1892"/>
                    <a:pt x="2107" y="1797"/>
                  </a:cubicBezTo>
                  <a:cubicBezTo>
                    <a:pt x="1516" y="1207"/>
                    <a:pt x="905" y="636"/>
                    <a:pt x="314" y="46"/>
                  </a:cubicBezTo>
                  <a:cubicBezTo>
                    <a:pt x="282" y="14"/>
                    <a:pt x="247" y="0"/>
                    <a:pt x="2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8499296" y="4968091"/>
              <a:ext cx="264334" cy="249738"/>
            </a:xfrm>
            <a:custGeom>
              <a:avLst/>
              <a:gdLst/>
              <a:ahLst/>
              <a:cxnLst/>
              <a:rect l="l" t="t" r="r" b="b"/>
              <a:pathLst>
                <a:path w="2644" h="2498" extrusionOk="0">
                  <a:moveTo>
                    <a:pt x="223" y="1"/>
                  </a:moveTo>
                  <a:cubicBezTo>
                    <a:pt x="104" y="1"/>
                    <a:pt x="1" y="144"/>
                    <a:pt x="109" y="253"/>
                  </a:cubicBezTo>
                  <a:lnTo>
                    <a:pt x="2309" y="2452"/>
                  </a:lnTo>
                  <a:cubicBezTo>
                    <a:pt x="2341" y="2484"/>
                    <a:pt x="2377" y="2498"/>
                    <a:pt x="2413" y="2498"/>
                  </a:cubicBezTo>
                  <a:cubicBezTo>
                    <a:pt x="2534" y="2498"/>
                    <a:pt x="2643" y="2339"/>
                    <a:pt x="2533" y="2228"/>
                  </a:cubicBezTo>
                  <a:lnTo>
                    <a:pt x="333" y="49"/>
                  </a:lnTo>
                  <a:cubicBezTo>
                    <a:pt x="299" y="15"/>
                    <a:pt x="260" y="1"/>
                    <a:pt x="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8495097" y="5186231"/>
              <a:ext cx="113772" cy="102874"/>
            </a:xfrm>
            <a:custGeom>
              <a:avLst/>
              <a:gdLst/>
              <a:ahLst/>
              <a:cxnLst/>
              <a:rect l="l" t="t" r="r" b="b"/>
              <a:pathLst>
                <a:path w="1138" h="1029" extrusionOk="0">
                  <a:moveTo>
                    <a:pt x="231" y="0"/>
                  </a:moveTo>
                  <a:cubicBezTo>
                    <a:pt x="110" y="0"/>
                    <a:pt x="0" y="160"/>
                    <a:pt x="111" y="270"/>
                  </a:cubicBezTo>
                  <a:lnTo>
                    <a:pt x="803" y="983"/>
                  </a:lnTo>
                  <a:cubicBezTo>
                    <a:pt x="835" y="1015"/>
                    <a:pt x="871" y="1029"/>
                    <a:pt x="907" y="1029"/>
                  </a:cubicBezTo>
                  <a:cubicBezTo>
                    <a:pt x="1028" y="1029"/>
                    <a:pt x="1137" y="869"/>
                    <a:pt x="1027" y="759"/>
                  </a:cubicBezTo>
                  <a:lnTo>
                    <a:pt x="335" y="46"/>
                  </a:lnTo>
                  <a:cubicBezTo>
                    <a:pt x="302" y="14"/>
                    <a:pt x="266"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a:off x="8694843" y="4959993"/>
              <a:ext cx="146163" cy="133667"/>
            </a:xfrm>
            <a:custGeom>
              <a:avLst/>
              <a:gdLst/>
              <a:ahLst/>
              <a:cxnLst/>
              <a:rect l="l" t="t" r="r" b="b"/>
              <a:pathLst>
                <a:path w="1462" h="1337" extrusionOk="0">
                  <a:moveTo>
                    <a:pt x="205" y="0"/>
                  </a:moveTo>
                  <a:cubicBezTo>
                    <a:pt x="92" y="0"/>
                    <a:pt x="0" y="144"/>
                    <a:pt x="108" y="252"/>
                  </a:cubicBezTo>
                  <a:lnTo>
                    <a:pt x="1127" y="1291"/>
                  </a:lnTo>
                  <a:cubicBezTo>
                    <a:pt x="1159" y="1323"/>
                    <a:pt x="1195" y="1336"/>
                    <a:pt x="1230" y="1336"/>
                  </a:cubicBezTo>
                  <a:cubicBezTo>
                    <a:pt x="1352" y="1336"/>
                    <a:pt x="1461" y="1177"/>
                    <a:pt x="1351" y="1067"/>
                  </a:cubicBezTo>
                  <a:lnTo>
                    <a:pt x="312" y="49"/>
                  </a:lnTo>
                  <a:cubicBezTo>
                    <a:pt x="278" y="14"/>
                    <a:pt x="240" y="0"/>
                    <a:pt x="2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8863597" y="4917505"/>
              <a:ext cx="240040" cy="227043"/>
            </a:xfrm>
            <a:custGeom>
              <a:avLst/>
              <a:gdLst/>
              <a:ahLst/>
              <a:cxnLst/>
              <a:rect l="l" t="t" r="r" b="b"/>
              <a:pathLst>
                <a:path w="2401" h="2271" extrusionOk="0">
                  <a:moveTo>
                    <a:pt x="231" y="0"/>
                  </a:moveTo>
                  <a:cubicBezTo>
                    <a:pt x="110" y="0"/>
                    <a:pt x="0" y="159"/>
                    <a:pt x="111" y="270"/>
                  </a:cubicBezTo>
                  <a:lnTo>
                    <a:pt x="2066" y="2225"/>
                  </a:lnTo>
                  <a:cubicBezTo>
                    <a:pt x="2098" y="2257"/>
                    <a:pt x="2134" y="2271"/>
                    <a:pt x="2170" y="2271"/>
                  </a:cubicBezTo>
                  <a:cubicBezTo>
                    <a:pt x="2291" y="2271"/>
                    <a:pt x="2400" y="2111"/>
                    <a:pt x="2290" y="2001"/>
                  </a:cubicBezTo>
                  <a:lnTo>
                    <a:pt x="335" y="46"/>
                  </a:lnTo>
                  <a:cubicBezTo>
                    <a:pt x="303" y="14"/>
                    <a:pt x="266"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8900187" y="5157739"/>
              <a:ext cx="107773" cy="94776"/>
            </a:xfrm>
            <a:custGeom>
              <a:avLst/>
              <a:gdLst/>
              <a:ahLst/>
              <a:cxnLst/>
              <a:rect l="l" t="t" r="r" b="b"/>
              <a:pathLst>
                <a:path w="1078" h="948" extrusionOk="0">
                  <a:moveTo>
                    <a:pt x="232" y="0"/>
                  </a:moveTo>
                  <a:cubicBezTo>
                    <a:pt x="110" y="0"/>
                    <a:pt x="1" y="160"/>
                    <a:pt x="111" y="270"/>
                  </a:cubicBezTo>
                  <a:lnTo>
                    <a:pt x="743" y="901"/>
                  </a:lnTo>
                  <a:cubicBezTo>
                    <a:pt x="775" y="934"/>
                    <a:pt x="811" y="947"/>
                    <a:pt x="846" y="947"/>
                  </a:cubicBezTo>
                  <a:cubicBezTo>
                    <a:pt x="968" y="947"/>
                    <a:pt x="1077" y="788"/>
                    <a:pt x="967" y="677"/>
                  </a:cubicBezTo>
                  <a:lnTo>
                    <a:pt x="335" y="46"/>
                  </a:lnTo>
                  <a:cubicBezTo>
                    <a:pt x="303" y="14"/>
                    <a:pt x="267"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a:off x="8656054" y="5332591"/>
              <a:ext cx="89678" cy="76681"/>
            </a:xfrm>
            <a:custGeom>
              <a:avLst/>
              <a:gdLst/>
              <a:ahLst/>
              <a:cxnLst/>
              <a:rect l="l" t="t" r="r" b="b"/>
              <a:pathLst>
                <a:path w="897" h="767" extrusionOk="0">
                  <a:moveTo>
                    <a:pt x="224" y="0"/>
                  </a:moveTo>
                  <a:cubicBezTo>
                    <a:pt x="105" y="0"/>
                    <a:pt x="1" y="148"/>
                    <a:pt x="109" y="272"/>
                  </a:cubicBezTo>
                  <a:lnTo>
                    <a:pt x="578" y="721"/>
                  </a:lnTo>
                  <a:cubicBezTo>
                    <a:pt x="610" y="753"/>
                    <a:pt x="645" y="766"/>
                    <a:pt x="679" y="766"/>
                  </a:cubicBezTo>
                  <a:cubicBezTo>
                    <a:pt x="796" y="766"/>
                    <a:pt x="897" y="607"/>
                    <a:pt x="802" y="496"/>
                  </a:cubicBezTo>
                  <a:lnTo>
                    <a:pt x="334" y="48"/>
                  </a:lnTo>
                  <a:cubicBezTo>
                    <a:pt x="300" y="15"/>
                    <a:pt x="261"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a:off x="8771922" y="5281905"/>
              <a:ext cx="76981" cy="64484"/>
            </a:xfrm>
            <a:custGeom>
              <a:avLst/>
              <a:gdLst/>
              <a:ahLst/>
              <a:cxnLst/>
              <a:rect l="l" t="t" r="r" b="b"/>
              <a:pathLst>
                <a:path w="770" h="645" extrusionOk="0">
                  <a:moveTo>
                    <a:pt x="232" y="1"/>
                  </a:moveTo>
                  <a:cubicBezTo>
                    <a:pt x="110" y="1"/>
                    <a:pt x="1" y="160"/>
                    <a:pt x="111" y="270"/>
                  </a:cubicBezTo>
                  <a:lnTo>
                    <a:pt x="458" y="596"/>
                  </a:lnTo>
                  <a:cubicBezTo>
                    <a:pt x="492" y="630"/>
                    <a:pt x="529" y="645"/>
                    <a:pt x="565" y="645"/>
                  </a:cubicBezTo>
                  <a:cubicBezTo>
                    <a:pt x="678" y="645"/>
                    <a:pt x="770" y="501"/>
                    <a:pt x="661" y="393"/>
                  </a:cubicBezTo>
                  <a:lnTo>
                    <a:pt x="335" y="46"/>
                  </a:lnTo>
                  <a:cubicBezTo>
                    <a:pt x="303" y="14"/>
                    <a:pt x="267"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a:off x="8835105" y="4681269"/>
              <a:ext cx="189153" cy="176256"/>
            </a:xfrm>
            <a:custGeom>
              <a:avLst/>
              <a:gdLst/>
              <a:ahLst/>
              <a:cxnLst/>
              <a:rect l="l" t="t" r="r" b="b"/>
              <a:pathLst>
                <a:path w="1892" h="1763" extrusionOk="0">
                  <a:moveTo>
                    <a:pt x="231" y="1"/>
                  </a:moveTo>
                  <a:cubicBezTo>
                    <a:pt x="110" y="1"/>
                    <a:pt x="0" y="160"/>
                    <a:pt x="111" y="270"/>
                  </a:cubicBezTo>
                  <a:lnTo>
                    <a:pt x="1557" y="1716"/>
                  </a:lnTo>
                  <a:cubicBezTo>
                    <a:pt x="1589" y="1749"/>
                    <a:pt x="1625" y="1762"/>
                    <a:pt x="1660" y="1762"/>
                  </a:cubicBezTo>
                  <a:cubicBezTo>
                    <a:pt x="1782" y="1762"/>
                    <a:pt x="1891" y="1603"/>
                    <a:pt x="1781" y="1492"/>
                  </a:cubicBezTo>
                  <a:lnTo>
                    <a:pt x="335" y="46"/>
                  </a:lnTo>
                  <a:cubicBezTo>
                    <a:pt x="303" y="14"/>
                    <a:pt x="266"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8793916" y="4420740"/>
              <a:ext cx="230342" cy="212747"/>
            </a:xfrm>
            <a:custGeom>
              <a:avLst/>
              <a:gdLst/>
              <a:ahLst/>
              <a:cxnLst/>
              <a:rect l="l" t="t" r="r" b="b"/>
              <a:pathLst>
                <a:path w="2304" h="2128" extrusionOk="0">
                  <a:moveTo>
                    <a:pt x="218" y="0"/>
                  </a:moveTo>
                  <a:cubicBezTo>
                    <a:pt x="101" y="0"/>
                    <a:pt x="0" y="159"/>
                    <a:pt x="95" y="270"/>
                  </a:cubicBezTo>
                  <a:cubicBezTo>
                    <a:pt x="706" y="901"/>
                    <a:pt x="1358" y="1471"/>
                    <a:pt x="1969" y="2082"/>
                  </a:cubicBezTo>
                  <a:cubicBezTo>
                    <a:pt x="2001" y="2114"/>
                    <a:pt x="2037" y="2128"/>
                    <a:pt x="2072" y="2128"/>
                  </a:cubicBezTo>
                  <a:cubicBezTo>
                    <a:pt x="2194" y="2128"/>
                    <a:pt x="2303" y="1969"/>
                    <a:pt x="2193" y="1858"/>
                  </a:cubicBezTo>
                  <a:cubicBezTo>
                    <a:pt x="1582" y="1247"/>
                    <a:pt x="930" y="677"/>
                    <a:pt x="319" y="46"/>
                  </a:cubicBezTo>
                  <a:cubicBezTo>
                    <a:pt x="287" y="14"/>
                    <a:pt x="252" y="0"/>
                    <a:pt x="2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9050946" y="4697565"/>
              <a:ext cx="162659" cy="151762"/>
            </a:xfrm>
            <a:custGeom>
              <a:avLst/>
              <a:gdLst/>
              <a:ahLst/>
              <a:cxnLst/>
              <a:rect l="l" t="t" r="r" b="b"/>
              <a:pathLst>
                <a:path w="1627" h="1518" extrusionOk="0">
                  <a:moveTo>
                    <a:pt x="213" y="1"/>
                  </a:moveTo>
                  <a:cubicBezTo>
                    <a:pt x="97" y="1"/>
                    <a:pt x="0" y="160"/>
                    <a:pt x="110" y="270"/>
                  </a:cubicBezTo>
                  <a:cubicBezTo>
                    <a:pt x="497" y="678"/>
                    <a:pt x="905" y="1085"/>
                    <a:pt x="1312" y="1472"/>
                  </a:cubicBezTo>
                  <a:cubicBezTo>
                    <a:pt x="1344" y="1504"/>
                    <a:pt x="1379" y="1518"/>
                    <a:pt x="1413" y="1518"/>
                  </a:cubicBezTo>
                  <a:cubicBezTo>
                    <a:pt x="1529" y="1518"/>
                    <a:pt x="1626" y="1358"/>
                    <a:pt x="1516" y="1248"/>
                  </a:cubicBezTo>
                  <a:cubicBezTo>
                    <a:pt x="1108" y="861"/>
                    <a:pt x="721" y="454"/>
                    <a:pt x="314" y="46"/>
                  </a:cubicBezTo>
                  <a:cubicBezTo>
                    <a:pt x="282" y="14"/>
                    <a:pt x="247" y="1"/>
                    <a:pt x="2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9079438" y="4929701"/>
              <a:ext cx="172757" cy="159860"/>
            </a:xfrm>
            <a:custGeom>
              <a:avLst/>
              <a:gdLst/>
              <a:ahLst/>
              <a:cxnLst/>
              <a:rect l="l" t="t" r="r" b="b"/>
              <a:pathLst>
                <a:path w="1728" h="1599" extrusionOk="0">
                  <a:moveTo>
                    <a:pt x="231" y="0"/>
                  </a:moveTo>
                  <a:cubicBezTo>
                    <a:pt x="110" y="0"/>
                    <a:pt x="0" y="160"/>
                    <a:pt x="111" y="270"/>
                  </a:cubicBezTo>
                  <a:lnTo>
                    <a:pt x="1394" y="1553"/>
                  </a:lnTo>
                  <a:cubicBezTo>
                    <a:pt x="1426" y="1585"/>
                    <a:pt x="1462" y="1599"/>
                    <a:pt x="1497" y="1599"/>
                  </a:cubicBezTo>
                  <a:cubicBezTo>
                    <a:pt x="1619" y="1599"/>
                    <a:pt x="1728" y="1439"/>
                    <a:pt x="1618" y="1329"/>
                  </a:cubicBezTo>
                  <a:lnTo>
                    <a:pt x="335" y="46"/>
                  </a:lnTo>
                  <a:cubicBezTo>
                    <a:pt x="302" y="14"/>
                    <a:pt x="266"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9016255" y="4457330"/>
              <a:ext cx="168758" cy="155861"/>
            </a:xfrm>
            <a:custGeom>
              <a:avLst/>
              <a:gdLst/>
              <a:ahLst/>
              <a:cxnLst/>
              <a:rect l="l" t="t" r="r" b="b"/>
              <a:pathLst>
                <a:path w="1688" h="1559" extrusionOk="0">
                  <a:moveTo>
                    <a:pt x="231" y="1"/>
                  </a:moveTo>
                  <a:cubicBezTo>
                    <a:pt x="110" y="1"/>
                    <a:pt x="1" y="160"/>
                    <a:pt x="111" y="270"/>
                  </a:cubicBezTo>
                  <a:lnTo>
                    <a:pt x="1354" y="1513"/>
                  </a:lnTo>
                  <a:cubicBezTo>
                    <a:pt x="1386" y="1545"/>
                    <a:pt x="1422" y="1558"/>
                    <a:pt x="1457" y="1558"/>
                  </a:cubicBezTo>
                  <a:cubicBezTo>
                    <a:pt x="1578" y="1558"/>
                    <a:pt x="1688" y="1399"/>
                    <a:pt x="1578" y="1289"/>
                  </a:cubicBezTo>
                  <a:lnTo>
                    <a:pt x="335" y="46"/>
                  </a:lnTo>
                  <a:cubicBezTo>
                    <a:pt x="303" y="14"/>
                    <a:pt x="267"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9199505" y="4652777"/>
              <a:ext cx="193252" cy="180255"/>
            </a:xfrm>
            <a:custGeom>
              <a:avLst/>
              <a:gdLst/>
              <a:ahLst/>
              <a:cxnLst/>
              <a:rect l="l" t="t" r="r" b="b"/>
              <a:pathLst>
                <a:path w="1933" h="1803" extrusionOk="0">
                  <a:moveTo>
                    <a:pt x="231" y="1"/>
                  </a:moveTo>
                  <a:cubicBezTo>
                    <a:pt x="110" y="1"/>
                    <a:pt x="1" y="160"/>
                    <a:pt x="111" y="270"/>
                  </a:cubicBezTo>
                  <a:lnTo>
                    <a:pt x="1598" y="1757"/>
                  </a:lnTo>
                  <a:cubicBezTo>
                    <a:pt x="1630" y="1789"/>
                    <a:pt x="1666" y="1803"/>
                    <a:pt x="1702" y="1803"/>
                  </a:cubicBezTo>
                  <a:cubicBezTo>
                    <a:pt x="1823" y="1803"/>
                    <a:pt x="1932" y="1643"/>
                    <a:pt x="1822" y="1533"/>
                  </a:cubicBezTo>
                  <a:lnTo>
                    <a:pt x="335" y="46"/>
                  </a:lnTo>
                  <a:cubicBezTo>
                    <a:pt x="303" y="14"/>
                    <a:pt x="267"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
            <p:cNvSpPr/>
            <p:nvPr/>
          </p:nvSpPr>
          <p:spPr>
            <a:xfrm>
              <a:off x="9291180" y="4901209"/>
              <a:ext cx="117971" cy="106073"/>
            </a:xfrm>
            <a:custGeom>
              <a:avLst/>
              <a:gdLst/>
              <a:ahLst/>
              <a:cxnLst/>
              <a:rect l="l" t="t" r="r" b="b"/>
              <a:pathLst>
                <a:path w="1180" h="1061" extrusionOk="0">
                  <a:moveTo>
                    <a:pt x="231" y="0"/>
                  </a:moveTo>
                  <a:cubicBezTo>
                    <a:pt x="110" y="0"/>
                    <a:pt x="0" y="160"/>
                    <a:pt x="111" y="270"/>
                  </a:cubicBezTo>
                  <a:lnTo>
                    <a:pt x="844" y="1023"/>
                  </a:lnTo>
                  <a:cubicBezTo>
                    <a:pt x="874" y="1050"/>
                    <a:pt x="909" y="1061"/>
                    <a:pt x="942" y="1061"/>
                  </a:cubicBezTo>
                  <a:cubicBezTo>
                    <a:pt x="1066" y="1061"/>
                    <a:pt x="1180" y="911"/>
                    <a:pt x="1068" y="799"/>
                  </a:cubicBezTo>
                  <a:lnTo>
                    <a:pt x="335" y="46"/>
                  </a:lnTo>
                  <a:cubicBezTo>
                    <a:pt x="302" y="14"/>
                    <a:pt x="266"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8362733" y="5298201"/>
              <a:ext cx="160660" cy="147663"/>
            </a:xfrm>
            <a:custGeom>
              <a:avLst/>
              <a:gdLst/>
              <a:ahLst/>
              <a:cxnLst/>
              <a:rect l="l" t="t" r="r" b="b"/>
              <a:pathLst>
                <a:path w="1607" h="1477" extrusionOk="0">
                  <a:moveTo>
                    <a:pt x="231" y="1"/>
                  </a:moveTo>
                  <a:cubicBezTo>
                    <a:pt x="110" y="1"/>
                    <a:pt x="0" y="160"/>
                    <a:pt x="111" y="270"/>
                  </a:cubicBezTo>
                  <a:lnTo>
                    <a:pt x="1272" y="1431"/>
                  </a:lnTo>
                  <a:cubicBezTo>
                    <a:pt x="1304" y="1463"/>
                    <a:pt x="1340" y="1477"/>
                    <a:pt x="1375" y="1477"/>
                  </a:cubicBezTo>
                  <a:cubicBezTo>
                    <a:pt x="1497" y="1477"/>
                    <a:pt x="1606" y="1317"/>
                    <a:pt x="1496" y="1207"/>
                  </a:cubicBezTo>
                  <a:lnTo>
                    <a:pt x="335" y="46"/>
                  </a:lnTo>
                  <a:cubicBezTo>
                    <a:pt x="303" y="14"/>
                    <a:pt x="266"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8075612" y="5194329"/>
              <a:ext cx="181055" cy="170157"/>
            </a:xfrm>
            <a:custGeom>
              <a:avLst/>
              <a:gdLst/>
              <a:ahLst/>
              <a:cxnLst/>
              <a:rect l="l" t="t" r="r" b="b"/>
              <a:pathLst>
                <a:path w="1811" h="1702" extrusionOk="0">
                  <a:moveTo>
                    <a:pt x="232" y="1"/>
                  </a:moveTo>
                  <a:cubicBezTo>
                    <a:pt x="110" y="1"/>
                    <a:pt x="1" y="160"/>
                    <a:pt x="111" y="271"/>
                  </a:cubicBezTo>
                  <a:lnTo>
                    <a:pt x="1476" y="1655"/>
                  </a:lnTo>
                  <a:cubicBezTo>
                    <a:pt x="1508" y="1688"/>
                    <a:pt x="1544" y="1701"/>
                    <a:pt x="1580" y="1701"/>
                  </a:cubicBezTo>
                  <a:cubicBezTo>
                    <a:pt x="1701" y="1701"/>
                    <a:pt x="1810" y="1542"/>
                    <a:pt x="1700" y="1431"/>
                  </a:cubicBezTo>
                  <a:lnTo>
                    <a:pt x="335" y="47"/>
                  </a:lnTo>
                  <a:cubicBezTo>
                    <a:pt x="303" y="14"/>
                    <a:pt x="267"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8067514" y="5332791"/>
              <a:ext cx="103574" cy="88678"/>
            </a:xfrm>
            <a:custGeom>
              <a:avLst/>
              <a:gdLst/>
              <a:ahLst/>
              <a:cxnLst/>
              <a:rect l="l" t="t" r="r" b="b"/>
              <a:pathLst>
                <a:path w="1036" h="887" extrusionOk="0">
                  <a:moveTo>
                    <a:pt x="231" y="1"/>
                  </a:moveTo>
                  <a:cubicBezTo>
                    <a:pt x="110" y="1"/>
                    <a:pt x="0" y="160"/>
                    <a:pt x="111" y="270"/>
                  </a:cubicBezTo>
                  <a:lnTo>
                    <a:pt x="701" y="841"/>
                  </a:lnTo>
                  <a:cubicBezTo>
                    <a:pt x="734" y="873"/>
                    <a:pt x="770" y="886"/>
                    <a:pt x="805" y="886"/>
                  </a:cubicBezTo>
                  <a:cubicBezTo>
                    <a:pt x="926" y="886"/>
                    <a:pt x="1036" y="727"/>
                    <a:pt x="925" y="617"/>
                  </a:cubicBezTo>
                  <a:lnTo>
                    <a:pt x="335" y="46"/>
                  </a:lnTo>
                  <a:cubicBezTo>
                    <a:pt x="303" y="14"/>
                    <a:pt x="266"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8047119" y="5477352"/>
              <a:ext cx="103374" cy="87878"/>
            </a:xfrm>
            <a:custGeom>
              <a:avLst/>
              <a:gdLst/>
              <a:ahLst/>
              <a:cxnLst/>
              <a:rect l="l" t="t" r="r" b="b"/>
              <a:pathLst>
                <a:path w="1034" h="879" extrusionOk="0">
                  <a:moveTo>
                    <a:pt x="231" y="1"/>
                  </a:moveTo>
                  <a:cubicBezTo>
                    <a:pt x="110" y="1"/>
                    <a:pt x="1" y="160"/>
                    <a:pt x="111" y="270"/>
                  </a:cubicBezTo>
                  <a:cubicBezTo>
                    <a:pt x="315" y="454"/>
                    <a:pt x="478" y="678"/>
                    <a:pt x="702" y="841"/>
                  </a:cubicBezTo>
                  <a:cubicBezTo>
                    <a:pt x="732" y="867"/>
                    <a:pt x="767" y="878"/>
                    <a:pt x="800" y="878"/>
                  </a:cubicBezTo>
                  <a:cubicBezTo>
                    <a:pt x="923" y="878"/>
                    <a:pt x="1033" y="729"/>
                    <a:pt x="905" y="617"/>
                  </a:cubicBezTo>
                  <a:cubicBezTo>
                    <a:pt x="702" y="454"/>
                    <a:pt x="539" y="230"/>
                    <a:pt x="335" y="46"/>
                  </a:cubicBezTo>
                  <a:cubicBezTo>
                    <a:pt x="303" y="14"/>
                    <a:pt x="267"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a:off x="8229670" y="5418568"/>
              <a:ext cx="141165" cy="132267"/>
            </a:xfrm>
            <a:custGeom>
              <a:avLst/>
              <a:gdLst/>
              <a:ahLst/>
              <a:cxnLst/>
              <a:rect l="l" t="t" r="r" b="b"/>
              <a:pathLst>
                <a:path w="1412" h="1323" extrusionOk="0">
                  <a:moveTo>
                    <a:pt x="226" y="1"/>
                  </a:moveTo>
                  <a:cubicBezTo>
                    <a:pt x="96" y="1"/>
                    <a:pt x="1" y="205"/>
                    <a:pt x="138" y="309"/>
                  </a:cubicBezTo>
                  <a:cubicBezTo>
                    <a:pt x="505" y="573"/>
                    <a:pt x="811" y="920"/>
                    <a:pt x="1096" y="1266"/>
                  </a:cubicBezTo>
                  <a:cubicBezTo>
                    <a:pt x="1131" y="1306"/>
                    <a:pt x="1169" y="1322"/>
                    <a:pt x="1206" y="1322"/>
                  </a:cubicBezTo>
                  <a:cubicBezTo>
                    <a:pt x="1319" y="1322"/>
                    <a:pt x="1412" y="1165"/>
                    <a:pt x="1320" y="1042"/>
                  </a:cubicBezTo>
                  <a:cubicBezTo>
                    <a:pt x="1035" y="675"/>
                    <a:pt x="688" y="309"/>
                    <a:pt x="301" y="23"/>
                  </a:cubicBezTo>
                  <a:cubicBezTo>
                    <a:pt x="276" y="8"/>
                    <a:pt x="251" y="1"/>
                    <a:pt x="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a:off x="8043121" y="4705762"/>
              <a:ext cx="102174" cy="86378"/>
            </a:xfrm>
            <a:custGeom>
              <a:avLst/>
              <a:gdLst/>
              <a:ahLst/>
              <a:cxnLst/>
              <a:rect l="l" t="t" r="r" b="b"/>
              <a:pathLst>
                <a:path w="1022" h="864" extrusionOk="0">
                  <a:moveTo>
                    <a:pt x="231" y="0"/>
                  </a:moveTo>
                  <a:cubicBezTo>
                    <a:pt x="109" y="0"/>
                    <a:pt x="0" y="159"/>
                    <a:pt x="110" y="270"/>
                  </a:cubicBezTo>
                  <a:cubicBezTo>
                    <a:pt x="314" y="474"/>
                    <a:pt x="497" y="677"/>
                    <a:pt x="721" y="840"/>
                  </a:cubicBezTo>
                  <a:cubicBezTo>
                    <a:pt x="747" y="856"/>
                    <a:pt x="772" y="863"/>
                    <a:pt x="797" y="863"/>
                  </a:cubicBezTo>
                  <a:cubicBezTo>
                    <a:pt x="927" y="863"/>
                    <a:pt x="1022" y="661"/>
                    <a:pt x="884" y="575"/>
                  </a:cubicBezTo>
                  <a:cubicBezTo>
                    <a:pt x="681" y="433"/>
                    <a:pt x="497" y="229"/>
                    <a:pt x="334" y="46"/>
                  </a:cubicBezTo>
                  <a:cubicBezTo>
                    <a:pt x="302" y="14"/>
                    <a:pt x="266"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a:off x="8026825" y="4469527"/>
              <a:ext cx="93377" cy="82579"/>
            </a:xfrm>
            <a:custGeom>
              <a:avLst/>
              <a:gdLst/>
              <a:ahLst/>
              <a:cxnLst/>
              <a:rect l="l" t="t" r="r" b="b"/>
              <a:pathLst>
                <a:path w="934" h="826" extrusionOk="0">
                  <a:moveTo>
                    <a:pt x="231" y="1"/>
                  </a:moveTo>
                  <a:cubicBezTo>
                    <a:pt x="110" y="1"/>
                    <a:pt x="0" y="160"/>
                    <a:pt x="111" y="270"/>
                  </a:cubicBezTo>
                  <a:lnTo>
                    <a:pt x="599" y="780"/>
                  </a:lnTo>
                  <a:cubicBezTo>
                    <a:pt x="631" y="812"/>
                    <a:pt x="668" y="825"/>
                    <a:pt x="703" y="825"/>
                  </a:cubicBezTo>
                  <a:cubicBezTo>
                    <a:pt x="824" y="825"/>
                    <a:pt x="934" y="666"/>
                    <a:pt x="823" y="556"/>
                  </a:cubicBezTo>
                  <a:lnTo>
                    <a:pt x="335" y="46"/>
                  </a:lnTo>
                  <a:cubicBezTo>
                    <a:pt x="302" y="14"/>
                    <a:pt x="266"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 name="Google Shape;366;p4"/>
          <p:cNvSpPr/>
          <p:nvPr/>
        </p:nvSpPr>
        <p:spPr>
          <a:xfrm>
            <a:off x="8523776" y="2356005"/>
            <a:ext cx="388421" cy="338152"/>
          </a:xfrm>
          <a:custGeom>
            <a:avLst/>
            <a:gdLst/>
            <a:ahLst/>
            <a:cxnLst/>
            <a:rect l="l" t="t" r="r" b="b"/>
            <a:pathLst>
              <a:path w="3593" h="3128" extrusionOk="0">
                <a:moveTo>
                  <a:pt x="2316" y="1"/>
                </a:moveTo>
                <a:cubicBezTo>
                  <a:pt x="2222" y="1"/>
                  <a:pt x="2134" y="43"/>
                  <a:pt x="2083" y="145"/>
                </a:cubicBezTo>
                <a:cubicBezTo>
                  <a:pt x="1900" y="532"/>
                  <a:pt x="1696" y="919"/>
                  <a:pt x="1513" y="1306"/>
                </a:cubicBezTo>
                <a:cubicBezTo>
                  <a:pt x="1146" y="1041"/>
                  <a:pt x="780" y="776"/>
                  <a:pt x="393" y="552"/>
                </a:cubicBezTo>
                <a:cubicBezTo>
                  <a:pt x="360" y="532"/>
                  <a:pt x="327" y="524"/>
                  <a:pt x="295" y="524"/>
                </a:cubicBezTo>
                <a:cubicBezTo>
                  <a:pt x="129" y="524"/>
                  <a:pt x="1" y="758"/>
                  <a:pt x="189" y="878"/>
                </a:cubicBezTo>
                <a:cubicBezTo>
                  <a:pt x="576" y="1122"/>
                  <a:pt x="963" y="1367"/>
                  <a:pt x="1350" y="1631"/>
                </a:cubicBezTo>
                <a:cubicBezTo>
                  <a:pt x="1228" y="1876"/>
                  <a:pt x="1105" y="2120"/>
                  <a:pt x="963" y="2365"/>
                </a:cubicBezTo>
                <a:cubicBezTo>
                  <a:pt x="862" y="2581"/>
                  <a:pt x="1046" y="2797"/>
                  <a:pt x="1228" y="2797"/>
                </a:cubicBezTo>
                <a:cubicBezTo>
                  <a:pt x="1303" y="2797"/>
                  <a:pt x="1378" y="2759"/>
                  <a:pt x="1431" y="2670"/>
                </a:cubicBezTo>
                <a:cubicBezTo>
                  <a:pt x="1554" y="2426"/>
                  <a:pt x="1696" y="2202"/>
                  <a:pt x="1818" y="1957"/>
                </a:cubicBezTo>
                <a:cubicBezTo>
                  <a:pt x="2266" y="2303"/>
                  <a:pt x="2694" y="2650"/>
                  <a:pt x="3081" y="3057"/>
                </a:cubicBezTo>
                <a:cubicBezTo>
                  <a:pt x="3130" y="3106"/>
                  <a:pt x="3186" y="3127"/>
                  <a:pt x="3239" y="3127"/>
                </a:cubicBezTo>
                <a:cubicBezTo>
                  <a:pt x="3428" y="3127"/>
                  <a:pt x="3593" y="2869"/>
                  <a:pt x="3386" y="2711"/>
                </a:cubicBezTo>
                <a:cubicBezTo>
                  <a:pt x="2918" y="2365"/>
                  <a:pt x="2470" y="1998"/>
                  <a:pt x="2002" y="1652"/>
                </a:cubicBezTo>
                <a:cubicBezTo>
                  <a:pt x="2246" y="1265"/>
                  <a:pt x="2470" y="857"/>
                  <a:pt x="2653" y="430"/>
                </a:cubicBezTo>
                <a:cubicBezTo>
                  <a:pt x="2751" y="206"/>
                  <a:pt x="2522" y="1"/>
                  <a:pt x="23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a:off x="8595375" y="3659031"/>
            <a:ext cx="337828" cy="296532"/>
          </a:xfrm>
          <a:custGeom>
            <a:avLst/>
            <a:gdLst/>
            <a:ahLst/>
            <a:cxnLst/>
            <a:rect l="l" t="t" r="r" b="b"/>
            <a:pathLst>
              <a:path w="3125" h="2743" extrusionOk="0">
                <a:moveTo>
                  <a:pt x="2705" y="0"/>
                </a:moveTo>
                <a:cubicBezTo>
                  <a:pt x="2682" y="0"/>
                  <a:pt x="2659" y="3"/>
                  <a:pt x="2635" y="10"/>
                </a:cubicBezTo>
                <a:cubicBezTo>
                  <a:pt x="2207" y="132"/>
                  <a:pt x="1841" y="621"/>
                  <a:pt x="1515" y="906"/>
                </a:cubicBezTo>
                <a:cubicBezTo>
                  <a:pt x="1413" y="1008"/>
                  <a:pt x="1331" y="1089"/>
                  <a:pt x="1230" y="1171"/>
                </a:cubicBezTo>
                <a:cubicBezTo>
                  <a:pt x="965" y="967"/>
                  <a:pt x="721" y="784"/>
                  <a:pt x="476" y="560"/>
                </a:cubicBezTo>
                <a:cubicBezTo>
                  <a:pt x="447" y="538"/>
                  <a:pt x="416" y="528"/>
                  <a:pt x="385" y="528"/>
                </a:cubicBezTo>
                <a:cubicBezTo>
                  <a:pt x="245" y="528"/>
                  <a:pt x="115" y="728"/>
                  <a:pt x="232" y="845"/>
                </a:cubicBezTo>
                <a:cubicBezTo>
                  <a:pt x="456" y="1048"/>
                  <a:pt x="700" y="1252"/>
                  <a:pt x="945" y="1435"/>
                </a:cubicBezTo>
                <a:cubicBezTo>
                  <a:pt x="680" y="1680"/>
                  <a:pt x="435" y="1924"/>
                  <a:pt x="191" y="2169"/>
                </a:cubicBezTo>
                <a:cubicBezTo>
                  <a:pt x="1" y="2375"/>
                  <a:pt x="168" y="2680"/>
                  <a:pt x="377" y="2680"/>
                </a:cubicBezTo>
                <a:cubicBezTo>
                  <a:pt x="436" y="2680"/>
                  <a:pt x="499" y="2655"/>
                  <a:pt x="558" y="2596"/>
                </a:cubicBezTo>
                <a:cubicBezTo>
                  <a:pt x="822" y="2331"/>
                  <a:pt x="1087" y="2067"/>
                  <a:pt x="1372" y="1822"/>
                </a:cubicBezTo>
                <a:cubicBezTo>
                  <a:pt x="1718" y="2107"/>
                  <a:pt x="2085" y="2413"/>
                  <a:pt x="2431" y="2698"/>
                </a:cubicBezTo>
                <a:cubicBezTo>
                  <a:pt x="2466" y="2729"/>
                  <a:pt x="2505" y="2742"/>
                  <a:pt x="2543" y="2742"/>
                </a:cubicBezTo>
                <a:cubicBezTo>
                  <a:pt x="2706" y="2742"/>
                  <a:pt x="2865" y="2504"/>
                  <a:pt x="2716" y="2372"/>
                </a:cubicBezTo>
                <a:cubicBezTo>
                  <a:pt x="2390" y="2067"/>
                  <a:pt x="2044" y="1802"/>
                  <a:pt x="1698" y="1537"/>
                </a:cubicBezTo>
                <a:cubicBezTo>
                  <a:pt x="2085" y="1211"/>
                  <a:pt x="2472" y="886"/>
                  <a:pt x="2900" y="580"/>
                </a:cubicBezTo>
                <a:cubicBezTo>
                  <a:pt x="3125" y="411"/>
                  <a:pt x="2970" y="0"/>
                  <a:pt x="2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a:off x="8562366" y="3024977"/>
            <a:ext cx="311234" cy="303235"/>
          </a:xfrm>
          <a:custGeom>
            <a:avLst/>
            <a:gdLst/>
            <a:ahLst/>
            <a:cxnLst/>
            <a:rect l="l" t="t" r="r" b="b"/>
            <a:pathLst>
              <a:path w="2879" h="2805" extrusionOk="0">
                <a:moveTo>
                  <a:pt x="2236" y="1"/>
                </a:moveTo>
                <a:cubicBezTo>
                  <a:pt x="2023" y="1"/>
                  <a:pt x="1832" y="205"/>
                  <a:pt x="1921" y="442"/>
                </a:cubicBezTo>
                <a:cubicBezTo>
                  <a:pt x="1921" y="442"/>
                  <a:pt x="1921" y="442"/>
                  <a:pt x="1901" y="463"/>
                </a:cubicBezTo>
                <a:cubicBezTo>
                  <a:pt x="1860" y="524"/>
                  <a:pt x="1840" y="626"/>
                  <a:pt x="1779" y="687"/>
                </a:cubicBezTo>
                <a:cubicBezTo>
                  <a:pt x="1656" y="911"/>
                  <a:pt x="1473" y="1115"/>
                  <a:pt x="1290" y="1298"/>
                </a:cubicBezTo>
                <a:cubicBezTo>
                  <a:pt x="1269" y="1339"/>
                  <a:pt x="1229" y="1379"/>
                  <a:pt x="1188" y="1420"/>
                </a:cubicBezTo>
                <a:cubicBezTo>
                  <a:pt x="944" y="1257"/>
                  <a:pt x="679" y="1094"/>
                  <a:pt x="414" y="911"/>
                </a:cubicBezTo>
                <a:cubicBezTo>
                  <a:pt x="380" y="892"/>
                  <a:pt x="346" y="884"/>
                  <a:pt x="313" y="884"/>
                </a:cubicBezTo>
                <a:cubicBezTo>
                  <a:pt x="132" y="884"/>
                  <a:pt x="0" y="1136"/>
                  <a:pt x="190" y="1257"/>
                </a:cubicBezTo>
                <a:cubicBezTo>
                  <a:pt x="414" y="1400"/>
                  <a:pt x="679" y="1542"/>
                  <a:pt x="944" y="1685"/>
                </a:cubicBezTo>
                <a:cubicBezTo>
                  <a:pt x="760" y="1888"/>
                  <a:pt x="557" y="2092"/>
                  <a:pt x="373" y="2296"/>
                </a:cubicBezTo>
                <a:cubicBezTo>
                  <a:pt x="150" y="2487"/>
                  <a:pt x="340" y="2804"/>
                  <a:pt x="560" y="2804"/>
                </a:cubicBezTo>
                <a:cubicBezTo>
                  <a:pt x="620" y="2804"/>
                  <a:pt x="683" y="2780"/>
                  <a:pt x="740" y="2723"/>
                </a:cubicBezTo>
                <a:cubicBezTo>
                  <a:pt x="984" y="2499"/>
                  <a:pt x="1208" y="2255"/>
                  <a:pt x="1432" y="2031"/>
                </a:cubicBezTo>
                <a:cubicBezTo>
                  <a:pt x="1616" y="2153"/>
                  <a:pt x="1758" y="2316"/>
                  <a:pt x="1860" y="2479"/>
                </a:cubicBezTo>
                <a:cubicBezTo>
                  <a:pt x="1922" y="2581"/>
                  <a:pt x="2005" y="2622"/>
                  <a:pt x="2086" y="2622"/>
                </a:cubicBezTo>
                <a:cubicBezTo>
                  <a:pt x="2293" y="2622"/>
                  <a:pt x="2482" y="2350"/>
                  <a:pt x="2247" y="2174"/>
                </a:cubicBezTo>
                <a:cubicBezTo>
                  <a:pt x="2064" y="2031"/>
                  <a:pt x="1860" y="1888"/>
                  <a:pt x="1677" y="1746"/>
                </a:cubicBezTo>
                <a:cubicBezTo>
                  <a:pt x="1799" y="1624"/>
                  <a:pt x="1901" y="1501"/>
                  <a:pt x="2023" y="1359"/>
                </a:cubicBezTo>
                <a:cubicBezTo>
                  <a:pt x="2247" y="1094"/>
                  <a:pt x="2878" y="463"/>
                  <a:pt x="2471" y="96"/>
                </a:cubicBezTo>
                <a:cubicBezTo>
                  <a:pt x="2399" y="30"/>
                  <a:pt x="2316" y="1"/>
                  <a:pt x="22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7"/>
        <p:cNvGrpSpPr/>
        <p:nvPr/>
      </p:nvGrpSpPr>
      <p:grpSpPr>
        <a:xfrm>
          <a:off x="0" y="0"/>
          <a:ext cx="0" cy="0"/>
          <a:chOff x="0" y="0"/>
          <a:chExt cx="0" cy="0"/>
        </a:xfrm>
      </p:grpSpPr>
      <p:sp>
        <p:nvSpPr>
          <p:cNvPr id="408" name="Google Shape;408;p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grpSp>
        <p:nvGrpSpPr>
          <p:cNvPr id="409" name="Google Shape;409;p6"/>
          <p:cNvGrpSpPr/>
          <p:nvPr/>
        </p:nvGrpSpPr>
        <p:grpSpPr>
          <a:xfrm rot="-8672935" flipH="1">
            <a:off x="8294973" y="4152427"/>
            <a:ext cx="780602" cy="797964"/>
            <a:chOff x="7984627" y="876143"/>
            <a:chExt cx="780612" cy="797975"/>
          </a:xfrm>
        </p:grpSpPr>
        <p:sp>
          <p:nvSpPr>
            <p:cNvPr id="410" name="Google Shape;410;p6"/>
            <p:cNvSpPr/>
            <p:nvPr/>
          </p:nvSpPr>
          <p:spPr>
            <a:xfrm rot="-1119075" flipH="1">
              <a:off x="8070438" y="956805"/>
              <a:ext cx="608989" cy="636651"/>
            </a:xfrm>
            <a:custGeom>
              <a:avLst/>
              <a:gdLst/>
              <a:ahLst/>
              <a:cxnLst/>
              <a:rect l="l" t="t" r="r" b="b"/>
              <a:pathLst>
                <a:path w="8454" h="8838" extrusionOk="0">
                  <a:moveTo>
                    <a:pt x="208" y="0"/>
                  </a:moveTo>
                  <a:cubicBezTo>
                    <a:pt x="90" y="0"/>
                    <a:pt x="1" y="146"/>
                    <a:pt x="124" y="216"/>
                  </a:cubicBezTo>
                  <a:cubicBezTo>
                    <a:pt x="1162" y="786"/>
                    <a:pt x="2038" y="1601"/>
                    <a:pt x="2914" y="2375"/>
                  </a:cubicBezTo>
                  <a:cubicBezTo>
                    <a:pt x="3952" y="3291"/>
                    <a:pt x="4869" y="4188"/>
                    <a:pt x="5765" y="5226"/>
                  </a:cubicBezTo>
                  <a:cubicBezTo>
                    <a:pt x="6111" y="5654"/>
                    <a:pt x="6478" y="6061"/>
                    <a:pt x="6885" y="6428"/>
                  </a:cubicBezTo>
                  <a:cubicBezTo>
                    <a:pt x="7313" y="6815"/>
                    <a:pt x="7435" y="7039"/>
                    <a:pt x="6804" y="7263"/>
                  </a:cubicBezTo>
                  <a:cubicBezTo>
                    <a:pt x="5765" y="7629"/>
                    <a:pt x="4665" y="7792"/>
                    <a:pt x="3627" y="8200"/>
                  </a:cubicBezTo>
                  <a:cubicBezTo>
                    <a:pt x="3247" y="8326"/>
                    <a:pt x="3445" y="8837"/>
                    <a:pt x="3779" y="8837"/>
                  </a:cubicBezTo>
                  <a:cubicBezTo>
                    <a:pt x="3821" y="8837"/>
                    <a:pt x="3866" y="8829"/>
                    <a:pt x="3912" y="8810"/>
                  </a:cubicBezTo>
                  <a:cubicBezTo>
                    <a:pt x="4808" y="8464"/>
                    <a:pt x="5745" y="8281"/>
                    <a:pt x="6641" y="8016"/>
                  </a:cubicBezTo>
                  <a:cubicBezTo>
                    <a:pt x="7007" y="7894"/>
                    <a:pt x="7415" y="7792"/>
                    <a:pt x="7720" y="7568"/>
                  </a:cubicBezTo>
                  <a:cubicBezTo>
                    <a:pt x="8453" y="7018"/>
                    <a:pt x="7903" y="6468"/>
                    <a:pt x="7374" y="6020"/>
                  </a:cubicBezTo>
                  <a:cubicBezTo>
                    <a:pt x="6193" y="5022"/>
                    <a:pt x="5276" y="3780"/>
                    <a:pt x="4054" y="2803"/>
                  </a:cubicBezTo>
                  <a:cubicBezTo>
                    <a:pt x="2853" y="1845"/>
                    <a:pt x="1610" y="725"/>
                    <a:pt x="266" y="13"/>
                  </a:cubicBezTo>
                  <a:cubicBezTo>
                    <a:pt x="247" y="4"/>
                    <a:pt x="227"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rot="-1119075" flipH="1">
              <a:off x="8321132" y="1067918"/>
              <a:ext cx="312779" cy="397925"/>
            </a:xfrm>
            <a:custGeom>
              <a:avLst/>
              <a:gdLst/>
              <a:ahLst/>
              <a:cxnLst/>
              <a:rect l="l" t="t" r="r" b="b"/>
              <a:pathLst>
                <a:path w="4342" h="5524" extrusionOk="0">
                  <a:moveTo>
                    <a:pt x="151" y="1"/>
                  </a:moveTo>
                  <a:cubicBezTo>
                    <a:pt x="76" y="1"/>
                    <a:pt x="0" y="107"/>
                    <a:pt x="65" y="188"/>
                  </a:cubicBezTo>
                  <a:cubicBezTo>
                    <a:pt x="1327" y="1369"/>
                    <a:pt x="2733" y="2591"/>
                    <a:pt x="3690" y="4057"/>
                  </a:cubicBezTo>
                  <a:cubicBezTo>
                    <a:pt x="3018" y="4485"/>
                    <a:pt x="1898" y="4933"/>
                    <a:pt x="1164" y="4933"/>
                  </a:cubicBezTo>
                  <a:cubicBezTo>
                    <a:pt x="798" y="4933"/>
                    <a:pt x="757" y="5523"/>
                    <a:pt x="1124" y="5523"/>
                  </a:cubicBezTo>
                  <a:cubicBezTo>
                    <a:pt x="1653" y="5523"/>
                    <a:pt x="2061" y="5299"/>
                    <a:pt x="2549" y="5137"/>
                  </a:cubicBezTo>
                  <a:cubicBezTo>
                    <a:pt x="3140" y="4912"/>
                    <a:pt x="3710" y="4750"/>
                    <a:pt x="4219" y="4342"/>
                  </a:cubicBezTo>
                  <a:cubicBezTo>
                    <a:pt x="4321" y="4240"/>
                    <a:pt x="4342" y="4078"/>
                    <a:pt x="4240" y="3976"/>
                  </a:cubicBezTo>
                  <a:cubicBezTo>
                    <a:pt x="2977" y="2550"/>
                    <a:pt x="1653" y="1247"/>
                    <a:pt x="207" y="25"/>
                  </a:cubicBezTo>
                  <a:cubicBezTo>
                    <a:pt x="190" y="8"/>
                    <a:pt x="171" y="1"/>
                    <a:pt x="1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rot="-1119075" flipH="1">
              <a:off x="8521472" y="1166236"/>
              <a:ext cx="152788" cy="185276"/>
            </a:xfrm>
            <a:custGeom>
              <a:avLst/>
              <a:gdLst/>
              <a:ahLst/>
              <a:cxnLst/>
              <a:rect l="l" t="t" r="r" b="b"/>
              <a:pathLst>
                <a:path w="2121" h="2572" extrusionOk="0">
                  <a:moveTo>
                    <a:pt x="172" y="0"/>
                  </a:moveTo>
                  <a:cubicBezTo>
                    <a:pt x="73" y="0"/>
                    <a:pt x="1" y="128"/>
                    <a:pt x="104" y="197"/>
                  </a:cubicBezTo>
                  <a:cubicBezTo>
                    <a:pt x="654" y="503"/>
                    <a:pt x="1306" y="971"/>
                    <a:pt x="1652" y="1541"/>
                  </a:cubicBezTo>
                  <a:cubicBezTo>
                    <a:pt x="1347" y="1724"/>
                    <a:pt x="1102" y="1928"/>
                    <a:pt x="756" y="2010"/>
                  </a:cubicBezTo>
                  <a:cubicBezTo>
                    <a:pt x="418" y="2066"/>
                    <a:pt x="495" y="2571"/>
                    <a:pt x="780" y="2571"/>
                  </a:cubicBezTo>
                  <a:cubicBezTo>
                    <a:pt x="805" y="2571"/>
                    <a:pt x="830" y="2567"/>
                    <a:pt x="858" y="2559"/>
                  </a:cubicBezTo>
                  <a:cubicBezTo>
                    <a:pt x="1306" y="2417"/>
                    <a:pt x="1795" y="2091"/>
                    <a:pt x="2059" y="1704"/>
                  </a:cubicBezTo>
                  <a:cubicBezTo>
                    <a:pt x="2121" y="1623"/>
                    <a:pt x="2100" y="1500"/>
                    <a:pt x="1998" y="1439"/>
                  </a:cubicBezTo>
                  <a:cubicBezTo>
                    <a:pt x="1367" y="1012"/>
                    <a:pt x="899" y="401"/>
                    <a:pt x="227" y="14"/>
                  </a:cubicBezTo>
                  <a:cubicBezTo>
                    <a:pt x="208" y="4"/>
                    <a:pt x="189" y="0"/>
                    <a:pt x="1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3" name="Google Shape;413;p6"/>
          <p:cNvSpPr/>
          <p:nvPr/>
        </p:nvSpPr>
        <p:spPr>
          <a:xfrm rot="-6890076">
            <a:off x="-417356" y="-663950"/>
            <a:ext cx="1780038" cy="2377498"/>
          </a:xfrm>
          <a:custGeom>
            <a:avLst/>
            <a:gdLst/>
            <a:ahLst/>
            <a:cxnLst/>
            <a:rect l="l" t="t" r="r" b="b"/>
            <a:pathLst>
              <a:path w="32159" h="42953" extrusionOk="0">
                <a:moveTo>
                  <a:pt x="23771" y="0"/>
                </a:moveTo>
                <a:cubicBezTo>
                  <a:pt x="23607" y="0"/>
                  <a:pt x="23439" y="36"/>
                  <a:pt x="23279" y="114"/>
                </a:cubicBezTo>
                <a:cubicBezTo>
                  <a:pt x="20183" y="1581"/>
                  <a:pt x="17047" y="2945"/>
                  <a:pt x="13890" y="4208"/>
                </a:cubicBezTo>
                <a:cubicBezTo>
                  <a:pt x="9491" y="5980"/>
                  <a:pt x="4950" y="7609"/>
                  <a:pt x="917" y="10073"/>
                </a:cubicBezTo>
                <a:cubicBezTo>
                  <a:pt x="1" y="10623"/>
                  <a:pt x="306" y="12048"/>
                  <a:pt x="1386" y="12171"/>
                </a:cubicBezTo>
                <a:cubicBezTo>
                  <a:pt x="3777" y="12454"/>
                  <a:pt x="6191" y="12596"/>
                  <a:pt x="8604" y="12596"/>
                </a:cubicBezTo>
                <a:cubicBezTo>
                  <a:pt x="10178" y="12596"/>
                  <a:pt x="11752" y="12536"/>
                  <a:pt x="13320" y="12415"/>
                </a:cubicBezTo>
                <a:cubicBezTo>
                  <a:pt x="13351" y="12413"/>
                  <a:pt x="13381" y="12412"/>
                  <a:pt x="13411" y="12412"/>
                </a:cubicBezTo>
                <a:cubicBezTo>
                  <a:pt x="14469" y="12412"/>
                  <a:pt x="14965" y="13778"/>
                  <a:pt x="14094" y="14452"/>
                </a:cubicBezTo>
                <a:cubicBezTo>
                  <a:pt x="12179" y="15938"/>
                  <a:pt x="10347" y="17506"/>
                  <a:pt x="8677" y="19258"/>
                </a:cubicBezTo>
                <a:cubicBezTo>
                  <a:pt x="8045" y="19930"/>
                  <a:pt x="8432" y="21030"/>
                  <a:pt x="9328" y="21172"/>
                </a:cubicBezTo>
                <a:cubicBezTo>
                  <a:pt x="9795" y="21247"/>
                  <a:pt x="10267" y="21278"/>
                  <a:pt x="10745" y="21278"/>
                </a:cubicBezTo>
                <a:cubicBezTo>
                  <a:pt x="11830" y="21278"/>
                  <a:pt x="12942" y="21118"/>
                  <a:pt x="14073" y="20948"/>
                </a:cubicBezTo>
                <a:cubicBezTo>
                  <a:pt x="14132" y="20940"/>
                  <a:pt x="14190" y="20936"/>
                  <a:pt x="14246" y="20936"/>
                </a:cubicBezTo>
                <a:cubicBezTo>
                  <a:pt x="15294" y="20936"/>
                  <a:pt x="15818" y="22327"/>
                  <a:pt x="14929" y="22985"/>
                </a:cubicBezTo>
                <a:cubicBezTo>
                  <a:pt x="13544" y="24023"/>
                  <a:pt x="12179" y="25123"/>
                  <a:pt x="10835" y="26243"/>
                </a:cubicBezTo>
                <a:cubicBezTo>
                  <a:pt x="10102" y="26854"/>
                  <a:pt x="10428" y="28056"/>
                  <a:pt x="11385" y="28239"/>
                </a:cubicBezTo>
                <a:cubicBezTo>
                  <a:pt x="14135" y="28728"/>
                  <a:pt x="16945" y="28993"/>
                  <a:pt x="19735" y="29013"/>
                </a:cubicBezTo>
                <a:cubicBezTo>
                  <a:pt x="20896" y="29013"/>
                  <a:pt x="21324" y="30520"/>
                  <a:pt x="20346" y="31131"/>
                </a:cubicBezTo>
                <a:cubicBezTo>
                  <a:pt x="18289" y="32394"/>
                  <a:pt x="16273" y="33717"/>
                  <a:pt x="14338" y="35123"/>
                </a:cubicBezTo>
                <a:cubicBezTo>
                  <a:pt x="13625" y="35611"/>
                  <a:pt x="13727" y="36691"/>
                  <a:pt x="14501" y="37078"/>
                </a:cubicBezTo>
                <a:cubicBezTo>
                  <a:pt x="16782" y="38177"/>
                  <a:pt x="19124" y="39196"/>
                  <a:pt x="21466" y="40133"/>
                </a:cubicBezTo>
                <a:cubicBezTo>
                  <a:pt x="23808" y="41069"/>
                  <a:pt x="26476" y="42352"/>
                  <a:pt x="29022" y="42923"/>
                </a:cubicBezTo>
                <a:cubicBezTo>
                  <a:pt x="29110" y="42943"/>
                  <a:pt x="29198" y="42952"/>
                  <a:pt x="29284" y="42952"/>
                </a:cubicBezTo>
                <a:cubicBezTo>
                  <a:pt x="29815" y="42952"/>
                  <a:pt x="30281" y="42590"/>
                  <a:pt x="30386" y="42047"/>
                </a:cubicBezTo>
                <a:cubicBezTo>
                  <a:pt x="30509" y="41456"/>
                  <a:pt x="30712" y="40886"/>
                  <a:pt x="30936" y="40295"/>
                </a:cubicBezTo>
                <a:cubicBezTo>
                  <a:pt x="32158" y="36874"/>
                  <a:pt x="31445" y="33127"/>
                  <a:pt x="30733" y="29583"/>
                </a:cubicBezTo>
                <a:lnTo>
                  <a:pt x="24888" y="909"/>
                </a:lnTo>
                <a:cubicBezTo>
                  <a:pt x="24779" y="366"/>
                  <a:pt x="24293" y="0"/>
                  <a:pt x="23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4"/>
        <p:cNvGrpSpPr/>
        <p:nvPr/>
      </p:nvGrpSpPr>
      <p:grpSpPr>
        <a:xfrm>
          <a:off x="0" y="0"/>
          <a:ext cx="0" cy="0"/>
          <a:chOff x="0" y="0"/>
          <a:chExt cx="0" cy="0"/>
        </a:xfrm>
      </p:grpSpPr>
      <p:sp>
        <p:nvSpPr>
          <p:cNvPr id="675" name="Google Shape;675;p9"/>
          <p:cNvSpPr txBox="1">
            <a:spLocks noGrp="1"/>
          </p:cNvSpPr>
          <p:nvPr>
            <p:ph type="title"/>
          </p:nvPr>
        </p:nvSpPr>
        <p:spPr>
          <a:xfrm>
            <a:off x="4086850" y="1398425"/>
            <a:ext cx="4455000" cy="6282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sz="48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76" name="Google Shape;676;p9"/>
          <p:cNvSpPr txBox="1">
            <a:spLocks noGrp="1"/>
          </p:cNvSpPr>
          <p:nvPr>
            <p:ph type="subTitle" idx="1"/>
          </p:nvPr>
        </p:nvSpPr>
        <p:spPr>
          <a:xfrm>
            <a:off x="4291750" y="2322925"/>
            <a:ext cx="4045200" cy="1478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700"/>
              <a:buNone/>
              <a:defRPr sz="17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a:endParaRPr/>
          </a:p>
        </p:txBody>
      </p:sp>
      <p:sp>
        <p:nvSpPr>
          <p:cNvPr id="677" name="Google Shape;677;p9"/>
          <p:cNvSpPr/>
          <p:nvPr/>
        </p:nvSpPr>
        <p:spPr>
          <a:xfrm rot="7809063">
            <a:off x="-1239963" y="-2478543"/>
            <a:ext cx="3906374" cy="3616714"/>
          </a:xfrm>
          <a:custGeom>
            <a:avLst/>
            <a:gdLst/>
            <a:ahLst/>
            <a:cxnLst/>
            <a:rect l="l" t="t" r="r" b="b"/>
            <a:pathLst>
              <a:path w="27134" h="25122" extrusionOk="0">
                <a:moveTo>
                  <a:pt x="13581" y="1"/>
                </a:moveTo>
                <a:cubicBezTo>
                  <a:pt x="13132" y="1"/>
                  <a:pt x="12687" y="79"/>
                  <a:pt x="12261" y="254"/>
                </a:cubicBezTo>
                <a:cubicBezTo>
                  <a:pt x="11263" y="682"/>
                  <a:pt x="10509" y="1537"/>
                  <a:pt x="9715" y="2270"/>
                </a:cubicBezTo>
                <a:cubicBezTo>
                  <a:pt x="8697" y="3166"/>
                  <a:pt x="7515" y="3879"/>
                  <a:pt x="6253" y="4368"/>
                </a:cubicBezTo>
                <a:cubicBezTo>
                  <a:pt x="5072" y="4816"/>
                  <a:pt x="3809" y="5060"/>
                  <a:pt x="2811" y="5854"/>
                </a:cubicBezTo>
                <a:cubicBezTo>
                  <a:pt x="2078" y="6425"/>
                  <a:pt x="1569" y="7219"/>
                  <a:pt x="1202" y="8074"/>
                </a:cubicBezTo>
                <a:cubicBezTo>
                  <a:pt x="1" y="10905"/>
                  <a:pt x="367" y="14204"/>
                  <a:pt x="1569" y="17035"/>
                </a:cubicBezTo>
                <a:cubicBezTo>
                  <a:pt x="1874" y="17768"/>
                  <a:pt x="2261" y="18481"/>
                  <a:pt x="2831" y="19031"/>
                </a:cubicBezTo>
                <a:cubicBezTo>
                  <a:pt x="3381" y="19581"/>
                  <a:pt x="4094" y="19947"/>
                  <a:pt x="4786" y="20294"/>
                </a:cubicBezTo>
                <a:cubicBezTo>
                  <a:pt x="7821" y="21780"/>
                  <a:pt x="10916" y="23206"/>
                  <a:pt x="14134" y="24265"/>
                </a:cubicBezTo>
                <a:cubicBezTo>
                  <a:pt x="15580" y="24734"/>
                  <a:pt x="17123" y="25121"/>
                  <a:pt x="18622" y="25121"/>
                </a:cubicBezTo>
                <a:cubicBezTo>
                  <a:pt x="19594" y="25121"/>
                  <a:pt x="20548" y="24959"/>
                  <a:pt x="21445" y="24550"/>
                </a:cubicBezTo>
                <a:cubicBezTo>
                  <a:pt x="22525" y="24041"/>
                  <a:pt x="23421" y="23206"/>
                  <a:pt x="24174" y="22269"/>
                </a:cubicBezTo>
                <a:cubicBezTo>
                  <a:pt x="25844" y="20171"/>
                  <a:pt x="26802" y="17483"/>
                  <a:pt x="26822" y="14775"/>
                </a:cubicBezTo>
                <a:cubicBezTo>
                  <a:pt x="26842" y="12921"/>
                  <a:pt x="26435" y="11068"/>
                  <a:pt x="26639" y="9235"/>
                </a:cubicBezTo>
                <a:cubicBezTo>
                  <a:pt x="26734" y="8396"/>
                  <a:pt x="27133" y="7843"/>
                  <a:pt x="26330" y="7843"/>
                </a:cubicBezTo>
                <a:cubicBezTo>
                  <a:pt x="26276" y="7843"/>
                  <a:pt x="26216" y="7845"/>
                  <a:pt x="26150" y="7850"/>
                </a:cubicBezTo>
                <a:cubicBezTo>
                  <a:pt x="25393" y="7906"/>
                  <a:pt x="24820" y="8396"/>
                  <a:pt x="24021" y="8396"/>
                </a:cubicBezTo>
                <a:cubicBezTo>
                  <a:pt x="23939" y="8396"/>
                  <a:pt x="23855" y="8391"/>
                  <a:pt x="23767" y="8380"/>
                </a:cubicBezTo>
                <a:cubicBezTo>
                  <a:pt x="22647" y="8217"/>
                  <a:pt x="21751" y="7402"/>
                  <a:pt x="21018" y="6547"/>
                </a:cubicBezTo>
                <a:cubicBezTo>
                  <a:pt x="19796" y="5040"/>
                  <a:pt x="18900" y="3248"/>
                  <a:pt x="17535" y="1863"/>
                </a:cubicBezTo>
                <a:cubicBezTo>
                  <a:pt x="16496" y="808"/>
                  <a:pt x="15018" y="1"/>
                  <a:pt x="135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rot="878653" flipH="1">
            <a:off x="8032219" y="919191"/>
            <a:ext cx="948498" cy="447176"/>
          </a:xfrm>
          <a:custGeom>
            <a:avLst/>
            <a:gdLst/>
            <a:ahLst/>
            <a:cxnLst/>
            <a:rect l="l" t="t" r="r" b="b"/>
            <a:pathLst>
              <a:path w="24664" h="11628" extrusionOk="0">
                <a:moveTo>
                  <a:pt x="1101" y="4848"/>
                </a:moveTo>
                <a:cubicBezTo>
                  <a:pt x="1146" y="4848"/>
                  <a:pt x="1192" y="4849"/>
                  <a:pt x="1237" y="4849"/>
                </a:cubicBezTo>
                <a:lnTo>
                  <a:pt x="1237" y="4849"/>
                </a:lnTo>
                <a:cubicBezTo>
                  <a:pt x="1185" y="4848"/>
                  <a:pt x="1139" y="4848"/>
                  <a:pt x="1101" y="4848"/>
                </a:cubicBezTo>
                <a:close/>
                <a:moveTo>
                  <a:pt x="3376" y="10016"/>
                </a:moveTo>
                <a:cubicBezTo>
                  <a:pt x="3260" y="10086"/>
                  <a:pt x="3151" y="10154"/>
                  <a:pt x="3076" y="10204"/>
                </a:cubicBezTo>
                <a:cubicBezTo>
                  <a:pt x="3189" y="10141"/>
                  <a:pt x="3310" y="10070"/>
                  <a:pt x="3376" y="10016"/>
                </a:cubicBezTo>
                <a:close/>
                <a:moveTo>
                  <a:pt x="19918" y="1"/>
                </a:moveTo>
                <a:cubicBezTo>
                  <a:pt x="17454" y="1100"/>
                  <a:pt x="14827" y="2383"/>
                  <a:pt x="12546" y="3809"/>
                </a:cubicBezTo>
                <a:cubicBezTo>
                  <a:pt x="12220" y="3992"/>
                  <a:pt x="11894" y="4196"/>
                  <a:pt x="11548" y="4379"/>
                </a:cubicBezTo>
                <a:cubicBezTo>
                  <a:pt x="11400" y="4382"/>
                  <a:pt x="11251" y="4383"/>
                  <a:pt x="11100" y="4383"/>
                </a:cubicBezTo>
                <a:cubicBezTo>
                  <a:pt x="9509" y="4383"/>
                  <a:pt x="7747" y="4233"/>
                  <a:pt x="6151" y="4233"/>
                </a:cubicBezTo>
                <a:cubicBezTo>
                  <a:pt x="5809" y="4233"/>
                  <a:pt x="5476" y="4240"/>
                  <a:pt x="5153" y="4257"/>
                </a:cubicBezTo>
                <a:cubicBezTo>
                  <a:pt x="5124" y="4258"/>
                  <a:pt x="5094" y="4258"/>
                  <a:pt x="5064" y="4258"/>
                </a:cubicBezTo>
                <a:cubicBezTo>
                  <a:pt x="4642" y="4258"/>
                  <a:pt x="4089" y="4177"/>
                  <a:pt x="3635" y="4177"/>
                </a:cubicBezTo>
                <a:cubicBezTo>
                  <a:pt x="3386" y="4177"/>
                  <a:pt x="3167" y="4201"/>
                  <a:pt x="3015" y="4277"/>
                </a:cubicBezTo>
                <a:cubicBezTo>
                  <a:pt x="3239" y="4277"/>
                  <a:pt x="3442" y="4298"/>
                  <a:pt x="3667" y="4298"/>
                </a:cubicBezTo>
                <a:cubicBezTo>
                  <a:pt x="3486" y="4332"/>
                  <a:pt x="3306" y="4344"/>
                  <a:pt x="3128" y="4344"/>
                </a:cubicBezTo>
                <a:cubicBezTo>
                  <a:pt x="2703" y="4344"/>
                  <a:pt x="2284" y="4276"/>
                  <a:pt x="1866" y="4276"/>
                </a:cubicBezTo>
                <a:cubicBezTo>
                  <a:pt x="1828" y="4276"/>
                  <a:pt x="1790" y="4276"/>
                  <a:pt x="1752" y="4277"/>
                </a:cubicBezTo>
                <a:cubicBezTo>
                  <a:pt x="1752" y="4379"/>
                  <a:pt x="1752" y="4440"/>
                  <a:pt x="1528" y="4481"/>
                </a:cubicBezTo>
                <a:cubicBezTo>
                  <a:pt x="1699" y="4481"/>
                  <a:pt x="1903" y="4478"/>
                  <a:pt x="2113" y="4478"/>
                </a:cubicBezTo>
                <a:cubicBezTo>
                  <a:pt x="2428" y="4478"/>
                  <a:pt x="2758" y="4485"/>
                  <a:pt x="3015" y="4522"/>
                </a:cubicBezTo>
                <a:lnTo>
                  <a:pt x="3015" y="4664"/>
                </a:lnTo>
                <a:cubicBezTo>
                  <a:pt x="2952" y="4670"/>
                  <a:pt x="2885" y="4673"/>
                  <a:pt x="2815" y="4673"/>
                </a:cubicBezTo>
                <a:cubicBezTo>
                  <a:pt x="2477" y="4673"/>
                  <a:pt x="2066" y="4615"/>
                  <a:pt x="1728" y="4615"/>
                </a:cubicBezTo>
                <a:cubicBezTo>
                  <a:pt x="1658" y="4615"/>
                  <a:pt x="1591" y="4618"/>
                  <a:pt x="1528" y="4624"/>
                </a:cubicBezTo>
                <a:cubicBezTo>
                  <a:pt x="1528" y="4664"/>
                  <a:pt x="1528" y="4766"/>
                  <a:pt x="1528" y="4807"/>
                </a:cubicBezTo>
                <a:cubicBezTo>
                  <a:pt x="1528" y="4843"/>
                  <a:pt x="1447" y="4851"/>
                  <a:pt x="1339" y="4851"/>
                </a:cubicBezTo>
                <a:cubicBezTo>
                  <a:pt x="1307" y="4851"/>
                  <a:pt x="1272" y="4850"/>
                  <a:pt x="1237" y="4849"/>
                </a:cubicBezTo>
                <a:lnTo>
                  <a:pt x="1237" y="4849"/>
                </a:lnTo>
                <a:cubicBezTo>
                  <a:pt x="1458" y="4855"/>
                  <a:pt x="1770" y="4868"/>
                  <a:pt x="1935" y="4868"/>
                </a:cubicBezTo>
                <a:cubicBezTo>
                  <a:pt x="1935" y="4929"/>
                  <a:pt x="1935" y="5010"/>
                  <a:pt x="1935" y="5072"/>
                </a:cubicBezTo>
                <a:cubicBezTo>
                  <a:pt x="1935" y="5112"/>
                  <a:pt x="1732" y="5112"/>
                  <a:pt x="1508" y="5112"/>
                </a:cubicBezTo>
                <a:cubicBezTo>
                  <a:pt x="1508" y="5194"/>
                  <a:pt x="1304" y="5296"/>
                  <a:pt x="1508" y="5336"/>
                </a:cubicBezTo>
                <a:cubicBezTo>
                  <a:pt x="1711" y="5357"/>
                  <a:pt x="1935" y="5357"/>
                  <a:pt x="2139" y="5357"/>
                </a:cubicBezTo>
                <a:cubicBezTo>
                  <a:pt x="1284" y="5377"/>
                  <a:pt x="856" y="5621"/>
                  <a:pt x="856" y="5764"/>
                </a:cubicBezTo>
                <a:cubicBezTo>
                  <a:pt x="885" y="5759"/>
                  <a:pt x="909" y="5757"/>
                  <a:pt x="931" y="5757"/>
                </a:cubicBezTo>
                <a:cubicBezTo>
                  <a:pt x="1057" y="5757"/>
                  <a:pt x="1083" y="5832"/>
                  <a:pt x="1209" y="5832"/>
                </a:cubicBezTo>
                <a:cubicBezTo>
                  <a:pt x="1231" y="5832"/>
                  <a:pt x="1255" y="5830"/>
                  <a:pt x="1284" y="5825"/>
                </a:cubicBezTo>
                <a:lnTo>
                  <a:pt x="1284" y="5825"/>
                </a:lnTo>
                <a:cubicBezTo>
                  <a:pt x="632" y="5947"/>
                  <a:pt x="1" y="6110"/>
                  <a:pt x="836" y="6192"/>
                </a:cubicBezTo>
                <a:cubicBezTo>
                  <a:pt x="3137" y="6314"/>
                  <a:pt x="5459" y="6395"/>
                  <a:pt x="7780" y="6456"/>
                </a:cubicBezTo>
                <a:cubicBezTo>
                  <a:pt x="7271" y="6762"/>
                  <a:pt x="6782" y="7067"/>
                  <a:pt x="6314" y="7373"/>
                </a:cubicBezTo>
                <a:cubicBezTo>
                  <a:pt x="5764" y="7760"/>
                  <a:pt x="4705" y="8167"/>
                  <a:pt x="4461" y="8615"/>
                </a:cubicBezTo>
                <a:lnTo>
                  <a:pt x="5031" y="8269"/>
                </a:lnTo>
                <a:lnTo>
                  <a:pt x="5031" y="8269"/>
                </a:lnTo>
                <a:cubicBezTo>
                  <a:pt x="4522" y="8737"/>
                  <a:pt x="3870" y="8961"/>
                  <a:pt x="3341" y="9369"/>
                </a:cubicBezTo>
                <a:cubicBezTo>
                  <a:pt x="3381" y="9450"/>
                  <a:pt x="3402" y="9491"/>
                  <a:pt x="3239" y="9654"/>
                </a:cubicBezTo>
                <a:cubicBezTo>
                  <a:pt x="3626" y="9409"/>
                  <a:pt x="4176" y="9022"/>
                  <a:pt x="4583" y="8819"/>
                </a:cubicBezTo>
                <a:lnTo>
                  <a:pt x="4664" y="8941"/>
                </a:lnTo>
                <a:cubicBezTo>
                  <a:pt x="4298" y="9226"/>
                  <a:pt x="3687" y="9491"/>
                  <a:pt x="3320" y="9776"/>
                </a:cubicBezTo>
                <a:lnTo>
                  <a:pt x="3422" y="9939"/>
                </a:lnTo>
                <a:cubicBezTo>
                  <a:pt x="3438" y="9955"/>
                  <a:pt x="3417" y="9982"/>
                  <a:pt x="3376" y="10016"/>
                </a:cubicBezTo>
                <a:lnTo>
                  <a:pt x="3376" y="10016"/>
                </a:lnTo>
                <a:cubicBezTo>
                  <a:pt x="3542" y="9915"/>
                  <a:pt x="3721" y="9807"/>
                  <a:pt x="3829" y="9735"/>
                </a:cubicBezTo>
                <a:lnTo>
                  <a:pt x="3931" y="9898"/>
                </a:lnTo>
                <a:cubicBezTo>
                  <a:pt x="3952" y="9939"/>
                  <a:pt x="3768" y="10061"/>
                  <a:pt x="3585" y="10183"/>
                </a:cubicBezTo>
                <a:cubicBezTo>
                  <a:pt x="3619" y="10252"/>
                  <a:pt x="3539" y="10406"/>
                  <a:pt x="3632" y="10406"/>
                </a:cubicBezTo>
                <a:cubicBezTo>
                  <a:pt x="3650" y="10406"/>
                  <a:pt x="3674" y="10400"/>
                  <a:pt x="3707" y="10387"/>
                </a:cubicBezTo>
                <a:lnTo>
                  <a:pt x="4277" y="10020"/>
                </a:lnTo>
                <a:lnTo>
                  <a:pt x="4277" y="10020"/>
                </a:lnTo>
                <a:cubicBezTo>
                  <a:pt x="3544" y="10530"/>
                  <a:pt x="3300" y="10978"/>
                  <a:pt x="3381" y="11100"/>
                </a:cubicBezTo>
                <a:cubicBezTo>
                  <a:pt x="3544" y="10937"/>
                  <a:pt x="3605" y="11059"/>
                  <a:pt x="3768" y="10916"/>
                </a:cubicBezTo>
                <a:lnTo>
                  <a:pt x="3768" y="10916"/>
                </a:lnTo>
                <a:cubicBezTo>
                  <a:pt x="3409" y="11261"/>
                  <a:pt x="3072" y="11627"/>
                  <a:pt x="3226" y="11627"/>
                </a:cubicBezTo>
                <a:cubicBezTo>
                  <a:pt x="3281" y="11627"/>
                  <a:pt x="3400" y="11580"/>
                  <a:pt x="3605" y="11466"/>
                </a:cubicBezTo>
                <a:cubicBezTo>
                  <a:pt x="6375" y="9796"/>
                  <a:pt x="9186" y="8147"/>
                  <a:pt x="12057" y="6579"/>
                </a:cubicBezTo>
                <a:cubicBezTo>
                  <a:pt x="15825" y="6660"/>
                  <a:pt x="19592" y="6701"/>
                  <a:pt x="23319" y="6782"/>
                </a:cubicBezTo>
                <a:cubicBezTo>
                  <a:pt x="23747" y="6742"/>
                  <a:pt x="23543" y="6640"/>
                  <a:pt x="23543" y="6538"/>
                </a:cubicBezTo>
                <a:cubicBezTo>
                  <a:pt x="22688" y="6518"/>
                  <a:pt x="21833" y="6538"/>
                  <a:pt x="21201" y="6416"/>
                </a:cubicBezTo>
                <a:cubicBezTo>
                  <a:pt x="20998" y="6416"/>
                  <a:pt x="21425" y="6232"/>
                  <a:pt x="21222" y="6131"/>
                </a:cubicBezTo>
                <a:cubicBezTo>
                  <a:pt x="20998" y="6110"/>
                  <a:pt x="20590" y="6110"/>
                  <a:pt x="20366" y="6090"/>
                </a:cubicBezTo>
                <a:cubicBezTo>
                  <a:pt x="20163" y="5947"/>
                  <a:pt x="20590" y="5825"/>
                  <a:pt x="20387" y="5662"/>
                </a:cubicBezTo>
                <a:cubicBezTo>
                  <a:pt x="20183" y="5520"/>
                  <a:pt x="19328" y="5581"/>
                  <a:pt x="19124" y="5479"/>
                </a:cubicBezTo>
                <a:cubicBezTo>
                  <a:pt x="18661" y="5392"/>
                  <a:pt x="19071" y="5367"/>
                  <a:pt x="19574" y="5367"/>
                </a:cubicBezTo>
                <a:cubicBezTo>
                  <a:pt x="19779" y="5367"/>
                  <a:pt x="20000" y="5371"/>
                  <a:pt x="20183" y="5377"/>
                </a:cubicBezTo>
                <a:cubicBezTo>
                  <a:pt x="20100" y="5335"/>
                  <a:pt x="20156" y="5328"/>
                  <a:pt x="20252" y="5328"/>
                </a:cubicBezTo>
                <a:cubicBezTo>
                  <a:pt x="20307" y="5328"/>
                  <a:pt x="20375" y="5330"/>
                  <a:pt x="20437" y="5330"/>
                </a:cubicBezTo>
                <a:cubicBezTo>
                  <a:pt x="20531" y="5330"/>
                  <a:pt x="20611" y="5325"/>
                  <a:pt x="20611" y="5296"/>
                </a:cubicBezTo>
                <a:cubicBezTo>
                  <a:pt x="20611" y="5092"/>
                  <a:pt x="20611" y="4909"/>
                  <a:pt x="19776" y="4725"/>
                </a:cubicBezTo>
                <a:cubicBezTo>
                  <a:pt x="19572" y="4664"/>
                  <a:pt x="19776" y="4542"/>
                  <a:pt x="19796" y="4440"/>
                </a:cubicBezTo>
                <a:cubicBezTo>
                  <a:pt x="18635" y="4400"/>
                  <a:pt x="17434" y="4359"/>
                  <a:pt x="16252" y="4338"/>
                </a:cubicBezTo>
                <a:cubicBezTo>
                  <a:pt x="18900" y="2974"/>
                  <a:pt x="21568" y="1691"/>
                  <a:pt x="24277" y="530"/>
                </a:cubicBezTo>
                <a:cubicBezTo>
                  <a:pt x="24663" y="306"/>
                  <a:pt x="24419" y="306"/>
                  <a:pt x="24378" y="204"/>
                </a:cubicBezTo>
                <a:lnTo>
                  <a:pt x="24378" y="204"/>
                </a:lnTo>
                <a:cubicBezTo>
                  <a:pt x="23564" y="550"/>
                  <a:pt x="22769" y="958"/>
                  <a:pt x="22118" y="1121"/>
                </a:cubicBezTo>
                <a:cubicBezTo>
                  <a:pt x="22093" y="1133"/>
                  <a:pt x="22076" y="1139"/>
                  <a:pt x="22066" y="1139"/>
                </a:cubicBezTo>
                <a:cubicBezTo>
                  <a:pt x="21990" y="1139"/>
                  <a:pt x="22231" y="856"/>
                  <a:pt x="22016" y="856"/>
                </a:cubicBezTo>
                <a:cubicBezTo>
                  <a:pt x="21812" y="958"/>
                  <a:pt x="21405" y="1141"/>
                  <a:pt x="21201" y="1222"/>
                </a:cubicBezTo>
                <a:cubicBezTo>
                  <a:pt x="20937" y="1182"/>
                  <a:pt x="21283" y="856"/>
                  <a:pt x="21018" y="815"/>
                </a:cubicBezTo>
                <a:cubicBezTo>
                  <a:pt x="21007" y="813"/>
                  <a:pt x="20995" y="813"/>
                  <a:pt x="20982" y="813"/>
                </a:cubicBezTo>
                <a:cubicBezTo>
                  <a:pt x="20690" y="813"/>
                  <a:pt x="19969" y="1243"/>
                  <a:pt x="19735" y="1243"/>
                </a:cubicBezTo>
                <a:cubicBezTo>
                  <a:pt x="19639" y="1270"/>
                  <a:pt x="19579" y="1282"/>
                  <a:pt x="19548" y="1282"/>
                </a:cubicBezTo>
                <a:cubicBezTo>
                  <a:pt x="19368" y="1282"/>
                  <a:pt x="20171" y="878"/>
                  <a:pt x="20692" y="652"/>
                </a:cubicBezTo>
                <a:cubicBezTo>
                  <a:pt x="20448" y="652"/>
                  <a:pt x="21099" y="469"/>
                  <a:pt x="21059" y="387"/>
                </a:cubicBezTo>
                <a:cubicBezTo>
                  <a:pt x="21005" y="268"/>
                  <a:pt x="20961" y="148"/>
                  <a:pt x="20691" y="148"/>
                </a:cubicBezTo>
                <a:cubicBezTo>
                  <a:pt x="20548" y="148"/>
                  <a:pt x="20343" y="181"/>
                  <a:pt x="20040" y="265"/>
                </a:cubicBezTo>
                <a:cubicBezTo>
                  <a:pt x="20022" y="269"/>
                  <a:pt x="20006" y="270"/>
                  <a:pt x="19992" y="270"/>
                </a:cubicBezTo>
                <a:cubicBezTo>
                  <a:pt x="19839" y="270"/>
                  <a:pt x="19956" y="75"/>
                  <a:pt x="19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9" name="Google Shape;679;p9"/>
          <p:cNvGrpSpPr/>
          <p:nvPr/>
        </p:nvGrpSpPr>
        <p:grpSpPr>
          <a:xfrm>
            <a:off x="7893388" y="4097925"/>
            <a:ext cx="1074776" cy="811903"/>
            <a:chOff x="236650" y="413000"/>
            <a:chExt cx="1074776" cy="811903"/>
          </a:xfrm>
        </p:grpSpPr>
        <p:sp>
          <p:nvSpPr>
            <p:cNvPr id="680" name="Google Shape;680;p9"/>
            <p:cNvSpPr/>
            <p:nvPr/>
          </p:nvSpPr>
          <p:spPr>
            <a:xfrm>
              <a:off x="750615" y="1110091"/>
              <a:ext cx="126593" cy="114812"/>
            </a:xfrm>
            <a:custGeom>
              <a:avLst/>
              <a:gdLst/>
              <a:ahLst/>
              <a:cxnLst/>
              <a:rect l="l" t="t" r="r" b="b"/>
              <a:pathLst>
                <a:path w="1816" h="1647" extrusionOk="0">
                  <a:moveTo>
                    <a:pt x="292" y="0"/>
                  </a:moveTo>
                  <a:cubicBezTo>
                    <a:pt x="138" y="0"/>
                    <a:pt x="0" y="199"/>
                    <a:pt x="142" y="324"/>
                  </a:cubicBezTo>
                  <a:lnTo>
                    <a:pt x="1404" y="1587"/>
                  </a:lnTo>
                  <a:cubicBezTo>
                    <a:pt x="1446" y="1629"/>
                    <a:pt x="1492" y="1646"/>
                    <a:pt x="1536" y="1646"/>
                  </a:cubicBezTo>
                  <a:cubicBezTo>
                    <a:pt x="1686" y="1646"/>
                    <a:pt x="1816" y="1444"/>
                    <a:pt x="1690" y="1302"/>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97255" y="882979"/>
              <a:ext cx="156150" cy="148831"/>
            </a:xfrm>
            <a:custGeom>
              <a:avLst/>
              <a:gdLst/>
              <a:ahLst/>
              <a:cxnLst/>
              <a:rect l="l" t="t" r="r" b="b"/>
              <a:pathLst>
                <a:path w="2240" h="2135" extrusionOk="0">
                  <a:moveTo>
                    <a:pt x="294" y="0"/>
                  </a:moveTo>
                  <a:cubicBezTo>
                    <a:pt x="139" y="0"/>
                    <a:pt x="1" y="203"/>
                    <a:pt x="142" y="344"/>
                  </a:cubicBezTo>
                  <a:cubicBezTo>
                    <a:pt x="692" y="915"/>
                    <a:pt x="1262" y="1485"/>
                    <a:pt x="1812" y="2075"/>
                  </a:cubicBezTo>
                  <a:cubicBezTo>
                    <a:pt x="1854" y="2117"/>
                    <a:pt x="1901" y="2134"/>
                    <a:pt x="1946" y="2134"/>
                  </a:cubicBezTo>
                  <a:cubicBezTo>
                    <a:pt x="2101" y="2134"/>
                    <a:pt x="2239" y="1932"/>
                    <a:pt x="2097" y="1790"/>
                  </a:cubicBezTo>
                  <a:cubicBezTo>
                    <a:pt x="1548" y="1220"/>
                    <a:pt x="977" y="650"/>
                    <a:pt x="427" y="59"/>
                  </a:cubicBezTo>
                  <a:cubicBezTo>
                    <a:pt x="386" y="18"/>
                    <a:pt x="339" y="0"/>
                    <a:pt x="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03218" y="934076"/>
              <a:ext cx="155035" cy="144579"/>
            </a:xfrm>
            <a:custGeom>
              <a:avLst/>
              <a:gdLst/>
              <a:ahLst/>
              <a:cxnLst/>
              <a:rect l="l" t="t" r="r" b="b"/>
              <a:pathLst>
                <a:path w="2224" h="2074" extrusionOk="0">
                  <a:moveTo>
                    <a:pt x="280" y="0"/>
                  </a:moveTo>
                  <a:cubicBezTo>
                    <a:pt x="130" y="0"/>
                    <a:pt x="1" y="203"/>
                    <a:pt x="127" y="344"/>
                  </a:cubicBezTo>
                  <a:lnTo>
                    <a:pt x="1817" y="2014"/>
                  </a:lnTo>
                  <a:cubicBezTo>
                    <a:pt x="1854" y="2056"/>
                    <a:pt x="1897" y="2073"/>
                    <a:pt x="1940" y="2073"/>
                  </a:cubicBezTo>
                  <a:cubicBezTo>
                    <a:pt x="2085" y="2073"/>
                    <a:pt x="2224" y="1871"/>
                    <a:pt x="2082" y="1729"/>
                  </a:cubicBezTo>
                  <a:lnTo>
                    <a:pt x="412" y="59"/>
                  </a:lnTo>
                  <a:cubicBezTo>
                    <a:pt x="370" y="18"/>
                    <a:pt x="325"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419636" y="693928"/>
              <a:ext cx="105750" cy="100940"/>
            </a:xfrm>
            <a:custGeom>
              <a:avLst/>
              <a:gdLst/>
              <a:ahLst/>
              <a:cxnLst/>
              <a:rect l="l" t="t" r="r" b="b"/>
              <a:pathLst>
                <a:path w="1517" h="1448" extrusionOk="0">
                  <a:moveTo>
                    <a:pt x="272" y="1"/>
                  </a:moveTo>
                  <a:cubicBezTo>
                    <a:pt x="124" y="1"/>
                    <a:pt x="0" y="188"/>
                    <a:pt x="124" y="327"/>
                  </a:cubicBezTo>
                  <a:cubicBezTo>
                    <a:pt x="470" y="674"/>
                    <a:pt x="817" y="999"/>
                    <a:pt x="1122" y="1386"/>
                  </a:cubicBezTo>
                  <a:cubicBezTo>
                    <a:pt x="1161" y="1430"/>
                    <a:pt x="1205" y="1448"/>
                    <a:pt x="1248" y="1448"/>
                  </a:cubicBezTo>
                  <a:cubicBezTo>
                    <a:pt x="1387" y="1448"/>
                    <a:pt x="1516" y="1257"/>
                    <a:pt x="1407" y="1101"/>
                  </a:cubicBezTo>
                  <a:cubicBezTo>
                    <a:pt x="1102" y="735"/>
                    <a:pt x="735" y="409"/>
                    <a:pt x="409" y="63"/>
                  </a:cubicBezTo>
                  <a:cubicBezTo>
                    <a:pt x="366" y="19"/>
                    <a:pt x="318"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53129" y="660607"/>
              <a:ext cx="167583" cy="155384"/>
            </a:xfrm>
            <a:custGeom>
              <a:avLst/>
              <a:gdLst/>
              <a:ahLst/>
              <a:cxnLst/>
              <a:rect l="l" t="t" r="r" b="b"/>
              <a:pathLst>
                <a:path w="2404" h="2229" extrusionOk="0">
                  <a:moveTo>
                    <a:pt x="300" y="1"/>
                  </a:moveTo>
                  <a:cubicBezTo>
                    <a:pt x="143" y="1"/>
                    <a:pt x="1" y="194"/>
                    <a:pt x="144" y="337"/>
                  </a:cubicBezTo>
                  <a:lnTo>
                    <a:pt x="1977" y="2170"/>
                  </a:lnTo>
                  <a:cubicBezTo>
                    <a:pt x="2019" y="2211"/>
                    <a:pt x="2065" y="2229"/>
                    <a:pt x="2111" y="2229"/>
                  </a:cubicBezTo>
                  <a:cubicBezTo>
                    <a:pt x="2265" y="2229"/>
                    <a:pt x="2404" y="2026"/>
                    <a:pt x="2262" y="1885"/>
                  </a:cubicBezTo>
                  <a:lnTo>
                    <a:pt x="429" y="52"/>
                  </a:lnTo>
                  <a:cubicBezTo>
                    <a:pt x="389" y="16"/>
                    <a:pt x="344" y="1"/>
                    <a:pt x="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777453" y="886395"/>
              <a:ext cx="163261" cy="151759"/>
            </a:xfrm>
            <a:custGeom>
              <a:avLst/>
              <a:gdLst/>
              <a:ahLst/>
              <a:cxnLst/>
              <a:rect l="l" t="t" r="r" b="b"/>
              <a:pathLst>
                <a:path w="2342" h="2177" extrusionOk="0">
                  <a:moveTo>
                    <a:pt x="275" y="1"/>
                  </a:moveTo>
                  <a:cubicBezTo>
                    <a:pt x="133" y="1"/>
                    <a:pt x="0" y="198"/>
                    <a:pt x="123" y="336"/>
                  </a:cubicBezTo>
                  <a:cubicBezTo>
                    <a:pt x="653" y="988"/>
                    <a:pt x="1243" y="1599"/>
                    <a:pt x="1916" y="2128"/>
                  </a:cubicBezTo>
                  <a:cubicBezTo>
                    <a:pt x="1954" y="2162"/>
                    <a:pt x="1997" y="2177"/>
                    <a:pt x="2039" y="2177"/>
                  </a:cubicBezTo>
                  <a:cubicBezTo>
                    <a:pt x="2197" y="2177"/>
                    <a:pt x="2341" y="1972"/>
                    <a:pt x="2180" y="1843"/>
                  </a:cubicBezTo>
                  <a:cubicBezTo>
                    <a:pt x="1529" y="1314"/>
                    <a:pt x="938" y="723"/>
                    <a:pt x="409" y="71"/>
                  </a:cubicBezTo>
                  <a:cubicBezTo>
                    <a:pt x="369" y="21"/>
                    <a:pt x="322" y="1"/>
                    <a:pt x="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834336" y="1054742"/>
              <a:ext cx="97943" cy="86371"/>
            </a:xfrm>
            <a:custGeom>
              <a:avLst/>
              <a:gdLst/>
              <a:ahLst/>
              <a:cxnLst/>
              <a:rect l="l" t="t" r="r" b="b"/>
              <a:pathLst>
                <a:path w="1405" h="1239" extrusionOk="0">
                  <a:moveTo>
                    <a:pt x="294" y="0"/>
                  </a:moveTo>
                  <a:cubicBezTo>
                    <a:pt x="139" y="0"/>
                    <a:pt x="1" y="203"/>
                    <a:pt x="142" y="345"/>
                  </a:cubicBezTo>
                  <a:lnTo>
                    <a:pt x="977" y="1179"/>
                  </a:lnTo>
                  <a:cubicBezTo>
                    <a:pt x="1019" y="1221"/>
                    <a:pt x="1066" y="1239"/>
                    <a:pt x="1111" y="1239"/>
                  </a:cubicBezTo>
                  <a:cubicBezTo>
                    <a:pt x="1266" y="1239"/>
                    <a:pt x="1404" y="1036"/>
                    <a:pt x="1262" y="894"/>
                  </a:cubicBezTo>
                  <a:lnTo>
                    <a:pt x="427" y="59"/>
                  </a:lnTo>
                  <a:cubicBezTo>
                    <a:pt x="386" y="18"/>
                    <a:pt x="339" y="0"/>
                    <a:pt x="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671077" y="620315"/>
              <a:ext cx="213103" cy="202996"/>
            </a:xfrm>
            <a:custGeom>
              <a:avLst/>
              <a:gdLst/>
              <a:ahLst/>
              <a:cxnLst/>
              <a:rect l="l" t="t" r="r" b="b"/>
              <a:pathLst>
                <a:path w="3057" h="2912" extrusionOk="0">
                  <a:moveTo>
                    <a:pt x="276" y="0"/>
                  </a:moveTo>
                  <a:cubicBezTo>
                    <a:pt x="127" y="0"/>
                    <a:pt x="1" y="203"/>
                    <a:pt x="142" y="345"/>
                  </a:cubicBezTo>
                  <a:cubicBezTo>
                    <a:pt x="977" y="1180"/>
                    <a:pt x="1833" y="1994"/>
                    <a:pt x="2647" y="2850"/>
                  </a:cubicBezTo>
                  <a:cubicBezTo>
                    <a:pt x="2691" y="2893"/>
                    <a:pt x="2739" y="2911"/>
                    <a:pt x="2785" y="2911"/>
                  </a:cubicBezTo>
                  <a:cubicBezTo>
                    <a:pt x="2932" y="2911"/>
                    <a:pt x="3057" y="2725"/>
                    <a:pt x="2932" y="2585"/>
                  </a:cubicBezTo>
                  <a:cubicBezTo>
                    <a:pt x="2118" y="1709"/>
                    <a:pt x="1262" y="895"/>
                    <a:pt x="407" y="60"/>
                  </a:cubicBezTo>
                  <a:cubicBezTo>
                    <a:pt x="365" y="18"/>
                    <a:pt x="320" y="0"/>
                    <a:pt x="2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919242" y="875868"/>
              <a:ext cx="180549" cy="170162"/>
            </a:xfrm>
            <a:custGeom>
              <a:avLst/>
              <a:gdLst/>
              <a:ahLst/>
              <a:cxnLst/>
              <a:rect l="l" t="t" r="r" b="b"/>
              <a:pathLst>
                <a:path w="2590" h="2441" extrusionOk="0">
                  <a:moveTo>
                    <a:pt x="280" y="0"/>
                  </a:moveTo>
                  <a:cubicBezTo>
                    <a:pt x="130" y="0"/>
                    <a:pt x="0" y="203"/>
                    <a:pt x="126" y="344"/>
                  </a:cubicBezTo>
                  <a:lnTo>
                    <a:pt x="2183" y="2381"/>
                  </a:lnTo>
                  <a:cubicBezTo>
                    <a:pt x="2220" y="2423"/>
                    <a:pt x="2263" y="2440"/>
                    <a:pt x="2306" y="2440"/>
                  </a:cubicBezTo>
                  <a:cubicBezTo>
                    <a:pt x="2451" y="2440"/>
                    <a:pt x="2589" y="2238"/>
                    <a:pt x="2448" y="2096"/>
                  </a:cubicBezTo>
                  <a:lnTo>
                    <a:pt x="411" y="59"/>
                  </a:lnTo>
                  <a:cubicBezTo>
                    <a:pt x="369" y="18"/>
                    <a:pt x="324"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868145" y="682774"/>
              <a:ext cx="195049" cy="184383"/>
            </a:xfrm>
            <a:custGeom>
              <a:avLst/>
              <a:gdLst/>
              <a:ahLst/>
              <a:cxnLst/>
              <a:rect l="l" t="t" r="r" b="b"/>
              <a:pathLst>
                <a:path w="2798" h="2645" extrusionOk="0">
                  <a:moveTo>
                    <a:pt x="279" y="0"/>
                  </a:moveTo>
                  <a:cubicBezTo>
                    <a:pt x="129" y="0"/>
                    <a:pt x="0" y="199"/>
                    <a:pt x="126" y="324"/>
                  </a:cubicBezTo>
                  <a:lnTo>
                    <a:pt x="2386" y="2585"/>
                  </a:lnTo>
                  <a:cubicBezTo>
                    <a:pt x="2428" y="2627"/>
                    <a:pt x="2474" y="2644"/>
                    <a:pt x="2518" y="2644"/>
                  </a:cubicBezTo>
                  <a:cubicBezTo>
                    <a:pt x="2668" y="2644"/>
                    <a:pt x="2797" y="2442"/>
                    <a:pt x="2671" y="2300"/>
                  </a:cubicBezTo>
                  <a:lnTo>
                    <a:pt x="411" y="60"/>
                  </a:lnTo>
                  <a:cubicBezTo>
                    <a:pt x="369" y="18"/>
                    <a:pt x="323" y="0"/>
                    <a:pt x="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820324" y="507944"/>
              <a:ext cx="235411" cy="224327"/>
            </a:xfrm>
            <a:custGeom>
              <a:avLst/>
              <a:gdLst/>
              <a:ahLst/>
              <a:cxnLst/>
              <a:rect l="l" t="t" r="r" b="b"/>
              <a:pathLst>
                <a:path w="3377" h="3218" extrusionOk="0">
                  <a:moveTo>
                    <a:pt x="284" y="1"/>
                  </a:moveTo>
                  <a:cubicBezTo>
                    <a:pt x="132" y="1"/>
                    <a:pt x="0" y="188"/>
                    <a:pt x="140" y="327"/>
                  </a:cubicBezTo>
                  <a:lnTo>
                    <a:pt x="2971" y="3158"/>
                  </a:lnTo>
                  <a:cubicBezTo>
                    <a:pt x="3012" y="3200"/>
                    <a:pt x="3058" y="3217"/>
                    <a:pt x="3102" y="3217"/>
                  </a:cubicBezTo>
                  <a:cubicBezTo>
                    <a:pt x="3251" y="3217"/>
                    <a:pt x="3377" y="3015"/>
                    <a:pt x="3235" y="2873"/>
                  </a:cubicBezTo>
                  <a:lnTo>
                    <a:pt x="425" y="63"/>
                  </a:lnTo>
                  <a:cubicBezTo>
                    <a:pt x="381" y="19"/>
                    <a:pt x="332" y="1"/>
                    <a:pt x="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727960" y="541544"/>
              <a:ext cx="128824" cy="109236"/>
            </a:xfrm>
            <a:custGeom>
              <a:avLst/>
              <a:gdLst/>
              <a:ahLst/>
              <a:cxnLst/>
              <a:rect l="l" t="t" r="r" b="b"/>
              <a:pathLst>
                <a:path w="1848" h="1567" extrusionOk="0">
                  <a:moveTo>
                    <a:pt x="302" y="0"/>
                  </a:moveTo>
                  <a:cubicBezTo>
                    <a:pt x="144" y="0"/>
                    <a:pt x="1" y="201"/>
                    <a:pt x="161" y="314"/>
                  </a:cubicBezTo>
                  <a:cubicBezTo>
                    <a:pt x="609" y="680"/>
                    <a:pt x="976" y="1149"/>
                    <a:pt x="1404" y="1515"/>
                  </a:cubicBezTo>
                  <a:cubicBezTo>
                    <a:pt x="1449" y="1551"/>
                    <a:pt x="1497" y="1566"/>
                    <a:pt x="1544" y="1566"/>
                  </a:cubicBezTo>
                  <a:cubicBezTo>
                    <a:pt x="1709" y="1566"/>
                    <a:pt x="1847" y="1378"/>
                    <a:pt x="1689" y="1251"/>
                  </a:cubicBezTo>
                  <a:cubicBezTo>
                    <a:pt x="1241" y="864"/>
                    <a:pt x="894" y="395"/>
                    <a:pt x="426" y="49"/>
                  </a:cubicBezTo>
                  <a:cubicBezTo>
                    <a:pt x="387" y="15"/>
                    <a:pt x="344"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1079782" y="770608"/>
              <a:ext cx="154756" cy="143533"/>
            </a:xfrm>
            <a:custGeom>
              <a:avLst/>
              <a:gdLst/>
              <a:ahLst/>
              <a:cxnLst/>
              <a:rect l="l" t="t" r="r" b="b"/>
              <a:pathLst>
                <a:path w="2220" h="2059" extrusionOk="0">
                  <a:moveTo>
                    <a:pt x="272" y="0"/>
                  </a:moveTo>
                  <a:cubicBezTo>
                    <a:pt x="124" y="0"/>
                    <a:pt x="0" y="187"/>
                    <a:pt x="124" y="327"/>
                  </a:cubicBezTo>
                  <a:lnTo>
                    <a:pt x="1815" y="1997"/>
                  </a:lnTo>
                  <a:cubicBezTo>
                    <a:pt x="1858" y="2041"/>
                    <a:pt x="1906" y="2059"/>
                    <a:pt x="1952" y="2059"/>
                  </a:cubicBezTo>
                  <a:cubicBezTo>
                    <a:pt x="2099" y="2059"/>
                    <a:pt x="2219" y="1872"/>
                    <a:pt x="2079" y="1732"/>
                  </a:cubicBezTo>
                  <a:lnTo>
                    <a:pt x="409" y="62"/>
                  </a:lnTo>
                  <a:cubicBezTo>
                    <a:pt x="366" y="19"/>
                    <a:pt x="318" y="0"/>
                    <a:pt x="2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1097000" y="931217"/>
              <a:ext cx="83722" cy="70756"/>
            </a:xfrm>
            <a:custGeom>
              <a:avLst/>
              <a:gdLst/>
              <a:ahLst/>
              <a:cxnLst/>
              <a:rect l="l" t="t" r="r" b="b"/>
              <a:pathLst>
                <a:path w="1201" h="1015" extrusionOk="0">
                  <a:moveTo>
                    <a:pt x="292" y="0"/>
                  </a:moveTo>
                  <a:cubicBezTo>
                    <a:pt x="138" y="0"/>
                    <a:pt x="1" y="199"/>
                    <a:pt x="142" y="324"/>
                  </a:cubicBezTo>
                  <a:lnTo>
                    <a:pt x="773" y="956"/>
                  </a:lnTo>
                  <a:cubicBezTo>
                    <a:pt x="815" y="997"/>
                    <a:pt x="862" y="1015"/>
                    <a:pt x="907" y="1015"/>
                  </a:cubicBezTo>
                  <a:cubicBezTo>
                    <a:pt x="1062" y="1015"/>
                    <a:pt x="1200" y="812"/>
                    <a:pt x="1058" y="671"/>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929489" y="466955"/>
              <a:ext cx="268593" cy="258206"/>
            </a:xfrm>
            <a:custGeom>
              <a:avLst/>
              <a:gdLst/>
              <a:ahLst/>
              <a:cxnLst/>
              <a:rect l="l" t="t" r="r" b="b"/>
              <a:pathLst>
                <a:path w="3853" h="3704" extrusionOk="0">
                  <a:moveTo>
                    <a:pt x="293" y="1"/>
                  </a:moveTo>
                  <a:cubicBezTo>
                    <a:pt x="138" y="1"/>
                    <a:pt x="0" y="203"/>
                    <a:pt x="142" y="345"/>
                  </a:cubicBezTo>
                  <a:lnTo>
                    <a:pt x="3441" y="3644"/>
                  </a:lnTo>
                  <a:cubicBezTo>
                    <a:pt x="3483" y="3686"/>
                    <a:pt x="3529" y="3703"/>
                    <a:pt x="3573" y="3703"/>
                  </a:cubicBezTo>
                  <a:cubicBezTo>
                    <a:pt x="3723" y="3703"/>
                    <a:pt x="3852" y="3501"/>
                    <a:pt x="3726" y="3359"/>
                  </a:cubicBezTo>
                  <a:lnTo>
                    <a:pt x="427" y="60"/>
                  </a:lnTo>
                  <a:cubicBezTo>
                    <a:pt x="385" y="18"/>
                    <a:pt x="339" y="1"/>
                    <a:pt x="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1199193" y="745234"/>
              <a:ext cx="112233" cy="100034"/>
            </a:xfrm>
            <a:custGeom>
              <a:avLst/>
              <a:gdLst/>
              <a:ahLst/>
              <a:cxnLst/>
              <a:rect l="l" t="t" r="r" b="b"/>
              <a:pathLst>
                <a:path w="1610" h="1435" extrusionOk="0">
                  <a:moveTo>
                    <a:pt x="293" y="0"/>
                  </a:moveTo>
                  <a:cubicBezTo>
                    <a:pt x="138" y="0"/>
                    <a:pt x="1" y="199"/>
                    <a:pt x="142" y="324"/>
                  </a:cubicBezTo>
                  <a:lnTo>
                    <a:pt x="1201" y="1383"/>
                  </a:lnTo>
                  <a:cubicBezTo>
                    <a:pt x="1237" y="1419"/>
                    <a:pt x="1279" y="1434"/>
                    <a:pt x="1320" y="1434"/>
                  </a:cubicBezTo>
                  <a:cubicBezTo>
                    <a:pt x="1467" y="1434"/>
                    <a:pt x="1609" y="1241"/>
                    <a:pt x="1466" y="1098"/>
                  </a:cubicBezTo>
                  <a:lnTo>
                    <a:pt x="427" y="60"/>
                  </a:lnTo>
                  <a:cubicBezTo>
                    <a:pt x="386" y="18"/>
                    <a:pt x="338" y="0"/>
                    <a:pt x="2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1028894" y="413000"/>
              <a:ext cx="119134" cy="107702"/>
            </a:xfrm>
            <a:custGeom>
              <a:avLst/>
              <a:gdLst/>
              <a:ahLst/>
              <a:cxnLst/>
              <a:rect l="l" t="t" r="r" b="b"/>
              <a:pathLst>
                <a:path w="1709" h="1545" extrusionOk="0">
                  <a:moveTo>
                    <a:pt x="274" y="1"/>
                  </a:moveTo>
                  <a:cubicBezTo>
                    <a:pt x="125" y="1"/>
                    <a:pt x="0" y="199"/>
                    <a:pt x="141" y="325"/>
                  </a:cubicBezTo>
                  <a:cubicBezTo>
                    <a:pt x="528" y="712"/>
                    <a:pt x="895" y="1119"/>
                    <a:pt x="1282" y="1486"/>
                  </a:cubicBezTo>
                  <a:cubicBezTo>
                    <a:pt x="1324" y="1527"/>
                    <a:pt x="1370" y="1545"/>
                    <a:pt x="1416" y="1545"/>
                  </a:cubicBezTo>
                  <a:cubicBezTo>
                    <a:pt x="1571" y="1545"/>
                    <a:pt x="1709" y="1342"/>
                    <a:pt x="1567" y="1201"/>
                  </a:cubicBezTo>
                  <a:cubicBezTo>
                    <a:pt x="1160" y="834"/>
                    <a:pt x="793" y="427"/>
                    <a:pt x="406" y="60"/>
                  </a:cubicBezTo>
                  <a:cubicBezTo>
                    <a:pt x="364" y="18"/>
                    <a:pt x="318" y="1"/>
                    <a:pt x="2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1148097" y="569218"/>
              <a:ext cx="134819" cy="123317"/>
            </a:xfrm>
            <a:custGeom>
              <a:avLst/>
              <a:gdLst/>
              <a:ahLst/>
              <a:cxnLst/>
              <a:rect l="l" t="t" r="r" b="b"/>
              <a:pathLst>
                <a:path w="1934" h="1769" extrusionOk="0">
                  <a:moveTo>
                    <a:pt x="293" y="0"/>
                  </a:moveTo>
                  <a:cubicBezTo>
                    <a:pt x="139" y="0"/>
                    <a:pt x="1" y="203"/>
                    <a:pt x="142" y="344"/>
                  </a:cubicBezTo>
                  <a:lnTo>
                    <a:pt x="1507" y="1709"/>
                  </a:lnTo>
                  <a:cubicBezTo>
                    <a:pt x="1548" y="1751"/>
                    <a:pt x="1595" y="1768"/>
                    <a:pt x="1641" y="1768"/>
                  </a:cubicBezTo>
                  <a:cubicBezTo>
                    <a:pt x="1795" y="1768"/>
                    <a:pt x="1933" y="1566"/>
                    <a:pt x="1792" y="1424"/>
                  </a:cubicBezTo>
                  <a:lnTo>
                    <a:pt x="427" y="59"/>
                  </a:lnTo>
                  <a:cubicBezTo>
                    <a:pt x="386" y="18"/>
                    <a:pt x="339" y="0"/>
                    <a:pt x="2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341771" y="752344"/>
              <a:ext cx="156150" cy="144021"/>
            </a:xfrm>
            <a:custGeom>
              <a:avLst/>
              <a:gdLst/>
              <a:ahLst/>
              <a:cxnLst/>
              <a:rect l="l" t="t" r="r" b="b"/>
              <a:pathLst>
                <a:path w="2240" h="2066" extrusionOk="0">
                  <a:moveTo>
                    <a:pt x="292" y="0"/>
                  </a:moveTo>
                  <a:cubicBezTo>
                    <a:pt x="137" y="0"/>
                    <a:pt x="0" y="199"/>
                    <a:pt x="142" y="324"/>
                  </a:cubicBezTo>
                  <a:lnTo>
                    <a:pt x="1832" y="2015"/>
                  </a:lnTo>
                  <a:cubicBezTo>
                    <a:pt x="1868" y="2050"/>
                    <a:pt x="1909" y="2065"/>
                    <a:pt x="1950" y="2065"/>
                  </a:cubicBezTo>
                  <a:cubicBezTo>
                    <a:pt x="2097" y="2065"/>
                    <a:pt x="2240" y="1873"/>
                    <a:pt x="2097" y="1730"/>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671077" y="1120059"/>
              <a:ext cx="106587" cy="101358"/>
            </a:xfrm>
            <a:custGeom>
              <a:avLst/>
              <a:gdLst/>
              <a:ahLst/>
              <a:cxnLst/>
              <a:rect l="l" t="t" r="r" b="b"/>
              <a:pathLst>
                <a:path w="1529" h="1454" extrusionOk="0">
                  <a:moveTo>
                    <a:pt x="284" y="0"/>
                  </a:moveTo>
                  <a:cubicBezTo>
                    <a:pt x="139" y="0"/>
                    <a:pt x="1" y="203"/>
                    <a:pt x="142" y="344"/>
                  </a:cubicBezTo>
                  <a:cubicBezTo>
                    <a:pt x="448" y="711"/>
                    <a:pt x="814" y="1037"/>
                    <a:pt x="1120" y="1383"/>
                  </a:cubicBezTo>
                  <a:cubicBezTo>
                    <a:pt x="1165" y="1433"/>
                    <a:pt x="1214" y="1453"/>
                    <a:pt x="1261" y="1453"/>
                  </a:cubicBezTo>
                  <a:cubicBezTo>
                    <a:pt x="1407" y="1453"/>
                    <a:pt x="1528" y="1257"/>
                    <a:pt x="1405" y="1118"/>
                  </a:cubicBezTo>
                  <a:cubicBezTo>
                    <a:pt x="1079" y="752"/>
                    <a:pt x="733" y="426"/>
                    <a:pt x="407" y="59"/>
                  </a:cubicBezTo>
                  <a:cubicBezTo>
                    <a:pt x="370" y="18"/>
                    <a:pt x="327" y="0"/>
                    <a:pt x="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334522" y="890647"/>
              <a:ext cx="156220" cy="144021"/>
            </a:xfrm>
            <a:custGeom>
              <a:avLst/>
              <a:gdLst/>
              <a:ahLst/>
              <a:cxnLst/>
              <a:rect l="l" t="t" r="r" b="b"/>
              <a:pathLst>
                <a:path w="2241" h="2066" extrusionOk="0">
                  <a:moveTo>
                    <a:pt x="300" y="0"/>
                  </a:moveTo>
                  <a:cubicBezTo>
                    <a:pt x="143" y="0"/>
                    <a:pt x="1" y="193"/>
                    <a:pt x="144" y="336"/>
                  </a:cubicBezTo>
                  <a:lnTo>
                    <a:pt x="1814" y="2006"/>
                  </a:lnTo>
                  <a:cubicBezTo>
                    <a:pt x="1856" y="2048"/>
                    <a:pt x="1903" y="2065"/>
                    <a:pt x="1949" y="2065"/>
                  </a:cubicBezTo>
                  <a:cubicBezTo>
                    <a:pt x="2103" y="2065"/>
                    <a:pt x="2240" y="1867"/>
                    <a:pt x="2099" y="1741"/>
                  </a:cubicBezTo>
                  <a:lnTo>
                    <a:pt x="429" y="51"/>
                  </a:lnTo>
                  <a:cubicBezTo>
                    <a:pt x="389" y="15"/>
                    <a:pt x="344" y="0"/>
                    <a:pt x="3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236650" y="766565"/>
              <a:ext cx="100592" cy="89368"/>
            </a:xfrm>
            <a:custGeom>
              <a:avLst/>
              <a:gdLst/>
              <a:ahLst/>
              <a:cxnLst/>
              <a:rect l="l" t="t" r="r" b="b"/>
              <a:pathLst>
                <a:path w="1443" h="1282" extrusionOk="0">
                  <a:moveTo>
                    <a:pt x="284" y="0"/>
                  </a:moveTo>
                  <a:cubicBezTo>
                    <a:pt x="139" y="0"/>
                    <a:pt x="1" y="203"/>
                    <a:pt x="142" y="344"/>
                  </a:cubicBezTo>
                  <a:lnTo>
                    <a:pt x="1018" y="1220"/>
                  </a:lnTo>
                  <a:cubicBezTo>
                    <a:pt x="1062" y="1264"/>
                    <a:pt x="1111" y="1282"/>
                    <a:pt x="1159" y="1282"/>
                  </a:cubicBezTo>
                  <a:cubicBezTo>
                    <a:pt x="1311" y="1282"/>
                    <a:pt x="1443" y="1095"/>
                    <a:pt x="1303" y="955"/>
                  </a:cubicBezTo>
                  <a:lnTo>
                    <a:pt x="407" y="59"/>
                  </a:lnTo>
                  <a:cubicBezTo>
                    <a:pt x="370" y="18"/>
                    <a:pt x="327" y="0"/>
                    <a:pt x="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525943" y="1083114"/>
              <a:ext cx="132798" cy="123875"/>
            </a:xfrm>
            <a:custGeom>
              <a:avLst/>
              <a:gdLst/>
              <a:ahLst/>
              <a:cxnLst/>
              <a:rect l="l" t="t" r="r" b="b"/>
              <a:pathLst>
                <a:path w="1905" h="1777" extrusionOk="0">
                  <a:moveTo>
                    <a:pt x="279" y="1"/>
                  </a:moveTo>
                  <a:cubicBezTo>
                    <a:pt x="143" y="1"/>
                    <a:pt x="1" y="203"/>
                    <a:pt x="127" y="345"/>
                  </a:cubicBezTo>
                  <a:cubicBezTo>
                    <a:pt x="534" y="854"/>
                    <a:pt x="962" y="1383"/>
                    <a:pt x="1532" y="1750"/>
                  </a:cubicBezTo>
                  <a:cubicBezTo>
                    <a:pt x="1563" y="1769"/>
                    <a:pt x="1594" y="1777"/>
                    <a:pt x="1624" y="1777"/>
                  </a:cubicBezTo>
                  <a:cubicBezTo>
                    <a:pt x="1788" y="1777"/>
                    <a:pt x="1905" y="1525"/>
                    <a:pt x="1715" y="1404"/>
                  </a:cubicBezTo>
                  <a:cubicBezTo>
                    <a:pt x="1206" y="1058"/>
                    <a:pt x="799" y="548"/>
                    <a:pt x="391" y="60"/>
                  </a:cubicBezTo>
                  <a:cubicBezTo>
                    <a:pt x="359" y="18"/>
                    <a:pt x="319"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9"/>
          <p:cNvGrpSpPr/>
          <p:nvPr/>
        </p:nvGrpSpPr>
        <p:grpSpPr>
          <a:xfrm rot="2700000">
            <a:off x="543454" y="3840545"/>
            <a:ext cx="903425" cy="880433"/>
            <a:chOff x="4461670" y="3923576"/>
            <a:chExt cx="903434" cy="880442"/>
          </a:xfrm>
        </p:grpSpPr>
        <p:sp>
          <p:nvSpPr>
            <p:cNvPr id="704" name="Google Shape;704;p9"/>
            <p:cNvSpPr/>
            <p:nvPr/>
          </p:nvSpPr>
          <p:spPr>
            <a:xfrm rot="2109369">
              <a:off x="4633349" y="4046795"/>
              <a:ext cx="616592" cy="595339"/>
            </a:xfrm>
            <a:custGeom>
              <a:avLst/>
              <a:gdLst/>
              <a:ahLst/>
              <a:cxnLst/>
              <a:rect l="l" t="t" r="r" b="b"/>
              <a:pathLst>
                <a:path w="6905" h="6667" extrusionOk="0">
                  <a:moveTo>
                    <a:pt x="6343" y="0"/>
                  </a:moveTo>
                  <a:cubicBezTo>
                    <a:pt x="6307" y="0"/>
                    <a:pt x="6277" y="11"/>
                    <a:pt x="6253" y="34"/>
                  </a:cubicBezTo>
                  <a:lnTo>
                    <a:pt x="1447" y="4841"/>
                  </a:lnTo>
                  <a:lnTo>
                    <a:pt x="123" y="6185"/>
                  </a:lnTo>
                  <a:cubicBezTo>
                    <a:pt x="1" y="6307"/>
                    <a:pt x="356" y="6667"/>
                    <a:pt x="550" y="6667"/>
                  </a:cubicBezTo>
                  <a:cubicBezTo>
                    <a:pt x="583" y="6667"/>
                    <a:pt x="611" y="6656"/>
                    <a:pt x="632" y="6633"/>
                  </a:cubicBezTo>
                  <a:lnTo>
                    <a:pt x="5459" y="1826"/>
                  </a:lnTo>
                  <a:lnTo>
                    <a:pt x="6782" y="482"/>
                  </a:lnTo>
                  <a:cubicBezTo>
                    <a:pt x="6904" y="360"/>
                    <a:pt x="6550" y="0"/>
                    <a:pt x="63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rot="2109369">
              <a:off x="4752525" y="4032835"/>
              <a:ext cx="332272" cy="328432"/>
            </a:xfrm>
            <a:custGeom>
              <a:avLst/>
              <a:gdLst/>
              <a:ahLst/>
              <a:cxnLst/>
              <a:rect l="l" t="t" r="r" b="b"/>
              <a:pathLst>
                <a:path w="3721" h="3678" extrusionOk="0">
                  <a:moveTo>
                    <a:pt x="3189" y="1"/>
                  </a:moveTo>
                  <a:cubicBezTo>
                    <a:pt x="3183" y="1"/>
                    <a:pt x="3178" y="2"/>
                    <a:pt x="3174" y="6"/>
                  </a:cubicBezTo>
                  <a:cubicBezTo>
                    <a:pt x="2136" y="1065"/>
                    <a:pt x="1097" y="2124"/>
                    <a:pt x="58" y="3183"/>
                  </a:cubicBezTo>
                  <a:cubicBezTo>
                    <a:pt x="1" y="3241"/>
                    <a:pt x="431" y="3677"/>
                    <a:pt x="532" y="3677"/>
                  </a:cubicBezTo>
                  <a:cubicBezTo>
                    <a:pt x="539" y="3677"/>
                    <a:pt x="544" y="3675"/>
                    <a:pt x="547" y="3672"/>
                  </a:cubicBezTo>
                  <a:cubicBezTo>
                    <a:pt x="1586" y="2613"/>
                    <a:pt x="2624" y="1554"/>
                    <a:pt x="3663" y="495"/>
                  </a:cubicBezTo>
                  <a:cubicBezTo>
                    <a:pt x="3721" y="437"/>
                    <a:pt x="3291" y="1"/>
                    <a:pt x="3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rot="2109369">
              <a:off x="4537696" y="4301136"/>
              <a:ext cx="456573" cy="408710"/>
            </a:xfrm>
            <a:custGeom>
              <a:avLst/>
              <a:gdLst/>
              <a:ahLst/>
              <a:cxnLst/>
              <a:rect l="l" t="t" r="r" b="b"/>
              <a:pathLst>
                <a:path w="5113" h="4577" extrusionOk="0">
                  <a:moveTo>
                    <a:pt x="4767" y="1"/>
                  </a:moveTo>
                  <a:cubicBezTo>
                    <a:pt x="4635" y="1"/>
                    <a:pt x="4479" y="34"/>
                    <a:pt x="4399" y="130"/>
                  </a:cubicBezTo>
                  <a:cubicBezTo>
                    <a:pt x="2974" y="1535"/>
                    <a:pt x="1528" y="2960"/>
                    <a:pt x="102" y="4386"/>
                  </a:cubicBezTo>
                  <a:cubicBezTo>
                    <a:pt x="1" y="4488"/>
                    <a:pt x="163" y="4549"/>
                    <a:pt x="245" y="4569"/>
                  </a:cubicBezTo>
                  <a:cubicBezTo>
                    <a:pt x="276" y="4574"/>
                    <a:pt x="310" y="4576"/>
                    <a:pt x="346" y="4576"/>
                  </a:cubicBezTo>
                  <a:cubicBezTo>
                    <a:pt x="478" y="4576"/>
                    <a:pt x="633" y="4543"/>
                    <a:pt x="713" y="4447"/>
                  </a:cubicBezTo>
                  <a:cubicBezTo>
                    <a:pt x="2139" y="3042"/>
                    <a:pt x="3585" y="1616"/>
                    <a:pt x="5010" y="191"/>
                  </a:cubicBezTo>
                  <a:cubicBezTo>
                    <a:pt x="5112" y="89"/>
                    <a:pt x="4949" y="28"/>
                    <a:pt x="4868" y="7"/>
                  </a:cubicBezTo>
                  <a:cubicBezTo>
                    <a:pt x="4837" y="3"/>
                    <a:pt x="4803" y="1"/>
                    <a:pt x="47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94"/>
        <p:cNvGrpSpPr/>
        <p:nvPr/>
      </p:nvGrpSpPr>
      <p:grpSpPr>
        <a:xfrm>
          <a:off x="0" y="0"/>
          <a:ext cx="0" cy="0"/>
          <a:chOff x="0" y="0"/>
          <a:chExt cx="0" cy="0"/>
        </a:xfrm>
      </p:grpSpPr>
      <p:sp>
        <p:nvSpPr>
          <p:cNvPr id="995" name="Google Shape;995;p1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996" name="Google Shape;996;p13"/>
          <p:cNvSpPr txBox="1">
            <a:spLocks noGrp="1"/>
          </p:cNvSpPr>
          <p:nvPr>
            <p:ph type="subTitle" idx="1"/>
          </p:nvPr>
        </p:nvSpPr>
        <p:spPr>
          <a:xfrm>
            <a:off x="1740875" y="1673025"/>
            <a:ext cx="2339400" cy="3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997" name="Google Shape;997;p13"/>
          <p:cNvSpPr txBox="1">
            <a:spLocks noGrp="1"/>
          </p:cNvSpPr>
          <p:nvPr>
            <p:ph type="subTitle" idx="2"/>
          </p:nvPr>
        </p:nvSpPr>
        <p:spPr>
          <a:xfrm>
            <a:off x="1740875" y="2033825"/>
            <a:ext cx="2339400" cy="4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998" name="Google Shape;998;p13"/>
          <p:cNvSpPr txBox="1">
            <a:spLocks noGrp="1"/>
          </p:cNvSpPr>
          <p:nvPr>
            <p:ph type="subTitle" idx="3"/>
          </p:nvPr>
        </p:nvSpPr>
        <p:spPr>
          <a:xfrm>
            <a:off x="1740875" y="2998525"/>
            <a:ext cx="2339400" cy="3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999" name="Google Shape;999;p13"/>
          <p:cNvSpPr txBox="1">
            <a:spLocks noGrp="1"/>
          </p:cNvSpPr>
          <p:nvPr>
            <p:ph type="subTitle" idx="4"/>
          </p:nvPr>
        </p:nvSpPr>
        <p:spPr>
          <a:xfrm>
            <a:off x="1740875" y="3359325"/>
            <a:ext cx="2339400" cy="4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000" name="Google Shape;1000;p13"/>
          <p:cNvSpPr txBox="1">
            <a:spLocks noGrp="1"/>
          </p:cNvSpPr>
          <p:nvPr>
            <p:ph type="subTitle" idx="5"/>
          </p:nvPr>
        </p:nvSpPr>
        <p:spPr>
          <a:xfrm>
            <a:off x="5862525" y="1673025"/>
            <a:ext cx="2339400" cy="3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1001" name="Google Shape;1001;p13"/>
          <p:cNvSpPr txBox="1">
            <a:spLocks noGrp="1"/>
          </p:cNvSpPr>
          <p:nvPr>
            <p:ph type="subTitle" idx="6"/>
          </p:nvPr>
        </p:nvSpPr>
        <p:spPr>
          <a:xfrm>
            <a:off x="5862525" y="2033825"/>
            <a:ext cx="2339400" cy="4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002" name="Google Shape;1002;p13"/>
          <p:cNvSpPr txBox="1">
            <a:spLocks noGrp="1"/>
          </p:cNvSpPr>
          <p:nvPr>
            <p:ph type="subTitle" idx="7"/>
          </p:nvPr>
        </p:nvSpPr>
        <p:spPr>
          <a:xfrm>
            <a:off x="5862525" y="2998525"/>
            <a:ext cx="2339400" cy="3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1003" name="Google Shape;1003;p13"/>
          <p:cNvSpPr txBox="1">
            <a:spLocks noGrp="1"/>
          </p:cNvSpPr>
          <p:nvPr>
            <p:ph type="subTitle" idx="8"/>
          </p:nvPr>
        </p:nvSpPr>
        <p:spPr>
          <a:xfrm>
            <a:off x="5862525" y="3359325"/>
            <a:ext cx="2339400" cy="4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004" name="Google Shape;1004;p13"/>
          <p:cNvSpPr txBox="1">
            <a:spLocks noGrp="1"/>
          </p:cNvSpPr>
          <p:nvPr>
            <p:ph type="title" idx="9" hasCustomPrompt="1"/>
          </p:nvPr>
        </p:nvSpPr>
        <p:spPr>
          <a:xfrm>
            <a:off x="865875" y="1801900"/>
            <a:ext cx="804000" cy="55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500"/>
              <a:buNone/>
              <a:defRPr sz="3500">
                <a:solidFill>
                  <a:schemeClr val="accent1"/>
                </a:solidFill>
              </a:defRPr>
            </a:lvl1pPr>
            <a:lvl2pPr lvl="1" algn="ctr" rtl="0">
              <a:spcBef>
                <a:spcPts val="0"/>
              </a:spcBef>
              <a:spcAft>
                <a:spcPts val="0"/>
              </a:spcAft>
              <a:buClr>
                <a:schemeClr val="accent1"/>
              </a:buClr>
              <a:buSzPts val="3500"/>
              <a:buNone/>
              <a:defRPr sz="3500">
                <a:solidFill>
                  <a:schemeClr val="accent1"/>
                </a:solidFill>
              </a:defRPr>
            </a:lvl2pPr>
            <a:lvl3pPr lvl="2" algn="ctr" rtl="0">
              <a:spcBef>
                <a:spcPts val="0"/>
              </a:spcBef>
              <a:spcAft>
                <a:spcPts val="0"/>
              </a:spcAft>
              <a:buClr>
                <a:schemeClr val="accent1"/>
              </a:buClr>
              <a:buSzPts val="3500"/>
              <a:buNone/>
              <a:defRPr sz="3500">
                <a:solidFill>
                  <a:schemeClr val="accent1"/>
                </a:solidFill>
              </a:defRPr>
            </a:lvl3pPr>
            <a:lvl4pPr lvl="3" algn="ctr" rtl="0">
              <a:spcBef>
                <a:spcPts val="0"/>
              </a:spcBef>
              <a:spcAft>
                <a:spcPts val="0"/>
              </a:spcAft>
              <a:buClr>
                <a:schemeClr val="accent1"/>
              </a:buClr>
              <a:buSzPts val="3500"/>
              <a:buNone/>
              <a:defRPr sz="3500">
                <a:solidFill>
                  <a:schemeClr val="accent1"/>
                </a:solidFill>
              </a:defRPr>
            </a:lvl4pPr>
            <a:lvl5pPr lvl="4" algn="ctr" rtl="0">
              <a:spcBef>
                <a:spcPts val="0"/>
              </a:spcBef>
              <a:spcAft>
                <a:spcPts val="0"/>
              </a:spcAft>
              <a:buClr>
                <a:schemeClr val="accent1"/>
              </a:buClr>
              <a:buSzPts val="3500"/>
              <a:buNone/>
              <a:defRPr sz="3500">
                <a:solidFill>
                  <a:schemeClr val="accent1"/>
                </a:solidFill>
              </a:defRPr>
            </a:lvl5pPr>
            <a:lvl6pPr lvl="5" algn="ctr" rtl="0">
              <a:spcBef>
                <a:spcPts val="0"/>
              </a:spcBef>
              <a:spcAft>
                <a:spcPts val="0"/>
              </a:spcAft>
              <a:buClr>
                <a:schemeClr val="accent1"/>
              </a:buClr>
              <a:buSzPts val="3500"/>
              <a:buNone/>
              <a:defRPr sz="3500">
                <a:solidFill>
                  <a:schemeClr val="accent1"/>
                </a:solidFill>
              </a:defRPr>
            </a:lvl6pPr>
            <a:lvl7pPr lvl="6" algn="ctr" rtl="0">
              <a:spcBef>
                <a:spcPts val="0"/>
              </a:spcBef>
              <a:spcAft>
                <a:spcPts val="0"/>
              </a:spcAft>
              <a:buClr>
                <a:schemeClr val="accent1"/>
              </a:buClr>
              <a:buSzPts val="3500"/>
              <a:buNone/>
              <a:defRPr sz="3500">
                <a:solidFill>
                  <a:schemeClr val="accent1"/>
                </a:solidFill>
              </a:defRPr>
            </a:lvl7pPr>
            <a:lvl8pPr lvl="7" algn="ctr" rtl="0">
              <a:spcBef>
                <a:spcPts val="0"/>
              </a:spcBef>
              <a:spcAft>
                <a:spcPts val="0"/>
              </a:spcAft>
              <a:buClr>
                <a:schemeClr val="accent1"/>
              </a:buClr>
              <a:buSzPts val="3500"/>
              <a:buNone/>
              <a:defRPr sz="3500">
                <a:solidFill>
                  <a:schemeClr val="accent1"/>
                </a:solidFill>
              </a:defRPr>
            </a:lvl8pPr>
            <a:lvl9pPr lvl="8" algn="ctr" rtl="0">
              <a:spcBef>
                <a:spcPts val="0"/>
              </a:spcBef>
              <a:spcAft>
                <a:spcPts val="0"/>
              </a:spcAft>
              <a:buClr>
                <a:schemeClr val="accent1"/>
              </a:buClr>
              <a:buSzPts val="3500"/>
              <a:buNone/>
              <a:defRPr sz="3500">
                <a:solidFill>
                  <a:schemeClr val="accent1"/>
                </a:solidFill>
              </a:defRPr>
            </a:lvl9pPr>
          </a:lstStyle>
          <a:p>
            <a:r>
              <a:t>xx%</a:t>
            </a:r>
          </a:p>
        </p:txBody>
      </p:sp>
      <p:sp>
        <p:nvSpPr>
          <p:cNvPr id="1005" name="Google Shape;1005;p13"/>
          <p:cNvSpPr txBox="1">
            <a:spLocks noGrp="1"/>
          </p:cNvSpPr>
          <p:nvPr>
            <p:ph type="title" idx="13" hasCustomPrompt="1"/>
          </p:nvPr>
        </p:nvSpPr>
        <p:spPr>
          <a:xfrm>
            <a:off x="865875" y="3133175"/>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sz="3500">
                <a:solidFill>
                  <a:schemeClr val="accent1"/>
                </a:solidFill>
              </a:defRPr>
            </a:lvl1pPr>
            <a:lvl2pPr lvl="1" algn="ctr" rtl="0">
              <a:spcBef>
                <a:spcPts val="0"/>
              </a:spcBef>
              <a:spcAft>
                <a:spcPts val="0"/>
              </a:spcAft>
              <a:buClr>
                <a:schemeClr val="accent1"/>
              </a:buClr>
              <a:buSzPts val="3500"/>
              <a:buNone/>
              <a:defRPr sz="3500">
                <a:solidFill>
                  <a:schemeClr val="accent1"/>
                </a:solidFill>
              </a:defRPr>
            </a:lvl2pPr>
            <a:lvl3pPr lvl="2" algn="ctr" rtl="0">
              <a:spcBef>
                <a:spcPts val="0"/>
              </a:spcBef>
              <a:spcAft>
                <a:spcPts val="0"/>
              </a:spcAft>
              <a:buClr>
                <a:schemeClr val="accent1"/>
              </a:buClr>
              <a:buSzPts val="3500"/>
              <a:buNone/>
              <a:defRPr sz="3500">
                <a:solidFill>
                  <a:schemeClr val="accent1"/>
                </a:solidFill>
              </a:defRPr>
            </a:lvl3pPr>
            <a:lvl4pPr lvl="3" algn="ctr" rtl="0">
              <a:spcBef>
                <a:spcPts val="0"/>
              </a:spcBef>
              <a:spcAft>
                <a:spcPts val="0"/>
              </a:spcAft>
              <a:buClr>
                <a:schemeClr val="accent1"/>
              </a:buClr>
              <a:buSzPts val="3500"/>
              <a:buNone/>
              <a:defRPr sz="3500">
                <a:solidFill>
                  <a:schemeClr val="accent1"/>
                </a:solidFill>
              </a:defRPr>
            </a:lvl4pPr>
            <a:lvl5pPr lvl="4" algn="ctr" rtl="0">
              <a:spcBef>
                <a:spcPts val="0"/>
              </a:spcBef>
              <a:spcAft>
                <a:spcPts val="0"/>
              </a:spcAft>
              <a:buClr>
                <a:schemeClr val="accent1"/>
              </a:buClr>
              <a:buSzPts val="3500"/>
              <a:buNone/>
              <a:defRPr sz="3500">
                <a:solidFill>
                  <a:schemeClr val="accent1"/>
                </a:solidFill>
              </a:defRPr>
            </a:lvl5pPr>
            <a:lvl6pPr lvl="5" algn="ctr" rtl="0">
              <a:spcBef>
                <a:spcPts val="0"/>
              </a:spcBef>
              <a:spcAft>
                <a:spcPts val="0"/>
              </a:spcAft>
              <a:buClr>
                <a:schemeClr val="accent1"/>
              </a:buClr>
              <a:buSzPts val="3500"/>
              <a:buNone/>
              <a:defRPr sz="3500">
                <a:solidFill>
                  <a:schemeClr val="accent1"/>
                </a:solidFill>
              </a:defRPr>
            </a:lvl6pPr>
            <a:lvl7pPr lvl="6" algn="ctr" rtl="0">
              <a:spcBef>
                <a:spcPts val="0"/>
              </a:spcBef>
              <a:spcAft>
                <a:spcPts val="0"/>
              </a:spcAft>
              <a:buClr>
                <a:schemeClr val="accent1"/>
              </a:buClr>
              <a:buSzPts val="3500"/>
              <a:buNone/>
              <a:defRPr sz="3500">
                <a:solidFill>
                  <a:schemeClr val="accent1"/>
                </a:solidFill>
              </a:defRPr>
            </a:lvl7pPr>
            <a:lvl8pPr lvl="7" algn="ctr" rtl="0">
              <a:spcBef>
                <a:spcPts val="0"/>
              </a:spcBef>
              <a:spcAft>
                <a:spcPts val="0"/>
              </a:spcAft>
              <a:buClr>
                <a:schemeClr val="accent1"/>
              </a:buClr>
              <a:buSzPts val="3500"/>
              <a:buNone/>
              <a:defRPr sz="3500">
                <a:solidFill>
                  <a:schemeClr val="accent1"/>
                </a:solidFill>
              </a:defRPr>
            </a:lvl8pPr>
            <a:lvl9pPr lvl="8" algn="ctr" rtl="0">
              <a:spcBef>
                <a:spcPts val="0"/>
              </a:spcBef>
              <a:spcAft>
                <a:spcPts val="0"/>
              </a:spcAft>
              <a:buClr>
                <a:schemeClr val="accent1"/>
              </a:buClr>
              <a:buSzPts val="3500"/>
              <a:buNone/>
              <a:defRPr sz="3500">
                <a:solidFill>
                  <a:schemeClr val="accent1"/>
                </a:solidFill>
              </a:defRPr>
            </a:lvl9pPr>
          </a:lstStyle>
          <a:p>
            <a:r>
              <a:t>xx%</a:t>
            </a:r>
          </a:p>
        </p:txBody>
      </p:sp>
      <p:sp>
        <p:nvSpPr>
          <p:cNvPr id="1006" name="Google Shape;1006;p13"/>
          <p:cNvSpPr txBox="1">
            <a:spLocks noGrp="1"/>
          </p:cNvSpPr>
          <p:nvPr>
            <p:ph type="title" idx="14" hasCustomPrompt="1"/>
          </p:nvPr>
        </p:nvSpPr>
        <p:spPr>
          <a:xfrm>
            <a:off x="4987525" y="1801900"/>
            <a:ext cx="804000" cy="55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500"/>
              <a:buNone/>
              <a:defRPr sz="3500">
                <a:solidFill>
                  <a:schemeClr val="accent1"/>
                </a:solidFill>
              </a:defRPr>
            </a:lvl1pPr>
            <a:lvl2pPr lvl="1" algn="ctr" rtl="0">
              <a:spcBef>
                <a:spcPts val="0"/>
              </a:spcBef>
              <a:spcAft>
                <a:spcPts val="0"/>
              </a:spcAft>
              <a:buClr>
                <a:schemeClr val="accent1"/>
              </a:buClr>
              <a:buSzPts val="3500"/>
              <a:buNone/>
              <a:defRPr sz="3500">
                <a:solidFill>
                  <a:schemeClr val="accent1"/>
                </a:solidFill>
              </a:defRPr>
            </a:lvl2pPr>
            <a:lvl3pPr lvl="2" algn="ctr" rtl="0">
              <a:spcBef>
                <a:spcPts val="0"/>
              </a:spcBef>
              <a:spcAft>
                <a:spcPts val="0"/>
              </a:spcAft>
              <a:buClr>
                <a:schemeClr val="accent1"/>
              </a:buClr>
              <a:buSzPts val="3500"/>
              <a:buNone/>
              <a:defRPr sz="3500">
                <a:solidFill>
                  <a:schemeClr val="accent1"/>
                </a:solidFill>
              </a:defRPr>
            </a:lvl3pPr>
            <a:lvl4pPr lvl="3" algn="ctr" rtl="0">
              <a:spcBef>
                <a:spcPts val="0"/>
              </a:spcBef>
              <a:spcAft>
                <a:spcPts val="0"/>
              </a:spcAft>
              <a:buClr>
                <a:schemeClr val="accent1"/>
              </a:buClr>
              <a:buSzPts val="3500"/>
              <a:buNone/>
              <a:defRPr sz="3500">
                <a:solidFill>
                  <a:schemeClr val="accent1"/>
                </a:solidFill>
              </a:defRPr>
            </a:lvl4pPr>
            <a:lvl5pPr lvl="4" algn="ctr" rtl="0">
              <a:spcBef>
                <a:spcPts val="0"/>
              </a:spcBef>
              <a:spcAft>
                <a:spcPts val="0"/>
              </a:spcAft>
              <a:buClr>
                <a:schemeClr val="accent1"/>
              </a:buClr>
              <a:buSzPts val="3500"/>
              <a:buNone/>
              <a:defRPr sz="3500">
                <a:solidFill>
                  <a:schemeClr val="accent1"/>
                </a:solidFill>
              </a:defRPr>
            </a:lvl5pPr>
            <a:lvl6pPr lvl="5" algn="ctr" rtl="0">
              <a:spcBef>
                <a:spcPts val="0"/>
              </a:spcBef>
              <a:spcAft>
                <a:spcPts val="0"/>
              </a:spcAft>
              <a:buClr>
                <a:schemeClr val="accent1"/>
              </a:buClr>
              <a:buSzPts val="3500"/>
              <a:buNone/>
              <a:defRPr sz="3500">
                <a:solidFill>
                  <a:schemeClr val="accent1"/>
                </a:solidFill>
              </a:defRPr>
            </a:lvl6pPr>
            <a:lvl7pPr lvl="6" algn="ctr" rtl="0">
              <a:spcBef>
                <a:spcPts val="0"/>
              </a:spcBef>
              <a:spcAft>
                <a:spcPts val="0"/>
              </a:spcAft>
              <a:buClr>
                <a:schemeClr val="accent1"/>
              </a:buClr>
              <a:buSzPts val="3500"/>
              <a:buNone/>
              <a:defRPr sz="3500">
                <a:solidFill>
                  <a:schemeClr val="accent1"/>
                </a:solidFill>
              </a:defRPr>
            </a:lvl7pPr>
            <a:lvl8pPr lvl="7" algn="ctr" rtl="0">
              <a:spcBef>
                <a:spcPts val="0"/>
              </a:spcBef>
              <a:spcAft>
                <a:spcPts val="0"/>
              </a:spcAft>
              <a:buClr>
                <a:schemeClr val="accent1"/>
              </a:buClr>
              <a:buSzPts val="3500"/>
              <a:buNone/>
              <a:defRPr sz="3500">
                <a:solidFill>
                  <a:schemeClr val="accent1"/>
                </a:solidFill>
              </a:defRPr>
            </a:lvl8pPr>
            <a:lvl9pPr lvl="8" algn="ctr" rtl="0">
              <a:spcBef>
                <a:spcPts val="0"/>
              </a:spcBef>
              <a:spcAft>
                <a:spcPts val="0"/>
              </a:spcAft>
              <a:buClr>
                <a:schemeClr val="accent1"/>
              </a:buClr>
              <a:buSzPts val="3500"/>
              <a:buNone/>
              <a:defRPr sz="3500">
                <a:solidFill>
                  <a:schemeClr val="accent1"/>
                </a:solidFill>
              </a:defRPr>
            </a:lvl9pPr>
          </a:lstStyle>
          <a:p>
            <a:r>
              <a:t>xx%</a:t>
            </a:r>
          </a:p>
        </p:txBody>
      </p:sp>
      <p:sp>
        <p:nvSpPr>
          <p:cNvPr id="1007" name="Google Shape;1007;p13"/>
          <p:cNvSpPr txBox="1">
            <a:spLocks noGrp="1"/>
          </p:cNvSpPr>
          <p:nvPr>
            <p:ph type="title" idx="15" hasCustomPrompt="1"/>
          </p:nvPr>
        </p:nvSpPr>
        <p:spPr>
          <a:xfrm>
            <a:off x="4987525" y="3133175"/>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sz="3500">
                <a:solidFill>
                  <a:schemeClr val="accent1"/>
                </a:solidFill>
              </a:defRPr>
            </a:lvl1pPr>
            <a:lvl2pPr lvl="1" algn="ctr" rtl="0">
              <a:spcBef>
                <a:spcPts val="0"/>
              </a:spcBef>
              <a:spcAft>
                <a:spcPts val="0"/>
              </a:spcAft>
              <a:buClr>
                <a:schemeClr val="accent1"/>
              </a:buClr>
              <a:buSzPts val="3500"/>
              <a:buNone/>
              <a:defRPr sz="3500">
                <a:solidFill>
                  <a:schemeClr val="accent1"/>
                </a:solidFill>
              </a:defRPr>
            </a:lvl2pPr>
            <a:lvl3pPr lvl="2" algn="ctr" rtl="0">
              <a:spcBef>
                <a:spcPts val="0"/>
              </a:spcBef>
              <a:spcAft>
                <a:spcPts val="0"/>
              </a:spcAft>
              <a:buClr>
                <a:schemeClr val="accent1"/>
              </a:buClr>
              <a:buSzPts val="3500"/>
              <a:buNone/>
              <a:defRPr sz="3500">
                <a:solidFill>
                  <a:schemeClr val="accent1"/>
                </a:solidFill>
              </a:defRPr>
            </a:lvl3pPr>
            <a:lvl4pPr lvl="3" algn="ctr" rtl="0">
              <a:spcBef>
                <a:spcPts val="0"/>
              </a:spcBef>
              <a:spcAft>
                <a:spcPts val="0"/>
              </a:spcAft>
              <a:buClr>
                <a:schemeClr val="accent1"/>
              </a:buClr>
              <a:buSzPts val="3500"/>
              <a:buNone/>
              <a:defRPr sz="3500">
                <a:solidFill>
                  <a:schemeClr val="accent1"/>
                </a:solidFill>
              </a:defRPr>
            </a:lvl4pPr>
            <a:lvl5pPr lvl="4" algn="ctr" rtl="0">
              <a:spcBef>
                <a:spcPts val="0"/>
              </a:spcBef>
              <a:spcAft>
                <a:spcPts val="0"/>
              </a:spcAft>
              <a:buClr>
                <a:schemeClr val="accent1"/>
              </a:buClr>
              <a:buSzPts val="3500"/>
              <a:buNone/>
              <a:defRPr sz="3500">
                <a:solidFill>
                  <a:schemeClr val="accent1"/>
                </a:solidFill>
              </a:defRPr>
            </a:lvl5pPr>
            <a:lvl6pPr lvl="5" algn="ctr" rtl="0">
              <a:spcBef>
                <a:spcPts val="0"/>
              </a:spcBef>
              <a:spcAft>
                <a:spcPts val="0"/>
              </a:spcAft>
              <a:buClr>
                <a:schemeClr val="accent1"/>
              </a:buClr>
              <a:buSzPts val="3500"/>
              <a:buNone/>
              <a:defRPr sz="3500">
                <a:solidFill>
                  <a:schemeClr val="accent1"/>
                </a:solidFill>
              </a:defRPr>
            </a:lvl6pPr>
            <a:lvl7pPr lvl="6" algn="ctr" rtl="0">
              <a:spcBef>
                <a:spcPts val="0"/>
              </a:spcBef>
              <a:spcAft>
                <a:spcPts val="0"/>
              </a:spcAft>
              <a:buClr>
                <a:schemeClr val="accent1"/>
              </a:buClr>
              <a:buSzPts val="3500"/>
              <a:buNone/>
              <a:defRPr sz="3500">
                <a:solidFill>
                  <a:schemeClr val="accent1"/>
                </a:solidFill>
              </a:defRPr>
            </a:lvl7pPr>
            <a:lvl8pPr lvl="7" algn="ctr" rtl="0">
              <a:spcBef>
                <a:spcPts val="0"/>
              </a:spcBef>
              <a:spcAft>
                <a:spcPts val="0"/>
              </a:spcAft>
              <a:buClr>
                <a:schemeClr val="accent1"/>
              </a:buClr>
              <a:buSzPts val="3500"/>
              <a:buNone/>
              <a:defRPr sz="3500">
                <a:solidFill>
                  <a:schemeClr val="accent1"/>
                </a:solidFill>
              </a:defRPr>
            </a:lvl8pPr>
            <a:lvl9pPr lvl="8" algn="ctr" rtl="0">
              <a:spcBef>
                <a:spcPts val="0"/>
              </a:spcBef>
              <a:spcAft>
                <a:spcPts val="0"/>
              </a:spcAft>
              <a:buClr>
                <a:schemeClr val="accent1"/>
              </a:buClr>
              <a:buSzPts val="3500"/>
              <a:buNone/>
              <a:defRPr sz="3500">
                <a:solidFill>
                  <a:schemeClr val="accent1"/>
                </a:solidFill>
              </a:defRPr>
            </a:lvl9pPr>
          </a:lstStyle>
          <a:p>
            <a:r>
              <a:t>xx%</a:t>
            </a:r>
          </a:p>
        </p:txBody>
      </p:sp>
      <p:sp>
        <p:nvSpPr>
          <p:cNvPr id="1008" name="Google Shape;1008;p13"/>
          <p:cNvSpPr/>
          <p:nvPr/>
        </p:nvSpPr>
        <p:spPr>
          <a:xfrm>
            <a:off x="7234242" y="-496108"/>
            <a:ext cx="3493915" cy="4666629"/>
          </a:xfrm>
          <a:custGeom>
            <a:avLst/>
            <a:gdLst/>
            <a:ahLst/>
            <a:cxnLst/>
            <a:rect l="l" t="t" r="r" b="b"/>
            <a:pathLst>
              <a:path w="32159" h="42953" extrusionOk="0">
                <a:moveTo>
                  <a:pt x="23771" y="0"/>
                </a:moveTo>
                <a:cubicBezTo>
                  <a:pt x="23607" y="0"/>
                  <a:pt x="23439" y="36"/>
                  <a:pt x="23279" y="114"/>
                </a:cubicBezTo>
                <a:cubicBezTo>
                  <a:pt x="20183" y="1581"/>
                  <a:pt x="17047" y="2945"/>
                  <a:pt x="13890" y="4208"/>
                </a:cubicBezTo>
                <a:cubicBezTo>
                  <a:pt x="9491" y="5980"/>
                  <a:pt x="4950" y="7609"/>
                  <a:pt x="917" y="10073"/>
                </a:cubicBezTo>
                <a:cubicBezTo>
                  <a:pt x="1" y="10623"/>
                  <a:pt x="306" y="12048"/>
                  <a:pt x="1386" y="12171"/>
                </a:cubicBezTo>
                <a:cubicBezTo>
                  <a:pt x="3777" y="12454"/>
                  <a:pt x="6191" y="12596"/>
                  <a:pt x="8604" y="12596"/>
                </a:cubicBezTo>
                <a:cubicBezTo>
                  <a:pt x="10178" y="12596"/>
                  <a:pt x="11752" y="12536"/>
                  <a:pt x="13320" y="12415"/>
                </a:cubicBezTo>
                <a:cubicBezTo>
                  <a:pt x="13351" y="12413"/>
                  <a:pt x="13381" y="12412"/>
                  <a:pt x="13411" y="12412"/>
                </a:cubicBezTo>
                <a:cubicBezTo>
                  <a:pt x="14469" y="12412"/>
                  <a:pt x="14965" y="13778"/>
                  <a:pt x="14094" y="14452"/>
                </a:cubicBezTo>
                <a:cubicBezTo>
                  <a:pt x="12179" y="15938"/>
                  <a:pt x="10347" y="17506"/>
                  <a:pt x="8677" y="19258"/>
                </a:cubicBezTo>
                <a:cubicBezTo>
                  <a:pt x="8045" y="19930"/>
                  <a:pt x="8432" y="21030"/>
                  <a:pt x="9328" y="21172"/>
                </a:cubicBezTo>
                <a:cubicBezTo>
                  <a:pt x="9795" y="21247"/>
                  <a:pt x="10267" y="21278"/>
                  <a:pt x="10745" y="21278"/>
                </a:cubicBezTo>
                <a:cubicBezTo>
                  <a:pt x="11830" y="21278"/>
                  <a:pt x="12942" y="21118"/>
                  <a:pt x="14073" y="20948"/>
                </a:cubicBezTo>
                <a:cubicBezTo>
                  <a:pt x="14132" y="20940"/>
                  <a:pt x="14190" y="20936"/>
                  <a:pt x="14246" y="20936"/>
                </a:cubicBezTo>
                <a:cubicBezTo>
                  <a:pt x="15294" y="20936"/>
                  <a:pt x="15818" y="22327"/>
                  <a:pt x="14929" y="22985"/>
                </a:cubicBezTo>
                <a:cubicBezTo>
                  <a:pt x="13544" y="24023"/>
                  <a:pt x="12179" y="25123"/>
                  <a:pt x="10835" y="26243"/>
                </a:cubicBezTo>
                <a:cubicBezTo>
                  <a:pt x="10102" y="26854"/>
                  <a:pt x="10428" y="28056"/>
                  <a:pt x="11385" y="28239"/>
                </a:cubicBezTo>
                <a:cubicBezTo>
                  <a:pt x="14135" y="28728"/>
                  <a:pt x="16945" y="28993"/>
                  <a:pt x="19735" y="29013"/>
                </a:cubicBezTo>
                <a:cubicBezTo>
                  <a:pt x="20896" y="29013"/>
                  <a:pt x="21324" y="30520"/>
                  <a:pt x="20346" y="31131"/>
                </a:cubicBezTo>
                <a:cubicBezTo>
                  <a:pt x="18289" y="32394"/>
                  <a:pt x="16273" y="33717"/>
                  <a:pt x="14338" y="35123"/>
                </a:cubicBezTo>
                <a:cubicBezTo>
                  <a:pt x="13625" y="35611"/>
                  <a:pt x="13727" y="36691"/>
                  <a:pt x="14501" y="37078"/>
                </a:cubicBezTo>
                <a:cubicBezTo>
                  <a:pt x="16782" y="38177"/>
                  <a:pt x="19124" y="39196"/>
                  <a:pt x="21466" y="40133"/>
                </a:cubicBezTo>
                <a:cubicBezTo>
                  <a:pt x="23808" y="41069"/>
                  <a:pt x="26476" y="42352"/>
                  <a:pt x="29022" y="42923"/>
                </a:cubicBezTo>
                <a:cubicBezTo>
                  <a:pt x="29110" y="42943"/>
                  <a:pt x="29198" y="42952"/>
                  <a:pt x="29284" y="42952"/>
                </a:cubicBezTo>
                <a:cubicBezTo>
                  <a:pt x="29815" y="42952"/>
                  <a:pt x="30281" y="42590"/>
                  <a:pt x="30386" y="42047"/>
                </a:cubicBezTo>
                <a:cubicBezTo>
                  <a:pt x="30509" y="41456"/>
                  <a:pt x="30712" y="40886"/>
                  <a:pt x="30936" y="40295"/>
                </a:cubicBezTo>
                <a:cubicBezTo>
                  <a:pt x="32158" y="36874"/>
                  <a:pt x="31445" y="33127"/>
                  <a:pt x="30733" y="29583"/>
                </a:cubicBezTo>
                <a:lnTo>
                  <a:pt x="24888" y="909"/>
                </a:lnTo>
                <a:cubicBezTo>
                  <a:pt x="24779" y="366"/>
                  <a:pt x="24293" y="0"/>
                  <a:pt x="23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1309375" y="4101100"/>
            <a:ext cx="4469116" cy="2362234"/>
          </a:xfrm>
          <a:custGeom>
            <a:avLst/>
            <a:gdLst/>
            <a:ahLst/>
            <a:cxnLst/>
            <a:rect l="l" t="t" r="r" b="b"/>
            <a:pathLst>
              <a:path w="56496" h="29862" extrusionOk="0">
                <a:moveTo>
                  <a:pt x="10334" y="4681"/>
                </a:moveTo>
                <a:cubicBezTo>
                  <a:pt x="10300" y="4697"/>
                  <a:pt x="10264" y="4716"/>
                  <a:pt x="10227" y="4734"/>
                </a:cubicBezTo>
                <a:lnTo>
                  <a:pt x="10227" y="4734"/>
                </a:lnTo>
                <a:cubicBezTo>
                  <a:pt x="10267" y="4715"/>
                  <a:pt x="10302" y="4697"/>
                  <a:pt x="10334" y="4681"/>
                </a:cubicBezTo>
                <a:close/>
                <a:moveTo>
                  <a:pt x="10292" y="4648"/>
                </a:moveTo>
                <a:cubicBezTo>
                  <a:pt x="10279" y="4648"/>
                  <a:pt x="10251" y="4653"/>
                  <a:pt x="10204" y="4664"/>
                </a:cubicBezTo>
                <a:cubicBezTo>
                  <a:pt x="10184" y="4704"/>
                  <a:pt x="9512" y="5010"/>
                  <a:pt x="9145" y="5193"/>
                </a:cubicBezTo>
                <a:cubicBezTo>
                  <a:pt x="9149" y="5194"/>
                  <a:pt x="9153" y="5194"/>
                  <a:pt x="9157" y="5194"/>
                </a:cubicBezTo>
                <a:cubicBezTo>
                  <a:pt x="9301" y="5194"/>
                  <a:pt x="9847" y="4925"/>
                  <a:pt x="10227" y="4734"/>
                </a:cubicBezTo>
                <a:lnTo>
                  <a:pt x="10227" y="4734"/>
                </a:lnTo>
                <a:cubicBezTo>
                  <a:pt x="10170" y="4761"/>
                  <a:pt x="10103" y="4791"/>
                  <a:pt x="10021" y="4827"/>
                </a:cubicBezTo>
                <a:cubicBezTo>
                  <a:pt x="9934" y="4853"/>
                  <a:pt x="9893" y="4864"/>
                  <a:pt x="9881" y="4864"/>
                </a:cubicBezTo>
                <a:cubicBezTo>
                  <a:pt x="9829" y="4864"/>
                  <a:pt x="10383" y="4648"/>
                  <a:pt x="10292" y="4648"/>
                </a:cubicBezTo>
                <a:close/>
                <a:moveTo>
                  <a:pt x="37392" y="7291"/>
                </a:moveTo>
                <a:lnTo>
                  <a:pt x="37392" y="7291"/>
                </a:lnTo>
                <a:cubicBezTo>
                  <a:pt x="37494" y="7352"/>
                  <a:pt x="37616" y="7474"/>
                  <a:pt x="37779" y="7617"/>
                </a:cubicBezTo>
                <a:cubicBezTo>
                  <a:pt x="37657" y="7535"/>
                  <a:pt x="37514" y="7413"/>
                  <a:pt x="37392" y="7291"/>
                </a:cubicBezTo>
                <a:close/>
                <a:moveTo>
                  <a:pt x="49404" y="17577"/>
                </a:moveTo>
                <a:lnTo>
                  <a:pt x="49449" y="17616"/>
                </a:lnTo>
                <a:cubicBezTo>
                  <a:pt x="49431" y="17598"/>
                  <a:pt x="49415" y="17585"/>
                  <a:pt x="49404" y="17577"/>
                </a:cubicBezTo>
                <a:close/>
                <a:moveTo>
                  <a:pt x="22892" y="20080"/>
                </a:moveTo>
                <a:lnTo>
                  <a:pt x="22892" y="20080"/>
                </a:lnTo>
                <a:cubicBezTo>
                  <a:pt x="23009" y="20119"/>
                  <a:pt x="23201" y="20140"/>
                  <a:pt x="23449" y="20195"/>
                </a:cubicBezTo>
                <a:lnTo>
                  <a:pt x="23449" y="20195"/>
                </a:lnTo>
                <a:cubicBezTo>
                  <a:pt x="23383" y="20186"/>
                  <a:pt x="23301" y="20175"/>
                  <a:pt x="23218" y="20162"/>
                </a:cubicBezTo>
                <a:cubicBezTo>
                  <a:pt x="22973" y="20142"/>
                  <a:pt x="22709" y="20121"/>
                  <a:pt x="22892" y="20080"/>
                </a:cubicBezTo>
                <a:close/>
                <a:moveTo>
                  <a:pt x="26517" y="20997"/>
                </a:moveTo>
                <a:lnTo>
                  <a:pt x="26517" y="20997"/>
                </a:lnTo>
                <a:cubicBezTo>
                  <a:pt x="26536" y="21006"/>
                  <a:pt x="26559" y="21016"/>
                  <a:pt x="26584" y="21025"/>
                </a:cubicBezTo>
                <a:lnTo>
                  <a:pt x="26584" y="21025"/>
                </a:lnTo>
                <a:cubicBezTo>
                  <a:pt x="26561" y="21015"/>
                  <a:pt x="26538" y="21006"/>
                  <a:pt x="26517" y="20997"/>
                </a:cubicBezTo>
                <a:close/>
                <a:moveTo>
                  <a:pt x="25947" y="0"/>
                </a:moveTo>
                <a:lnTo>
                  <a:pt x="25947" y="0"/>
                </a:lnTo>
                <a:cubicBezTo>
                  <a:pt x="26008" y="20"/>
                  <a:pt x="25804" y="20"/>
                  <a:pt x="25560" y="41"/>
                </a:cubicBezTo>
                <a:cubicBezTo>
                  <a:pt x="25295" y="61"/>
                  <a:pt x="25010" y="82"/>
                  <a:pt x="24888" y="102"/>
                </a:cubicBezTo>
                <a:lnTo>
                  <a:pt x="25295" y="102"/>
                </a:lnTo>
                <a:cubicBezTo>
                  <a:pt x="24236" y="204"/>
                  <a:pt x="24277" y="387"/>
                  <a:pt x="23259" y="570"/>
                </a:cubicBezTo>
                <a:cubicBezTo>
                  <a:pt x="23355" y="522"/>
                  <a:pt x="23476" y="424"/>
                  <a:pt x="23265" y="424"/>
                </a:cubicBezTo>
                <a:cubicBezTo>
                  <a:pt x="23208" y="424"/>
                  <a:pt x="23127" y="431"/>
                  <a:pt x="23014" y="448"/>
                </a:cubicBezTo>
                <a:cubicBezTo>
                  <a:pt x="22912" y="489"/>
                  <a:pt x="22668" y="611"/>
                  <a:pt x="22322" y="754"/>
                </a:cubicBezTo>
                <a:cubicBezTo>
                  <a:pt x="22301" y="774"/>
                  <a:pt x="22281" y="774"/>
                  <a:pt x="22261" y="794"/>
                </a:cubicBezTo>
                <a:cubicBezTo>
                  <a:pt x="21874" y="876"/>
                  <a:pt x="21487" y="957"/>
                  <a:pt x="21120" y="1039"/>
                </a:cubicBezTo>
                <a:cubicBezTo>
                  <a:pt x="21589" y="855"/>
                  <a:pt x="22118" y="652"/>
                  <a:pt x="22505" y="530"/>
                </a:cubicBezTo>
                <a:lnTo>
                  <a:pt x="22505" y="530"/>
                </a:lnTo>
                <a:cubicBezTo>
                  <a:pt x="22118" y="591"/>
                  <a:pt x="22383" y="530"/>
                  <a:pt x="21813" y="652"/>
                </a:cubicBezTo>
                <a:cubicBezTo>
                  <a:pt x="21589" y="652"/>
                  <a:pt x="22118" y="530"/>
                  <a:pt x="22281" y="489"/>
                </a:cubicBezTo>
                <a:lnTo>
                  <a:pt x="22281" y="489"/>
                </a:lnTo>
                <a:lnTo>
                  <a:pt x="21609" y="631"/>
                </a:lnTo>
                <a:lnTo>
                  <a:pt x="20937" y="774"/>
                </a:lnTo>
                <a:cubicBezTo>
                  <a:pt x="20978" y="794"/>
                  <a:pt x="20733" y="876"/>
                  <a:pt x="20489" y="957"/>
                </a:cubicBezTo>
                <a:cubicBezTo>
                  <a:pt x="20224" y="1039"/>
                  <a:pt x="19980" y="1120"/>
                  <a:pt x="20020" y="1141"/>
                </a:cubicBezTo>
                <a:cubicBezTo>
                  <a:pt x="20489" y="978"/>
                  <a:pt x="20957" y="855"/>
                  <a:pt x="21426" y="713"/>
                </a:cubicBezTo>
                <a:lnTo>
                  <a:pt x="21426" y="713"/>
                </a:lnTo>
                <a:cubicBezTo>
                  <a:pt x="21507" y="774"/>
                  <a:pt x="20652" y="1079"/>
                  <a:pt x="19715" y="1344"/>
                </a:cubicBezTo>
                <a:cubicBezTo>
                  <a:pt x="19693" y="1348"/>
                  <a:pt x="19676" y="1350"/>
                  <a:pt x="19663" y="1350"/>
                </a:cubicBezTo>
                <a:cubicBezTo>
                  <a:pt x="19537" y="1350"/>
                  <a:pt x="19856" y="1179"/>
                  <a:pt x="19837" y="1161"/>
                </a:cubicBezTo>
                <a:lnTo>
                  <a:pt x="19837" y="1161"/>
                </a:lnTo>
                <a:cubicBezTo>
                  <a:pt x="19715" y="1202"/>
                  <a:pt x="18961" y="1446"/>
                  <a:pt x="18860" y="1446"/>
                </a:cubicBezTo>
                <a:lnTo>
                  <a:pt x="19246" y="1303"/>
                </a:lnTo>
                <a:lnTo>
                  <a:pt x="19246" y="1303"/>
                </a:lnTo>
                <a:cubicBezTo>
                  <a:pt x="18737" y="1426"/>
                  <a:pt x="18432" y="1629"/>
                  <a:pt x="17801" y="1772"/>
                </a:cubicBezTo>
                <a:cubicBezTo>
                  <a:pt x="17576" y="1833"/>
                  <a:pt x="17128" y="1874"/>
                  <a:pt x="17108" y="1935"/>
                </a:cubicBezTo>
                <a:cubicBezTo>
                  <a:pt x="17138" y="1932"/>
                  <a:pt x="17166" y="1931"/>
                  <a:pt x="17192" y="1931"/>
                </a:cubicBezTo>
                <a:cubicBezTo>
                  <a:pt x="17367" y="1931"/>
                  <a:pt x="17477" y="1986"/>
                  <a:pt x="17495" y="2057"/>
                </a:cubicBezTo>
                <a:cubicBezTo>
                  <a:pt x="17251" y="2138"/>
                  <a:pt x="17027" y="2220"/>
                  <a:pt x="16782" y="2301"/>
                </a:cubicBezTo>
                <a:lnTo>
                  <a:pt x="16803" y="2261"/>
                </a:lnTo>
                <a:lnTo>
                  <a:pt x="16660" y="2301"/>
                </a:lnTo>
                <a:lnTo>
                  <a:pt x="16680" y="2342"/>
                </a:lnTo>
                <a:cubicBezTo>
                  <a:pt x="16436" y="2424"/>
                  <a:pt x="16192" y="2505"/>
                  <a:pt x="15947" y="2586"/>
                </a:cubicBezTo>
                <a:cubicBezTo>
                  <a:pt x="15853" y="2549"/>
                  <a:pt x="16373" y="2317"/>
                  <a:pt x="16235" y="2317"/>
                </a:cubicBezTo>
                <a:cubicBezTo>
                  <a:pt x="16225" y="2317"/>
                  <a:pt x="16210" y="2319"/>
                  <a:pt x="16192" y="2322"/>
                </a:cubicBezTo>
                <a:cubicBezTo>
                  <a:pt x="16171" y="2342"/>
                  <a:pt x="15988" y="2424"/>
                  <a:pt x="15907" y="2464"/>
                </a:cubicBezTo>
                <a:cubicBezTo>
                  <a:pt x="15867" y="2475"/>
                  <a:pt x="15844" y="2479"/>
                  <a:pt x="15830" y="2479"/>
                </a:cubicBezTo>
                <a:cubicBezTo>
                  <a:pt x="15796" y="2479"/>
                  <a:pt x="15819" y="2455"/>
                  <a:pt x="15792" y="2455"/>
                </a:cubicBezTo>
                <a:cubicBezTo>
                  <a:pt x="15767" y="2455"/>
                  <a:pt x="15702" y="2474"/>
                  <a:pt x="15520" y="2546"/>
                </a:cubicBezTo>
                <a:cubicBezTo>
                  <a:pt x="15475" y="2619"/>
                  <a:pt x="14986" y="2767"/>
                  <a:pt x="15000" y="2767"/>
                </a:cubicBezTo>
                <a:cubicBezTo>
                  <a:pt x="15005" y="2767"/>
                  <a:pt x="15086" y="2745"/>
                  <a:pt x="15296" y="2688"/>
                </a:cubicBezTo>
                <a:lnTo>
                  <a:pt x="15296" y="2688"/>
                </a:lnTo>
                <a:cubicBezTo>
                  <a:pt x="14848" y="2872"/>
                  <a:pt x="14807" y="2851"/>
                  <a:pt x="14257" y="3055"/>
                </a:cubicBezTo>
                <a:cubicBezTo>
                  <a:pt x="14264" y="3054"/>
                  <a:pt x="14270" y="3053"/>
                  <a:pt x="14275" y="3053"/>
                </a:cubicBezTo>
                <a:cubicBezTo>
                  <a:pt x="14353" y="3053"/>
                  <a:pt x="14138" y="3207"/>
                  <a:pt x="13850" y="3360"/>
                </a:cubicBezTo>
                <a:cubicBezTo>
                  <a:pt x="13646" y="3421"/>
                  <a:pt x="13442" y="3503"/>
                  <a:pt x="13259" y="3584"/>
                </a:cubicBezTo>
                <a:lnTo>
                  <a:pt x="13218" y="3584"/>
                </a:lnTo>
                <a:cubicBezTo>
                  <a:pt x="12261" y="3951"/>
                  <a:pt x="11752" y="4134"/>
                  <a:pt x="10876" y="4501"/>
                </a:cubicBezTo>
                <a:cubicBezTo>
                  <a:pt x="10817" y="4516"/>
                  <a:pt x="10561" y="4607"/>
                  <a:pt x="10500" y="4607"/>
                </a:cubicBezTo>
                <a:cubicBezTo>
                  <a:pt x="10477" y="4607"/>
                  <a:pt x="10481" y="4595"/>
                  <a:pt x="10530" y="4562"/>
                </a:cubicBezTo>
                <a:lnTo>
                  <a:pt x="10530" y="4562"/>
                </a:lnTo>
                <a:cubicBezTo>
                  <a:pt x="10468" y="4603"/>
                  <a:pt x="10411" y="4639"/>
                  <a:pt x="10334" y="4681"/>
                </a:cubicBezTo>
                <a:lnTo>
                  <a:pt x="10334" y="4681"/>
                </a:lnTo>
                <a:cubicBezTo>
                  <a:pt x="10360" y="4667"/>
                  <a:pt x="10385" y="4655"/>
                  <a:pt x="10408" y="4643"/>
                </a:cubicBezTo>
                <a:lnTo>
                  <a:pt x="10408" y="4643"/>
                </a:lnTo>
                <a:cubicBezTo>
                  <a:pt x="10428" y="4664"/>
                  <a:pt x="10347" y="4725"/>
                  <a:pt x="10225" y="4827"/>
                </a:cubicBezTo>
                <a:cubicBezTo>
                  <a:pt x="9288" y="5214"/>
                  <a:pt x="8351" y="5621"/>
                  <a:pt x="7414" y="6049"/>
                </a:cubicBezTo>
                <a:cubicBezTo>
                  <a:pt x="6762" y="6313"/>
                  <a:pt x="5215" y="7026"/>
                  <a:pt x="4298" y="7413"/>
                </a:cubicBezTo>
                <a:cubicBezTo>
                  <a:pt x="4176" y="7474"/>
                  <a:pt x="3993" y="7596"/>
                  <a:pt x="3952" y="7637"/>
                </a:cubicBezTo>
                <a:cubicBezTo>
                  <a:pt x="3382" y="7902"/>
                  <a:pt x="2873" y="8187"/>
                  <a:pt x="2404" y="8492"/>
                </a:cubicBezTo>
                <a:cubicBezTo>
                  <a:pt x="2424" y="8472"/>
                  <a:pt x="2445" y="8452"/>
                  <a:pt x="2465" y="8431"/>
                </a:cubicBezTo>
                <a:lnTo>
                  <a:pt x="2465" y="8431"/>
                </a:lnTo>
                <a:cubicBezTo>
                  <a:pt x="2323" y="8533"/>
                  <a:pt x="2180" y="8615"/>
                  <a:pt x="2017" y="8717"/>
                </a:cubicBezTo>
                <a:lnTo>
                  <a:pt x="2160" y="8635"/>
                </a:lnTo>
                <a:cubicBezTo>
                  <a:pt x="2209" y="8602"/>
                  <a:pt x="2246" y="8582"/>
                  <a:pt x="2290" y="8554"/>
                </a:cubicBezTo>
                <a:lnTo>
                  <a:pt x="2290" y="8554"/>
                </a:lnTo>
                <a:cubicBezTo>
                  <a:pt x="1673" y="8955"/>
                  <a:pt x="1155" y="9376"/>
                  <a:pt x="754" y="9837"/>
                </a:cubicBezTo>
                <a:cubicBezTo>
                  <a:pt x="754" y="9837"/>
                  <a:pt x="754" y="9828"/>
                  <a:pt x="748" y="9828"/>
                </a:cubicBezTo>
                <a:cubicBezTo>
                  <a:pt x="745" y="9828"/>
                  <a:pt x="741" y="9830"/>
                  <a:pt x="734" y="9837"/>
                </a:cubicBezTo>
                <a:cubicBezTo>
                  <a:pt x="653" y="9938"/>
                  <a:pt x="571" y="10061"/>
                  <a:pt x="490" y="10203"/>
                </a:cubicBezTo>
                <a:cubicBezTo>
                  <a:pt x="469" y="10224"/>
                  <a:pt x="449" y="10264"/>
                  <a:pt x="429" y="10285"/>
                </a:cubicBezTo>
                <a:cubicBezTo>
                  <a:pt x="429" y="10270"/>
                  <a:pt x="469" y="10195"/>
                  <a:pt x="457" y="10195"/>
                </a:cubicBezTo>
                <a:cubicBezTo>
                  <a:pt x="452" y="10195"/>
                  <a:pt x="438" y="10208"/>
                  <a:pt x="408" y="10244"/>
                </a:cubicBezTo>
                <a:cubicBezTo>
                  <a:pt x="429" y="10264"/>
                  <a:pt x="388" y="10325"/>
                  <a:pt x="347" y="10427"/>
                </a:cubicBezTo>
                <a:cubicBezTo>
                  <a:pt x="205" y="10692"/>
                  <a:pt x="103" y="10936"/>
                  <a:pt x="62" y="11221"/>
                </a:cubicBezTo>
                <a:cubicBezTo>
                  <a:pt x="42" y="11221"/>
                  <a:pt x="42" y="11242"/>
                  <a:pt x="42" y="11242"/>
                </a:cubicBezTo>
                <a:cubicBezTo>
                  <a:pt x="42" y="11262"/>
                  <a:pt x="42" y="11262"/>
                  <a:pt x="42" y="11283"/>
                </a:cubicBezTo>
                <a:cubicBezTo>
                  <a:pt x="1" y="11507"/>
                  <a:pt x="1" y="11731"/>
                  <a:pt x="21" y="11955"/>
                </a:cubicBezTo>
                <a:cubicBezTo>
                  <a:pt x="21" y="11975"/>
                  <a:pt x="21" y="12016"/>
                  <a:pt x="21" y="12056"/>
                </a:cubicBezTo>
                <a:cubicBezTo>
                  <a:pt x="42" y="12097"/>
                  <a:pt x="42" y="12138"/>
                  <a:pt x="62" y="12199"/>
                </a:cubicBezTo>
                <a:cubicBezTo>
                  <a:pt x="205" y="13014"/>
                  <a:pt x="754" y="13930"/>
                  <a:pt x="1793" y="14969"/>
                </a:cubicBezTo>
                <a:cubicBezTo>
                  <a:pt x="5092" y="18227"/>
                  <a:pt x="9573" y="20243"/>
                  <a:pt x="14237" y="20325"/>
                </a:cubicBezTo>
                <a:cubicBezTo>
                  <a:pt x="14350" y="20331"/>
                  <a:pt x="14465" y="20333"/>
                  <a:pt x="14581" y="20333"/>
                </a:cubicBezTo>
                <a:cubicBezTo>
                  <a:pt x="14862" y="20333"/>
                  <a:pt x="15150" y="20319"/>
                  <a:pt x="15438" y="20305"/>
                </a:cubicBezTo>
                <a:cubicBezTo>
                  <a:pt x="15642" y="20345"/>
                  <a:pt x="15886" y="20386"/>
                  <a:pt x="15845" y="20427"/>
                </a:cubicBezTo>
                <a:cubicBezTo>
                  <a:pt x="16416" y="20305"/>
                  <a:pt x="17373" y="20447"/>
                  <a:pt x="18310" y="20223"/>
                </a:cubicBezTo>
                <a:cubicBezTo>
                  <a:pt x="18513" y="20223"/>
                  <a:pt x="18126" y="20284"/>
                  <a:pt x="18249" y="20284"/>
                </a:cubicBezTo>
                <a:cubicBezTo>
                  <a:pt x="18473" y="20223"/>
                  <a:pt x="18778" y="20182"/>
                  <a:pt x="19308" y="20162"/>
                </a:cubicBezTo>
                <a:lnTo>
                  <a:pt x="19308" y="20162"/>
                </a:lnTo>
                <a:lnTo>
                  <a:pt x="19246" y="20182"/>
                </a:lnTo>
                <a:cubicBezTo>
                  <a:pt x="19980" y="20121"/>
                  <a:pt x="20530" y="20101"/>
                  <a:pt x="21079" y="20101"/>
                </a:cubicBezTo>
                <a:cubicBezTo>
                  <a:pt x="21629" y="20101"/>
                  <a:pt x="22220" y="20121"/>
                  <a:pt x="23034" y="20203"/>
                </a:cubicBezTo>
                <a:lnTo>
                  <a:pt x="22912" y="20142"/>
                </a:lnTo>
                <a:lnTo>
                  <a:pt x="22912" y="20142"/>
                </a:lnTo>
                <a:cubicBezTo>
                  <a:pt x="23279" y="20182"/>
                  <a:pt x="23340" y="20203"/>
                  <a:pt x="23523" y="20243"/>
                </a:cubicBezTo>
                <a:cubicBezTo>
                  <a:pt x="23612" y="20235"/>
                  <a:pt x="23616" y="20226"/>
                  <a:pt x="23570" y="20215"/>
                </a:cubicBezTo>
                <a:lnTo>
                  <a:pt x="23570" y="20215"/>
                </a:lnTo>
                <a:cubicBezTo>
                  <a:pt x="23683" y="20231"/>
                  <a:pt x="23797" y="20248"/>
                  <a:pt x="23910" y="20264"/>
                </a:cubicBezTo>
                <a:cubicBezTo>
                  <a:pt x="24053" y="20284"/>
                  <a:pt x="24195" y="20305"/>
                  <a:pt x="24358" y="20345"/>
                </a:cubicBezTo>
                <a:cubicBezTo>
                  <a:pt x="24949" y="20467"/>
                  <a:pt x="25539" y="20630"/>
                  <a:pt x="25662" y="20732"/>
                </a:cubicBezTo>
                <a:cubicBezTo>
                  <a:pt x="25791" y="20767"/>
                  <a:pt x="25848" y="20779"/>
                  <a:pt x="25869" y="20779"/>
                </a:cubicBezTo>
                <a:cubicBezTo>
                  <a:pt x="25914" y="20779"/>
                  <a:pt x="25796" y="20726"/>
                  <a:pt x="25841" y="20726"/>
                </a:cubicBezTo>
                <a:cubicBezTo>
                  <a:pt x="25862" y="20726"/>
                  <a:pt x="25920" y="20738"/>
                  <a:pt x="26049" y="20773"/>
                </a:cubicBezTo>
                <a:cubicBezTo>
                  <a:pt x="26110" y="20793"/>
                  <a:pt x="26150" y="20834"/>
                  <a:pt x="26191" y="20854"/>
                </a:cubicBezTo>
                <a:lnTo>
                  <a:pt x="26334" y="20854"/>
                </a:lnTo>
                <a:cubicBezTo>
                  <a:pt x="26680" y="20977"/>
                  <a:pt x="26843" y="21078"/>
                  <a:pt x="26843" y="21099"/>
                </a:cubicBezTo>
                <a:cubicBezTo>
                  <a:pt x="26780" y="21083"/>
                  <a:pt x="26669" y="21055"/>
                  <a:pt x="26584" y="21025"/>
                </a:cubicBezTo>
                <a:lnTo>
                  <a:pt x="26584" y="21025"/>
                </a:lnTo>
                <a:cubicBezTo>
                  <a:pt x="26979" y="21187"/>
                  <a:pt x="27609" y="21410"/>
                  <a:pt x="27820" y="21506"/>
                </a:cubicBezTo>
                <a:cubicBezTo>
                  <a:pt x="27698" y="21445"/>
                  <a:pt x="27556" y="21384"/>
                  <a:pt x="27413" y="21323"/>
                </a:cubicBezTo>
                <a:lnTo>
                  <a:pt x="27413" y="21323"/>
                </a:lnTo>
                <a:cubicBezTo>
                  <a:pt x="28106" y="21588"/>
                  <a:pt x="28879" y="21934"/>
                  <a:pt x="29613" y="22321"/>
                </a:cubicBezTo>
                <a:cubicBezTo>
                  <a:pt x="30366" y="22708"/>
                  <a:pt x="31079" y="23115"/>
                  <a:pt x="31731" y="23461"/>
                </a:cubicBezTo>
                <a:lnTo>
                  <a:pt x="31649" y="23380"/>
                </a:lnTo>
                <a:lnTo>
                  <a:pt x="31649" y="23380"/>
                </a:lnTo>
                <a:cubicBezTo>
                  <a:pt x="32627" y="23909"/>
                  <a:pt x="32403" y="23848"/>
                  <a:pt x="33462" y="24479"/>
                </a:cubicBezTo>
                <a:lnTo>
                  <a:pt x="33421" y="24459"/>
                </a:lnTo>
                <a:lnTo>
                  <a:pt x="33421" y="24459"/>
                </a:lnTo>
                <a:cubicBezTo>
                  <a:pt x="33645" y="24581"/>
                  <a:pt x="33930" y="24744"/>
                  <a:pt x="34215" y="24927"/>
                </a:cubicBezTo>
                <a:cubicBezTo>
                  <a:pt x="34178" y="24909"/>
                  <a:pt x="34158" y="24901"/>
                  <a:pt x="34152" y="24901"/>
                </a:cubicBezTo>
                <a:cubicBezTo>
                  <a:pt x="34116" y="24901"/>
                  <a:pt x="34461" y="25132"/>
                  <a:pt x="34428" y="25132"/>
                </a:cubicBezTo>
                <a:cubicBezTo>
                  <a:pt x="34421" y="25132"/>
                  <a:pt x="34393" y="25120"/>
                  <a:pt x="34337" y="25090"/>
                </a:cubicBezTo>
                <a:lnTo>
                  <a:pt x="34337" y="25090"/>
                </a:lnTo>
                <a:cubicBezTo>
                  <a:pt x="35396" y="25681"/>
                  <a:pt x="34867" y="25376"/>
                  <a:pt x="35600" y="25722"/>
                </a:cubicBezTo>
                <a:lnTo>
                  <a:pt x="35722" y="25844"/>
                </a:lnTo>
                <a:cubicBezTo>
                  <a:pt x="35987" y="25966"/>
                  <a:pt x="36007" y="25966"/>
                  <a:pt x="36557" y="26272"/>
                </a:cubicBezTo>
                <a:cubicBezTo>
                  <a:pt x="36462" y="26226"/>
                  <a:pt x="36418" y="26209"/>
                  <a:pt x="36404" y="26209"/>
                </a:cubicBezTo>
                <a:cubicBezTo>
                  <a:pt x="36366" y="26209"/>
                  <a:pt x="36570" y="26344"/>
                  <a:pt x="36530" y="26344"/>
                </a:cubicBezTo>
                <a:cubicBezTo>
                  <a:pt x="36515" y="26344"/>
                  <a:pt x="36465" y="26325"/>
                  <a:pt x="36354" y="26272"/>
                </a:cubicBezTo>
                <a:lnTo>
                  <a:pt x="36354" y="26272"/>
                </a:lnTo>
                <a:cubicBezTo>
                  <a:pt x="37433" y="27005"/>
                  <a:pt x="38064" y="27147"/>
                  <a:pt x="38533" y="27534"/>
                </a:cubicBezTo>
                <a:cubicBezTo>
                  <a:pt x="38595" y="27552"/>
                  <a:pt x="38632" y="27560"/>
                  <a:pt x="38649" y="27560"/>
                </a:cubicBezTo>
                <a:cubicBezTo>
                  <a:pt x="38709" y="27560"/>
                  <a:pt x="38511" y="27458"/>
                  <a:pt x="38288" y="27331"/>
                </a:cubicBezTo>
                <a:cubicBezTo>
                  <a:pt x="38063" y="27209"/>
                  <a:pt x="37808" y="27073"/>
                  <a:pt x="37825" y="27073"/>
                </a:cubicBezTo>
                <a:cubicBezTo>
                  <a:pt x="37828" y="27073"/>
                  <a:pt x="37839" y="27077"/>
                  <a:pt x="37861" y="27086"/>
                </a:cubicBezTo>
                <a:cubicBezTo>
                  <a:pt x="37820" y="27057"/>
                  <a:pt x="37809" y="27044"/>
                  <a:pt x="37822" y="27044"/>
                </a:cubicBezTo>
                <a:cubicBezTo>
                  <a:pt x="37878" y="27044"/>
                  <a:pt x="38396" y="27303"/>
                  <a:pt x="38696" y="27453"/>
                </a:cubicBezTo>
                <a:cubicBezTo>
                  <a:pt x="38879" y="27555"/>
                  <a:pt x="39021" y="27656"/>
                  <a:pt x="39246" y="27799"/>
                </a:cubicBezTo>
                <a:cubicBezTo>
                  <a:pt x="39449" y="27942"/>
                  <a:pt x="39734" y="28125"/>
                  <a:pt x="40223" y="28329"/>
                </a:cubicBezTo>
                <a:cubicBezTo>
                  <a:pt x="40121" y="28288"/>
                  <a:pt x="40121" y="28288"/>
                  <a:pt x="40019" y="28247"/>
                </a:cubicBezTo>
                <a:lnTo>
                  <a:pt x="40019" y="28247"/>
                </a:lnTo>
                <a:cubicBezTo>
                  <a:pt x="40366" y="28430"/>
                  <a:pt x="40732" y="28512"/>
                  <a:pt x="41180" y="28736"/>
                </a:cubicBezTo>
                <a:cubicBezTo>
                  <a:pt x="41408" y="28771"/>
                  <a:pt x="41680" y="28911"/>
                  <a:pt x="41804" y="28911"/>
                </a:cubicBezTo>
                <a:cubicBezTo>
                  <a:pt x="41825" y="28911"/>
                  <a:pt x="41841" y="28907"/>
                  <a:pt x="41852" y="28899"/>
                </a:cubicBezTo>
                <a:cubicBezTo>
                  <a:pt x="41567" y="28797"/>
                  <a:pt x="41262" y="28695"/>
                  <a:pt x="40956" y="28593"/>
                </a:cubicBezTo>
                <a:lnTo>
                  <a:pt x="40956" y="28593"/>
                </a:lnTo>
                <a:cubicBezTo>
                  <a:pt x="41465" y="28756"/>
                  <a:pt x="41975" y="28858"/>
                  <a:pt x="42830" y="29143"/>
                </a:cubicBezTo>
                <a:cubicBezTo>
                  <a:pt x="42748" y="29143"/>
                  <a:pt x="42484" y="29082"/>
                  <a:pt x="42321" y="29041"/>
                </a:cubicBezTo>
                <a:lnTo>
                  <a:pt x="42321" y="29041"/>
                </a:lnTo>
                <a:cubicBezTo>
                  <a:pt x="42565" y="29143"/>
                  <a:pt x="42809" y="29164"/>
                  <a:pt x="43054" y="29265"/>
                </a:cubicBezTo>
                <a:cubicBezTo>
                  <a:pt x="43047" y="29270"/>
                  <a:pt x="43035" y="29272"/>
                  <a:pt x="43017" y="29272"/>
                </a:cubicBezTo>
                <a:cubicBezTo>
                  <a:pt x="42810" y="29272"/>
                  <a:pt x="41888" y="28967"/>
                  <a:pt x="41364" y="28817"/>
                </a:cubicBezTo>
                <a:lnTo>
                  <a:pt x="41364" y="28817"/>
                </a:lnTo>
                <a:cubicBezTo>
                  <a:pt x="41608" y="28960"/>
                  <a:pt x="42423" y="29102"/>
                  <a:pt x="42117" y="29102"/>
                </a:cubicBezTo>
                <a:cubicBezTo>
                  <a:pt x="42341" y="29123"/>
                  <a:pt x="42585" y="29204"/>
                  <a:pt x="42871" y="29286"/>
                </a:cubicBezTo>
                <a:cubicBezTo>
                  <a:pt x="43013" y="29326"/>
                  <a:pt x="43156" y="29367"/>
                  <a:pt x="43319" y="29408"/>
                </a:cubicBezTo>
                <a:cubicBezTo>
                  <a:pt x="43482" y="29428"/>
                  <a:pt x="43665" y="29469"/>
                  <a:pt x="43828" y="29489"/>
                </a:cubicBezTo>
                <a:lnTo>
                  <a:pt x="43767" y="29510"/>
                </a:lnTo>
                <a:cubicBezTo>
                  <a:pt x="43828" y="29530"/>
                  <a:pt x="43909" y="29530"/>
                  <a:pt x="44011" y="29550"/>
                </a:cubicBezTo>
                <a:cubicBezTo>
                  <a:pt x="44113" y="29571"/>
                  <a:pt x="44215" y="29571"/>
                  <a:pt x="44337" y="29591"/>
                </a:cubicBezTo>
                <a:lnTo>
                  <a:pt x="43950" y="29591"/>
                </a:lnTo>
                <a:cubicBezTo>
                  <a:pt x="44235" y="29612"/>
                  <a:pt x="44520" y="29673"/>
                  <a:pt x="44785" y="29734"/>
                </a:cubicBezTo>
                <a:cubicBezTo>
                  <a:pt x="45050" y="29774"/>
                  <a:pt x="45314" y="29815"/>
                  <a:pt x="45600" y="29836"/>
                </a:cubicBezTo>
                <a:cubicBezTo>
                  <a:pt x="44439" y="29713"/>
                  <a:pt x="45355" y="29734"/>
                  <a:pt x="44866" y="29652"/>
                </a:cubicBezTo>
                <a:lnTo>
                  <a:pt x="44866" y="29652"/>
                </a:lnTo>
                <a:cubicBezTo>
                  <a:pt x="45213" y="29673"/>
                  <a:pt x="45457" y="29713"/>
                  <a:pt x="45620" y="29734"/>
                </a:cubicBezTo>
                <a:cubicBezTo>
                  <a:pt x="45783" y="29734"/>
                  <a:pt x="45885" y="29774"/>
                  <a:pt x="46007" y="29795"/>
                </a:cubicBezTo>
                <a:cubicBezTo>
                  <a:pt x="46173" y="29828"/>
                  <a:pt x="46353" y="29861"/>
                  <a:pt x="46746" y="29861"/>
                </a:cubicBezTo>
                <a:cubicBezTo>
                  <a:pt x="46834" y="29861"/>
                  <a:pt x="46933" y="29860"/>
                  <a:pt x="47046" y="29856"/>
                </a:cubicBezTo>
                <a:cubicBezTo>
                  <a:pt x="46801" y="29856"/>
                  <a:pt x="46557" y="29836"/>
                  <a:pt x="46801" y="29815"/>
                </a:cubicBezTo>
                <a:lnTo>
                  <a:pt x="47718" y="29815"/>
                </a:lnTo>
                <a:cubicBezTo>
                  <a:pt x="48247" y="29744"/>
                  <a:pt x="48206" y="29739"/>
                  <a:pt x="48089" y="29739"/>
                </a:cubicBezTo>
                <a:cubicBezTo>
                  <a:pt x="48070" y="29739"/>
                  <a:pt x="48048" y="29739"/>
                  <a:pt x="48027" y="29739"/>
                </a:cubicBezTo>
                <a:cubicBezTo>
                  <a:pt x="47919" y="29739"/>
                  <a:pt x="47816" y="29735"/>
                  <a:pt x="48003" y="29693"/>
                </a:cubicBezTo>
                <a:lnTo>
                  <a:pt x="48003" y="29693"/>
                </a:lnTo>
                <a:cubicBezTo>
                  <a:pt x="48035" y="29695"/>
                  <a:pt x="48065" y="29696"/>
                  <a:pt x="48094" y="29696"/>
                </a:cubicBezTo>
                <a:cubicBezTo>
                  <a:pt x="48396" y="29696"/>
                  <a:pt x="48551" y="29603"/>
                  <a:pt x="48960" y="29510"/>
                </a:cubicBezTo>
                <a:lnTo>
                  <a:pt x="48980" y="29550"/>
                </a:lnTo>
                <a:cubicBezTo>
                  <a:pt x="49286" y="29510"/>
                  <a:pt x="49449" y="29469"/>
                  <a:pt x="49551" y="29428"/>
                </a:cubicBezTo>
                <a:cubicBezTo>
                  <a:pt x="49632" y="29388"/>
                  <a:pt x="49673" y="29367"/>
                  <a:pt x="49693" y="29347"/>
                </a:cubicBezTo>
                <a:cubicBezTo>
                  <a:pt x="49754" y="29306"/>
                  <a:pt x="49815" y="29306"/>
                  <a:pt x="50324" y="29143"/>
                </a:cubicBezTo>
                <a:lnTo>
                  <a:pt x="50324" y="29143"/>
                </a:lnTo>
                <a:cubicBezTo>
                  <a:pt x="50182" y="29204"/>
                  <a:pt x="50060" y="29286"/>
                  <a:pt x="49897" y="29347"/>
                </a:cubicBezTo>
                <a:cubicBezTo>
                  <a:pt x="50080" y="29286"/>
                  <a:pt x="50263" y="29225"/>
                  <a:pt x="50447" y="29164"/>
                </a:cubicBezTo>
                <a:lnTo>
                  <a:pt x="50447" y="29164"/>
                </a:lnTo>
                <a:lnTo>
                  <a:pt x="50345" y="29265"/>
                </a:lnTo>
                <a:cubicBezTo>
                  <a:pt x="50487" y="29204"/>
                  <a:pt x="50610" y="29164"/>
                  <a:pt x="50732" y="29123"/>
                </a:cubicBezTo>
                <a:cubicBezTo>
                  <a:pt x="50834" y="29082"/>
                  <a:pt x="50915" y="29041"/>
                  <a:pt x="51017" y="29001"/>
                </a:cubicBezTo>
                <a:cubicBezTo>
                  <a:pt x="51200" y="28939"/>
                  <a:pt x="51404" y="28878"/>
                  <a:pt x="51689" y="28756"/>
                </a:cubicBezTo>
                <a:lnTo>
                  <a:pt x="51689" y="28756"/>
                </a:lnTo>
                <a:cubicBezTo>
                  <a:pt x="51677" y="28758"/>
                  <a:pt x="51667" y="28758"/>
                  <a:pt x="51659" y="28758"/>
                </a:cubicBezTo>
                <a:cubicBezTo>
                  <a:pt x="51557" y="28758"/>
                  <a:pt x="51763" y="28638"/>
                  <a:pt x="52198" y="28430"/>
                </a:cubicBezTo>
                <a:cubicBezTo>
                  <a:pt x="52288" y="28393"/>
                  <a:pt x="52320" y="28384"/>
                  <a:pt x="52331" y="28384"/>
                </a:cubicBezTo>
                <a:cubicBezTo>
                  <a:pt x="52342" y="28384"/>
                  <a:pt x="52328" y="28395"/>
                  <a:pt x="52335" y="28395"/>
                </a:cubicBezTo>
                <a:cubicBezTo>
                  <a:pt x="52345" y="28395"/>
                  <a:pt x="52410" y="28365"/>
                  <a:pt x="52728" y="28206"/>
                </a:cubicBezTo>
                <a:lnTo>
                  <a:pt x="52728" y="28206"/>
                </a:lnTo>
                <a:cubicBezTo>
                  <a:pt x="52585" y="28308"/>
                  <a:pt x="52422" y="28430"/>
                  <a:pt x="52117" y="28532"/>
                </a:cubicBezTo>
                <a:cubicBezTo>
                  <a:pt x="52096" y="28573"/>
                  <a:pt x="51974" y="28634"/>
                  <a:pt x="51954" y="28675"/>
                </a:cubicBezTo>
                <a:cubicBezTo>
                  <a:pt x="52137" y="28614"/>
                  <a:pt x="52361" y="28491"/>
                  <a:pt x="52565" y="28390"/>
                </a:cubicBezTo>
                <a:cubicBezTo>
                  <a:pt x="52768" y="28288"/>
                  <a:pt x="52972" y="28166"/>
                  <a:pt x="53074" y="28105"/>
                </a:cubicBezTo>
                <a:lnTo>
                  <a:pt x="53074" y="28105"/>
                </a:lnTo>
                <a:cubicBezTo>
                  <a:pt x="52992" y="28145"/>
                  <a:pt x="52870" y="28206"/>
                  <a:pt x="52809" y="28247"/>
                </a:cubicBezTo>
                <a:cubicBezTo>
                  <a:pt x="53135" y="28023"/>
                  <a:pt x="53440" y="27840"/>
                  <a:pt x="53725" y="27616"/>
                </a:cubicBezTo>
                <a:cubicBezTo>
                  <a:pt x="53773" y="27592"/>
                  <a:pt x="53798" y="27582"/>
                  <a:pt x="53807" y="27582"/>
                </a:cubicBezTo>
                <a:cubicBezTo>
                  <a:pt x="53827" y="27582"/>
                  <a:pt x="53751" y="27640"/>
                  <a:pt x="53664" y="27697"/>
                </a:cubicBezTo>
                <a:cubicBezTo>
                  <a:pt x="53848" y="27575"/>
                  <a:pt x="53990" y="27494"/>
                  <a:pt x="54235" y="27290"/>
                </a:cubicBezTo>
                <a:lnTo>
                  <a:pt x="54235" y="27290"/>
                </a:lnTo>
                <a:cubicBezTo>
                  <a:pt x="54194" y="27371"/>
                  <a:pt x="54235" y="27392"/>
                  <a:pt x="53868" y="27656"/>
                </a:cubicBezTo>
                <a:cubicBezTo>
                  <a:pt x="54153" y="27473"/>
                  <a:pt x="54418" y="27229"/>
                  <a:pt x="54703" y="27025"/>
                </a:cubicBezTo>
                <a:cubicBezTo>
                  <a:pt x="54755" y="26991"/>
                  <a:pt x="55042" y="26779"/>
                  <a:pt x="55065" y="26779"/>
                </a:cubicBezTo>
                <a:cubicBezTo>
                  <a:pt x="55069" y="26779"/>
                  <a:pt x="55064" y="26786"/>
                  <a:pt x="55049" y="26801"/>
                </a:cubicBezTo>
                <a:cubicBezTo>
                  <a:pt x="55294" y="26638"/>
                  <a:pt x="55538" y="26373"/>
                  <a:pt x="55803" y="26088"/>
                </a:cubicBezTo>
                <a:cubicBezTo>
                  <a:pt x="55945" y="25946"/>
                  <a:pt x="56088" y="25783"/>
                  <a:pt x="56230" y="25620"/>
                </a:cubicBezTo>
                <a:lnTo>
                  <a:pt x="56393" y="25437"/>
                </a:lnTo>
                <a:lnTo>
                  <a:pt x="56475" y="25355"/>
                </a:lnTo>
                <a:cubicBezTo>
                  <a:pt x="56495" y="25355"/>
                  <a:pt x="56495" y="25335"/>
                  <a:pt x="56475" y="25335"/>
                </a:cubicBezTo>
                <a:lnTo>
                  <a:pt x="56475" y="25314"/>
                </a:lnTo>
                <a:lnTo>
                  <a:pt x="56434" y="25253"/>
                </a:lnTo>
                <a:lnTo>
                  <a:pt x="56312" y="25050"/>
                </a:lnTo>
                <a:lnTo>
                  <a:pt x="56210" y="24866"/>
                </a:lnTo>
                <a:cubicBezTo>
                  <a:pt x="56190" y="24826"/>
                  <a:pt x="56149" y="24765"/>
                  <a:pt x="56047" y="24622"/>
                </a:cubicBezTo>
                <a:cubicBezTo>
                  <a:pt x="55681" y="24011"/>
                  <a:pt x="55334" y="23461"/>
                  <a:pt x="54744" y="22809"/>
                </a:cubicBezTo>
                <a:cubicBezTo>
                  <a:pt x="54662" y="22667"/>
                  <a:pt x="54581" y="22545"/>
                  <a:pt x="54479" y="22402"/>
                </a:cubicBezTo>
                <a:cubicBezTo>
                  <a:pt x="54384" y="22295"/>
                  <a:pt x="54346" y="22257"/>
                  <a:pt x="54337" y="22257"/>
                </a:cubicBezTo>
                <a:cubicBezTo>
                  <a:pt x="54317" y="22257"/>
                  <a:pt x="54456" y="22458"/>
                  <a:pt x="54423" y="22458"/>
                </a:cubicBezTo>
                <a:cubicBezTo>
                  <a:pt x="54403" y="22458"/>
                  <a:pt x="54318" y="22382"/>
                  <a:pt x="54092" y="22137"/>
                </a:cubicBezTo>
                <a:cubicBezTo>
                  <a:pt x="53542" y="21567"/>
                  <a:pt x="53949" y="21873"/>
                  <a:pt x="53766" y="21649"/>
                </a:cubicBezTo>
                <a:cubicBezTo>
                  <a:pt x="53481" y="21384"/>
                  <a:pt x="52952" y="20956"/>
                  <a:pt x="52463" y="20406"/>
                </a:cubicBezTo>
                <a:lnTo>
                  <a:pt x="52463" y="20406"/>
                </a:lnTo>
                <a:cubicBezTo>
                  <a:pt x="52646" y="20569"/>
                  <a:pt x="52768" y="20712"/>
                  <a:pt x="52931" y="20854"/>
                </a:cubicBezTo>
                <a:lnTo>
                  <a:pt x="52585" y="20447"/>
                </a:lnTo>
                <a:lnTo>
                  <a:pt x="52585" y="20447"/>
                </a:lnTo>
                <a:cubicBezTo>
                  <a:pt x="52934" y="20740"/>
                  <a:pt x="53197" y="20995"/>
                  <a:pt x="53223" y="20995"/>
                </a:cubicBezTo>
                <a:cubicBezTo>
                  <a:pt x="53235" y="20995"/>
                  <a:pt x="53197" y="20942"/>
                  <a:pt x="53094" y="20814"/>
                </a:cubicBezTo>
                <a:cubicBezTo>
                  <a:pt x="53092" y="20814"/>
                  <a:pt x="53090" y="20814"/>
                  <a:pt x="53087" y="20814"/>
                </a:cubicBezTo>
                <a:cubicBezTo>
                  <a:pt x="52993" y="20814"/>
                  <a:pt x="52635" y="20458"/>
                  <a:pt x="52239" y="20101"/>
                </a:cubicBezTo>
                <a:cubicBezTo>
                  <a:pt x="51862" y="19744"/>
                  <a:pt x="51486" y="19387"/>
                  <a:pt x="51391" y="19387"/>
                </a:cubicBezTo>
                <a:cubicBezTo>
                  <a:pt x="51388" y="19387"/>
                  <a:pt x="51386" y="19388"/>
                  <a:pt x="51383" y="19388"/>
                </a:cubicBezTo>
                <a:lnTo>
                  <a:pt x="51139" y="19123"/>
                </a:lnTo>
                <a:lnTo>
                  <a:pt x="51139" y="19123"/>
                </a:lnTo>
                <a:cubicBezTo>
                  <a:pt x="51220" y="19205"/>
                  <a:pt x="51241" y="19205"/>
                  <a:pt x="51322" y="19266"/>
                </a:cubicBezTo>
                <a:cubicBezTo>
                  <a:pt x="50854" y="18757"/>
                  <a:pt x="50874" y="19001"/>
                  <a:pt x="50223" y="18370"/>
                </a:cubicBezTo>
                <a:cubicBezTo>
                  <a:pt x="50051" y="18199"/>
                  <a:pt x="49916" y="18063"/>
                  <a:pt x="49943" y="18063"/>
                </a:cubicBezTo>
                <a:cubicBezTo>
                  <a:pt x="49952" y="18063"/>
                  <a:pt x="49976" y="18076"/>
                  <a:pt x="50019" y="18105"/>
                </a:cubicBezTo>
                <a:lnTo>
                  <a:pt x="49469" y="17657"/>
                </a:lnTo>
                <a:cubicBezTo>
                  <a:pt x="49398" y="17598"/>
                  <a:pt x="49375" y="17566"/>
                  <a:pt x="49385" y="17566"/>
                </a:cubicBezTo>
                <a:cubicBezTo>
                  <a:pt x="49388" y="17566"/>
                  <a:pt x="49394" y="17570"/>
                  <a:pt x="49404" y="17577"/>
                </a:cubicBezTo>
                <a:lnTo>
                  <a:pt x="49404" y="17577"/>
                </a:lnTo>
                <a:lnTo>
                  <a:pt x="48716" y="16965"/>
                </a:lnTo>
                <a:lnTo>
                  <a:pt x="48736" y="16965"/>
                </a:lnTo>
                <a:cubicBezTo>
                  <a:pt x="48593" y="16883"/>
                  <a:pt x="48329" y="16659"/>
                  <a:pt x="48186" y="16578"/>
                </a:cubicBezTo>
                <a:cubicBezTo>
                  <a:pt x="48136" y="16522"/>
                  <a:pt x="48122" y="16503"/>
                  <a:pt x="48128" y="16503"/>
                </a:cubicBezTo>
                <a:cubicBezTo>
                  <a:pt x="48141" y="16503"/>
                  <a:pt x="48246" y="16593"/>
                  <a:pt x="48268" y="16593"/>
                </a:cubicBezTo>
                <a:cubicBezTo>
                  <a:pt x="48272" y="16593"/>
                  <a:pt x="48273" y="16588"/>
                  <a:pt x="48267" y="16578"/>
                </a:cubicBezTo>
                <a:lnTo>
                  <a:pt x="47799" y="16211"/>
                </a:lnTo>
                <a:cubicBezTo>
                  <a:pt x="47765" y="16172"/>
                  <a:pt x="47755" y="16155"/>
                  <a:pt x="47764" y="16155"/>
                </a:cubicBezTo>
                <a:cubicBezTo>
                  <a:pt x="47796" y="16155"/>
                  <a:pt x="48088" y="16389"/>
                  <a:pt x="48329" y="16598"/>
                </a:cubicBezTo>
                <a:cubicBezTo>
                  <a:pt x="48003" y="16130"/>
                  <a:pt x="47942" y="16292"/>
                  <a:pt x="47107" y="15437"/>
                </a:cubicBezTo>
                <a:lnTo>
                  <a:pt x="47107" y="15437"/>
                </a:lnTo>
                <a:lnTo>
                  <a:pt x="47534" y="15804"/>
                </a:lnTo>
                <a:cubicBezTo>
                  <a:pt x="47310" y="15498"/>
                  <a:pt x="46964" y="15233"/>
                  <a:pt x="46536" y="14765"/>
                </a:cubicBezTo>
                <a:lnTo>
                  <a:pt x="46536" y="14765"/>
                </a:lnTo>
                <a:cubicBezTo>
                  <a:pt x="46602" y="14864"/>
                  <a:pt x="47124" y="15418"/>
                  <a:pt x="47047" y="15418"/>
                </a:cubicBezTo>
                <a:cubicBezTo>
                  <a:pt x="47043" y="15418"/>
                  <a:pt x="47036" y="15416"/>
                  <a:pt x="47026" y="15412"/>
                </a:cubicBezTo>
                <a:lnTo>
                  <a:pt x="47026" y="15412"/>
                </a:lnTo>
                <a:cubicBezTo>
                  <a:pt x="47153" y="15510"/>
                  <a:pt x="47306" y="15628"/>
                  <a:pt x="47351" y="15702"/>
                </a:cubicBezTo>
                <a:cubicBezTo>
                  <a:pt x="47182" y="15627"/>
                  <a:pt x="47099" y="15534"/>
                  <a:pt x="46943" y="15360"/>
                </a:cubicBezTo>
                <a:lnTo>
                  <a:pt x="46943" y="15360"/>
                </a:lnTo>
                <a:cubicBezTo>
                  <a:pt x="46981" y="15386"/>
                  <a:pt x="47008" y="15403"/>
                  <a:pt x="47026" y="15412"/>
                </a:cubicBezTo>
                <a:lnTo>
                  <a:pt x="47026" y="15412"/>
                </a:lnTo>
                <a:cubicBezTo>
                  <a:pt x="46979" y="15376"/>
                  <a:pt x="46936" y="15342"/>
                  <a:pt x="46903" y="15315"/>
                </a:cubicBezTo>
                <a:lnTo>
                  <a:pt x="46903" y="15315"/>
                </a:lnTo>
                <a:cubicBezTo>
                  <a:pt x="46917" y="15330"/>
                  <a:pt x="46930" y="15345"/>
                  <a:pt x="46943" y="15360"/>
                </a:cubicBezTo>
                <a:lnTo>
                  <a:pt x="46943" y="15360"/>
                </a:lnTo>
                <a:cubicBezTo>
                  <a:pt x="46925" y="15347"/>
                  <a:pt x="46905" y="15332"/>
                  <a:pt x="46883" y="15315"/>
                </a:cubicBezTo>
                <a:cubicBezTo>
                  <a:pt x="46760" y="15172"/>
                  <a:pt x="46598" y="15009"/>
                  <a:pt x="46312" y="14806"/>
                </a:cubicBezTo>
                <a:cubicBezTo>
                  <a:pt x="46333" y="14765"/>
                  <a:pt x="46088" y="14541"/>
                  <a:pt x="45763" y="14276"/>
                </a:cubicBezTo>
                <a:lnTo>
                  <a:pt x="45824" y="14236"/>
                </a:lnTo>
                <a:cubicBezTo>
                  <a:pt x="45477" y="13950"/>
                  <a:pt x="45477" y="13991"/>
                  <a:pt x="45253" y="13828"/>
                </a:cubicBezTo>
                <a:cubicBezTo>
                  <a:pt x="44866" y="13502"/>
                  <a:pt x="44826" y="13380"/>
                  <a:pt x="44765" y="13278"/>
                </a:cubicBezTo>
                <a:cubicBezTo>
                  <a:pt x="44619" y="13147"/>
                  <a:pt x="44564" y="13103"/>
                  <a:pt x="44554" y="13103"/>
                </a:cubicBezTo>
                <a:cubicBezTo>
                  <a:pt x="44533" y="13103"/>
                  <a:pt x="44711" y="13296"/>
                  <a:pt x="44682" y="13296"/>
                </a:cubicBezTo>
                <a:cubicBezTo>
                  <a:pt x="44666" y="13296"/>
                  <a:pt x="44592" y="13242"/>
                  <a:pt x="44398" y="13075"/>
                </a:cubicBezTo>
                <a:cubicBezTo>
                  <a:pt x="43909" y="12606"/>
                  <a:pt x="43522" y="12321"/>
                  <a:pt x="42871" y="11812"/>
                </a:cubicBezTo>
                <a:cubicBezTo>
                  <a:pt x="42752" y="11701"/>
                  <a:pt x="42727" y="11668"/>
                  <a:pt x="42739" y="11668"/>
                </a:cubicBezTo>
                <a:cubicBezTo>
                  <a:pt x="42758" y="11668"/>
                  <a:pt x="42857" y="11738"/>
                  <a:pt x="42870" y="11738"/>
                </a:cubicBezTo>
                <a:cubicBezTo>
                  <a:pt x="42875" y="11738"/>
                  <a:pt x="42870" y="11730"/>
                  <a:pt x="42850" y="11710"/>
                </a:cubicBezTo>
                <a:lnTo>
                  <a:pt x="42504" y="11466"/>
                </a:lnTo>
                <a:cubicBezTo>
                  <a:pt x="42455" y="11429"/>
                  <a:pt x="42450" y="11422"/>
                  <a:pt x="42459" y="11422"/>
                </a:cubicBezTo>
                <a:cubicBezTo>
                  <a:pt x="42464" y="11422"/>
                  <a:pt x="42475" y="11425"/>
                  <a:pt x="42484" y="11425"/>
                </a:cubicBezTo>
                <a:cubicBezTo>
                  <a:pt x="42199" y="11201"/>
                  <a:pt x="42402" y="11445"/>
                  <a:pt x="41975" y="11099"/>
                </a:cubicBezTo>
                <a:cubicBezTo>
                  <a:pt x="41812" y="11059"/>
                  <a:pt x="41160" y="10264"/>
                  <a:pt x="40590" y="9877"/>
                </a:cubicBezTo>
                <a:cubicBezTo>
                  <a:pt x="40554" y="9842"/>
                  <a:pt x="40546" y="9831"/>
                  <a:pt x="40552" y="9831"/>
                </a:cubicBezTo>
                <a:cubicBezTo>
                  <a:pt x="40563" y="9831"/>
                  <a:pt x="40623" y="9871"/>
                  <a:pt x="40645" y="9871"/>
                </a:cubicBezTo>
                <a:cubicBezTo>
                  <a:pt x="40651" y="9871"/>
                  <a:pt x="40654" y="9867"/>
                  <a:pt x="40651" y="9857"/>
                </a:cubicBezTo>
                <a:cubicBezTo>
                  <a:pt x="39897" y="9287"/>
                  <a:pt x="39999" y="9348"/>
                  <a:pt x="39368" y="8920"/>
                </a:cubicBezTo>
                <a:lnTo>
                  <a:pt x="38879" y="8452"/>
                </a:lnTo>
                <a:lnTo>
                  <a:pt x="38879" y="8452"/>
                </a:lnTo>
                <a:cubicBezTo>
                  <a:pt x="38981" y="8554"/>
                  <a:pt x="39009" y="8596"/>
                  <a:pt x="38985" y="8596"/>
                </a:cubicBezTo>
                <a:cubicBezTo>
                  <a:pt x="38929" y="8596"/>
                  <a:pt x="38578" y="8356"/>
                  <a:pt x="38248" y="8126"/>
                </a:cubicBezTo>
                <a:lnTo>
                  <a:pt x="38248" y="8126"/>
                </a:lnTo>
                <a:cubicBezTo>
                  <a:pt x="38268" y="8146"/>
                  <a:pt x="38288" y="8167"/>
                  <a:pt x="38309" y="8187"/>
                </a:cubicBezTo>
                <a:cubicBezTo>
                  <a:pt x="38268" y="8146"/>
                  <a:pt x="38207" y="8106"/>
                  <a:pt x="38146" y="8065"/>
                </a:cubicBezTo>
                <a:lnTo>
                  <a:pt x="38146" y="8065"/>
                </a:lnTo>
                <a:cubicBezTo>
                  <a:pt x="38186" y="8085"/>
                  <a:pt x="38227" y="8106"/>
                  <a:pt x="38248" y="8126"/>
                </a:cubicBezTo>
                <a:cubicBezTo>
                  <a:pt x="38227" y="8106"/>
                  <a:pt x="38207" y="8085"/>
                  <a:pt x="38186" y="8065"/>
                </a:cubicBezTo>
                <a:cubicBezTo>
                  <a:pt x="38146" y="8024"/>
                  <a:pt x="38105" y="8004"/>
                  <a:pt x="38064" y="7983"/>
                </a:cubicBezTo>
                <a:cubicBezTo>
                  <a:pt x="37962" y="7902"/>
                  <a:pt x="37861" y="7800"/>
                  <a:pt x="37738" y="7719"/>
                </a:cubicBezTo>
                <a:cubicBezTo>
                  <a:pt x="37741" y="7716"/>
                  <a:pt x="37745" y="7715"/>
                  <a:pt x="37751" y="7715"/>
                </a:cubicBezTo>
                <a:cubicBezTo>
                  <a:pt x="37786" y="7715"/>
                  <a:pt x="37877" y="7768"/>
                  <a:pt x="37983" y="7820"/>
                </a:cubicBezTo>
                <a:cubicBezTo>
                  <a:pt x="38044" y="7902"/>
                  <a:pt x="38125" y="7983"/>
                  <a:pt x="38186" y="8044"/>
                </a:cubicBezTo>
                <a:cubicBezTo>
                  <a:pt x="38354" y="8145"/>
                  <a:pt x="38508" y="8218"/>
                  <a:pt x="38546" y="8218"/>
                </a:cubicBezTo>
                <a:cubicBezTo>
                  <a:pt x="38554" y="8218"/>
                  <a:pt x="38557" y="8215"/>
                  <a:pt x="38553" y="8207"/>
                </a:cubicBezTo>
                <a:cubicBezTo>
                  <a:pt x="38512" y="8167"/>
                  <a:pt x="38411" y="8106"/>
                  <a:pt x="38329" y="8024"/>
                </a:cubicBezTo>
                <a:lnTo>
                  <a:pt x="38329" y="8024"/>
                </a:lnTo>
                <a:cubicBezTo>
                  <a:pt x="38353" y="8048"/>
                  <a:pt x="38377" y="8058"/>
                  <a:pt x="38388" y="8058"/>
                </a:cubicBezTo>
                <a:cubicBezTo>
                  <a:pt x="38397" y="8058"/>
                  <a:pt x="38399" y="8053"/>
                  <a:pt x="38390" y="8044"/>
                </a:cubicBezTo>
                <a:cubicBezTo>
                  <a:pt x="38370" y="8024"/>
                  <a:pt x="38288" y="7983"/>
                  <a:pt x="38166" y="7902"/>
                </a:cubicBezTo>
                <a:lnTo>
                  <a:pt x="38064" y="7719"/>
                </a:lnTo>
                <a:lnTo>
                  <a:pt x="38003" y="7719"/>
                </a:lnTo>
                <a:lnTo>
                  <a:pt x="37168" y="6945"/>
                </a:lnTo>
                <a:cubicBezTo>
                  <a:pt x="36476" y="6476"/>
                  <a:pt x="35865" y="6110"/>
                  <a:pt x="34847" y="5315"/>
                </a:cubicBezTo>
                <a:lnTo>
                  <a:pt x="34847" y="5315"/>
                </a:lnTo>
                <a:cubicBezTo>
                  <a:pt x="34931" y="5364"/>
                  <a:pt x="34975" y="5382"/>
                  <a:pt x="34996" y="5382"/>
                </a:cubicBezTo>
                <a:cubicBezTo>
                  <a:pt x="35044" y="5382"/>
                  <a:pt x="34967" y="5283"/>
                  <a:pt x="35009" y="5254"/>
                </a:cubicBezTo>
                <a:lnTo>
                  <a:pt x="35009" y="5254"/>
                </a:lnTo>
                <a:cubicBezTo>
                  <a:pt x="35233" y="5539"/>
                  <a:pt x="35804" y="5865"/>
                  <a:pt x="36313" y="6313"/>
                </a:cubicBezTo>
                <a:cubicBezTo>
                  <a:pt x="36148" y="6161"/>
                  <a:pt x="36117" y="6120"/>
                  <a:pt x="36132" y="6120"/>
                </a:cubicBezTo>
                <a:cubicBezTo>
                  <a:pt x="36142" y="6120"/>
                  <a:pt x="36168" y="6135"/>
                  <a:pt x="36191" y="6150"/>
                </a:cubicBezTo>
                <a:lnTo>
                  <a:pt x="35233" y="5438"/>
                </a:lnTo>
                <a:cubicBezTo>
                  <a:pt x="35274" y="5417"/>
                  <a:pt x="35050" y="5254"/>
                  <a:pt x="34826" y="5030"/>
                </a:cubicBezTo>
                <a:lnTo>
                  <a:pt x="34826" y="5030"/>
                </a:lnTo>
                <a:cubicBezTo>
                  <a:pt x="34843" y="5064"/>
                  <a:pt x="34841" y="5079"/>
                  <a:pt x="34824" y="5079"/>
                </a:cubicBezTo>
                <a:cubicBezTo>
                  <a:pt x="34719" y="5079"/>
                  <a:pt x="34036" y="4502"/>
                  <a:pt x="33686" y="4256"/>
                </a:cubicBezTo>
                <a:cubicBezTo>
                  <a:pt x="33686" y="4243"/>
                  <a:pt x="33691" y="4236"/>
                  <a:pt x="33705" y="4236"/>
                </a:cubicBezTo>
                <a:cubicBezTo>
                  <a:pt x="33753" y="4236"/>
                  <a:pt x="33904" y="4335"/>
                  <a:pt x="34256" y="4623"/>
                </a:cubicBezTo>
                <a:cubicBezTo>
                  <a:pt x="33788" y="4155"/>
                  <a:pt x="33523" y="4195"/>
                  <a:pt x="33054" y="3747"/>
                </a:cubicBezTo>
                <a:lnTo>
                  <a:pt x="33054" y="3747"/>
                </a:lnTo>
                <a:cubicBezTo>
                  <a:pt x="33177" y="3829"/>
                  <a:pt x="33238" y="3890"/>
                  <a:pt x="33299" y="3910"/>
                </a:cubicBezTo>
                <a:cubicBezTo>
                  <a:pt x="33038" y="3724"/>
                  <a:pt x="32472" y="3266"/>
                  <a:pt x="32516" y="3266"/>
                </a:cubicBezTo>
                <a:cubicBezTo>
                  <a:pt x="32520" y="3266"/>
                  <a:pt x="32529" y="3270"/>
                  <a:pt x="32545" y="3279"/>
                </a:cubicBezTo>
                <a:lnTo>
                  <a:pt x="32647" y="3360"/>
                </a:lnTo>
                <a:cubicBezTo>
                  <a:pt x="31914" y="2770"/>
                  <a:pt x="30346" y="1548"/>
                  <a:pt x="30183" y="1527"/>
                </a:cubicBezTo>
                <a:lnTo>
                  <a:pt x="30183" y="1527"/>
                </a:lnTo>
                <a:cubicBezTo>
                  <a:pt x="30183" y="1527"/>
                  <a:pt x="30346" y="1527"/>
                  <a:pt x="30407" y="1548"/>
                </a:cubicBezTo>
                <a:cubicBezTo>
                  <a:pt x="30040" y="1365"/>
                  <a:pt x="29674" y="1181"/>
                  <a:pt x="29307" y="1039"/>
                </a:cubicBezTo>
                <a:cubicBezTo>
                  <a:pt x="29144" y="937"/>
                  <a:pt x="28981" y="855"/>
                  <a:pt x="28839" y="774"/>
                </a:cubicBezTo>
                <a:cubicBezTo>
                  <a:pt x="28818" y="754"/>
                  <a:pt x="28818" y="713"/>
                  <a:pt x="28818" y="692"/>
                </a:cubicBezTo>
                <a:cubicBezTo>
                  <a:pt x="28818" y="665"/>
                  <a:pt x="28835" y="641"/>
                  <a:pt x="28889" y="641"/>
                </a:cubicBezTo>
                <a:cubicBezTo>
                  <a:pt x="28952" y="641"/>
                  <a:pt x="29067" y="674"/>
                  <a:pt x="29266" y="774"/>
                </a:cubicBezTo>
                <a:cubicBezTo>
                  <a:pt x="29063" y="652"/>
                  <a:pt x="28818" y="489"/>
                  <a:pt x="28330" y="346"/>
                </a:cubicBezTo>
                <a:lnTo>
                  <a:pt x="28330" y="346"/>
                </a:lnTo>
                <a:cubicBezTo>
                  <a:pt x="28447" y="397"/>
                  <a:pt x="28592" y="530"/>
                  <a:pt x="28526" y="530"/>
                </a:cubicBezTo>
                <a:cubicBezTo>
                  <a:pt x="28512" y="530"/>
                  <a:pt x="28488" y="524"/>
                  <a:pt x="28452" y="509"/>
                </a:cubicBezTo>
                <a:cubicBezTo>
                  <a:pt x="28187" y="367"/>
                  <a:pt x="28085" y="326"/>
                  <a:pt x="27983" y="285"/>
                </a:cubicBezTo>
                <a:cubicBezTo>
                  <a:pt x="27861" y="244"/>
                  <a:pt x="27719" y="183"/>
                  <a:pt x="27372" y="102"/>
                </a:cubicBezTo>
                <a:lnTo>
                  <a:pt x="27372" y="102"/>
                </a:lnTo>
                <a:cubicBezTo>
                  <a:pt x="27534" y="146"/>
                  <a:pt x="27431" y="179"/>
                  <a:pt x="27223" y="179"/>
                </a:cubicBezTo>
                <a:cubicBezTo>
                  <a:pt x="27143" y="179"/>
                  <a:pt x="27047" y="174"/>
                  <a:pt x="26945" y="163"/>
                </a:cubicBezTo>
                <a:cubicBezTo>
                  <a:pt x="27006" y="163"/>
                  <a:pt x="26924" y="61"/>
                  <a:pt x="27067" y="61"/>
                </a:cubicBezTo>
                <a:cubicBezTo>
                  <a:pt x="26749" y="61"/>
                  <a:pt x="26450" y="81"/>
                  <a:pt x="26152" y="138"/>
                </a:cubicBezTo>
                <a:lnTo>
                  <a:pt x="26152" y="138"/>
                </a:lnTo>
                <a:cubicBezTo>
                  <a:pt x="26342" y="98"/>
                  <a:pt x="26163" y="39"/>
                  <a:pt x="259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0" name="Google Shape;1010;p13"/>
          <p:cNvGrpSpPr/>
          <p:nvPr/>
        </p:nvGrpSpPr>
        <p:grpSpPr>
          <a:xfrm>
            <a:off x="-355552" y="-330474"/>
            <a:ext cx="1444825" cy="1283499"/>
            <a:chOff x="-355552" y="-330474"/>
            <a:chExt cx="1444825" cy="1283499"/>
          </a:xfrm>
        </p:grpSpPr>
        <p:sp>
          <p:nvSpPr>
            <p:cNvPr id="1011" name="Google Shape;1011;p13"/>
            <p:cNvSpPr/>
            <p:nvPr/>
          </p:nvSpPr>
          <p:spPr>
            <a:xfrm rot="10800000">
              <a:off x="740581" y="668910"/>
              <a:ext cx="297699" cy="284115"/>
            </a:xfrm>
            <a:custGeom>
              <a:avLst/>
              <a:gdLst/>
              <a:ahLst/>
              <a:cxnLst/>
              <a:rect l="l" t="t" r="r" b="b"/>
              <a:pathLst>
                <a:path w="2849" h="2719" extrusionOk="0">
                  <a:moveTo>
                    <a:pt x="232" y="0"/>
                  </a:moveTo>
                  <a:cubicBezTo>
                    <a:pt x="110" y="0"/>
                    <a:pt x="1" y="159"/>
                    <a:pt x="111" y="270"/>
                  </a:cubicBezTo>
                  <a:lnTo>
                    <a:pt x="2514" y="2673"/>
                  </a:lnTo>
                  <a:cubicBezTo>
                    <a:pt x="2547" y="2705"/>
                    <a:pt x="2583" y="2718"/>
                    <a:pt x="2618" y="2718"/>
                  </a:cubicBezTo>
                  <a:cubicBezTo>
                    <a:pt x="2739" y="2718"/>
                    <a:pt x="2849" y="2559"/>
                    <a:pt x="2738" y="2449"/>
                  </a:cubicBezTo>
                  <a:lnTo>
                    <a:pt x="335" y="46"/>
                  </a:lnTo>
                  <a:cubicBezTo>
                    <a:pt x="303" y="14"/>
                    <a:pt x="267"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rot="10800000">
              <a:off x="640372" y="378208"/>
              <a:ext cx="331868" cy="319538"/>
            </a:xfrm>
            <a:custGeom>
              <a:avLst/>
              <a:gdLst/>
              <a:ahLst/>
              <a:cxnLst/>
              <a:rect l="l" t="t" r="r" b="b"/>
              <a:pathLst>
                <a:path w="3176" h="3058" extrusionOk="0">
                  <a:moveTo>
                    <a:pt x="231" y="1"/>
                  </a:moveTo>
                  <a:cubicBezTo>
                    <a:pt x="110" y="1"/>
                    <a:pt x="0" y="160"/>
                    <a:pt x="111" y="271"/>
                  </a:cubicBezTo>
                  <a:cubicBezTo>
                    <a:pt x="1027" y="1187"/>
                    <a:pt x="1923" y="2103"/>
                    <a:pt x="2840" y="3020"/>
                  </a:cubicBezTo>
                  <a:cubicBezTo>
                    <a:pt x="2870" y="3046"/>
                    <a:pt x="2905" y="3057"/>
                    <a:pt x="2938" y="3057"/>
                  </a:cubicBezTo>
                  <a:cubicBezTo>
                    <a:pt x="3062" y="3057"/>
                    <a:pt x="3176" y="2908"/>
                    <a:pt x="3064" y="2796"/>
                  </a:cubicBezTo>
                  <a:cubicBezTo>
                    <a:pt x="2147" y="1879"/>
                    <a:pt x="1251" y="963"/>
                    <a:pt x="335" y="47"/>
                  </a:cubicBezTo>
                  <a:cubicBezTo>
                    <a:pt x="302"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rot="10800000">
              <a:off x="536297" y="690226"/>
              <a:ext cx="240646" cy="228839"/>
            </a:xfrm>
            <a:custGeom>
              <a:avLst/>
              <a:gdLst/>
              <a:ahLst/>
              <a:cxnLst/>
              <a:rect l="l" t="t" r="r" b="b"/>
              <a:pathLst>
                <a:path w="2303" h="2190" extrusionOk="0">
                  <a:moveTo>
                    <a:pt x="218" y="1"/>
                  </a:moveTo>
                  <a:cubicBezTo>
                    <a:pt x="101" y="1"/>
                    <a:pt x="0" y="160"/>
                    <a:pt x="95" y="271"/>
                  </a:cubicBezTo>
                  <a:lnTo>
                    <a:pt x="1969" y="2144"/>
                  </a:lnTo>
                  <a:cubicBezTo>
                    <a:pt x="2001" y="2176"/>
                    <a:pt x="2037" y="2190"/>
                    <a:pt x="2072" y="2190"/>
                  </a:cubicBezTo>
                  <a:cubicBezTo>
                    <a:pt x="2193" y="2190"/>
                    <a:pt x="2303" y="2031"/>
                    <a:pt x="2193" y="1920"/>
                  </a:cubicBezTo>
                  <a:lnTo>
                    <a:pt x="319" y="47"/>
                  </a:lnTo>
                  <a:cubicBezTo>
                    <a:pt x="287" y="14"/>
                    <a:pt x="252" y="1"/>
                    <a:pt x="2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rot="10800000">
              <a:off x="427520" y="378207"/>
              <a:ext cx="251095" cy="236467"/>
            </a:xfrm>
            <a:custGeom>
              <a:avLst/>
              <a:gdLst/>
              <a:ahLst/>
              <a:cxnLst/>
              <a:rect l="l" t="t" r="r" b="b"/>
              <a:pathLst>
                <a:path w="2403" h="2263" extrusionOk="0">
                  <a:moveTo>
                    <a:pt x="231" y="0"/>
                  </a:moveTo>
                  <a:cubicBezTo>
                    <a:pt x="110" y="0"/>
                    <a:pt x="1" y="159"/>
                    <a:pt x="111" y="270"/>
                  </a:cubicBezTo>
                  <a:lnTo>
                    <a:pt x="2066" y="2225"/>
                  </a:lnTo>
                  <a:cubicBezTo>
                    <a:pt x="2097" y="2251"/>
                    <a:pt x="2131" y="2262"/>
                    <a:pt x="2165" y="2262"/>
                  </a:cubicBezTo>
                  <a:cubicBezTo>
                    <a:pt x="2288" y="2262"/>
                    <a:pt x="2402" y="2113"/>
                    <a:pt x="2290" y="2001"/>
                  </a:cubicBezTo>
                  <a:lnTo>
                    <a:pt x="335" y="46"/>
                  </a:lnTo>
                  <a:cubicBezTo>
                    <a:pt x="303" y="14"/>
                    <a:pt x="267"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rot="10800000">
              <a:off x="253016" y="395344"/>
              <a:ext cx="244408" cy="231242"/>
            </a:xfrm>
            <a:custGeom>
              <a:avLst/>
              <a:gdLst/>
              <a:ahLst/>
              <a:cxnLst/>
              <a:rect l="l" t="t" r="r" b="b"/>
              <a:pathLst>
                <a:path w="2339" h="2213" extrusionOk="0">
                  <a:moveTo>
                    <a:pt x="243" y="0"/>
                  </a:moveTo>
                  <a:cubicBezTo>
                    <a:pt x="111" y="0"/>
                    <a:pt x="1" y="150"/>
                    <a:pt x="129" y="262"/>
                  </a:cubicBezTo>
                  <a:cubicBezTo>
                    <a:pt x="821" y="832"/>
                    <a:pt x="1452" y="1463"/>
                    <a:pt x="2023" y="2156"/>
                  </a:cubicBezTo>
                  <a:cubicBezTo>
                    <a:pt x="2058" y="2196"/>
                    <a:pt x="2096" y="2212"/>
                    <a:pt x="2133" y="2212"/>
                  </a:cubicBezTo>
                  <a:cubicBezTo>
                    <a:pt x="2245" y="2212"/>
                    <a:pt x="2339" y="2055"/>
                    <a:pt x="2247" y="1932"/>
                  </a:cubicBezTo>
                  <a:cubicBezTo>
                    <a:pt x="1676" y="1239"/>
                    <a:pt x="1045" y="608"/>
                    <a:pt x="353" y="38"/>
                  </a:cubicBezTo>
                  <a:cubicBezTo>
                    <a:pt x="318" y="11"/>
                    <a:pt x="280" y="0"/>
                    <a:pt x="2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3"/>
            <p:cNvSpPr/>
            <p:nvPr/>
          </p:nvSpPr>
          <p:spPr>
            <a:xfrm rot="10800000">
              <a:off x="289380" y="664624"/>
              <a:ext cx="225390" cy="205432"/>
            </a:xfrm>
            <a:custGeom>
              <a:avLst/>
              <a:gdLst/>
              <a:ahLst/>
              <a:cxnLst/>
              <a:rect l="l" t="t" r="r" b="b"/>
              <a:pathLst>
                <a:path w="2157" h="1966" extrusionOk="0">
                  <a:moveTo>
                    <a:pt x="232" y="0"/>
                  </a:moveTo>
                  <a:cubicBezTo>
                    <a:pt x="110" y="0"/>
                    <a:pt x="1" y="160"/>
                    <a:pt x="111" y="270"/>
                  </a:cubicBezTo>
                  <a:cubicBezTo>
                    <a:pt x="702" y="799"/>
                    <a:pt x="1272" y="1349"/>
                    <a:pt x="1822" y="1920"/>
                  </a:cubicBezTo>
                  <a:cubicBezTo>
                    <a:pt x="1854" y="1952"/>
                    <a:pt x="1890" y="1965"/>
                    <a:pt x="1926" y="1965"/>
                  </a:cubicBezTo>
                  <a:cubicBezTo>
                    <a:pt x="2047" y="1965"/>
                    <a:pt x="2156" y="1806"/>
                    <a:pt x="2046" y="1696"/>
                  </a:cubicBezTo>
                  <a:cubicBezTo>
                    <a:pt x="1496" y="1125"/>
                    <a:pt x="926" y="575"/>
                    <a:pt x="335" y="46"/>
                  </a:cubicBezTo>
                  <a:cubicBezTo>
                    <a:pt x="303" y="14"/>
                    <a:pt x="267"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3"/>
            <p:cNvSpPr/>
            <p:nvPr/>
          </p:nvSpPr>
          <p:spPr>
            <a:xfrm rot="10800000">
              <a:off x="657509" y="166711"/>
              <a:ext cx="276278" cy="261022"/>
            </a:xfrm>
            <a:custGeom>
              <a:avLst/>
              <a:gdLst/>
              <a:ahLst/>
              <a:cxnLst/>
              <a:rect l="l" t="t" r="r" b="b"/>
              <a:pathLst>
                <a:path w="2644" h="2498" extrusionOk="0">
                  <a:moveTo>
                    <a:pt x="223" y="1"/>
                  </a:moveTo>
                  <a:cubicBezTo>
                    <a:pt x="104" y="1"/>
                    <a:pt x="1" y="144"/>
                    <a:pt x="109" y="253"/>
                  </a:cubicBezTo>
                  <a:lnTo>
                    <a:pt x="2309" y="2452"/>
                  </a:lnTo>
                  <a:cubicBezTo>
                    <a:pt x="2341" y="2484"/>
                    <a:pt x="2377" y="2498"/>
                    <a:pt x="2412" y="2498"/>
                  </a:cubicBezTo>
                  <a:cubicBezTo>
                    <a:pt x="2534" y="2498"/>
                    <a:pt x="2643" y="2338"/>
                    <a:pt x="2533" y="2228"/>
                  </a:cubicBezTo>
                  <a:lnTo>
                    <a:pt x="333" y="49"/>
                  </a:lnTo>
                  <a:cubicBezTo>
                    <a:pt x="299" y="15"/>
                    <a:pt x="260"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rot="10800000">
              <a:off x="774646" y="28360"/>
              <a:ext cx="231660" cy="213896"/>
            </a:xfrm>
            <a:custGeom>
              <a:avLst/>
              <a:gdLst/>
              <a:ahLst/>
              <a:cxnLst/>
              <a:rect l="l" t="t" r="r" b="b"/>
              <a:pathLst>
                <a:path w="2217" h="2047" extrusionOk="0">
                  <a:moveTo>
                    <a:pt x="213" y="0"/>
                  </a:moveTo>
                  <a:cubicBezTo>
                    <a:pt x="98" y="0"/>
                    <a:pt x="0" y="159"/>
                    <a:pt x="111" y="270"/>
                  </a:cubicBezTo>
                  <a:cubicBezTo>
                    <a:pt x="681" y="860"/>
                    <a:pt x="1292" y="1431"/>
                    <a:pt x="1883" y="2001"/>
                  </a:cubicBezTo>
                  <a:cubicBezTo>
                    <a:pt x="1915" y="2033"/>
                    <a:pt x="1952" y="2047"/>
                    <a:pt x="1987" y="2047"/>
                  </a:cubicBezTo>
                  <a:cubicBezTo>
                    <a:pt x="2108" y="2047"/>
                    <a:pt x="2217" y="1892"/>
                    <a:pt x="2107" y="1797"/>
                  </a:cubicBezTo>
                  <a:cubicBezTo>
                    <a:pt x="1516" y="1207"/>
                    <a:pt x="905" y="636"/>
                    <a:pt x="314" y="46"/>
                  </a:cubicBezTo>
                  <a:cubicBezTo>
                    <a:pt x="282" y="14"/>
                    <a:pt x="247" y="0"/>
                    <a:pt x="2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rot="10800000">
              <a:off x="319160" y="32645"/>
              <a:ext cx="276278" cy="261022"/>
            </a:xfrm>
            <a:custGeom>
              <a:avLst/>
              <a:gdLst/>
              <a:ahLst/>
              <a:cxnLst/>
              <a:rect l="l" t="t" r="r" b="b"/>
              <a:pathLst>
                <a:path w="2644" h="2498" extrusionOk="0">
                  <a:moveTo>
                    <a:pt x="223" y="1"/>
                  </a:moveTo>
                  <a:cubicBezTo>
                    <a:pt x="104" y="1"/>
                    <a:pt x="1" y="144"/>
                    <a:pt x="109" y="253"/>
                  </a:cubicBezTo>
                  <a:lnTo>
                    <a:pt x="2309" y="2452"/>
                  </a:lnTo>
                  <a:cubicBezTo>
                    <a:pt x="2341" y="2484"/>
                    <a:pt x="2377" y="2498"/>
                    <a:pt x="2413" y="2498"/>
                  </a:cubicBezTo>
                  <a:cubicBezTo>
                    <a:pt x="2534" y="2498"/>
                    <a:pt x="2643" y="2339"/>
                    <a:pt x="2533" y="2228"/>
                  </a:cubicBezTo>
                  <a:lnTo>
                    <a:pt x="333" y="49"/>
                  </a:lnTo>
                  <a:cubicBezTo>
                    <a:pt x="299" y="15"/>
                    <a:pt x="260"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rot="10800000">
              <a:off x="480915" y="-41862"/>
              <a:ext cx="118912" cy="107523"/>
            </a:xfrm>
            <a:custGeom>
              <a:avLst/>
              <a:gdLst/>
              <a:ahLst/>
              <a:cxnLst/>
              <a:rect l="l" t="t" r="r" b="b"/>
              <a:pathLst>
                <a:path w="1138" h="1029" extrusionOk="0">
                  <a:moveTo>
                    <a:pt x="231" y="0"/>
                  </a:moveTo>
                  <a:cubicBezTo>
                    <a:pt x="110" y="0"/>
                    <a:pt x="0" y="160"/>
                    <a:pt x="111" y="270"/>
                  </a:cubicBezTo>
                  <a:lnTo>
                    <a:pt x="803" y="983"/>
                  </a:lnTo>
                  <a:cubicBezTo>
                    <a:pt x="835" y="1015"/>
                    <a:pt x="871" y="1029"/>
                    <a:pt x="907" y="1029"/>
                  </a:cubicBezTo>
                  <a:cubicBezTo>
                    <a:pt x="1028" y="1029"/>
                    <a:pt x="1137" y="869"/>
                    <a:pt x="1027" y="759"/>
                  </a:cubicBezTo>
                  <a:lnTo>
                    <a:pt x="335" y="46"/>
                  </a:lnTo>
                  <a:cubicBezTo>
                    <a:pt x="302"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rot="10800000">
              <a:off x="238282" y="162425"/>
              <a:ext cx="152768" cy="139706"/>
            </a:xfrm>
            <a:custGeom>
              <a:avLst/>
              <a:gdLst/>
              <a:ahLst/>
              <a:cxnLst/>
              <a:rect l="l" t="t" r="r" b="b"/>
              <a:pathLst>
                <a:path w="1462" h="1337" extrusionOk="0">
                  <a:moveTo>
                    <a:pt x="205" y="0"/>
                  </a:moveTo>
                  <a:cubicBezTo>
                    <a:pt x="92" y="0"/>
                    <a:pt x="0" y="144"/>
                    <a:pt x="108" y="252"/>
                  </a:cubicBezTo>
                  <a:lnTo>
                    <a:pt x="1127" y="1291"/>
                  </a:lnTo>
                  <a:cubicBezTo>
                    <a:pt x="1159" y="1323"/>
                    <a:pt x="1195" y="1336"/>
                    <a:pt x="1230" y="1336"/>
                  </a:cubicBezTo>
                  <a:cubicBezTo>
                    <a:pt x="1352" y="1336"/>
                    <a:pt x="1461" y="1177"/>
                    <a:pt x="1351" y="1067"/>
                  </a:cubicBezTo>
                  <a:lnTo>
                    <a:pt x="312" y="49"/>
                  </a:lnTo>
                  <a:cubicBezTo>
                    <a:pt x="278" y="14"/>
                    <a:pt x="240" y="0"/>
                    <a:pt x="2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rot="10800000">
              <a:off x="-36221" y="109239"/>
              <a:ext cx="250886" cy="237302"/>
            </a:xfrm>
            <a:custGeom>
              <a:avLst/>
              <a:gdLst/>
              <a:ahLst/>
              <a:cxnLst/>
              <a:rect l="l" t="t" r="r" b="b"/>
              <a:pathLst>
                <a:path w="2401" h="2271" extrusionOk="0">
                  <a:moveTo>
                    <a:pt x="231" y="0"/>
                  </a:moveTo>
                  <a:cubicBezTo>
                    <a:pt x="110" y="0"/>
                    <a:pt x="0" y="159"/>
                    <a:pt x="111" y="270"/>
                  </a:cubicBezTo>
                  <a:lnTo>
                    <a:pt x="2066" y="2225"/>
                  </a:lnTo>
                  <a:cubicBezTo>
                    <a:pt x="2098" y="2257"/>
                    <a:pt x="2134" y="2271"/>
                    <a:pt x="2170" y="2271"/>
                  </a:cubicBezTo>
                  <a:cubicBezTo>
                    <a:pt x="2291" y="2271"/>
                    <a:pt x="2400" y="2111"/>
                    <a:pt x="2290" y="2001"/>
                  </a:cubicBezTo>
                  <a:lnTo>
                    <a:pt x="335" y="46"/>
                  </a:lnTo>
                  <a:cubicBezTo>
                    <a:pt x="303"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rot="10800000">
              <a:off x="63778" y="-3617"/>
              <a:ext cx="112643" cy="99059"/>
            </a:xfrm>
            <a:custGeom>
              <a:avLst/>
              <a:gdLst/>
              <a:ahLst/>
              <a:cxnLst/>
              <a:rect l="l" t="t" r="r" b="b"/>
              <a:pathLst>
                <a:path w="1078" h="948" extrusionOk="0">
                  <a:moveTo>
                    <a:pt x="232" y="0"/>
                  </a:moveTo>
                  <a:cubicBezTo>
                    <a:pt x="110" y="0"/>
                    <a:pt x="1" y="160"/>
                    <a:pt x="111" y="270"/>
                  </a:cubicBezTo>
                  <a:lnTo>
                    <a:pt x="743" y="901"/>
                  </a:lnTo>
                  <a:cubicBezTo>
                    <a:pt x="775" y="934"/>
                    <a:pt x="811" y="947"/>
                    <a:pt x="846" y="947"/>
                  </a:cubicBezTo>
                  <a:cubicBezTo>
                    <a:pt x="968" y="947"/>
                    <a:pt x="1077" y="788"/>
                    <a:pt x="967" y="677"/>
                  </a:cubicBezTo>
                  <a:lnTo>
                    <a:pt x="335" y="46"/>
                  </a:lnTo>
                  <a:cubicBezTo>
                    <a:pt x="303" y="14"/>
                    <a:pt x="267"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rot="10800000">
              <a:off x="337864" y="-167464"/>
              <a:ext cx="93730" cy="80146"/>
            </a:xfrm>
            <a:custGeom>
              <a:avLst/>
              <a:gdLst/>
              <a:ahLst/>
              <a:cxnLst/>
              <a:rect l="l" t="t" r="r" b="b"/>
              <a:pathLst>
                <a:path w="897" h="767" extrusionOk="0">
                  <a:moveTo>
                    <a:pt x="224" y="0"/>
                  </a:moveTo>
                  <a:cubicBezTo>
                    <a:pt x="105" y="0"/>
                    <a:pt x="1" y="148"/>
                    <a:pt x="109" y="272"/>
                  </a:cubicBezTo>
                  <a:lnTo>
                    <a:pt x="578" y="721"/>
                  </a:lnTo>
                  <a:cubicBezTo>
                    <a:pt x="610" y="753"/>
                    <a:pt x="645" y="766"/>
                    <a:pt x="679" y="766"/>
                  </a:cubicBezTo>
                  <a:cubicBezTo>
                    <a:pt x="796" y="766"/>
                    <a:pt x="897" y="607"/>
                    <a:pt x="802" y="496"/>
                  </a:cubicBezTo>
                  <a:lnTo>
                    <a:pt x="334" y="48"/>
                  </a:lnTo>
                  <a:cubicBezTo>
                    <a:pt x="300" y="15"/>
                    <a:pt x="261" y="0"/>
                    <a:pt x="2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rot="10800000">
              <a:off x="230027" y="-101737"/>
              <a:ext cx="80459" cy="67398"/>
            </a:xfrm>
            <a:custGeom>
              <a:avLst/>
              <a:gdLst/>
              <a:ahLst/>
              <a:cxnLst/>
              <a:rect l="l" t="t" r="r" b="b"/>
              <a:pathLst>
                <a:path w="770" h="645" extrusionOk="0">
                  <a:moveTo>
                    <a:pt x="232" y="1"/>
                  </a:moveTo>
                  <a:cubicBezTo>
                    <a:pt x="110" y="1"/>
                    <a:pt x="1" y="160"/>
                    <a:pt x="111" y="270"/>
                  </a:cubicBezTo>
                  <a:lnTo>
                    <a:pt x="458" y="596"/>
                  </a:lnTo>
                  <a:cubicBezTo>
                    <a:pt x="492" y="630"/>
                    <a:pt x="529" y="645"/>
                    <a:pt x="565" y="645"/>
                  </a:cubicBezTo>
                  <a:cubicBezTo>
                    <a:pt x="678" y="645"/>
                    <a:pt x="770" y="501"/>
                    <a:pt x="661" y="393"/>
                  </a:cubicBezTo>
                  <a:lnTo>
                    <a:pt x="335" y="46"/>
                  </a:lnTo>
                  <a:cubicBezTo>
                    <a:pt x="303" y="14"/>
                    <a:pt x="267"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rot="10800000">
              <a:off x="46746" y="409241"/>
              <a:ext cx="197700" cy="184220"/>
            </a:xfrm>
            <a:custGeom>
              <a:avLst/>
              <a:gdLst/>
              <a:ahLst/>
              <a:cxnLst/>
              <a:rect l="l" t="t" r="r" b="b"/>
              <a:pathLst>
                <a:path w="1892" h="1763" extrusionOk="0">
                  <a:moveTo>
                    <a:pt x="231" y="1"/>
                  </a:moveTo>
                  <a:cubicBezTo>
                    <a:pt x="110" y="1"/>
                    <a:pt x="0" y="160"/>
                    <a:pt x="111" y="270"/>
                  </a:cubicBezTo>
                  <a:lnTo>
                    <a:pt x="1557" y="1716"/>
                  </a:lnTo>
                  <a:cubicBezTo>
                    <a:pt x="1589" y="1749"/>
                    <a:pt x="1625" y="1762"/>
                    <a:pt x="1660" y="1762"/>
                  </a:cubicBezTo>
                  <a:cubicBezTo>
                    <a:pt x="1782" y="1762"/>
                    <a:pt x="1891" y="1603"/>
                    <a:pt x="1781" y="1492"/>
                  </a:cubicBezTo>
                  <a:lnTo>
                    <a:pt x="335" y="46"/>
                  </a:lnTo>
                  <a:cubicBezTo>
                    <a:pt x="303"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3"/>
            <p:cNvSpPr/>
            <p:nvPr/>
          </p:nvSpPr>
          <p:spPr>
            <a:xfrm rot="10800000">
              <a:off x="46747" y="643412"/>
              <a:ext cx="240751" cy="222360"/>
            </a:xfrm>
            <a:custGeom>
              <a:avLst/>
              <a:gdLst/>
              <a:ahLst/>
              <a:cxnLst/>
              <a:rect l="l" t="t" r="r" b="b"/>
              <a:pathLst>
                <a:path w="2304" h="2128" extrusionOk="0">
                  <a:moveTo>
                    <a:pt x="218" y="0"/>
                  </a:moveTo>
                  <a:cubicBezTo>
                    <a:pt x="101" y="0"/>
                    <a:pt x="0" y="159"/>
                    <a:pt x="95" y="270"/>
                  </a:cubicBezTo>
                  <a:cubicBezTo>
                    <a:pt x="706" y="901"/>
                    <a:pt x="1358" y="1471"/>
                    <a:pt x="1969" y="2082"/>
                  </a:cubicBezTo>
                  <a:cubicBezTo>
                    <a:pt x="2001" y="2114"/>
                    <a:pt x="2037" y="2128"/>
                    <a:pt x="2072" y="2128"/>
                  </a:cubicBezTo>
                  <a:cubicBezTo>
                    <a:pt x="2194" y="2128"/>
                    <a:pt x="2303" y="1969"/>
                    <a:pt x="2193" y="1858"/>
                  </a:cubicBezTo>
                  <a:cubicBezTo>
                    <a:pt x="1582" y="1247"/>
                    <a:pt x="930" y="677"/>
                    <a:pt x="319" y="46"/>
                  </a:cubicBezTo>
                  <a:cubicBezTo>
                    <a:pt x="287" y="14"/>
                    <a:pt x="252" y="0"/>
                    <a:pt x="2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3"/>
            <p:cNvSpPr/>
            <p:nvPr/>
          </p:nvSpPr>
          <p:spPr>
            <a:xfrm rot="10800000">
              <a:off x="-151164" y="417809"/>
              <a:ext cx="170009" cy="158620"/>
            </a:xfrm>
            <a:custGeom>
              <a:avLst/>
              <a:gdLst/>
              <a:ahLst/>
              <a:cxnLst/>
              <a:rect l="l" t="t" r="r" b="b"/>
              <a:pathLst>
                <a:path w="1627" h="1518" extrusionOk="0">
                  <a:moveTo>
                    <a:pt x="213" y="1"/>
                  </a:moveTo>
                  <a:cubicBezTo>
                    <a:pt x="97" y="1"/>
                    <a:pt x="0" y="160"/>
                    <a:pt x="110" y="270"/>
                  </a:cubicBezTo>
                  <a:cubicBezTo>
                    <a:pt x="497" y="678"/>
                    <a:pt x="905" y="1085"/>
                    <a:pt x="1312" y="1472"/>
                  </a:cubicBezTo>
                  <a:cubicBezTo>
                    <a:pt x="1344" y="1504"/>
                    <a:pt x="1379" y="1518"/>
                    <a:pt x="1413" y="1518"/>
                  </a:cubicBezTo>
                  <a:cubicBezTo>
                    <a:pt x="1529" y="1518"/>
                    <a:pt x="1626" y="1358"/>
                    <a:pt x="1516" y="1248"/>
                  </a:cubicBezTo>
                  <a:cubicBezTo>
                    <a:pt x="1108" y="861"/>
                    <a:pt x="721" y="454"/>
                    <a:pt x="314" y="46"/>
                  </a:cubicBezTo>
                  <a:cubicBezTo>
                    <a:pt x="282" y="14"/>
                    <a:pt x="247" y="1"/>
                    <a:pt x="2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3"/>
            <p:cNvSpPr/>
            <p:nvPr/>
          </p:nvSpPr>
          <p:spPr>
            <a:xfrm rot="10800000">
              <a:off x="-191498" y="166710"/>
              <a:ext cx="180563" cy="167084"/>
            </a:xfrm>
            <a:custGeom>
              <a:avLst/>
              <a:gdLst/>
              <a:ahLst/>
              <a:cxnLst/>
              <a:rect l="l" t="t" r="r" b="b"/>
              <a:pathLst>
                <a:path w="1728" h="1599" extrusionOk="0">
                  <a:moveTo>
                    <a:pt x="231" y="0"/>
                  </a:moveTo>
                  <a:cubicBezTo>
                    <a:pt x="110" y="0"/>
                    <a:pt x="0" y="160"/>
                    <a:pt x="111" y="270"/>
                  </a:cubicBezTo>
                  <a:lnTo>
                    <a:pt x="1394" y="1553"/>
                  </a:lnTo>
                  <a:cubicBezTo>
                    <a:pt x="1426" y="1585"/>
                    <a:pt x="1462" y="1599"/>
                    <a:pt x="1497" y="1599"/>
                  </a:cubicBezTo>
                  <a:cubicBezTo>
                    <a:pt x="1619" y="1599"/>
                    <a:pt x="1728" y="1439"/>
                    <a:pt x="1618" y="1329"/>
                  </a:cubicBezTo>
                  <a:lnTo>
                    <a:pt x="335" y="46"/>
                  </a:lnTo>
                  <a:cubicBezTo>
                    <a:pt x="302"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rot="10800000">
              <a:off x="-121279" y="664624"/>
              <a:ext cx="176383" cy="162904"/>
            </a:xfrm>
            <a:custGeom>
              <a:avLst/>
              <a:gdLst/>
              <a:ahLst/>
              <a:cxnLst/>
              <a:rect l="l" t="t" r="r" b="b"/>
              <a:pathLst>
                <a:path w="1688" h="1559" extrusionOk="0">
                  <a:moveTo>
                    <a:pt x="231" y="1"/>
                  </a:moveTo>
                  <a:cubicBezTo>
                    <a:pt x="110" y="1"/>
                    <a:pt x="1" y="160"/>
                    <a:pt x="111" y="270"/>
                  </a:cubicBezTo>
                  <a:lnTo>
                    <a:pt x="1354" y="1513"/>
                  </a:lnTo>
                  <a:cubicBezTo>
                    <a:pt x="1386" y="1545"/>
                    <a:pt x="1422" y="1558"/>
                    <a:pt x="1457" y="1558"/>
                  </a:cubicBezTo>
                  <a:cubicBezTo>
                    <a:pt x="1578" y="1558"/>
                    <a:pt x="1688" y="1399"/>
                    <a:pt x="1578" y="1289"/>
                  </a:cubicBezTo>
                  <a:lnTo>
                    <a:pt x="335" y="46"/>
                  </a:lnTo>
                  <a:cubicBezTo>
                    <a:pt x="303" y="14"/>
                    <a:pt x="267"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rot="10800000">
              <a:off x="-338415" y="434842"/>
              <a:ext cx="201984" cy="188400"/>
            </a:xfrm>
            <a:custGeom>
              <a:avLst/>
              <a:gdLst/>
              <a:ahLst/>
              <a:cxnLst/>
              <a:rect l="l" t="t" r="r" b="b"/>
              <a:pathLst>
                <a:path w="1933" h="1803" extrusionOk="0">
                  <a:moveTo>
                    <a:pt x="231" y="1"/>
                  </a:moveTo>
                  <a:cubicBezTo>
                    <a:pt x="110" y="1"/>
                    <a:pt x="1" y="160"/>
                    <a:pt x="111" y="270"/>
                  </a:cubicBezTo>
                  <a:lnTo>
                    <a:pt x="1598" y="1757"/>
                  </a:lnTo>
                  <a:cubicBezTo>
                    <a:pt x="1630" y="1789"/>
                    <a:pt x="1666" y="1803"/>
                    <a:pt x="1702" y="1803"/>
                  </a:cubicBezTo>
                  <a:cubicBezTo>
                    <a:pt x="1823" y="1803"/>
                    <a:pt x="1932" y="1643"/>
                    <a:pt x="1822" y="1533"/>
                  </a:cubicBezTo>
                  <a:lnTo>
                    <a:pt x="335" y="46"/>
                  </a:lnTo>
                  <a:cubicBezTo>
                    <a:pt x="303" y="14"/>
                    <a:pt x="267"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rot="10800000">
              <a:off x="-355552" y="252707"/>
              <a:ext cx="123301" cy="110867"/>
            </a:xfrm>
            <a:custGeom>
              <a:avLst/>
              <a:gdLst/>
              <a:ahLst/>
              <a:cxnLst/>
              <a:rect l="l" t="t" r="r" b="b"/>
              <a:pathLst>
                <a:path w="1180" h="1061" extrusionOk="0">
                  <a:moveTo>
                    <a:pt x="231" y="0"/>
                  </a:moveTo>
                  <a:cubicBezTo>
                    <a:pt x="110" y="0"/>
                    <a:pt x="0" y="160"/>
                    <a:pt x="111" y="270"/>
                  </a:cubicBezTo>
                  <a:lnTo>
                    <a:pt x="844" y="1023"/>
                  </a:lnTo>
                  <a:cubicBezTo>
                    <a:pt x="874" y="1050"/>
                    <a:pt x="909" y="1061"/>
                    <a:pt x="942" y="1061"/>
                  </a:cubicBezTo>
                  <a:cubicBezTo>
                    <a:pt x="1066" y="1061"/>
                    <a:pt x="1180" y="911"/>
                    <a:pt x="1068" y="799"/>
                  </a:cubicBezTo>
                  <a:lnTo>
                    <a:pt x="335" y="46"/>
                  </a:lnTo>
                  <a:cubicBezTo>
                    <a:pt x="302"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rot="10800000">
              <a:off x="570257" y="-205708"/>
              <a:ext cx="167919" cy="154335"/>
            </a:xfrm>
            <a:custGeom>
              <a:avLst/>
              <a:gdLst/>
              <a:ahLst/>
              <a:cxnLst/>
              <a:rect l="l" t="t" r="r" b="b"/>
              <a:pathLst>
                <a:path w="1607" h="1477" extrusionOk="0">
                  <a:moveTo>
                    <a:pt x="231" y="1"/>
                  </a:moveTo>
                  <a:cubicBezTo>
                    <a:pt x="110" y="1"/>
                    <a:pt x="0" y="160"/>
                    <a:pt x="111" y="270"/>
                  </a:cubicBezTo>
                  <a:lnTo>
                    <a:pt x="1272" y="1431"/>
                  </a:lnTo>
                  <a:cubicBezTo>
                    <a:pt x="1304" y="1463"/>
                    <a:pt x="1340" y="1477"/>
                    <a:pt x="1375" y="1477"/>
                  </a:cubicBezTo>
                  <a:cubicBezTo>
                    <a:pt x="1497" y="1477"/>
                    <a:pt x="1606" y="1317"/>
                    <a:pt x="1496" y="1207"/>
                  </a:cubicBezTo>
                  <a:lnTo>
                    <a:pt x="335" y="46"/>
                  </a:lnTo>
                  <a:cubicBezTo>
                    <a:pt x="303"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rot="10800000">
              <a:off x="849044" y="-120649"/>
              <a:ext cx="189236" cy="177846"/>
            </a:xfrm>
            <a:custGeom>
              <a:avLst/>
              <a:gdLst/>
              <a:ahLst/>
              <a:cxnLst/>
              <a:rect l="l" t="t" r="r" b="b"/>
              <a:pathLst>
                <a:path w="1811" h="1702" extrusionOk="0">
                  <a:moveTo>
                    <a:pt x="232" y="1"/>
                  </a:moveTo>
                  <a:cubicBezTo>
                    <a:pt x="110" y="1"/>
                    <a:pt x="1" y="160"/>
                    <a:pt x="111" y="271"/>
                  </a:cubicBezTo>
                  <a:lnTo>
                    <a:pt x="1476" y="1655"/>
                  </a:lnTo>
                  <a:cubicBezTo>
                    <a:pt x="1508" y="1688"/>
                    <a:pt x="1544" y="1701"/>
                    <a:pt x="1580" y="1701"/>
                  </a:cubicBezTo>
                  <a:cubicBezTo>
                    <a:pt x="1701" y="1701"/>
                    <a:pt x="1810" y="1542"/>
                    <a:pt x="1700" y="1431"/>
                  </a:cubicBezTo>
                  <a:lnTo>
                    <a:pt x="335" y="47"/>
                  </a:lnTo>
                  <a:cubicBezTo>
                    <a:pt x="303" y="14"/>
                    <a:pt x="267"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rot="10800000">
              <a:off x="938490" y="-180212"/>
              <a:ext cx="108254" cy="92685"/>
            </a:xfrm>
            <a:custGeom>
              <a:avLst/>
              <a:gdLst/>
              <a:ahLst/>
              <a:cxnLst/>
              <a:rect l="l" t="t" r="r" b="b"/>
              <a:pathLst>
                <a:path w="1036" h="887" extrusionOk="0">
                  <a:moveTo>
                    <a:pt x="231" y="1"/>
                  </a:moveTo>
                  <a:cubicBezTo>
                    <a:pt x="110" y="1"/>
                    <a:pt x="0" y="160"/>
                    <a:pt x="111" y="270"/>
                  </a:cubicBezTo>
                  <a:lnTo>
                    <a:pt x="701" y="841"/>
                  </a:lnTo>
                  <a:cubicBezTo>
                    <a:pt x="734" y="873"/>
                    <a:pt x="770" y="886"/>
                    <a:pt x="805" y="886"/>
                  </a:cubicBezTo>
                  <a:cubicBezTo>
                    <a:pt x="926" y="886"/>
                    <a:pt x="1036" y="727"/>
                    <a:pt x="925" y="617"/>
                  </a:cubicBezTo>
                  <a:lnTo>
                    <a:pt x="335" y="46"/>
                  </a:lnTo>
                  <a:cubicBezTo>
                    <a:pt x="303"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rot="10800000">
              <a:off x="960016" y="-330474"/>
              <a:ext cx="108045" cy="91849"/>
            </a:xfrm>
            <a:custGeom>
              <a:avLst/>
              <a:gdLst/>
              <a:ahLst/>
              <a:cxnLst/>
              <a:rect l="l" t="t" r="r" b="b"/>
              <a:pathLst>
                <a:path w="1034" h="879" extrusionOk="0">
                  <a:moveTo>
                    <a:pt x="231" y="1"/>
                  </a:moveTo>
                  <a:cubicBezTo>
                    <a:pt x="110" y="1"/>
                    <a:pt x="1" y="160"/>
                    <a:pt x="111" y="270"/>
                  </a:cubicBezTo>
                  <a:cubicBezTo>
                    <a:pt x="315" y="454"/>
                    <a:pt x="478" y="678"/>
                    <a:pt x="702" y="841"/>
                  </a:cubicBezTo>
                  <a:cubicBezTo>
                    <a:pt x="732" y="867"/>
                    <a:pt x="767" y="878"/>
                    <a:pt x="800" y="878"/>
                  </a:cubicBezTo>
                  <a:cubicBezTo>
                    <a:pt x="923" y="878"/>
                    <a:pt x="1033" y="729"/>
                    <a:pt x="905" y="617"/>
                  </a:cubicBezTo>
                  <a:cubicBezTo>
                    <a:pt x="702" y="454"/>
                    <a:pt x="539" y="230"/>
                    <a:pt x="335" y="46"/>
                  </a:cubicBezTo>
                  <a:cubicBezTo>
                    <a:pt x="303" y="14"/>
                    <a:pt x="267"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rot="10800000">
              <a:off x="729713" y="-315427"/>
              <a:ext cx="147543" cy="138244"/>
            </a:xfrm>
            <a:custGeom>
              <a:avLst/>
              <a:gdLst/>
              <a:ahLst/>
              <a:cxnLst/>
              <a:rect l="l" t="t" r="r" b="b"/>
              <a:pathLst>
                <a:path w="1412" h="1323" extrusionOk="0">
                  <a:moveTo>
                    <a:pt x="226" y="1"/>
                  </a:moveTo>
                  <a:cubicBezTo>
                    <a:pt x="96" y="1"/>
                    <a:pt x="1" y="205"/>
                    <a:pt x="138" y="309"/>
                  </a:cubicBezTo>
                  <a:cubicBezTo>
                    <a:pt x="505" y="573"/>
                    <a:pt x="811" y="920"/>
                    <a:pt x="1096" y="1266"/>
                  </a:cubicBezTo>
                  <a:cubicBezTo>
                    <a:pt x="1131" y="1306"/>
                    <a:pt x="1169" y="1322"/>
                    <a:pt x="1206" y="1322"/>
                  </a:cubicBezTo>
                  <a:cubicBezTo>
                    <a:pt x="1319" y="1322"/>
                    <a:pt x="1412" y="1165"/>
                    <a:pt x="1320" y="1042"/>
                  </a:cubicBezTo>
                  <a:cubicBezTo>
                    <a:pt x="1035" y="675"/>
                    <a:pt x="688" y="309"/>
                    <a:pt x="301" y="23"/>
                  </a:cubicBezTo>
                  <a:cubicBezTo>
                    <a:pt x="276" y="8"/>
                    <a:pt x="251" y="1"/>
                    <a:pt x="2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rot="10800000">
              <a:off x="965449" y="477578"/>
              <a:ext cx="106791" cy="90282"/>
            </a:xfrm>
            <a:custGeom>
              <a:avLst/>
              <a:gdLst/>
              <a:ahLst/>
              <a:cxnLst/>
              <a:rect l="l" t="t" r="r" b="b"/>
              <a:pathLst>
                <a:path w="1022" h="864" extrusionOk="0">
                  <a:moveTo>
                    <a:pt x="231" y="0"/>
                  </a:moveTo>
                  <a:cubicBezTo>
                    <a:pt x="109" y="0"/>
                    <a:pt x="0" y="159"/>
                    <a:pt x="110" y="270"/>
                  </a:cubicBezTo>
                  <a:cubicBezTo>
                    <a:pt x="314" y="474"/>
                    <a:pt x="497" y="677"/>
                    <a:pt x="721" y="840"/>
                  </a:cubicBezTo>
                  <a:cubicBezTo>
                    <a:pt x="747" y="856"/>
                    <a:pt x="772" y="863"/>
                    <a:pt x="797" y="863"/>
                  </a:cubicBezTo>
                  <a:cubicBezTo>
                    <a:pt x="927" y="863"/>
                    <a:pt x="1022" y="661"/>
                    <a:pt x="884" y="575"/>
                  </a:cubicBezTo>
                  <a:cubicBezTo>
                    <a:pt x="681" y="433"/>
                    <a:pt x="497" y="229"/>
                    <a:pt x="334" y="46"/>
                  </a:cubicBezTo>
                  <a:cubicBezTo>
                    <a:pt x="302"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3"/>
            <p:cNvSpPr/>
            <p:nvPr/>
          </p:nvSpPr>
          <p:spPr>
            <a:xfrm rot="10800000">
              <a:off x="991677" y="728469"/>
              <a:ext cx="97596" cy="86311"/>
            </a:xfrm>
            <a:custGeom>
              <a:avLst/>
              <a:gdLst/>
              <a:ahLst/>
              <a:cxnLst/>
              <a:rect l="l" t="t" r="r" b="b"/>
              <a:pathLst>
                <a:path w="934" h="826" extrusionOk="0">
                  <a:moveTo>
                    <a:pt x="231" y="1"/>
                  </a:moveTo>
                  <a:cubicBezTo>
                    <a:pt x="110" y="1"/>
                    <a:pt x="0" y="160"/>
                    <a:pt x="111" y="270"/>
                  </a:cubicBezTo>
                  <a:lnTo>
                    <a:pt x="599" y="780"/>
                  </a:lnTo>
                  <a:cubicBezTo>
                    <a:pt x="631" y="812"/>
                    <a:pt x="668" y="825"/>
                    <a:pt x="703" y="825"/>
                  </a:cubicBezTo>
                  <a:cubicBezTo>
                    <a:pt x="824" y="825"/>
                    <a:pt x="934" y="666"/>
                    <a:pt x="823" y="556"/>
                  </a:cubicBezTo>
                  <a:lnTo>
                    <a:pt x="335" y="46"/>
                  </a:lnTo>
                  <a:cubicBezTo>
                    <a:pt x="302"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13"/>
          <p:cNvGrpSpPr/>
          <p:nvPr/>
        </p:nvGrpSpPr>
        <p:grpSpPr>
          <a:xfrm>
            <a:off x="7479450" y="4174825"/>
            <a:ext cx="1555192" cy="879746"/>
            <a:chOff x="7479450" y="4174825"/>
            <a:chExt cx="1555192" cy="879746"/>
          </a:xfrm>
        </p:grpSpPr>
        <p:sp>
          <p:nvSpPr>
            <p:cNvPr id="1041" name="Google Shape;1041;p13"/>
            <p:cNvSpPr/>
            <p:nvPr/>
          </p:nvSpPr>
          <p:spPr>
            <a:xfrm>
              <a:off x="7483402" y="4579196"/>
              <a:ext cx="1551240" cy="270258"/>
            </a:xfrm>
            <a:custGeom>
              <a:avLst/>
              <a:gdLst/>
              <a:ahLst/>
              <a:cxnLst/>
              <a:rect l="l" t="t" r="r" b="b"/>
              <a:pathLst>
                <a:path w="24337" h="4240" extrusionOk="0">
                  <a:moveTo>
                    <a:pt x="11160" y="158"/>
                  </a:moveTo>
                  <a:cubicBezTo>
                    <a:pt x="11181" y="158"/>
                    <a:pt x="11201" y="160"/>
                    <a:pt x="11222" y="167"/>
                  </a:cubicBezTo>
                  <a:lnTo>
                    <a:pt x="11405" y="167"/>
                  </a:lnTo>
                  <a:cubicBezTo>
                    <a:pt x="11283" y="167"/>
                    <a:pt x="11181" y="187"/>
                    <a:pt x="11059" y="207"/>
                  </a:cubicBezTo>
                  <a:lnTo>
                    <a:pt x="11059" y="167"/>
                  </a:lnTo>
                  <a:lnTo>
                    <a:pt x="11018" y="228"/>
                  </a:lnTo>
                  <a:cubicBezTo>
                    <a:pt x="10916" y="248"/>
                    <a:pt x="10794" y="269"/>
                    <a:pt x="10692" y="309"/>
                  </a:cubicBezTo>
                  <a:cubicBezTo>
                    <a:pt x="10692" y="269"/>
                    <a:pt x="10692" y="248"/>
                    <a:pt x="10733" y="228"/>
                  </a:cubicBezTo>
                  <a:cubicBezTo>
                    <a:pt x="10753" y="228"/>
                    <a:pt x="10875" y="187"/>
                    <a:pt x="11018" y="167"/>
                  </a:cubicBezTo>
                  <a:cubicBezTo>
                    <a:pt x="11072" y="167"/>
                    <a:pt x="11117" y="158"/>
                    <a:pt x="11160" y="158"/>
                  </a:cubicBezTo>
                  <a:close/>
                  <a:moveTo>
                    <a:pt x="3168" y="424"/>
                  </a:moveTo>
                  <a:cubicBezTo>
                    <a:pt x="3184" y="426"/>
                    <a:pt x="3201" y="429"/>
                    <a:pt x="3218" y="431"/>
                  </a:cubicBezTo>
                  <a:cubicBezTo>
                    <a:pt x="3192" y="427"/>
                    <a:pt x="3176" y="425"/>
                    <a:pt x="3168" y="424"/>
                  </a:cubicBezTo>
                  <a:close/>
                  <a:moveTo>
                    <a:pt x="12382" y="350"/>
                  </a:moveTo>
                  <a:cubicBezTo>
                    <a:pt x="12403" y="350"/>
                    <a:pt x="12423" y="370"/>
                    <a:pt x="12443" y="370"/>
                  </a:cubicBezTo>
                  <a:cubicBezTo>
                    <a:pt x="12505" y="391"/>
                    <a:pt x="12566" y="411"/>
                    <a:pt x="12606" y="431"/>
                  </a:cubicBezTo>
                  <a:cubicBezTo>
                    <a:pt x="12586" y="431"/>
                    <a:pt x="12606" y="452"/>
                    <a:pt x="12627" y="472"/>
                  </a:cubicBezTo>
                  <a:cubicBezTo>
                    <a:pt x="12545" y="431"/>
                    <a:pt x="12464" y="391"/>
                    <a:pt x="12382" y="350"/>
                  </a:cubicBezTo>
                  <a:close/>
                  <a:moveTo>
                    <a:pt x="1528" y="676"/>
                  </a:moveTo>
                  <a:cubicBezTo>
                    <a:pt x="1519" y="679"/>
                    <a:pt x="1508" y="683"/>
                    <a:pt x="1495" y="689"/>
                  </a:cubicBezTo>
                  <a:lnTo>
                    <a:pt x="1495" y="689"/>
                  </a:lnTo>
                  <a:cubicBezTo>
                    <a:pt x="1505" y="685"/>
                    <a:pt x="1516" y="681"/>
                    <a:pt x="1528" y="676"/>
                  </a:cubicBezTo>
                  <a:close/>
                  <a:moveTo>
                    <a:pt x="1495" y="689"/>
                  </a:moveTo>
                  <a:cubicBezTo>
                    <a:pt x="1427" y="717"/>
                    <a:pt x="1395" y="733"/>
                    <a:pt x="1401" y="736"/>
                  </a:cubicBezTo>
                  <a:lnTo>
                    <a:pt x="1401" y="736"/>
                  </a:lnTo>
                  <a:cubicBezTo>
                    <a:pt x="1438" y="717"/>
                    <a:pt x="1470" y="700"/>
                    <a:pt x="1495" y="689"/>
                  </a:cubicBezTo>
                  <a:close/>
                  <a:moveTo>
                    <a:pt x="1813" y="594"/>
                  </a:moveTo>
                  <a:cubicBezTo>
                    <a:pt x="1874" y="594"/>
                    <a:pt x="1833" y="615"/>
                    <a:pt x="1772" y="635"/>
                  </a:cubicBezTo>
                  <a:cubicBezTo>
                    <a:pt x="1792" y="635"/>
                    <a:pt x="1833" y="615"/>
                    <a:pt x="1853" y="615"/>
                  </a:cubicBezTo>
                  <a:cubicBezTo>
                    <a:pt x="1894" y="594"/>
                    <a:pt x="1914" y="594"/>
                    <a:pt x="1914" y="594"/>
                  </a:cubicBezTo>
                  <a:lnTo>
                    <a:pt x="1914" y="594"/>
                  </a:lnTo>
                  <a:cubicBezTo>
                    <a:pt x="1861" y="612"/>
                    <a:pt x="1808" y="630"/>
                    <a:pt x="1768" y="648"/>
                  </a:cubicBezTo>
                  <a:lnTo>
                    <a:pt x="1768" y="648"/>
                  </a:lnTo>
                  <a:cubicBezTo>
                    <a:pt x="1770" y="645"/>
                    <a:pt x="1772" y="641"/>
                    <a:pt x="1772" y="635"/>
                  </a:cubicBezTo>
                  <a:lnTo>
                    <a:pt x="1772" y="635"/>
                  </a:lnTo>
                  <a:cubicBezTo>
                    <a:pt x="1752" y="656"/>
                    <a:pt x="1731" y="676"/>
                    <a:pt x="1690" y="676"/>
                  </a:cubicBezTo>
                  <a:cubicBezTo>
                    <a:pt x="1670" y="696"/>
                    <a:pt x="1650" y="696"/>
                    <a:pt x="1609" y="717"/>
                  </a:cubicBezTo>
                  <a:cubicBezTo>
                    <a:pt x="1548" y="737"/>
                    <a:pt x="1507" y="757"/>
                    <a:pt x="1466" y="757"/>
                  </a:cubicBezTo>
                  <a:cubicBezTo>
                    <a:pt x="1589" y="696"/>
                    <a:pt x="1690" y="635"/>
                    <a:pt x="1813" y="594"/>
                  </a:cubicBezTo>
                  <a:close/>
                  <a:moveTo>
                    <a:pt x="9531" y="839"/>
                  </a:moveTo>
                  <a:lnTo>
                    <a:pt x="9531" y="839"/>
                  </a:lnTo>
                  <a:cubicBezTo>
                    <a:pt x="9470" y="900"/>
                    <a:pt x="9368" y="1002"/>
                    <a:pt x="9266" y="1124"/>
                  </a:cubicBezTo>
                  <a:cubicBezTo>
                    <a:pt x="9124" y="1246"/>
                    <a:pt x="8981" y="1348"/>
                    <a:pt x="8859" y="1470"/>
                  </a:cubicBezTo>
                  <a:cubicBezTo>
                    <a:pt x="8941" y="1348"/>
                    <a:pt x="9063" y="1205"/>
                    <a:pt x="9205" y="1083"/>
                  </a:cubicBezTo>
                  <a:lnTo>
                    <a:pt x="9287" y="1042"/>
                  </a:lnTo>
                  <a:cubicBezTo>
                    <a:pt x="9368" y="961"/>
                    <a:pt x="9450" y="900"/>
                    <a:pt x="9531" y="839"/>
                  </a:cubicBezTo>
                  <a:close/>
                  <a:moveTo>
                    <a:pt x="9328" y="2244"/>
                  </a:moveTo>
                  <a:cubicBezTo>
                    <a:pt x="9316" y="2253"/>
                    <a:pt x="9305" y="2263"/>
                    <a:pt x="9294" y="2272"/>
                  </a:cubicBezTo>
                  <a:lnTo>
                    <a:pt x="9294" y="2272"/>
                  </a:lnTo>
                  <a:cubicBezTo>
                    <a:pt x="9304" y="2263"/>
                    <a:pt x="9316" y="2254"/>
                    <a:pt x="9328" y="2244"/>
                  </a:cubicBezTo>
                  <a:close/>
                  <a:moveTo>
                    <a:pt x="6177" y="2496"/>
                  </a:moveTo>
                  <a:cubicBezTo>
                    <a:pt x="6194" y="2501"/>
                    <a:pt x="6212" y="2505"/>
                    <a:pt x="6232" y="2509"/>
                  </a:cubicBezTo>
                  <a:cubicBezTo>
                    <a:pt x="6209" y="2503"/>
                    <a:pt x="6191" y="2499"/>
                    <a:pt x="6177" y="2496"/>
                  </a:cubicBezTo>
                  <a:close/>
                  <a:moveTo>
                    <a:pt x="14643" y="2488"/>
                  </a:moveTo>
                  <a:lnTo>
                    <a:pt x="14643" y="2488"/>
                  </a:lnTo>
                  <a:cubicBezTo>
                    <a:pt x="14687" y="2526"/>
                    <a:pt x="14725" y="2566"/>
                    <a:pt x="14764" y="2607"/>
                  </a:cubicBezTo>
                  <a:lnTo>
                    <a:pt x="14764" y="2607"/>
                  </a:lnTo>
                  <a:cubicBezTo>
                    <a:pt x="14724" y="2562"/>
                    <a:pt x="14689" y="2519"/>
                    <a:pt x="14643" y="2488"/>
                  </a:cubicBezTo>
                  <a:close/>
                  <a:moveTo>
                    <a:pt x="6008" y="2529"/>
                  </a:moveTo>
                  <a:lnTo>
                    <a:pt x="6008" y="2529"/>
                  </a:lnTo>
                  <a:cubicBezTo>
                    <a:pt x="6089" y="2550"/>
                    <a:pt x="6171" y="2570"/>
                    <a:pt x="6232" y="2570"/>
                  </a:cubicBezTo>
                  <a:cubicBezTo>
                    <a:pt x="6212" y="2590"/>
                    <a:pt x="6232" y="2611"/>
                    <a:pt x="6232" y="2631"/>
                  </a:cubicBezTo>
                  <a:cubicBezTo>
                    <a:pt x="6232" y="2631"/>
                    <a:pt x="6212" y="2631"/>
                    <a:pt x="6212" y="2611"/>
                  </a:cubicBezTo>
                  <a:cubicBezTo>
                    <a:pt x="6150" y="2590"/>
                    <a:pt x="6069" y="2570"/>
                    <a:pt x="6008" y="2529"/>
                  </a:cubicBezTo>
                  <a:close/>
                  <a:moveTo>
                    <a:pt x="18309" y="2611"/>
                  </a:moveTo>
                  <a:cubicBezTo>
                    <a:pt x="18207" y="2672"/>
                    <a:pt x="18125" y="2753"/>
                    <a:pt x="18024" y="2814"/>
                  </a:cubicBezTo>
                  <a:cubicBezTo>
                    <a:pt x="18085" y="2753"/>
                    <a:pt x="18207" y="2672"/>
                    <a:pt x="18309" y="2611"/>
                  </a:cubicBezTo>
                  <a:close/>
                  <a:moveTo>
                    <a:pt x="13727" y="1429"/>
                  </a:moveTo>
                  <a:cubicBezTo>
                    <a:pt x="13828" y="1511"/>
                    <a:pt x="13991" y="1674"/>
                    <a:pt x="14195" y="1898"/>
                  </a:cubicBezTo>
                  <a:cubicBezTo>
                    <a:pt x="14312" y="2037"/>
                    <a:pt x="14323" y="2063"/>
                    <a:pt x="14313" y="2063"/>
                  </a:cubicBezTo>
                  <a:cubicBezTo>
                    <a:pt x="14307" y="2063"/>
                    <a:pt x="14292" y="2053"/>
                    <a:pt x="14290" y="2053"/>
                  </a:cubicBezTo>
                  <a:cubicBezTo>
                    <a:pt x="14289" y="2053"/>
                    <a:pt x="14291" y="2055"/>
                    <a:pt x="14297" y="2061"/>
                  </a:cubicBezTo>
                  <a:cubicBezTo>
                    <a:pt x="14521" y="2325"/>
                    <a:pt x="14623" y="2407"/>
                    <a:pt x="14724" y="2488"/>
                  </a:cubicBezTo>
                  <a:cubicBezTo>
                    <a:pt x="14826" y="2570"/>
                    <a:pt x="14908" y="2631"/>
                    <a:pt x="15111" y="2814"/>
                  </a:cubicBezTo>
                  <a:cubicBezTo>
                    <a:pt x="15177" y="2879"/>
                    <a:pt x="15174" y="2894"/>
                    <a:pt x="15155" y="2894"/>
                  </a:cubicBezTo>
                  <a:cubicBezTo>
                    <a:pt x="15141" y="2894"/>
                    <a:pt x="15118" y="2885"/>
                    <a:pt x="15109" y="2885"/>
                  </a:cubicBezTo>
                  <a:cubicBezTo>
                    <a:pt x="15104" y="2885"/>
                    <a:pt x="15103" y="2888"/>
                    <a:pt x="15111" y="2896"/>
                  </a:cubicBezTo>
                  <a:cubicBezTo>
                    <a:pt x="14942" y="2797"/>
                    <a:pt x="14851" y="2699"/>
                    <a:pt x="14764" y="2607"/>
                  </a:cubicBezTo>
                  <a:lnTo>
                    <a:pt x="14764" y="2607"/>
                  </a:lnTo>
                  <a:cubicBezTo>
                    <a:pt x="14777" y="2621"/>
                    <a:pt x="14791" y="2636"/>
                    <a:pt x="14806" y="2651"/>
                  </a:cubicBezTo>
                  <a:cubicBezTo>
                    <a:pt x="14745" y="2611"/>
                    <a:pt x="14602" y="2468"/>
                    <a:pt x="14541" y="2387"/>
                  </a:cubicBezTo>
                  <a:lnTo>
                    <a:pt x="14541" y="2387"/>
                  </a:lnTo>
                  <a:cubicBezTo>
                    <a:pt x="14541" y="2407"/>
                    <a:pt x="14562" y="2427"/>
                    <a:pt x="14582" y="2468"/>
                  </a:cubicBezTo>
                  <a:cubicBezTo>
                    <a:pt x="14399" y="2264"/>
                    <a:pt x="14236" y="2040"/>
                    <a:pt x="14052" y="1816"/>
                  </a:cubicBezTo>
                  <a:cubicBezTo>
                    <a:pt x="13951" y="1694"/>
                    <a:pt x="13828" y="1552"/>
                    <a:pt x="13727" y="1429"/>
                  </a:cubicBezTo>
                  <a:close/>
                  <a:moveTo>
                    <a:pt x="978" y="2916"/>
                  </a:moveTo>
                  <a:lnTo>
                    <a:pt x="978" y="2916"/>
                  </a:lnTo>
                  <a:cubicBezTo>
                    <a:pt x="961" y="2933"/>
                    <a:pt x="958" y="2949"/>
                    <a:pt x="957" y="2977"/>
                  </a:cubicBezTo>
                  <a:lnTo>
                    <a:pt x="957" y="2977"/>
                  </a:lnTo>
                  <a:lnTo>
                    <a:pt x="978" y="2916"/>
                  </a:lnTo>
                  <a:close/>
                  <a:moveTo>
                    <a:pt x="17345" y="2974"/>
                  </a:moveTo>
                  <a:cubicBezTo>
                    <a:pt x="17342" y="2975"/>
                    <a:pt x="17337" y="2976"/>
                    <a:pt x="17331" y="2977"/>
                  </a:cubicBezTo>
                  <a:cubicBezTo>
                    <a:pt x="17336" y="2976"/>
                    <a:pt x="17341" y="2975"/>
                    <a:pt x="17345" y="2974"/>
                  </a:cubicBezTo>
                  <a:close/>
                  <a:moveTo>
                    <a:pt x="15473" y="2969"/>
                  </a:moveTo>
                  <a:lnTo>
                    <a:pt x="15559" y="2998"/>
                  </a:lnTo>
                  <a:cubicBezTo>
                    <a:pt x="15521" y="2984"/>
                    <a:pt x="15493" y="2975"/>
                    <a:pt x="15473" y="2969"/>
                  </a:cubicBezTo>
                  <a:close/>
                  <a:moveTo>
                    <a:pt x="16374" y="3140"/>
                  </a:moveTo>
                  <a:cubicBezTo>
                    <a:pt x="16381" y="3141"/>
                    <a:pt x="16389" y="3142"/>
                    <a:pt x="16396" y="3144"/>
                  </a:cubicBezTo>
                  <a:lnTo>
                    <a:pt x="16396" y="3144"/>
                  </a:lnTo>
                  <a:cubicBezTo>
                    <a:pt x="16389" y="3141"/>
                    <a:pt x="16379" y="3140"/>
                    <a:pt x="16374" y="3140"/>
                  </a:cubicBezTo>
                  <a:close/>
                  <a:moveTo>
                    <a:pt x="16779" y="3222"/>
                  </a:moveTo>
                  <a:lnTo>
                    <a:pt x="16779" y="3222"/>
                  </a:lnTo>
                  <a:cubicBezTo>
                    <a:pt x="16667" y="3222"/>
                    <a:pt x="16574" y="3223"/>
                    <a:pt x="16517" y="3242"/>
                  </a:cubicBezTo>
                  <a:cubicBezTo>
                    <a:pt x="16593" y="3223"/>
                    <a:pt x="16759" y="3222"/>
                    <a:pt x="16779" y="3222"/>
                  </a:cubicBezTo>
                  <a:close/>
                  <a:moveTo>
                    <a:pt x="11598" y="1"/>
                  </a:moveTo>
                  <a:cubicBezTo>
                    <a:pt x="11450" y="1"/>
                    <a:pt x="11316" y="12"/>
                    <a:pt x="11222" y="24"/>
                  </a:cubicBezTo>
                  <a:lnTo>
                    <a:pt x="11201" y="45"/>
                  </a:lnTo>
                  <a:cubicBezTo>
                    <a:pt x="10957" y="85"/>
                    <a:pt x="10733" y="146"/>
                    <a:pt x="10468" y="248"/>
                  </a:cubicBezTo>
                  <a:lnTo>
                    <a:pt x="10488" y="269"/>
                  </a:lnTo>
                  <a:cubicBezTo>
                    <a:pt x="10427" y="309"/>
                    <a:pt x="10366" y="330"/>
                    <a:pt x="10305" y="350"/>
                  </a:cubicBezTo>
                  <a:cubicBezTo>
                    <a:pt x="10224" y="391"/>
                    <a:pt x="10142" y="431"/>
                    <a:pt x="10061" y="472"/>
                  </a:cubicBezTo>
                  <a:cubicBezTo>
                    <a:pt x="9898" y="554"/>
                    <a:pt x="9735" y="656"/>
                    <a:pt x="9572" y="757"/>
                  </a:cubicBezTo>
                  <a:cubicBezTo>
                    <a:pt x="9572" y="737"/>
                    <a:pt x="9633" y="717"/>
                    <a:pt x="9674" y="676"/>
                  </a:cubicBezTo>
                  <a:lnTo>
                    <a:pt x="9674" y="676"/>
                  </a:lnTo>
                  <a:cubicBezTo>
                    <a:pt x="9266" y="900"/>
                    <a:pt x="8941" y="1287"/>
                    <a:pt x="8615" y="1511"/>
                  </a:cubicBezTo>
                  <a:cubicBezTo>
                    <a:pt x="8542" y="1583"/>
                    <a:pt x="8486" y="1624"/>
                    <a:pt x="8431" y="1660"/>
                  </a:cubicBezTo>
                  <a:lnTo>
                    <a:pt x="8431" y="1660"/>
                  </a:lnTo>
                  <a:cubicBezTo>
                    <a:pt x="8431" y="1658"/>
                    <a:pt x="8431" y="1656"/>
                    <a:pt x="8431" y="1653"/>
                  </a:cubicBezTo>
                  <a:lnTo>
                    <a:pt x="8431" y="1653"/>
                  </a:lnTo>
                  <a:cubicBezTo>
                    <a:pt x="8431" y="1656"/>
                    <a:pt x="8431" y="1659"/>
                    <a:pt x="8430" y="1661"/>
                  </a:cubicBezTo>
                  <a:lnTo>
                    <a:pt x="8430" y="1661"/>
                  </a:lnTo>
                  <a:cubicBezTo>
                    <a:pt x="8424" y="1665"/>
                    <a:pt x="8418" y="1670"/>
                    <a:pt x="8411" y="1674"/>
                  </a:cubicBezTo>
                  <a:cubicBezTo>
                    <a:pt x="8415" y="1674"/>
                    <a:pt x="8419" y="1674"/>
                    <a:pt x="8421" y="1674"/>
                  </a:cubicBezTo>
                  <a:lnTo>
                    <a:pt x="8421" y="1674"/>
                  </a:lnTo>
                  <a:cubicBezTo>
                    <a:pt x="8416" y="1679"/>
                    <a:pt x="8411" y="1684"/>
                    <a:pt x="8411" y="1694"/>
                  </a:cubicBezTo>
                  <a:cubicBezTo>
                    <a:pt x="8397" y="1701"/>
                    <a:pt x="8383" y="1708"/>
                    <a:pt x="8368" y="1716"/>
                  </a:cubicBezTo>
                  <a:lnTo>
                    <a:pt x="8368" y="1716"/>
                  </a:lnTo>
                  <a:cubicBezTo>
                    <a:pt x="8375" y="1710"/>
                    <a:pt x="8382" y="1702"/>
                    <a:pt x="8391" y="1694"/>
                  </a:cubicBezTo>
                  <a:lnTo>
                    <a:pt x="8391" y="1694"/>
                  </a:lnTo>
                  <a:cubicBezTo>
                    <a:pt x="8383" y="1702"/>
                    <a:pt x="8375" y="1709"/>
                    <a:pt x="8367" y="1717"/>
                  </a:cubicBezTo>
                  <a:lnTo>
                    <a:pt x="8367" y="1717"/>
                  </a:lnTo>
                  <a:cubicBezTo>
                    <a:pt x="8341" y="1732"/>
                    <a:pt x="8315" y="1750"/>
                    <a:pt x="8289" y="1776"/>
                  </a:cubicBezTo>
                  <a:cubicBezTo>
                    <a:pt x="8305" y="1768"/>
                    <a:pt x="8318" y="1759"/>
                    <a:pt x="8330" y="1750"/>
                  </a:cubicBezTo>
                  <a:lnTo>
                    <a:pt x="8330" y="1750"/>
                  </a:lnTo>
                  <a:cubicBezTo>
                    <a:pt x="8274" y="1800"/>
                    <a:pt x="8205" y="1854"/>
                    <a:pt x="8146" y="1898"/>
                  </a:cubicBezTo>
                  <a:lnTo>
                    <a:pt x="8085" y="1918"/>
                  </a:lnTo>
                  <a:cubicBezTo>
                    <a:pt x="8085" y="1918"/>
                    <a:pt x="8065" y="1918"/>
                    <a:pt x="8065" y="1939"/>
                  </a:cubicBezTo>
                  <a:cubicBezTo>
                    <a:pt x="8000" y="1977"/>
                    <a:pt x="7985" y="1991"/>
                    <a:pt x="7998" y="1991"/>
                  </a:cubicBezTo>
                  <a:cubicBezTo>
                    <a:pt x="8005" y="1991"/>
                    <a:pt x="8022" y="1987"/>
                    <a:pt x="8045" y="1979"/>
                  </a:cubicBezTo>
                  <a:lnTo>
                    <a:pt x="8045" y="1979"/>
                  </a:lnTo>
                  <a:cubicBezTo>
                    <a:pt x="8004" y="2020"/>
                    <a:pt x="7963" y="2061"/>
                    <a:pt x="7943" y="2081"/>
                  </a:cubicBezTo>
                  <a:cubicBezTo>
                    <a:pt x="7841" y="2101"/>
                    <a:pt x="7678" y="2264"/>
                    <a:pt x="7535" y="2285"/>
                  </a:cubicBezTo>
                  <a:cubicBezTo>
                    <a:pt x="7515" y="2305"/>
                    <a:pt x="7393" y="2387"/>
                    <a:pt x="7250" y="2427"/>
                  </a:cubicBezTo>
                  <a:cubicBezTo>
                    <a:pt x="7189" y="2468"/>
                    <a:pt x="7128" y="2488"/>
                    <a:pt x="7067" y="2509"/>
                  </a:cubicBezTo>
                  <a:cubicBezTo>
                    <a:pt x="7026" y="2529"/>
                    <a:pt x="7006" y="2550"/>
                    <a:pt x="6985" y="2550"/>
                  </a:cubicBezTo>
                  <a:cubicBezTo>
                    <a:pt x="6924" y="2570"/>
                    <a:pt x="6863" y="2590"/>
                    <a:pt x="6802" y="2590"/>
                  </a:cubicBezTo>
                  <a:lnTo>
                    <a:pt x="6700" y="2590"/>
                  </a:lnTo>
                  <a:cubicBezTo>
                    <a:pt x="6680" y="2590"/>
                    <a:pt x="6639" y="2611"/>
                    <a:pt x="6619" y="2611"/>
                  </a:cubicBezTo>
                  <a:lnTo>
                    <a:pt x="6558" y="2570"/>
                  </a:lnTo>
                  <a:cubicBezTo>
                    <a:pt x="6517" y="2580"/>
                    <a:pt x="6471" y="2585"/>
                    <a:pt x="6423" y="2585"/>
                  </a:cubicBezTo>
                  <a:cubicBezTo>
                    <a:pt x="6375" y="2585"/>
                    <a:pt x="6324" y="2580"/>
                    <a:pt x="6273" y="2570"/>
                  </a:cubicBezTo>
                  <a:cubicBezTo>
                    <a:pt x="6191" y="2550"/>
                    <a:pt x="6150" y="2509"/>
                    <a:pt x="6130" y="2509"/>
                  </a:cubicBezTo>
                  <a:cubicBezTo>
                    <a:pt x="6130" y="2499"/>
                    <a:pt x="6135" y="2494"/>
                    <a:pt x="6150" y="2494"/>
                  </a:cubicBezTo>
                  <a:cubicBezTo>
                    <a:pt x="6157" y="2494"/>
                    <a:pt x="6166" y="2494"/>
                    <a:pt x="6177" y="2496"/>
                  </a:cubicBezTo>
                  <a:lnTo>
                    <a:pt x="6177" y="2496"/>
                  </a:lnTo>
                  <a:cubicBezTo>
                    <a:pt x="6016" y="2456"/>
                    <a:pt x="5961" y="2403"/>
                    <a:pt x="5906" y="2366"/>
                  </a:cubicBezTo>
                  <a:cubicBezTo>
                    <a:pt x="5825" y="2346"/>
                    <a:pt x="5764" y="2305"/>
                    <a:pt x="5621" y="2203"/>
                  </a:cubicBezTo>
                  <a:lnTo>
                    <a:pt x="5641" y="2203"/>
                  </a:lnTo>
                  <a:cubicBezTo>
                    <a:pt x="5540" y="2122"/>
                    <a:pt x="5377" y="2000"/>
                    <a:pt x="5336" y="1939"/>
                  </a:cubicBezTo>
                  <a:cubicBezTo>
                    <a:pt x="5254" y="1816"/>
                    <a:pt x="5010" y="1552"/>
                    <a:pt x="4705" y="1266"/>
                  </a:cubicBezTo>
                  <a:cubicBezTo>
                    <a:pt x="4542" y="1124"/>
                    <a:pt x="4379" y="961"/>
                    <a:pt x="4175" y="839"/>
                  </a:cubicBezTo>
                  <a:cubicBezTo>
                    <a:pt x="3992" y="717"/>
                    <a:pt x="3808" y="615"/>
                    <a:pt x="3625" y="554"/>
                  </a:cubicBezTo>
                  <a:lnTo>
                    <a:pt x="3625" y="554"/>
                  </a:lnTo>
                  <a:cubicBezTo>
                    <a:pt x="3643" y="566"/>
                    <a:pt x="3649" y="571"/>
                    <a:pt x="3645" y="571"/>
                  </a:cubicBezTo>
                  <a:cubicBezTo>
                    <a:pt x="3637" y="571"/>
                    <a:pt x="3575" y="542"/>
                    <a:pt x="3503" y="513"/>
                  </a:cubicBezTo>
                  <a:cubicBezTo>
                    <a:pt x="3401" y="472"/>
                    <a:pt x="3259" y="452"/>
                    <a:pt x="3238" y="452"/>
                  </a:cubicBezTo>
                  <a:cubicBezTo>
                    <a:pt x="3209" y="437"/>
                    <a:pt x="3150" y="423"/>
                    <a:pt x="3161" y="423"/>
                  </a:cubicBezTo>
                  <a:cubicBezTo>
                    <a:pt x="3162" y="423"/>
                    <a:pt x="3164" y="423"/>
                    <a:pt x="3168" y="424"/>
                  </a:cubicBezTo>
                  <a:lnTo>
                    <a:pt x="3168" y="424"/>
                  </a:lnTo>
                  <a:cubicBezTo>
                    <a:pt x="2968" y="393"/>
                    <a:pt x="2819" y="374"/>
                    <a:pt x="2681" y="374"/>
                  </a:cubicBezTo>
                  <a:cubicBezTo>
                    <a:pt x="2574" y="374"/>
                    <a:pt x="2473" y="386"/>
                    <a:pt x="2362" y="411"/>
                  </a:cubicBezTo>
                  <a:cubicBezTo>
                    <a:pt x="2301" y="411"/>
                    <a:pt x="2444" y="370"/>
                    <a:pt x="2403" y="370"/>
                  </a:cubicBezTo>
                  <a:cubicBezTo>
                    <a:pt x="2374" y="385"/>
                    <a:pt x="2315" y="399"/>
                    <a:pt x="2268" y="399"/>
                  </a:cubicBezTo>
                  <a:cubicBezTo>
                    <a:pt x="2249" y="399"/>
                    <a:pt x="2232" y="397"/>
                    <a:pt x="2220" y="391"/>
                  </a:cubicBezTo>
                  <a:cubicBezTo>
                    <a:pt x="2179" y="391"/>
                    <a:pt x="2281" y="370"/>
                    <a:pt x="2342" y="370"/>
                  </a:cubicBezTo>
                  <a:cubicBezTo>
                    <a:pt x="2240" y="370"/>
                    <a:pt x="2159" y="391"/>
                    <a:pt x="2118" y="411"/>
                  </a:cubicBezTo>
                  <a:cubicBezTo>
                    <a:pt x="2057" y="431"/>
                    <a:pt x="2016" y="452"/>
                    <a:pt x="1976" y="472"/>
                  </a:cubicBezTo>
                  <a:cubicBezTo>
                    <a:pt x="1914" y="493"/>
                    <a:pt x="1914" y="533"/>
                    <a:pt x="1894" y="554"/>
                  </a:cubicBezTo>
                  <a:cubicBezTo>
                    <a:pt x="1813" y="574"/>
                    <a:pt x="1731" y="594"/>
                    <a:pt x="1670" y="615"/>
                  </a:cubicBezTo>
                  <a:cubicBezTo>
                    <a:pt x="1609" y="635"/>
                    <a:pt x="1548" y="676"/>
                    <a:pt x="1487" y="717"/>
                  </a:cubicBezTo>
                  <a:cubicBezTo>
                    <a:pt x="1472" y="731"/>
                    <a:pt x="1438" y="745"/>
                    <a:pt x="1418" y="745"/>
                  </a:cubicBezTo>
                  <a:cubicBezTo>
                    <a:pt x="1411" y="745"/>
                    <a:pt x="1405" y="743"/>
                    <a:pt x="1405" y="737"/>
                  </a:cubicBezTo>
                  <a:cubicBezTo>
                    <a:pt x="1403" y="737"/>
                    <a:pt x="1402" y="737"/>
                    <a:pt x="1401" y="736"/>
                  </a:cubicBezTo>
                  <a:lnTo>
                    <a:pt x="1401" y="736"/>
                  </a:lnTo>
                  <a:cubicBezTo>
                    <a:pt x="1320" y="780"/>
                    <a:pt x="1216" y="840"/>
                    <a:pt x="1120" y="900"/>
                  </a:cubicBezTo>
                  <a:cubicBezTo>
                    <a:pt x="957" y="1022"/>
                    <a:pt x="815" y="1144"/>
                    <a:pt x="835" y="1165"/>
                  </a:cubicBezTo>
                  <a:cubicBezTo>
                    <a:pt x="794" y="1185"/>
                    <a:pt x="693" y="1307"/>
                    <a:pt x="672" y="1348"/>
                  </a:cubicBezTo>
                  <a:cubicBezTo>
                    <a:pt x="611" y="1389"/>
                    <a:pt x="570" y="1450"/>
                    <a:pt x="550" y="1491"/>
                  </a:cubicBezTo>
                  <a:cubicBezTo>
                    <a:pt x="509" y="1531"/>
                    <a:pt x="489" y="1552"/>
                    <a:pt x="468" y="1592"/>
                  </a:cubicBezTo>
                  <a:cubicBezTo>
                    <a:pt x="428" y="1674"/>
                    <a:pt x="367" y="1735"/>
                    <a:pt x="306" y="1877"/>
                  </a:cubicBezTo>
                  <a:lnTo>
                    <a:pt x="346" y="1796"/>
                  </a:lnTo>
                  <a:lnTo>
                    <a:pt x="346" y="1796"/>
                  </a:lnTo>
                  <a:cubicBezTo>
                    <a:pt x="326" y="1918"/>
                    <a:pt x="224" y="2020"/>
                    <a:pt x="163" y="2264"/>
                  </a:cubicBezTo>
                  <a:lnTo>
                    <a:pt x="143" y="2264"/>
                  </a:lnTo>
                  <a:cubicBezTo>
                    <a:pt x="41" y="2529"/>
                    <a:pt x="61" y="2590"/>
                    <a:pt x="41" y="2651"/>
                  </a:cubicBezTo>
                  <a:cubicBezTo>
                    <a:pt x="41" y="2672"/>
                    <a:pt x="20" y="2712"/>
                    <a:pt x="20" y="2794"/>
                  </a:cubicBezTo>
                  <a:cubicBezTo>
                    <a:pt x="20" y="2814"/>
                    <a:pt x="0" y="2875"/>
                    <a:pt x="0" y="2936"/>
                  </a:cubicBezTo>
                  <a:cubicBezTo>
                    <a:pt x="0" y="2936"/>
                    <a:pt x="0" y="2957"/>
                    <a:pt x="0" y="2957"/>
                  </a:cubicBezTo>
                  <a:lnTo>
                    <a:pt x="82" y="2957"/>
                  </a:lnTo>
                  <a:cubicBezTo>
                    <a:pt x="102" y="2957"/>
                    <a:pt x="143" y="2977"/>
                    <a:pt x="204" y="2977"/>
                  </a:cubicBezTo>
                  <a:cubicBezTo>
                    <a:pt x="183" y="2957"/>
                    <a:pt x="183" y="2957"/>
                    <a:pt x="163" y="2957"/>
                  </a:cubicBezTo>
                  <a:cubicBezTo>
                    <a:pt x="183" y="2936"/>
                    <a:pt x="244" y="2936"/>
                    <a:pt x="285" y="2936"/>
                  </a:cubicBezTo>
                  <a:cubicBezTo>
                    <a:pt x="346" y="2936"/>
                    <a:pt x="407" y="2957"/>
                    <a:pt x="489" y="2977"/>
                  </a:cubicBezTo>
                  <a:cubicBezTo>
                    <a:pt x="530" y="2977"/>
                    <a:pt x="570" y="2977"/>
                    <a:pt x="611" y="2998"/>
                  </a:cubicBezTo>
                  <a:lnTo>
                    <a:pt x="672" y="2998"/>
                  </a:lnTo>
                  <a:lnTo>
                    <a:pt x="754" y="3018"/>
                  </a:lnTo>
                  <a:lnTo>
                    <a:pt x="917" y="3018"/>
                  </a:lnTo>
                  <a:lnTo>
                    <a:pt x="957" y="3038"/>
                  </a:lnTo>
                  <a:cubicBezTo>
                    <a:pt x="957" y="3018"/>
                    <a:pt x="957" y="2998"/>
                    <a:pt x="957" y="2998"/>
                  </a:cubicBezTo>
                  <a:cubicBezTo>
                    <a:pt x="957" y="2990"/>
                    <a:pt x="957" y="2983"/>
                    <a:pt x="957" y="2977"/>
                  </a:cubicBezTo>
                  <a:lnTo>
                    <a:pt x="957" y="2977"/>
                  </a:lnTo>
                  <a:lnTo>
                    <a:pt x="957" y="2977"/>
                  </a:lnTo>
                  <a:lnTo>
                    <a:pt x="937" y="3018"/>
                  </a:lnTo>
                  <a:cubicBezTo>
                    <a:pt x="937" y="3018"/>
                    <a:pt x="917" y="2998"/>
                    <a:pt x="917" y="2998"/>
                  </a:cubicBezTo>
                  <a:lnTo>
                    <a:pt x="937" y="2998"/>
                  </a:lnTo>
                  <a:cubicBezTo>
                    <a:pt x="937" y="2977"/>
                    <a:pt x="937" y="2977"/>
                    <a:pt x="957" y="2957"/>
                  </a:cubicBezTo>
                  <a:cubicBezTo>
                    <a:pt x="957" y="2916"/>
                    <a:pt x="957" y="2896"/>
                    <a:pt x="957" y="2855"/>
                  </a:cubicBezTo>
                  <a:cubicBezTo>
                    <a:pt x="978" y="2794"/>
                    <a:pt x="998" y="2733"/>
                    <a:pt x="1039" y="2692"/>
                  </a:cubicBezTo>
                  <a:cubicBezTo>
                    <a:pt x="1079" y="2570"/>
                    <a:pt x="1141" y="2488"/>
                    <a:pt x="1181" y="2407"/>
                  </a:cubicBezTo>
                  <a:cubicBezTo>
                    <a:pt x="1183" y="2405"/>
                    <a:pt x="1185" y="2404"/>
                    <a:pt x="1186" y="2404"/>
                  </a:cubicBezTo>
                  <a:cubicBezTo>
                    <a:pt x="1193" y="2404"/>
                    <a:pt x="1161" y="2472"/>
                    <a:pt x="1161" y="2509"/>
                  </a:cubicBezTo>
                  <a:cubicBezTo>
                    <a:pt x="1202" y="2407"/>
                    <a:pt x="1222" y="2366"/>
                    <a:pt x="1242" y="2346"/>
                  </a:cubicBezTo>
                  <a:cubicBezTo>
                    <a:pt x="1263" y="2305"/>
                    <a:pt x="1242" y="2305"/>
                    <a:pt x="1242" y="2305"/>
                  </a:cubicBezTo>
                  <a:cubicBezTo>
                    <a:pt x="1242" y="2305"/>
                    <a:pt x="1202" y="2305"/>
                    <a:pt x="1303" y="2163"/>
                  </a:cubicBezTo>
                  <a:cubicBezTo>
                    <a:pt x="1310" y="2156"/>
                    <a:pt x="1314" y="2154"/>
                    <a:pt x="1316" y="2154"/>
                  </a:cubicBezTo>
                  <a:cubicBezTo>
                    <a:pt x="1323" y="2154"/>
                    <a:pt x="1321" y="2169"/>
                    <a:pt x="1330" y="2169"/>
                  </a:cubicBezTo>
                  <a:cubicBezTo>
                    <a:pt x="1340" y="2169"/>
                    <a:pt x="1364" y="2152"/>
                    <a:pt x="1426" y="2081"/>
                  </a:cubicBezTo>
                  <a:cubicBezTo>
                    <a:pt x="1446" y="2040"/>
                    <a:pt x="1548" y="1918"/>
                    <a:pt x="1670" y="1796"/>
                  </a:cubicBezTo>
                  <a:cubicBezTo>
                    <a:pt x="1813" y="1674"/>
                    <a:pt x="1976" y="1572"/>
                    <a:pt x="2118" y="1552"/>
                  </a:cubicBezTo>
                  <a:cubicBezTo>
                    <a:pt x="2094" y="1552"/>
                    <a:pt x="2069" y="1555"/>
                    <a:pt x="2058" y="1555"/>
                  </a:cubicBezTo>
                  <a:cubicBezTo>
                    <a:pt x="2041" y="1555"/>
                    <a:pt x="2053" y="1548"/>
                    <a:pt x="2138" y="1511"/>
                  </a:cubicBezTo>
                  <a:cubicBezTo>
                    <a:pt x="2240" y="1470"/>
                    <a:pt x="2403" y="1429"/>
                    <a:pt x="2546" y="1429"/>
                  </a:cubicBezTo>
                  <a:cubicBezTo>
                    <a:pt x="2654" y="1429"/>
                    <a:pt x="2754" y="1438"/>
                    <a:pt x="2838" y="1438"/>
                  </a:cubicBezTo>
                  <a:cubicBezTo>
                    <a:pt x="2881" y="1438"/>
                    <a:pt x="2919" y="1436"/>
                    <a:pt x="2953" y="1429"/>
                  </a:cubicBezTo>
                  <a:cubicBezTo>
                    <a:pt x="2973" y="1450"/>
                    <a:pt x="2994" y="1450"/>
                    <a:pt x="2994" y="1450"/>
                  </a:cubicBezTo>
                  <a:cubicBezTo>
                    <a:pt x="3075" y="1470"/>
                    <a:pt x="3218" y="1491"/>
                    <a:pt x="3340" y="1531"/>
                  </a:cubicBezTo>
                  <a:cubicBezTo>
                    <a:pt x="3483" y="1572"/>
                    <a:pt x="3584" y="1633"/>
                    <a:pt x="3646" y="1653"/>
                  </a:cubicBezTo>
                  <a:cubicBezTo>
                    <a:pt x="3686" y="1735"/>
                    <a:pt x="3910" y="1898"/>
                    <a:pt x="4114" y="2081"/>
                  </a:cubicBezTo>
                  <a:cubicBezTo>
                    <a:pt x="4297" y="2244"/>
                    <a:pt x="4481" y="2407"/>
                    <a:pt x="4440" y="2448"/>
                  </a:cubicBezTo>
                  <a:cubicBezTo>
                    <a:pt x="4582" y="2570"/>
                    <a:pt x="4725" y="2712"/>
                    <a:pt x="4867" y="2835"/>
                  </a:cubicBezTo>
                  <a:lnTo>
                    <a:pt x="4847" y="2835"/>
                  </a:lnTo>
                  <a:cubicBezTo>
                    <a:pt x="5112" y="3079"/>
                    <a:pt x="5234" y="3140"/>
                    <a:pt x="5356" y="3201"/>
                  </a:cubicBezTo>
                  <a:cubicBezTo>
                    <a:pt x="5397" y="3222"/>
                    <a:pt x="5402" y="3227"/>
                    <a:pt x="5397" y="3227"/>
                  </a:cubicBezTo>
                  <a:cubicBezTo>
                    <a:pt x="5392" y="3227"/>
                    <a:pt x="5377" y="3222"/>
                    <a:pt x="5377" y="3222"/>
                  </a:cubicBezTo>
                  <a:lnTo>
                    <a:pt x="5377" y="3222"/>
                  </a:lnTo>
                  <a:cubicBezTo>
                    <a:pt x="5601" y="3364"/>
                    <a:pt x="5743" y="3425"/>
                    <a:pt x="5865" y="3466"/>
                  </a:cubicBezTo>
                  <a:cubicBezTo>
                    <a:pt x="5947" y="3507"/>
                    <a:pt x="6008" y="3507"/>
                    <a:pt x="6089" y="3527"/>
                  </a:cubicBezTo>
                  <a:cubicBezTo>
                    <a:pt x="6130" y="3527"/>
                    <a:pt x="6171" y="3547"/>
                    <a:pt x="6212" y="3547"/>
                  </a:cubicBezTo>
                  <a:lnTo>
                    <a:pt x="6375" y="3547"/>
                  </a:lnTo>
                  <a:lnTo>
                    <a:pt x="6415" y="3588"/>
                  </a:lnTo>
                  <a:cubicBezTo>
                    <a:pt x="6456" y="3588"/>
                    <a:pt x="6560" y="3597"/>
                    <a:pt x="6697" y="3597"/>
                  </a:cubicBezTo>
                  <a:cubicBezTo>
                    <a:pt x="6766" y="3597"/>
                    <a:pt x="6843" y="3595"/>
                    <a:pt x="6924" y="3588"/>
                  </a:cubicBezTo>
                  <a:cubicBezTo>
                    <a:pt x="7169" y="3568"/>
                    <a:pt x="7474" y="3486"/>
                    <a:pt x="7719" y="3364"/>
                  </a:cubicBezTo>
                  <a:lnTo>
                    <a:pt x="7719" y="3364"/>
                  </a:lnTo>
                  <a:cubicBezTo>
                    <a:pt x="7719" y="3364"/>
                    <a:pt x="7708" y="3364"/>
                    <a:pt x="7688" y="3372"/>
                  </a:cubicBezTo>
                  <a:lnTo>
                    <a:pt x="7688" y="3372"/>
                  </a:lnTo>
                  <a:cubicBezTo>
                    <a:pt x="7964" y="3251"/>
                    <a:pt x="8257" y="3094"/>
                    <a:pt x="8513" y="2936"/>
                  </a:cubicBezTo>
                  <a:cubicBezTo>
                    <a:pt x="8778" y="2774"/>
                    <a:pt x="8981" y="2611"/>
                    <a:pt x="9042" y="2509"/>
                  </a:cubicBezTo>
                  <a:cubicBezTo>
                    <a:pt x="9133" y="2436"/>
                    <a:pt x="9207" y="2348"/>
                    <a:pt x="9294" y="2272"/>
                  </a:cubicBezTo>
                  <a:lnTo>
                    <a:pt x="9294" y="2272"/>
                  </a:lnTo>
                  <a:cubicBezTo>
                    <a:pt x="9203" y="2348"/>
                    <a:pt x="9168" y="2373"/>
                    <a:pt x="9161" y="2373"/>
                  </a:cubicBezTo>
                  <a:cubicBezTo>
                    <a:pt x="9146" y="2373"/>
                    <a:pt x="9253" y="2261"/>
                    <a:pt x="9230" y="2261"/>
                  </a:cubicBezTo>
                  <a:cubicBezTo>
                    <a:pt x="9224" y="2261"/>
                    <a:pt x="9210" y="2268"/>
                    <a:pt x="9185" y="2285"/>
                  </a:cubicBezTo>
                  <a:cubicBezTo>
                    <a:pt x="9300" y="2185"/>
                    <a:pt x="9454" y="2074"/>
                    <a:pt x="9472" y="2074"/>
                  </a:cubicBezTo>
                  <a:cubicBezTo>
                    <a:pt x="9480" y="2074"/>
                    <a:pt x="9463" y="2094"/>
                    <a:pt x="9409" y="2142"/>
                  </a:cubicBezTo>
                  <a:lnTo>
                    <a:pt x="9389" y="2163"/>
                  </a:lnTo>
                  <a:cubicBezTo>
                    <a:pt x="9385" y="2169"/>
                    <a:pt x="9386" y="2172"/>
                    <a:pt x="9389" y="2172"/>
                  </a:cubicBezTo>
                  <a:cubicBezTo>
                    <a:pt x="9406" y="2172"/>
                    <a:pt x="9509" y="2086"/>
                    <a:pt x="9613" y="2000"/>
                  </a:cubicBezTo>
                  <a:cubicBezTo>
                    <a:pt x="9724" y="1907"/>
                    <a:pt x="9853" y="1814"/>
                    <a:pt x="9874" y="1814"/>
                  </a:cubicBezTo>
                  <a:cubicBezTo>
                    <a:pt x="9876" y="1814"/>
                    <a:pt x="9877" y="1815"/>
                    <a:pt x="9877" y="1816"/>
                  </a:cubicBezTo>
                  <a:cubicBezTo>
                    <a:pt x="10264" y="1511"/>
                    <a:pt x="10692" y="1246"/>
                    <a:pt x="11120" y="1144"/>
                  </a:cubicBezTo>
                  <a:cubicBezTo>
                    <a:pt x="11232" y="1114"/>
                    <a:pt x="11344" y="1098"/>
                    <a:pt x="11456" y="1098"/>
                  </a:cubicBezTo>
                  <a:cubicBezTo>
                    <a:pt x="11568" y="1098"/>
                    <a:pt x="11680" y="1114"/>
                    <a:pt x="11792" y="1144"/>
                  </a:cubicBezTo>
                  <a:cubicBezTo>
                    <a:pt x="11995" y="1185"/>
                    <a:pt x="12199" y="1287"/>
                    <a:pt x="12382" y="1409"/>
                  </a:cubicBezTo>
                  <a:lnTo>
                    <a:pt x="12301" y="1328"/>
                  </a:lnTo>
                  <a:lnTo>
                    <a:pt x="12301" y="1328"/>
                  </a:lnTo>
                  <a:cubicBezTo>
                    <a:pt x="12403" y="1389"/>
                    <a:pt x="12484" y="1450"/>
                    <a:pt x="12566" y="1511"/>
                  </a:cubicBezTo>
                  <a:cubicBezTo>
                    <a:pt x="12586" y="1541"/>
                    <a:pt x="12601" y="1567"/>
                    <a:pt x="12591" y="1567"/>
                  </a:cubicBezTo>
                  <a:cubicBezTo>
                    <a:pt x="12581" y="1567"/>
                    <a:pt x="12545" y="1541"/>
                    <a:pt x="12464" y="1470"/>
                  </a:cubicBezTo>
                  <a:lnTo>
                    <a:pt x="12464" y="1470"/>
                  </a:lnTo>
                  <a:cubicBezTo>
                    <a:pt x="12525" y="1552"/>
                    <a:pt x="12749" y="1694"/>
                    <a:pt x="12749" y="1694"/>
                  </a:cubicBezTo>
                  <a:cubicBezTo>
                    <a:pt x="12839" y="1790"/>
                    <a:pt x="12864" y="1822"/>
                    <a:pt x="12856" y="1822"/>
                  </a:cubicBezTo>
                  <a:cubicBezTo>
                    <a:pt x="12839" y="1822"/>
                    <a:pt x="12682" y="1683"/>
                    <a:pt x="12678" y="1683"/>
                  </a:cubicBezTo>
                  <a:lnTo>
                    <a:pt x="12678" y="1683"/>
                  </a:lnTo>
                  <a:cubicBezTo>
                    <a:pt x="12677" y="1683"/>
                    <a:pt x="12680" y="1686"/>
                    <a:pt x="12688" y="1694"/>
                  </a:cubicBezTo>
                  <a:cubicBezTo>
                    <a:pt x="12749" y="1735"/>
                    <a:pt x="12790" y="1796"/>
                    <a:pt x="12830" y="1837"/>
                  </a:cubicBezTo>
                  <a:lnTo>
                    <a:pt x="12810" y="1796"/>
                  </a:lnTo>
                  <a:lnTo>
                    <a:pt x="12810" y="1796"/>
                  </a:lnTo>
                  <a:cubicBezTo>
                    <a:pt x="12912" y="1898"/>
                    <a:pt x="12932" y="1898"/>
                    <a:pt x="13116" y="2101"/>
                  </a:cubicBezTo>
                  <a:cubicBezTo>
                    <a:pt x="13217" y="2244"/>
                    <a:pt x="13156" y="2183"/>
                    <a:pt x="13197" y="2244"/>
                  </a:cubicBezTo>
                  <a:cubicBezTo>
                    <a:pt x="13197" y="2244"/>
                    <a:pt x="13197" y="2247"/>
                    <a:pt x="13200" y="2253"/>
                  </a:cubicBezTo>
                  <a:lnTo>
                    <a:pt x="13200" y="2253"/>
                  </a:lnTo>
                  <a:cubicBezTo>
                    <a:pt x="13193" y="2244"/>
                    <a:pt x="13186" y="2235"/>
                    <a:pt x="13177" y="2224"/>
                  </a:cubicBezTo>
                  <a:lnTo>
                    <a:pt x="13177" y="2224"/>
                  </a:lnTo>
                  <a:lnTo>
                    <a:pt x="13197" y="2264"/>
                  </a:lnTo>
                  <a:cubicBezTo>
                    <a:pt x="13214" y="2282"/>
                    <a:pt x="13228" y="2296"/>
                    <a:pt x="13232" y="2298"/>
                  </a:cubicBezTo>
                  <a:lnTo>
                    <a:pt x="13232" y="2298"/>
                  </a:lnTo>
                  <a:cubicBezTo>
                    <a:pt x="13212" y="2275"/>
                    <a:pt x="13204" y="2261"/>
                    <a:pt x="13200" y="2253"/>
                  </a:cubicBezTo>
                  <a:lnTo>
                    <a:pt x="13200" y="2253"/>
                  </a:lnTo>
                  <a:cubicBezTo>
                    <a:pt x="13226" y="2285"/>
                    <a:pt x="13234" y="2298"/>
                    <a:pt x="13232" y="2298"/>
                  </a:cubicBezTo>
                  <a:cubicBezTo>
                    <a:pt x="13232" y="2298"/>
                    <a:pt x="13232" y="2298"/>
                    <a:pt x="13232" y="2298"/>
                  </a:cubicBezTo>
                  <a:lnTo>
                    <a:pt x="13232" y="2298"/>
                  </a:lnTo>
                  <a:cubicBezTo>
                    <a:pt x="13239" y="2306"/>
                    <a:pt x="13248" y="2315"/>
                    <a:pt x="13258" y="2325"/>
                  </a:cubicBezTo>
                  <a:lnTo>
                    <a:pt x="13502" y="2631"/>
                  </a:lnTo>
                  <a:lnTo>
                    <a:pt x="13441" y="2488"/>
                  </a:lnTo>
                  <a:lnTo>
                    <a:pt x="13441" y="2488"/>
                  </a:lnTo>
                  <a:cubicBezTo>
                    <a:pt x="13527" y="2589"/>
                    <a:pt x="13613" y="2699"/>
                    <a:pt x="13621" y="2699"/>
                  </a:cubicBezTo>
                  <a:cubicBezTo>
                    <a:pt x="13623" y="2699"/>
                    <a:pt x="13622" y="2696"/>
                    <a:pt x="13618" y="2689"/>
                  </a:cubicBezTo>
                  <a:lnTo>
                    <a:pt x="13618" y="2689"/>
                  </a:lnTo>
                  <a:cubicBezTo>
                    <a:pt x="13711" y="2829"/>
                    <a:pt x="13925" y="3074"/>
                    <a:pt x="14154" y="3303"/>
                  </a:cubicBezTo>
                  <a:cubicBezTo>
                    <a:pt x="14297" y="3425"/>
                    <a:pt x="14439" y="3547"/>
                    <a:pt x="14562" y="3629"/>
                  </a:cubicBezTo>
                  <a:cubicBezTo>
                    <a:pt x="14684" y="3710"/>
                    <a:pt x="14765" y="3771"/>
                    <a:pt x="14806" y="3792"/>
                  </a:cubicBezTo>
                  <a:cubicBezTo>
                    <a:pt x="15050" y="3914"/>
                    <a:pt x="15274" y="4016"/>
                    <a:pt x="15580" y="4097"/>
                  </a:cubicBezTo>
                  <a:cubicBezTo>
                    <a:pt x="15539" y="4077"/>
                    <a:pt x="15519" y="4057"/>
                    <a:pt x="15539" y="4057"/>
                  </a:cubicBezTo>
                  <a:cubicBezTo>
                    <a:pt x="15539" y="4057"/>
                    <a:pt x="15600" y="4057"/>
                    <a:pt x="15722" y="4097"/>
                  </a:cubicBezTo>
                  <a:cubicBezTo>
                    <a:pt x="15702" y="4097"/>
                    <a:pt x="15722" y="4118"/>
                    <a:pt x="15763" y="4138"/>
                  </a:cubicBezTo>
                  <a:cubicBezTo>
                    <a:pt x="15804" y="4158"/>
                    <a:pt x="15885" y="4158"/>
                    <a:pt x="15967" y="4179"/>
                  </a:cubicBezTo>
                  <a:cubicBezTo>
                    <a:pt x="16048" y="4199"/>
                    <a:pt x="16130" y="4199"/>
                    <a:pt x="16211" y="4219"/>
                  </a:cubicBezTo>
                  <a:cubicBezTo>
                    <a:pt x="16282" y="4219"/>
                    <a:pt x="16353" y="4219"/>
                    <a:pt x="16410" y="4233"/>
                  </a:cubicBezTo>
                  <a:lnTo>
                    <a:pt x="16410" y="4233"/>
                  </a:lnTo>
                  <a:cubicBezTo>
                    <a:pt x="16385" y="4219"/>
                    <a:pt x="16558" y="4217"/>
                    <a:pt x="16700" y="4199"/>
                  </a:cubicBezTo>
                  <a:cubicBezTo>
                    <a:pt x="16848" y="4183"/>
                    <a:pt x="16983" y="4153"/>
                    <a:pt x="16943" y="4153"/>
                  </a:cubicBezTo>
                  <a:cubicBezTo>
                    <a:pt x="16934" y="4153"/>
                    <a:pt x="16914" y="4155"/>
                    <a:pt x="16883" y="4158"/>
                  </a:cubicBezTo>
                  <a:cubicBezTo>
                    <a:pt x="16942" y="4148"/>
                    <a:pt x="16971" y="4144"/>
                    <a:pt x="16986" y="4144"/>
                  </a:cubicBezTo>
                  <a:cubicBezTo>
                    <a:pt x="17019" y="4144"/>
                    <a:pt x="16977" y="4163"/>
                    <a:pt x="17028" y="4163"/>
                  </a:cubicBezTo>
                  <a:cubicBezTo>
                    <a:pt x="17040" y="4163"/>
                    <a:pt x="17059" y="4161"/>
                    <a:pt x="17087" y="4158"/>
                  </a:cubicBezTo>
                  <a:cubicBezTo>
                    <a:pt x="17352" y="4097"/>
                    <a:pt x="17637" y="4016"/>
                    <a:pt x="17922" y="3914"/>
                  </a:cubicBezTo>
                  <a:cubicBezTo>
                    <a:pt x="18003" y="3873"/>
                    <a:pt x="18064" y="3853"/>
                    <a:pt x="18146" y="3812"/>
                  </a:cubicBezTo>
                  <a:cubicBezTo>
                    <a:pt x="18207" y="3771"/>
                    <a:pt x="18288" y="3751"/>
                    <a:pt x="18350" y="3710"/>
                  </a:cubicBezTo>
                  <a:cubicBezTo>
                    <a:pt x="18512" y="3629"/>
                    <a:pt x="18635" y="3547"/>
                    <a:pt x="18777" y="3446"/>
                  </a:cubicBezTo>
                  <a:cubicBezTo>
                    <a:pt x="18777" y="3442"/>
                    <a:pt x="18774" y="3441"/>
                    <a:pt x="18770" y="3441"/>
                  </a:cubicBezTo>
                  <a:cubicBezTo>
                    <a:pt x="18762" y="3441"/>
                    <a:pt x="18747" y="3446"/>
                    <a:pt x="18739" y="3446"/>
                  </a:cubicBezTo>
                  <a:cubicBezTo>
                    <a:pt x="18726" y="3446"/>
                    <a:pt x="18726" y="3435"/>
                    <a:pt x="18777" y="3384"/>
                  </a:cubicBezTo>
                  <a:cubicBezTo>
                    <a:pt x="18879" y="3323"/>
                    <a:pt x="18981" y="3262"/>
                    <a:pt x="19083" y="3201"/>
                  </a:cubicBezTo>
                  <a:cubicBezTo>
                    <a:pt x="19184" y="3120"/>
                    <a:pt x="19144" y="3079"/>
                    <a:pt x="19347" y="2957"/>
                  </a:cubicBezTo>
                  <a:lnTo>
                    <a:pt x="19347" y="2957"/>
                  </a:lnTo>
                  <a:cubicBezTo>
                    <a:pt x="19327" y="2967"/>
                    <a:pt x="19307" y="2977"/>
                    <a:pt x="19299" y="2977"/>
                  </a:cubicBezTo>
                  <a:cubicBezTo>
                    <a:pt x="19291" y="2977"/>
                    <a:pt x="19297" y="2967"/>
                    <a:pt x="19327" y="2936"/>
                  </a:cubicBezTo>
                  <a:cubicBezTo>
                    <a:pt x="19571" y="2733"/>
                    <a:pt x="19816" y="2509"/>
                    <a:pt x="20060" y="2325"/>
                  </a:cubicBezTo>
                  <a:cubicBezTo>
                    <a:pt x="20325" y="2122"/>
                    <a:pt x="20590" y="1979"/>
                    <a:pt x="20916" y="1959"/>
                  </a:cubicBezTo>
                  <a:cubicBezTo>
                    <a:pt x="20942" y="1957"/>
                    <a:pt x="20968" y="1956"/>
                    <a:pt x="20994" y="1956"/>
                  </a:cubicBezTo>
                  <a:cubicBezTo>
                    <a:pt x="21273" y="1956"/>
                    <a:pt x="21551" y="2053"/>
                    <a:pt x="21812" y="2183"/>
                  </a:cubicBezTo>
                  <a:cubicBezTo>
                    <a:pt x="22097" y="2325"/>
                    <a:pt x="22341" y="2529"/>
                    <a:pt x="22586" y="2733"/>
                  </a:cubicBezTo>
                  <a:cubicBezTo>
                    <a:pt x="22541" y="2688"/>
                    <a:pt x="22523" y="2670"/>
                    <a:pt x="22524" y="2670"/>
                  </a:cubicBezTo>
                  <a:lnTo>
                    <a:pt x="22524" y="2670"/>
                  </a:lnTo>
                  <a:cubicBezTo>
                    <a:pt x="22526" y="2670"/>
                    <a:pt x="22582" y="2722"/>
                    <a:pt x="22647" y="2774"/>
                  </a:cubicBezTo>
                  <a:cubicBezTo>
                    <a:pt x="22616" y="2743"/>
                    <a:pt x="22621" y="2738"/>
                    <a:pt x="22634" y="2738"/>
                  </a:cubicBezTo>
                  <a:cubicBezTo>
                    <a:pt x="22640" y="2738"/>
                    <a:pt x="22649" y="2739"/>
                    <a:pt x="22655" y="2739"/>
                  </a:cubicBezTo>
                  <a:cubicBezTo>
                    <a:pt x="22662" y="2739"/>
                    <a:pt x="22667" y="2738"/>
                    <a:pt x="22667" y="2733"/>
                  </a:cubicBezTo>
                  <a:cubicBezTo>
                    <a:pt x="22789" y="2855"/>
                    <a:pt x="22911" y="2998"/>
                    <a:pt x="23034" y="3120"/>
                  </a:cubicBezTo>
                  <a:cubicBezTo>
                    <a:pt x="23135" y="3160"/>
                    <a:pt x="23441" y="3547"/>
                    <a:pt x="23502" y="3568"/>
                  </a:cubicBezTo>
                  <a:lnTo>
                    <a:pt x="23380" y="3446"/>
                  </a:lnTo>
                  <a:lnTo>
                    <a:pt x="23380" y="3446"/>
                  </a:lnTo>
                  <a:cubicBezTo>
                    <a:pt x="23400" y="3461"/>
                    <a:pt x="23412" y="3467"/>
                    <a:pt x="23419" y="3467"/>
                  </a:cubicBezTo>
                  <a:cubicBezTo>
                    <a:pt x="23441" y="3467"/>
                    <a:pt x="23411" y="3406"/>
                    <a:pt x="23380" y="3344"/>
                  </a:cubicBezTo>
                  <a:lnTo>
                    <a:pt x="23380" y="3344"/>
                  </a:lnTo>
                  <a:cubicBezTo>
                    <a:pt x="23493" y="3459"/>
                    <a:pt x="23590" y="3576"/>
                    <a:pt x="23706" y="3710"/>
                  </a:cubicBezTo>
                  <a:lnTo>
                    <a:pt x="24337" y="3160"/>
                  </a:lnTo>
                  <a:cubicBezTo>
                    <a:pt x="23706" y="2427"/>
                    <a:pt x="22728" y="1389"/>
                    <a:pt x="21506" y="1104"/>
                  </a:cubicBezTo>
                  <a:cubicBezTo>
                    <a:pt x="21316" y="1059"/>
                    <a:pt x="21136" y="1039"/>
                    <a:pt x="20966" y="1039"/>
                  </a:cubicBezTo>
                  <a:cubicBezTo>
                    <a:pt x="20045" y="1039"/>
                    <a:pt x="19402" y="1630"/>
                    <a:pt x="18818" y="2163"/>
                  </a:cubicBezTo>
                  <a:cubicBezTo>
                    <a:pt x="18764" y="2199"/>
                    <a:pt x="18725" y="2251"/>
                    <a:pt x="18675" y="2291"/>
                  </a:cubicBezTo>
                  <a:lnTo>
                    <a:pt x="18675" y="2291"/>
                  </a:lnTo>
                  <a:cubicBezTo>
                    <a:pt x="18675" y="2289"/>
                    <a:pt x="18675" y="2287"/>
                    <a:pt x="18675" y="2285"/>
                  </a:cubicBezTo>
                  <a:lnTo>
                    <a:pt x="18655" y="2285"/>
                  </a:lnTo>
                  <a:cubicBezTo>
                    <a:pt x="18591" y="2348"/>
                    <a:pt x="18540" y="2400"/>
                    <a:pt x="18550" y="2400"/>
                  </a:cubicBezTo>
                  <a:cubicBezTo>
                    <a:pt x="18553" y="2400"/>
                    <a:pt x="18560" y="2396"/>
                    <a:pt x="18574" y="2387"/>
                  </a:cubicBezTo>
                  <a:lnTo>
                    <a:pt x="18574" y="2387"/>
                  </a:lnTo>
                  <a:cubicBezTo>
                    <a:pt x="18492" y="2448"/>
                    <a:pt x="18411" y="2509"/>
                    <a:pt x="18350" y="2570"/>
                  </a:cubicBezTo>
                  <a:cubicBezTo>
                    <a:pt x="18407" y="2512"/>
                    <a:pt x="18406" y="2491"/>
                    <a:pt x="18371" y="2491"/>
                  </a:cubicBezTo>
                  <a:cubicBezTo>
                    <a:pt x="18332" y="2491"/>
                    <a:pt x="18252" y="2517"/>
                    <a:pt x="18166" y="2550"/>
                  </a:cubicBezTo>
                  <a:cubicBezTo>
                    <a:pt x="18166" y="2570"/>
                    <a:pt x="18166" y="2570"/>
                    <a:pt x="18003" y="2712"/>
                  </a:cubicBezTo>
                  <a:cubicBezTo>
                    <a:pt x="18068" y="2680"/>
                    <a:pt x="18272" y="2534"/>
                    <a:pt x="18294" y="2534"/>
                  </a:cubicBezTo>
                  <a:cubicBezTo>
                    <a:pt x="18301" y="2534"/>
                    <a:pt x="18294" y="2544"/>
                    <a:pt x="18268" y="2570"/>
                  </a:cubicBezTo>
                  <a:cubicBezTo>
                    <a:pt x="18044" y="2753"/>
                    <a:pt x="18085" y="2712"/>
                    <a:pt x="17963" y="2774"/>
                  </a:cubicBezTo>
                  <a:cubicBezTo>
                    <a:pt x="17973" y="2770"/>
                    <a:pt x="17980" y="2768"/>
                    <a:pt x="17983" y="2768"/>
                  </a:cubicBezTo>
                  <a:cubicBezTo>
                    <a:pt x="17995" y="2768"/>
                    <a:pt x="17931" y="2805"/>
                    <a:pt x="17881" y="2855"/>
                  </a:cubicBezTo>
                  <a:cubicBezTo>
                    <a:pt x="17820" y="2896"/>
                    <a:pt x="17739" y="2936"/>
                    <a:pt x="17739" y="2957"/>
                  </a:cubicBezTo>
                  <a:cubicBezTo>
                    <a:pt x="17274" y="3189"/>
                    <a:pt x="16796" y="3300"/>
                    <a:pt x="16348" y="3300"/>
                  </a:cubicBezTo>
                  <a:cubicBezTo>
                    <a:pt x="16247" y="3300"/>
                    <a:pt x="16146" y="3294"/>
                    <a:pt x="16048" y="3283"/>
                  </a:cubicBezTo>
                  <a:cubicBezTo>
                    <a:pt x="16069" y="3262"/>
                    <a:pt x="16069" y="3262"/>
                    <a:pt x="16048" y="3262"/>
                  </a:cubicBezTo>
                  <a:cubicBezTo>
                    <a:pt x="15987" y="3262"/>
                    <a:pt x="15926" y="3242"/>
                    <a:pt x="15885" y="3242"/>
                  </a:cubicBezTo>
                  <a:cubicBezTo>
                    <a:pt x="15804" y="3222"/>
                    <a:pt x="15885" y="3222"/>
                    <a:pt x="15946" y="3222"/>
                  </a:cubicBezTo>
                  <a:cubicBezTo>
                    <a:pt x="15987" y="3232"/>
                    <a:pt x="16023" y="3237"/>
                    <a:pt x="16035" y="3237"/>
                  </a:cubicBezTo>
                  <a:cubicBezTo>
                    <a:pt x="16048" y="3237"/>
                    <a:pt x="16038" y="3232"/>
                    <a:pt x="15987" y="3222"/>
                  </a:cubicBezTo>
                  <a:lnTo>
                    <a:pt x="15987" y="3222"/>
                  </a:lnTo>
                  <a:cubicBezTo>
                    <a:pt x="16047" y="3228"/>
                    <a:pt x="16110" y="3230"/>
                    <a:pt x="16177" y="3230"/>
                  </a:cubicBezTo>
                  <a:cubicBezTo>
                    <a:pt x="16337" y="3230"/>
                    <a:pt x="16519" y="3216"/>
                    <a:pt x="16720" y="3201"/>
                  </a:cubicBezTo>
                  <a:lnTo>
                    <a:pt x="16781" y="3222"/>
                  </a:lnTo>
                  <a:cubicBezTo>
                    <a:pt x="16781" y="3222"/>
                    <a:pt x="16781" y="3222"/>
                    <a:pt x="16779" y="3222"/>
                  </a:cubicBezTo>
                  <a:lnTo>
                    <a:pt x="16779" y="3222"/>
                  </a:lnTo>
                  <a:cubicBezTo>
                    <a:pt x="16787" y="3222"/>
                    <a:pt x="16794" y="3222"/>
                    <a:pt x="16802" y="3222"/>
                  </a:cubicBezTo>
                  <a:cubicBezTo>
                    <a:pt x="16924" y="3201"/>
                    <a:pt x="17046" y="3181"/>
                    <a:pt x="17087" y="3140"/>
                  </a:cubicBezTo>
                  <a:lnTo>
                    <a:pt x="17087" y="3140"/>
                  </a:lnTo>
                  <a:cubicBezTo>
                    <a:pt x="17026" y="3160"/>
                    <a:pt x="16965" y="3160"/>
                    <a:pt x="16883" y="3160"/>
                  </a:cubicBezTo>
                  <a:cubicBezTo>
                    <a:pt x="17087" y="3120"/>
                    <a:pt x="17331" y="3018"/>
                    <a:pt x="17576" y="2916"/>
                  </a:cubicBezTo>
                  <a:lnTo>
                    <a:pt x="17576" y="2916"/>
                  </a:lnTo>
                  <a:cubicBezTo>
                    <a:pt x="17457" y="2936"/>
                    <a:pt x="17511" y="2936"/>
                    <a:pt x="17345" y="2974"/>
                  </a:cubicBezTo>
                  <a:lnTo>
                    <a:pt x="17345" y="2974"/>
                  </a:lnTo>
                  <a:cubicBezTo>
                    <a:pt x="17349" y="2973"/>
                    <a:pt x="17351" y="2973"/>
                    <a:pt x="17353" y="2973"/>
                  </a:cubicBezTo>
                  <a:cubicBezTo>
                    <a:pt x="17373" y="2973"/>
                    <a:pt x="17248" y="3023"/>
                    <a:pt x="17107" y="3059"/>
                  </a:cubicBezTo>
                  <a:cubicBezTo>
                    <a:pt x="17016" y="3085"/>
                    <a:pt x="16925" y="3111"/>
                    <a:pt x="16903" y="3121"/>
                  </a:cubicBezTo>
                  <a:lnTo>
                    <a:pt x="16903" y="3121"/>
                  </a:lnTo>
                  <a:cubicBezTo>
                    <a:pt x="16783" y="3126"/>
                    <a:pt x="16677" y="3154"/>
                    <a:pt x="16540" y="3154"/>
                  </a:cubicBezTo>
                  <a:cubicBezTo>
                    <a:pt x="16496" y="3154"/>
                    <a:pt x="16448" y="3151"/>
                    <a:pt x="16396" y="3144"/>
                  </a:cubicBezTo>
                  <a:lnTo>
                    <a:pt x="16396" y="3144"/>
                  </a:lnTo>
                  <a:cubicBezTo>
                    <a:pt x="16416" y="3149"/>
                    <a:pt x="16418" y="3160"/>
                    <a:pt x="16252" y="3160"/>
                  </a:cubicBezTo>
                  <a:lnTo>
                    <a:pt x="16211" y="3160"/>
                  </a:lnTo>
                  <a:cubicBezTo>
                    <a:pt x="16252" y="3160"/>
                    <a:pt x="16293" y="3181"/>
                    <a:pt x="16313" y="3181"/>
                  </a:cubicBezTo>
                  <a:lnTo>
                    <a:pt x="16048" y="3181"/>
                  </a:lnTo>
                  <a:cubicBezTo>
                    <a:pt x="15926" y="3160"/>
                    <a:pt x="15804" y="3140"/>
                    <a:pt x="15763" y="3140"/>
                  </a:cubicBezTo>
                  <a:cubicBezTo>
                    <a:pt x="15702" y="3120"/>
                    <a:pt x="15712" y="3120"/>
                    <a:pt x="15730" y="3120"/>
                  </a:cubicBezTo>
                  <a:cubicBezTo>
                    <a:pt x="15748" y="3120"/>
                    <a:pt x="15773" y="3120"/>
                    <a:pt x="15743" y="3099"/>
                  </a:cubicBezTo>
                  <a:cubicBezTo>
                    <a:pt x="15682" y="3099"/>
                    <a:pt x="15621" y="3079"/>
                    <a:pt x="15580" y="3059"/>
                  </a:cubicBezTo>
                  <a:cubicBezTo>
                    <a:pt x="15565" y="3044"/>
                    <a:pt x="15404" y="2961"/>
                    <a:pt x="15438" y="2961"/>
                  </a:cubicBezTo>
                  <a:cubicBezTo>
                    <a:pt x="15444" y="2961"/>
                    <a:pt x="15455" y="2964"/>
                    <a:pt x="15473" y="2969"/>
                  </a:cubicBezTo>
                  <a:lnTo>
                    <a:pt x="15473" y="2969"/>
                  </a:lnTo>
                  <a:lnTo>
                    <a:pt x="15437" y="2957"/>
                  </a:lnTo>
                  <a:cubicBezTo>
                    <a:pt x="15396" y="2936"/>
                    <a:pt x="15356" y="2896"/>
                    <a:pt x="15315" y="2875"/>
                  </a:cubicBezTo>
                  <a:cubicBezTo>
                    <a:pt x="15193" y="2794"/>
                    <a:pt x="15030" y="2651"/>
                    <a:pt x="14928" y="2570"/>
                  </a:cubicBezTo>
                  <a:cubicBezTo>
                    <a:pt x="14845" y="2504"/>
                    <a:pt x="14723" y="2411"/>
                    <a:pt x="14734" y="2411"/>
                  </a:cubicBezTo>
                  <a:cubicBezTo>
                    <a:pt x="14736" y="2411"/>
                    <a:pt x="14746" y="2416"/>
                    <a:pt x="14765" y="2427"/>
                  </a:cubicBezTo>
                  <a:cubicBezTo>
                    <a:pt x="14663" y="2325"/>
                    <a:pt x="14562" y="2224"/>
                    <a:pt x="14460" y="2122"/>
                  </a:cubicBezTo>
                  <a:lnTo>
                    <a:pt x="14460" y="2101"/>
                  </a:lnTo>
                  <a:cubicBezTo>
                    <a:pt x="14175" y="1776"/>
                    <a:pt x="13869" y="1429"/>
                    <a:pt x="13543" y="1022"/>
                  </a:cubicBezTo>
                  <a:cubicBezTo>
                    <a:pt x="13441" y="920"/>
                    <a:pt x="13319" y="818"/>
                    <a:pt x="13136" y="656"/>
                  </a:cubicBezTo>
                  <a:lnTo>
                    <a:pt x="13095" y="594"/>
                  </a:lnTo>
                  <a:cubicBezTo>
                    <a:pt x="13054" y="574"/>
                    <a:pt x="13014" y="533"/>
                    <a:pt x="12953" y="493"/>
                  </a:cubicBezTo>
                  <a:cubicBezTo>
                    <a:pt x="12912" y="452"/>
                    <a:pt x="12851" y="411"/>
                    <a:pt x="12790" y="370"/>
                  </a:cubicBezTo>
                  <a:cubicBezTo>
                    <a:pt x="12667" y="309"/>
                    <a:pt x="12566" y="248"/>
                    <a:pt x="12525" y="248"/>
                  </a:cubicBezTo>
                  <a:cubicBezTo>
                    <a:pt x="12423" y="167"/>
                    <a:pt x="12199" y="65"/>
                    <a:pt x="11934" y="24"/>
                  </a:cubicBezTo>
                  <a:cubicBezTo>
                    <a:pt x="11822" y="7"/>
                    <a:pt x="11707" y="1"/>
                    <a:pt x="11598" y="1"/>
                  </a:cubicBezTo>
                  <a:close/>
                  <a:moveTo>
                    <a:pt x="16410" y="4233"/>
                  </a:moveTo>
                  <a:cubicBezTo>
                    <a:pt x="16414" y="4235"/>
                    <a:pt x="16422" y="4237"/>
                    <a:pt x="16435" y="4240"/>
                  </a:cubicBezTo>
                  <a:cubicBezTo>
                    <a:pt x="16427" y="4237"/>
                    <a:pt x="16419" y="4235"/>
                    <a:pt x="16410" y="42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8998270" y="4819053"/>
              <a:ext cx="6310" cy="4462"/>
            </a:xfrm>
            <a:custGeom>
              <a:avLst/>
              <a:gdLst/>
              <a:ahLst/>
              <a:cxnLst/>
              <a:rect l="l" t="t" r="r" b="b"/>
              <a:pathLst>
                <a:path w="99" h="70" extrusionOk="0">
                  <a:moveTo>
                    <a:pt x="87" y="0"/>
                  </a:moveTo>
                  <a:cubicBezTo>
                    <a:pt x="78" y="0"/>
                    <a:pt x="62" y="8"/>
                    <a:pt x="62" y="8"/>
                  </a:cubicBezTo>
                  <a:cubicBezTo>
                    <a:pt x="1" y="70"/>
                    <a:pt x="41" y="49"/>
                    <a:pt x="41" y="70"/>
                  </a:cubicBezTo>
                  <a:cubicBezTo>
                    <a:pt x="98" y="13"/>
                    <a:pt x="98" y="0"/>
                    <a:pt x="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9000884" y="4739058"/>
              <a:ext cx="10453" cy="7840"/>
            </a:xfrm>
            <a:custGeom>
              <a:avLst/>
              <a:gdLst/>
              <a:ahLst/>
              <a:cxnLst/>
              <a:rect l="l" t="t" r="r" b="b"/>
              <a:pathLst>
                <a:path w="164" h="123" extrusionOk="0">
                  <a:moveTo>
                    <a:pt x="0" y="1"/>
                  </a:moveTo>
                  <a:lnTo>
                    <a:pt x="0" y="1"/>
                  </a:lnTo>
                  <a:cubicBezTo>
                    <a:pt x="41" y="42"/>
                    <a:pt x="82" y="82"/>
                    <a:pt x="143" y="123"/>
                  </a:cubicBezTo>
                  <a:lnTo>
                    <a:pt x="163" y="123"/>
                  </a:lnTo>
                  <a:cubicBezTo>
                    <a:pt x="102" y="82"/>
                    <a:pt x="62" y="42"/>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8945047" y="4689723"/>
              <a:ext cx="44236" cy="35121"/>
            </a:xfrm>
            <a:custGeom>
              <a:avLst/>
              <a:gdLst/>
              <a:ahLst/>
              <a:cxnLst/>
              <a:rect l="l" t="t" r="r" b="b"/>
              <a:pathLst>
                <a:path w="694" h="551" extrusionOk="0">
                  <a:moveTo>
                    <a:pt x="1" y="1"/>
                  </a:moveTo>
                  <a:lnTo>
                    <a:pt x="1" y="1"/>
                  </a:lnTo>
                  <a:cubicBezTo>
                    <a:pt x="82" y="103"/>
                    <a:pt x="408" y="286"/>
                    <a:pt x="571" y="469"/>
                  </a:cubicBezTo>
                  <a:lnTo>
                    <a:pt x="591" y="490"/>
                  </a:lnTo>
                  <a:lnTo>
                    <a:pt x="693" y="551"/>
                  </a:lnTo>
                  <a:cubicBezTo>
                    <a:pt x="469" y="347"/>
                    <a:pt x="164" y="123"/>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8907439" y="4659892"/>
              <a:ext cx="64" cy="64"/>
            </a:xfrm>
            <a:custGeom>
              <a:avLst/>
              <a:gdLst/>
              <a:ahLst/>
              <a:cxnLst/>
              <a:rect l="l" t="t" r="r" b="b"/>
              <a:pathLst>
                <a:path w="1" h="1" extrusionOk="0">
                  <a:moveTo>
                    <a:pt x="0" y="0"/>
                  </a:moveTo>
                  <a:cubicBezTo>
                    <a:pt x="0" y="0"/>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8907439" y="4659892"/>
              <a:ext cx="10453" cy="6565"/>
            </a:xfrm>
            <a:custGeom>
              <a:avLst/>
              <a:gdLst/>
              <a:ahLst/>
              <a:cxnLst/>
              <a:rect l="l" t="t" r="r" b="b"/>
              <a:pathLst>
                <a:path w="164" h="103" extrusionOk="0">
                  <a:moveTo>
                    <a:pt x="21" y="0"/>
                  </a:moveTo>
                  <a:cubicBezTo>
                    <a:pt x="21" y="21"/>
                    <a:pt x="0" y="21"/>
                    <a:pt x="0" y="21"/>
                  </a:cubicBezTo>
                  <a:cubicBezTo>
                    <a:pt x="0" y="21"/>
                    <a:pt x="61" y="41"/>
                    <a:pt x="163" y="102"/>
                  </a:cubicBezTo>
                  <a:cubicBezTo>
                    <a:pt x="143" y="82"/>
                    <a:pt x="143" y="82"/>
                    <a:pt x="143" y="82"/>
                  </a:cubicBezTo>
                  <a:cubicBezTo>
                    <a:pt x="122" y="62"/>
                    <a:pt x="82" y="41"/>
                    <a:pt x="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8915152" y="4663971"/>
              <a:ext cx="4398" cy="2295"/>
            </a:xfrm>
            <a:custGeom>
              <a:avLst/>
              <a:gdLst/>
              <a:ahLst/>
              <a:cxnLst/>
              <a:rect l="l" t="t" r="r" b="b"/>
              <a:pathLst>
                <a:path w="69" h="36" extrusionOk="0">
                  <a:moveTo>
                    <a:pt x="3" y="0"/>
                  </a:moveTo>
                  <a:cubicBezTo>
                    <a:pt x="0" y="0"/>
                    <a:pt x="5" y="5"/>
                    <a:pt x="22" y="18"/>
                  </a:cubicBezTo>
                  <a:cubicBezTo>
                    <a:pt x="48" y="31"/>
                    <a:pt x="59" y="36"/>
                    <a:pt x="61" y="36"/>
                  </a:cubicBezTo>
                  <a:cubicBezTo>
                    <a:pt x="68" y="36"/>
                    <a:pt x="9" y="0"/>
                    <a:pt x="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8870725" y="4644467"/>
              <a:ext cx="18612" cy="6374"/>
            </a:xfrm>
            <a:custGeom>
              <a:avLst/>
              <a:gdLst/>
              <a:ahLst/>
              <a:cxnLst/>
              <a:rect l="l" t="t" r="r" b="b"/>
              <a:pathLst>
                <a:path w="292" h="100" extrusionOk="0">
                  <a:moveTo>
                    <a:pt x="14" y="0"/>
                  </a:moveTo>
                  <a:cubicBezTo>
                    <a:pt x="0" y="0"/>
                    <a:pt x="32" y="16"/>
                    <a:pt x="87" y="39"/>
                  </a:cubicBezTo>
                  <a:cubicBezTo>
                    <a:pt x="169" y="59"/>
                    <a:pt x="230" y="80"/>
                    <a:pt x="291" y="100"/>
                  </a:cubicBezTo>
                  <a:cubicBezTo>
                    <a:pt x="256" y="82"/>
                    <a:pt x="131" y="35"/>
                    <a:pt x="135" y="35"/>
                  </a:cubicBezTo>
                  <a:cubicBezTo>
                    <a:pt x="136" y="35"/>
                    <a:pt x="140" y="36"/>
                    <a:pt x="148" y="39"/>
                  </a:cubicBezTo>
                  <a:lnTo>
                    <a:pt x="148" y="39"/>
                  </a:lnTo>
                  <a:cubicBezTo>
                    <a:pt x="66" y="11"/>
                    <a:pt x="25" y="0"/>
                    <a:pt x="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8865880" y="4645614"/>
              <a:ext cx="5227" cy="1339"/>
            </a:xfrm>
            <a:custGeom>
              <a:avLst/>
              <a:gdLst/>
              <a:ahLst/>
              <a:cxnLst/>
              <a:rect l="l" t="t" r="r" b="b"/>
              <a:pathLst>
                <a:path w="82" h="21" extrusionOk="0">
                  <a:moveTo>
                    <a:pt x="0" y="0"/>
                  </a:moveTo>
                  <a:cubicBezTo>
                    <a:pt x="21" y="0"/>
                    <a:pt x="62" y="0"/>
                    <a:pt x="82" y="21"/>
                  </a:cubicBezTo>
                  <a:cubicBezTo>
                    <a:pt x="82" y="0"/>
                    <a:pt x="41"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a:off x="8871043" y="4646889"/>
              <a:ext cx="13067" cy="3952"/>
            </a:xfrm>
            <a:custGeom>
              <a:avLst/>
              <a:gdLst/>
              <a:ahLst/>
              <a:cxnLst/>
              <a:rect l="l" t="t" r="r" b="b"/>
              <a:pathLst>
                <a:path w="205" h="62" extrusionOk="0">
                  <a:moveTo>
                    <a:pt x="1" y="1"/>
                  </a:moveTo>
                  <a:lnTo>
                    <a:pt x="1" y="1"/>
                  </a:lnTo>
                  <a:cubicBezTo>
                    <a:pt x="35" y="18"/>
                    <a:pt x="27" y="21"/>
                    <a:pt x="68" y="21"/>
                  </a:cubicBezTo>
                  <a:lnTo>
                    <a:pt x="68" y="21"/>
                  </a:lnTo>
                  <a:lnTo>
                    <a:pt x="1" y="1"/>
                  </a:lnTo>
                  <a:close/>
                  <a:moveTo>
                    <a:pt x="68" y="21"/>
                  </a:moveTo>
                  <a:lnTo>
                    <a:pt x="98" y="30"/>
                  </a:lnTo>
                  <a:lnTo>
                    <a:pt x="98" y="30"/>
                  </a:lnTo>
                  <a:cubicBezTo>
                    <a:pt x="98" y="27"/>
                    <a:pt x="99" y="25"/>
                    <a:pt x="103" y="21"/>
                  </a:cubicBezTo>
                  <a:cubicBezTo>
                    <a:pt x="88" y="21"/>
                    <a:pt x="77" y="21"/>
                    <a:pt x="68" y="21"/>
                  </a:cubicBezTo>
                  <a:close/>
                  <a:moveTo>
                    <a:pt x="98" y="30"/>
                  </a:moveTo>
                  <a:lnTo>
                    <a:pt x="98" y="30"/>
                  </a:lnTo>
                  <a:cubicBezTo>
                    <a:pt x="97" y="42"/>
                    <a:pt x="137" y="45"/>
                    <a:pt x="205" y="62"/>
                  </a:cubicBezTo>
                  <a:lnTo>
                    <a:pt x="98" y="3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a:off x="8890548" y="4653390"/>
              <a:ext cx="18230" cy="9497"/>
            </a:xfrm>
            <a:custGeom>
              <a:avLst/>
              <a:gdLst/>
              <a:ahLst/>
              <a:cxnLst/>
              <a:rect l="l" t="t" r="r" b="b"/>
              <a:pathLst>
                <a:path w="286" h="149" extrusionOk="0">
                  <a:moveTo>
                    <a:pt x="0" y="1"/>
                  </a:moveTo>
                  <a:lnTo>
                    <a:pt x="0" y="1"/>
                  </a:lnTo>
                  <a:cubicBezTo>
                    <a:pt x="72" y="44"/>
                    <a:pt x="155" y="87"/>
                    <a:pt x="139" y="87"/>
                  </a:cubicBezTo>
                  <a:cubicBezTo>
                    <a:pt x="132" y="87"/>
                    <a:pt x="109" y="80"/>
                    <a:pt x="62" y="62"/>
                  </a:cubicBezTo>
                  <a:lnTo>
                    <a:pt x="62" y="62"/>
                  </a:lnTo>
                  <a:cubicBezTo>
                    <a:pt x="196" y="112"/>
                    <a:pt x="261" y="149"/>
                    <a:pt x="280" y="149"/>
                  </a:cubicBezTo>
                  <a:cubicBezTo>
                    <a:pt x="284" y="149"/>
                    <a:pt x="286" y="147"/>
                    <a:pt x="286" y="143"/>
                  </a:cubicBezTo>
                  <a:cubicBezTo>
                    <a:pt x="265" y="143"/>
                    <a:pt x="184" y="82"/>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8939884" y="4688320"/>
              <a:ext cx="14341" cy="10581"/>
            </a:xfrm>
            <a:custGeom>
              <a:avLst/>
              <a:gdLst/>
              <a:ahLst/>
              <a:cxnLst/>
              <a:rect l="l" t="t" r="r" b="b"/>
              <a:pathLst>
                <a:path w="225" h="166" extrusionOk="0">
                  <a:moveTo>
                    <a:pt x="2" y="1"/>
                  </a:moveTo>
                  <a:cubicBezTo>
                    <a:pt x="1" y="1"/>
                    <a:pt x="0" y="1"/>
                    <a:pt x="0" y="3"/>
                  </a:cubicBezTo>
                  <a:lnTo>
                    <a:pt x="123" y="104"/>
                  </a:lnTo>
                  <a:lnTo>
                    <a:pt x="224" y="165"/>
                  </a:lnTo>
                  <a:cubicBezTo>
                    <a:pt x="167" y="127"/>
                    <a:pt x="21" y="1"/>
                    <a:pt x="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8799653" y="4636499"/>
              <a:ext cx="14341" cy="1402"/>
            </a:xfrm>
            <a:custGeom>
              <a:avLst/>
              <a:gdLst/>
              <a:ahLst/>
              <a:cxnLst/>
              <a:rect l="l" t="t" r="r" b="b"/>
              <a:pathLst>
                <a:path w="225" h="22" extrusionOk="0">
                  <a:moveTo>
                    <a:pt x="225" y="1"/>
                  </a:moveTo>
                  <a:cubicBezTo>
                    <a:pt x="184" y="1"/>
                    <a:pt x="107" y="10"/>
                    <a:pt x="54" y="10"/>
                  </a:cubicBezTo>
                  <a:cubicBezTo>
                    <a:pt x="28" y="10"/>
                    <a:pt x="8" y="8"/>
                    <a:pt x="1" y="1"/>
                  </a:cubicBezTo>
                  <a:lnTo>
                    <a:pt x="1" y="1"/>
                  </a:lnTo>
                  <a:cubicBezTo>
                    <a:pt x="1" y="21"/>
                    <a:pt x="82" y="21"/>
                    <a:pt x="82" y="21"/>
                  </a:cubicBezTo>
                  <a:cubicBezTo>
                    <a:pt x="143" y="21"/>
                    <a:pt x="184" y="1"/>
                    <a:pt x="2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8791877" y="4637838"/>
              <a:ext cx="14341" cy="2613"/>
            </a:xfrm>
            <a:custGeom>
              <a:avLst/>
              <a:gdLst/>
              <a:ahLst/>
              <a:cxnLst/>
              <a:rect l="l" t="t" r="r" b="b"/>
              <a:pathLst>
                <a:path w="225" h="41" extrusionOk="0">
                  <a:moveTo>
                    <a:pt x="204" y="0"/>
                  </a:moveTo>
                  <a:cubicBezTo>
                    <a:pt x="143" y="21"/>
                    <a:pt x="62" y="21"/>
                    <a:pt x="1" y="41"/>
                  </a:cubicBezTo>
                  <a:cubicBezTo>
                    <a:pt x="41" y="41"/>
                    <a:pt x="82" y="41"/>
                    <a:pt x="123" y="21"/>
                  </a:cubicBezTo>
                  <a:lnTo>
                    <a:pt x="184" y="21"/>
                  </a:lnTo>
                  <a:cubicBezTo>
                    <a:pt x="204" y="21"/>
                    <a:pt x="225" y="0"/>
                    <a:pt x="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8858104" y="4645614"/>
              <a:ext cx="26006" cy="6565"/>
            </a:xfrm>
            <a:custGeom>
              <a:avLst/>
              <a:gdLst/>
              <a:ahLst/>
              <a:cxnLst/>
              <a:rect l="l" t="t" r="r" b="b"/>
              <a:pathLst>
                <a:path w="408" h="103" extrusionOk="0">
                  <a:moveTo>
                    <a:pt x="0" y="0"/>
                  </a:moveTo>
                  <a:lnTo>
                    <a:pt x="61" y="21"/>
                  </a:lnTo>
                  <a:cubicBezTo>
                    <a:pt x="66" y="22"/>
                    <a:pt x="70" y="22"/>
                    <a:pt x="75" y="23"/>
                  </a:cubicBezTo>
                  <a:lnTo>
                    <a:pt x="75" y="23"/>
                  </a:lnTo>
                  <a:cubicBezTo>
                    <a:pt x="48" y="16"/>
                    <a:pt x="23" y="8"/>
                    <a:pt x="0" y="0"/>
                  </a:cubicBezTo>
                  <a:close/>
                  <a:moveTo>
                    <a:pt x="75" y="23"/>
                  </a:moveTo>
                  <a:cubicBezTo>
                    <a:pt x="119" y="36"/>
                    <a:pt x="165" y="49"/>
                    <a:pt x="204" y="62"/>
                  </a:cubicBezTo>
                  <a:lnTo>
                    <a:pt x="340" y="89"/>
                  </a:lnTo>
                  <a:lnTo>
                    <a:pt x="340" y="89"/>
                  </a:lnTo>
                  <a:cubicBezTo>
                    <a:pt x="250" y="68"/>
                    <a:pt x="168" y="40"/>
                    <a:pt x="75" y="23"/>
                  </a:cubicBezTo>
                  <a:close/>
                  <a:moveTo>
                    <a:pt x="340" y="89"/>
                  </a:moveTo>
                  <a:lnTo>
                    <a:pt x="340" y="89"/>
                  </a:lnTo>
                  <a:cubicBezTo>
                    <a:pt x="362" y="94"/>
                    <a:pt x="384" y="98"/>
                    <a:pt x="408" y="102"/>
                  </a:cubicBezTo>
                  <a:lnTo>
                    <a:pt x="340" y="8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8743880" y="4648227"/>
              <a:ext cx="11728" cy="7840"/>
            </a:xfrm>
            <a:custGeom>
              <a:avLst/>
              <a:gdLst/>
              <a:ahLst/>
              <a:cxnLst/>
              <a:rect l="l" t="t" r="r" b="b"/>
              <a:pathLst>
                <a:path w="184" h="123" extrusionOk="0">
                  <a:moveTo>
                    <a:pt x="183" y="0"/>
                  </a:moveTo>
                  <a:lnTo>
                    <a:pt x="183" y="0"/>
                  </a:lnTo>
                  <a:cubicBezTo>
                    <a:pt x="161" y="11"/>
                    <a:pt x="145" y="23"/>
                    <a:pt x="128" y="37"/>
                  </a:cubicBezTo>
                  <a:lnTo>
                    <a:pt x="128" y="37"/>
                  </a:lnTo>
                  <a:cubicBezTo>
                    <a:pt x="146" y="25"/>
                    <a:pt x="165" y="13"/>
                    <a:pt x="183" y="0"/>
                  </a:cubicBezTo>
                  <a:close/>
                  <a:moveTo>
                    <a:pt x="128" y="37"/>
                  </a:moveTo>
                  <a:lnTo>
                    <a:pt x="128" y="37"/>
                  </a:lnTo>
                  <a:cubicBezTo>
                    <a:pt x="85" y="66"/>
                    <a:pt x="43" y="94"/>
                    <a:pt x="0" y="122"/>
                  </a:cubicBezTo>
                  <a:lnTo>
                    <a:pt x="82" y="82"/>
                  </a:lnTo>
                  <a:cubicBezTo>
                    <a:pt x="100" y="63"/>
                    <a:pt x="114" y="49"/>
                    <a:pt x="128" y="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a:off x="8698433" y="4670473"/>
              <a:ext cx="22245" cy="16764"/>
            </a:xfrm>
            <a:custGeom>
              <a:avLst/>
              <a:gdLst/>
              <a:ahLst/>
              <a:cxnLst/>
              <a:rect l="l" t="t" r="r" b="b"/>
              <a:pathLst>
                <a:path w="349" h="263" extrusionOk="0">
                  <a:moveTo>
                    <a:pt x="347" y="0"/>
                  </a:moveTo>
                  <a:cubicBezTo>
                    <a:pt x="343" y="0"/>
                    <a:pt x="286" y="35"/>
                    <a:pt x="275" y="35"/>
                  </a:cubicBezTo>
                  <a:cubicBezTo>
                    <a:pt x="271" y="35"/>
                    <a:pt x="273" y="31"/>
                    <a:pt x="285" y="18"/>
                  </a:cubicBezTo>
                  <a:lnTo>
                    <a:pt x="285" y="18"/>
                  </a:lnTo>
                  <a:cubicBezTo>
                    <a:pt x="184" y="99"/>
                    <a:pt x="82" y="181"/>
                    <a:pt x="0" y="262"/>
                  </a:cubicBezTo>
                  <a:cubicBezTo>
                    <a:pt x="102" y="181"/>
                    <a:pt x="204" y="99"/>
                    <a:pt x="326" y="18"/>
                  </a:cubicBezTo>
                  <a:cubicBezTo>
                    <a:pt x="343" y="5"/>
                    <a:pt x="349" y="0"/>
                    <a:pt x="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8690656" y="4687173"/>
              <a:ext cx="9115" cy="9115"/>
            </a:xfrm>
            <a:custGeom>
              <a:avLst/>
              <a:gdLst/>
              <a:ahLst/>
              <a:cxnLst/>
              <a:rect l="l" t="t" r="r" b="b"/>
              <a:pathLst>
                <a:path w="143" h="143" extrusionOk="0">
                  <a:moveTo>
                    <a:pt x="143" y="0"/>
                  </a:moveTo>
                  <a:lnTo>
                    <a:pt x="143" y="0"/>
                  </a:lnTo>
                  <a:cubicBezTo>
                    <a:pt x="82" y="41"/>
                    <a:pt x="41" y="102"/>
                    <a:pt x="0" y="143"/>
                  </a:cubicBezTo>
                  <a:cubicBezTo>
                    <a:pt x="41" y="102"/>
                    <a:pt x="82" y="61"/>
                    <a:pt x="1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8758158" y="4646889"/>
              <a:ext cx="10453" cy="2677"/>
            </a:xfrm>
            <a:custGeom>
              <a:avLst/>
              <a:gdLst/>
              <a:ahLst/>
              <a:cxnLst/>
              <a:rect l="l" t="t" r="r" b="b"/>
              <a:pathLst>
                <a:path w="164" h="42" extrusionOk="0">
                  <a:moveTo>
                    <a:pt x="163" y="1"/>
                  </a:moveTo>
                  <a:lnTo>
                    <a:pt x="163" y="1"/>
                  </a:lnTo>
                  <a:cubicBezTo>
                    <a:pt x="163" y="1"/>
                    <a:pt x="122" y="1"/>
                    <a:pt x="0" y="42"/>
                  </a:cubicBezTo>
                  <a:lnTo>
                    <a:pt x="82" y="42"/>
                  </a:lnTo>
                  <a:cubicBezTo>
                    <a:pt x="122" y="21"/>
                    <a:pt x="143" y="21"/>
                    <a:pt x="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8752931" y="4649502"/>
              <a:ext cx="11728" cy="3952"/>
            </a:xfrm>
            <a:custGeom>
              <a:avLst/>
              <a:gdLst/>
              <a:ahLst/>
              <a:cxnLst/>
              <a:rect l="l" t="t" r="r" b="b"/>
              <a:pathLst>
                <a:path w="184" h="62" extrusionOk="0">
                  <a:moveTo>
                    <a:pt x="164" y="1"/>
                  </a:moveTo>
                  <a:cubicBezTo>
                    <a:pt x="82" y="21"/>
                    <a:pt x="21" y="62"/>
                    <a:pt x="1" y="62"/>
                  </a:cubicBezTo>
                  <a:cubicBezTo>
                    <a:pt x="21" y="62"/>
                    <a:pt x="82" y="41"/>
                    <a:pt x="1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8768548" y="4646889"/>
              <a:ext cx="1339" cy="64"/>
            </a:xfrm>
            <a:custGeom>
              <a:avLst/>
              <a:gdLst/>
              <a:ahLst/>
              <a:cxnLst/>
              <a:rect l="l" t="t" r="r" b="b"/>
              <a:pathLst>
                <a:path w="21" h="1" extrusionOk="0">
                  <a:moveTo>
                    <a:pt x="0" y="1"/>
                  </a:moveTo>
                  <a:cubicBezTo>
                    <a:pt x="20" y="1"/>
                    <a:pt x="20" y="1"/>
                    <a:pt x="20" y="1"/>
                  </a:cubicBezTo>
                  <a:cubicBezTo>
                    <a:pt x="20" y="1"/>
                    <a:pt x="2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8806028" y="4640387"/>
              <a:ext cx="22245" cy="2677"/>
            </a:xfrm>
            <a:custGeom>
              <a:avLst/>
              <a:gdLst/>
              <a:ahLst/>
              <a:cxnLst/>
              <a:rect l="l" t="t" r="r" b="b"/>
              <a:pathLst>
                <a:path w="349" h="42" extrusionOk="0">
                  <a:moveTo>
                    <a:pt x="349" y="1"/>
                  </a:moveTo>
                  <a:cubicBezTo>
                    <a:pt x="317" y="1"/>
                    <a:pt x="293" y="2"/>
                    <a:pt x="276" y="2"/>
                  </a:cubicBezTo>
                  <a:lnTo>
                    <a:pt x="276" y="2"/>
                  </a:lnTo>
                  <a:cubicBezTo>
                    <a:pt x="301" y="2"/>
                    <a:pt x="326" y="1"/>
                    <a:pt x="349" y="1"/>
                  </a:cubicBezTo>
                  <a:close/>
                  <a:moveTo>
                    <a:pt x="276" y="2"/>
                  </a:moveTo>
                  <a:cubicBezTo>
                    <a:pt x="141" y="7"/>
                    <a:pt x="1" y="25"/>
                    <a:pt x="206" y="42"/>
                  </a:cubicBezTo>
                  <a:cubicBezTo>
                    <a:pt x="275" y="25"/>
                    <a:pt x="185" y="7"/>
                    <a:pt x="276"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8777599" y="4641726"/>
              <a:ext cx="14341" cy="3952"/>
            </a:xfrm>
            <a:custGeom>
              <a:avLst/>
              <a:gdLst/>
              <a:ahLst/>
              <a:cxnLst/>
              <a:rect l="l" t="t" r="r" b="b"/>
              <a:pathLst>
                <a:path w="225" h="62" extrusionOk="0">
                  <a:moveTo>
                    <a:pt x="225" y="0"/>
                  </a:moveTo>
                  <a:lnTo>
                    <a:pt x="225" y="0"/>
                  </a:lnTo>
                  <a:cubicBezTo>
                    <a:pt x="143" y="21"/>
                    <a:pt x="62" y="41"/>
                    <a:pt x="1" y="61"/>
                  </a:cubicBezTo>
                  <a:cubicBezTo>
                    <a:pt x="62" y="61"/>
                    <a:pt x="143" y="21"/>
                    <a:pt x="225" y="21"/>
                  </a:cubicBezTo>
                  <a:cubicBezTo>
                    <a:pt x="204" y="21"/>
                    <a:pt x="164" y="21"/>
                    <a:pt x="2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8771097" y="4645614"/>
              <a:ext cx="6565" cy="3952"/>
            </a:xfrm>
            <a:custGeom>
              <a:avLst/>
              <a:gdLst/>
              <a:ahLst/>
              <a:cxnLst/>
              <a:rect l="l" t="t" r="r" b="b"/>
              <a:pathLst>
                <a:path w="103" h="62" extrusionOk="0">
                  <a:moveTo>
                    <a:pt x="103" y="0"/>
                  </a:moveTo>
                  <a:cubicBezTo>
                    <a:pt x="62" y="21"/>
                    <a:pt x="42" y="21"/>
                    <a:pt x="21" y="41"/>
                  </a:cubicBezTo>
                  <a:lnTo>
                    <a:pt x="1" y="62"/>
                  </a:lnTo>
                  <a:cubicBezTo>
                    <a:pt x="21" y="41"/>
                    <a:pt x="62" y="21"/>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3"/>
            <p:cNvSpPr/>
            <p:nvPr/>
          </p:nvSpPr>
          <p:spPr>
            <a:xfrm>
              <a:off x="8694545" y="4678186"/>
              <a:ext cx="20907" cy="16827"/>
            </a:xfrm>
            <a:custGeom>
              <a:avLst/>
              <a:gdLst/>
              <a:ahLst/>
              <a:cxnLst/>
              <a:rect l="l" t="t" r="r" b="b"/>
              <a:pathLst>
                <a:path w="328" h="264" extrusionOk="0">
                  <a:moveTo>
                    <a:pt x="319" y="1"/>
                  </a:moveTo>
                  <a:cubicBezTo>
                    <a:pt x="312" y="1"/>
                    <a:pt x="291" y="13"/>
                    <a:pt x="245" y="60"/>
                  </a:cubicBezTo>
                  <a:cubicBezTo>
                    <a:pt x="220" y="84"/>
                    <a:pt x="192" y="109"/>
                    <a:pt x="162" y="134"/>
                  </a:cubicBezTo>
                  <a:lnTo>
                    <a:pt x="162" y="134"/>
                  </a:lnTo>
                  <a:cubicBezTo>
                    <a:pt x="210" y="96"/>
                    <a:pt x="258" y="57"/>
                    <a:pt x="306" y="19"/>
                  </a:cubicBezTo>
                  <a:cubicBezTo>
                    <a:pt x="317" y="19"/>
                    <a:pt x="328" y="1"/>
                    <a:pt x="319" y="1"/>
                  </a:cubicBezTo>
                  <a:close/>
                  <a:moveTo>
                    <a:pt x="162" y="134"/>
                  </a:moveTo>
                  <a:cubicBezTo>
                    <a:pt x="108" y="177"/>
                    <a:pt x="54" y="220"/>
                    <a:pt x="0" y="263"/>
                  </a:cubicBezTo>
                  <a:cubicBezTo>
                    <a:pt x="61" y="214"/>
                    <a:pt x="115" y="173"/>
                    <a:pt x="162" y="13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3"/>
            <p:cNvSpPr/>
            <p:nvPr/>
          </p:nvSpPr>
          <p:spPr>
            <a:xfrm>
              <a:off x="8733490" y="4663780"/>
              <a:ext cx="1339" cy="1339"/>
            </a:xfrm>
            <a:custGeom>
              <a:avLst/>
              <a:gdLst/>
              <a:ahLst/>
              <a:cxnLst/>
              <a:rect l="l" t="t" r="r" b="b"/>
              <a:pathLst>
                <a:path w="21" h="21" extrusionOk="0">
                  <a:moveTo>
                    <a:pt x="21" y="1"/>
                  </a:moveTo>
                  <a:cubicBezTo>
                    <a:pt x="21" y="1"/>
                    <a:pt x="21" y="21"/>
                    <a:pt x="0" y="21"/>
                  </a:cubicBezTo>
                  <a:cubicBezTo>
                    <a:pt x="21" y="21"/>
                    <a:pt x="21" y="1"/>
                    <a:pt x="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3"/>
            <p:cNvSpPr/>
            <p:nvPr/>
          </p:nvSpPr>
          <p:spPr>
            <a:xfrm>
              <a:off x="8639982" y="4741671"/>
              <a:ext cx="1402" cy="1339"/>
            </a:xfrm>
            <a:custGeom>
              <a:avLst/>
              <a:gdLst/>
              <a:ahLst/>
              <a:cxnLst/>
              <a:rect l="l" t="t" r="r" b="b"/>
              <a:pathLst>
                <a:path w="22" h="21" extrusionOk="0">
                  <a:moveTo>
                    <a:pt x="21" y="1"/>
                  </a:moveTo>
                  <a:lnTo>
                    <a:pt x="1" y="21"/>
                  </a:lnTo>
                  <a:cubicBezTo>
                    <a:pt x="1" y="21"/>
                    <a:pt x="21" y="21"/>
                    <a:pt x="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3"/>
            <p:cNvSpPr/>
            <p:nvPr/>
          </p:nvSpPr>
          <p:spPr>
            <a:xfrm>
              <a:off x="8713986" y="4671557"/>
              <a:ext cx="11728" cy="8860"/>
            </a:xfrm>
            <a:custGeom>
              <a:avLst/>
              <a:gdLst/>
              <a:ahLst/>
              <a:cxnLst/>
              <a:rect l="l" t="t" r="r" b="b"/>
              <a:pathLst>
                <a:path w="184" h="139" extrusionOk="0">
                  <a:moveTo>
                    <a:pt x="184" y="1"/>
                  </a:moveTo>
                  <a:lnTo>
                    <a:pt x="184" y="1"/>
                  </a:lnTo>
                  <a:cubicBezTo>
                    <a:pt x="167" y="9"/>
                    <a:pt x="151" y="21"/>
                    <a:pt x="132" y="36"/>
                  </a:cubicBezTo>
                  <a:lnTo>
                    <a:pt x="132" y="36"/>
                  </a:lnTo>
                  <a:cubicBezTo>
                    <a:pt x="149" y="24"/>
                    <a:pt x="166" y="12"/>
                    <a:pt x="184" y="1"/>
                  </a:cubicBezTo>
                  <a:close/>
                  <a:moveTo>
                    <a:pt x="132" y="36"/>
                  </a:moveTo>
                  <a:lnTo>
                    <a:pt x="132" y="36"/>
                  </a:lnTo>
                  <a:cubicBezTo>
                    <a:pt x="88" y="65"/>
                    <a:pt x="44" y="94"/>
                    <a:pt x="1" y="123"/>
                  </a:cubicBezTo>
                  <a:cubicBezTo>
                    <a:pt x="1" y="133"/>
                    <a:pt x="1" y="138"/>
                    <a:pt x="3" y="138"/>
                  </a:cubicBezTo>
                  <a:cubicBezTo>
                    <a:pt x="6" y="138"/>
                    <a:pt x="11" y="133"/>
                    <a:pt x="21" y="123"/>
                  </a:cubicBezTo>
                  <a:cubicBezTo>
                    <a:pt x="69" y="87"/>
                    <a:pt x="103" y="58"/>
                    <a:pt x="132" y="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3"/>
            <p:cNvSpPr/>
            <p:nvPr/>
          </p:nvSpPr>
          <p:spPr>
            <a:xfrm>
              <a:off x="8676378" y="4704001"/>
              <a:ext cx="7840" cy="6565"/>
            </a:xfrm>
            <a:custGeom>
              <a:avLst/>
              <a:gdLst/>
              <a:ahLst/>
              <a:cxnLst/>
              <a:rect l="l" t="t" r="r" b="b"/>
              <a:pathLst>
                <a:path w="123" h="103" extrusionOk="0">
                  <a:moveTo>
                    <a:pt x="122" y="1"/>
                  </a:moveTo>
                  <a:lnTo>
                    <a:pt x="122" y="1"/>
                  </a:lnTo>
                  <a:cubicBezTo>
                    <a:pt x="82" y="21"/>
                    <a:pt x="0" y="82"/>
                    <a:pt x="0" y="103"/>
                  </a:cubicBezTo>
                  <a:cubicBezTo>
                    <a:pt x="41" y="62"/>
                    <a:pt x="82" y="42"/>
                    <a:pt x="1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3"/>
            <p:cNvSpPr/>
            <p:nvPr/>
          </p:nvSpPr>
          <p:spPr>
            <a:xfrm>
              <a:off x="8730877" y="4665055"/>
              <a:ext cx="1339" cy="1402"/>
            </a:xfrm>
            <a:custGeom>
              <a:avLst/>
              <a:gdLst/>
              <a:ahLst/>
              <a:cxnLst/>
              <a:rect l="l" t="t" r="r" b="b"/>
              <a:pathLst>
                <a:path w="21" h="22" extrusionOk="0">
                  <a:moveTo>
                    <a:pt x="21" y="1"/>
                  </a:moveTo>
                  <a:cubicBezTo>
                    <a:pt x="21" y="1"/>
                    <a:pt x="21" y="1"/>
                    <a:pt x="21" y="1"/>
                  </a:cubicBezTo>
                  <a:cubicBezTo>
                    <a:pt x="0" y="21"/>
                    <a:pt x="0" y="21"/>
                    <a:pt x="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3"/>
            <p:cNvSpPr/>
            <p:nvPr/>
          </p:nvSpPr>
          <p:spPr>
            <a:xfrm>
              <a:off x="8725650" y="4665055"/>
              <a:ext cx="7904" cy="6565"/>
            </a:xfrm>
            <a:custGeom>
              <a:avLst/>
              <a:gdLst/>
              <a:ahLst/>
              <a:cxnLst/>
              <a:rect l="l" t="t" r="r" b="b"/>
              <a:pathLst>
                <a:path w="124" h="103" extrusionOk="0">
                  <a:moveTo>
                    <a:pt x="103" y="1"/>
                  </a:moveTo>
                  <a:cubicBezTo>
                    <a:pt x="62" y="42"/>
                    <a:pt x="21" y="62"/>
                    <a:pt x="1" y="103"/>
                  </a:cubicBezTo>
                  <a:cubicBezTo>
                    <a:pt x="42" y="62"/>
                    <a:pt x="82" y="21"/>
                    <a:pt x="1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3"/>
            <p:cNvSpPr/>
            <p:nvPr/>
          </p:nvSpPr>
          <p:spPr>
            <a:xfrm>
              <a:off x="8641321" y="4722230"/>
              <a:ext cx="24731" cy="19504"/>
            </a:xfrm>
            <a:custGeom>
              <a:avLst/>
              <a:gdLst/>
              <a:ahLst/>
              <a:cxnLst/>
              <a:rect l="l" t="t" r="r" b="b"/>
              <a:pathLst>
                <a:path w="388" h="306" extrusionOk="0">
                  <a:moveTo>
                    <a:pt x="387" y="0"/>
                  </a:moveTo>
                  <a:cubicBezTo>
                    <a:pt x="361" y="20"/>
                    <a:pt x="337" y="37"/>
                    <a:pt x="312" y="55"/>
                  </a:cubicBezTo>
                  <a:lnTo>
                    <a:pt x="312" y="55"/>
                  </a:lnTo>
                  <a:lnTo>
                    <a:pt x="326" y="41"/>
                  </a:lnTo>
                  <a:lnTo>
                    <a:pt x="326" y="41"/>
                  </a:lnTo>
                  <a:cubicBezTo>
                    <a:pt x="321" y="46"/>
                    <a:pt x="316" y="50"/>
                    <a:pt x="312" y="55"/>
                  </a:cubicBezTo>
                  <a:lnTo>
                    <a:pt x="312" y="55"/>
                  </a:lnTo>
                  <a:cubicBezTo>
                    <a:pt x="312" y="55"/>
                    <a:pt x="312" y="55"/>
                    <a:pt x="312" y="55"/>
                  </a:cubicBezTo>
                  <a:lnTo>
                    <a:pt x="312" y="55"/>
                  </a:lnTo>
                  <a:lnTo>
                    <a:pt x="306" y="61"/>
                  </a:lnTo>
                  <a:lnTo>
                    <a:pt x="387" y="0"/>
                  </a:lnTo>
                  <a:close/>
                  <a:moveTo>
                    <a:pt x="312" y="55"/>
                  </a:moveTo>
                  <a:cubicBezTo>
                    <a:pt x="260" y="92"/>
                    <a:pt x="205" y="128"/>
                    <a:pt x="122" y="183"/>
                  </a:cubicBezTo>
                  <a:cubicBezTo>
                    <a:pt x="21" y="265"/>
                    <a:pt x="0" y="285"/>
                    <a:pt x="0" y="306"/>
                  </a:cubicBezTo>
                  <a:cubicBezTo>
                    <a:pt x="117" y="228"/>
                    <a:pt x="215" y="150"/>
                    <a:pt x="312" y="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3"/>
            <p:cNvSpPr/>
            <p:nvPr/>
          </p:nvSpPr>
          <p:spPr>
            <a:xfrm>
              <a:off x="8665989" y="4694949"/>
              <a:ext cx="28619" cy="27344"/>
            </a:xfrm>
            <a:custGeom>
              <a:avLst/>
              <a:gdLst/>
              <a:ahLst/>
              <a:cxnLst/>
              <a:rect l="l" t="t" r="r" b="b"/>
              <a:pathLst>
                <a:path w="449" h="429" extrusionOk="0">
                  <a:moveTo>
                    <a:pt x="448" y="61"/>
                  </a:moveTo>
                  <a:cubicBezTo>
                    <a:pt x="412" y="92"/>
                    <a:pt x="393" y="109"/>
                    <a:pt x="380" y="124"/>
                  </a:cubicBezTo>
                  <a:lnTo>
                    <a:pt x="380" y="124"/>
                  </a:lnTo>
                  <a:cubicBezTo>
                    <a:pt x="398" y="108"/>
                    <a:pt x="420" y="88"/>
                    <a:pt x="448" y="61"/>
                  </a:cubicBezTo>
                  <a:close/>
                  <a:moveTo>
                    <a:pt x="448" y="0"/>
                  </a:moveTo>
                  <a:cubicBezTo>
                    <a:pt x="394" y="55"/>
                    <a:pt x="356" y="93"/>
                    <a:pt x="305" y="129"/>
                  </a:cubicBezTo>
                  <a:lnTo>
                    <a:pt x="305" y="129"/>
                  </a:lnTo>
                  <a:cubicBezTo>
                    <a:pt x="305" y="128"/>
                    <a:pt x="304" y="128"/>
                    <a:pt x="303" y="128"/>
                  </a:cubicBezTo>
                  <a:cubicBezTo>
                    <a:pt x="301" y="128"/>
                    <a:pt x="295" y="133"/>
                    <a:pt x="285" y="143"/>
                  </a:cubicBezTo>
                  <a:cubicBezTo>
                    <a:pt x="292" y="138"/>
                    <a:pt x="299" y="134"/>
                    <a:pt x="305" y="129"/>
                  </a:cubicBezTo>
                  <a:lnTo>
                    <a:pt x="305" y="129"/>
                  </a:lnTo>
                  <a:cubicBezTo>
                    <a:pt x="306" y="132"/>
                    <a:pt x="306" y="136"/>
                    <a:pt x="306" y="143"/>
                  </a:cubicBezTo>
                  <a:lnTo>
                    <a:pt x="285" y="143"/>
                  </a:lnTo>
                  <a:cubicBezTo>
                    <a:pt x="285" y="143"/>
                    <a:pt x="285" y="143"/>
                    <a:pt x="285" y="163"/>
                  </a:cubicBezTo>
                  <a:cubicBezTo>
                    <a:pt x="346" y="102"/>
                    <a:pt x="407" y="61"/>
                    <a:pt x="448" y="0"/>
                  </a:cubicBezTo>
                  <a:close/>
                  <a:moveTo>
                    <a:pt x="370" y="101"/>
                  </a:moveTo>
                  <a:cubicBezTo>
                    <a:pt x="364" y="101"/>
                    <a:pt x="341" y="117"/>
                    <a:pt x="285" y="163"/>
                  </a:cubicBezTo>
                  <a:cubicBezTo>
                    <a:pt x="285" y="163"/>
                    <a:pt x="285" y="163"/>
                    <a:pt x="285" y="163"/>
                  </a:cubicBezTo>
                  <a:lnTo>
                    <a:pt x="285" y="163"/>
                  </a:lnTo>
                  <a:cubicBezTo>
                    <a:pt x="251" y="214"/>
                    <a:pt x="148" y="321"/>
                    <a:pt x="171" y="321"/>
                  </a:cubicBezTo>
                  <a:cubicBezTo>
                    <a:pt x="176" y="321"/>
                    <a:pt x="186" y="316"/>
                    <a:pt x="204" y="306"/>
                  </a:cubicBezTo>
                  <a:cubicBezTo>
                    <a:pt x="347" y="177"/>
                    <a:pt x="349" y="159"/>
                    <a:pt x="380" y="124"/>
                  </a:cubicBezTo>
                  <a:lnTo>
                    <a:pt x="380" y="124"/>
                  </a:lnTo>
                  <a:cubicBezTo>
                    <a:pt x="342" y="159"/>
                    <a:pt x="327" y="171"/>
                    <a:pt x="325" y="171"/>
                  </a:cubicBezTo>
                  <a:cubicBezTo>
                    <a:pt x="318" y="171"/>
                    <a:pt x="382" y="101"/>
                    <a:pt x="370" y="101"/>
                  </a:cubicBezTo>
                  <a:close/>
                  <a:moveTo>
                    <a:pt x="285" y="143"/>
                  </a:moveTo>
                  <a:lnTo>
                    <a:pt x="0" y="428"/>
                  </a:lnTo>
                  <a:cubicBezTo>
                    <a:pt x="61" y="367"/>
                    <a:pt x="143" y="285"/>
                    <a:pt x="285" y="163"/>
                  </a:cubicBezTo>
                  <a:lnTo>
                    <a:pt x="285" y="163"/>
                  </a:lnTo>
                  <a:cubicBezTo>
                    <a:pt x="253" y="189"/>
                    <a:pt x="239" y="199"/>
                    <a:pt x="236" y="199"/>
                  </a:cubicBezTo>
                  <a:cubicBezTo>
                    <a:pt x="229" y="199"/>
                    <a:pt x="271" y="158"/>
                    <a:pt x="285" y="14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3"/>
            <p:cNvSpPr/>
            <p:nvPr/>
          </p:nvSpPr>
          <p:spPr>
            <a:xfrm>
              <a:off x="8800992" y="4645614"/>
              <a:ext cx="3952" cy="1339"/>
            </a:xfrm>
            <a:custGeom>
              <a:avLst/>
              <a:gdLst/>
              <a:ahLst/>
              <a:cxnLst/>
              <a:rect l="l" t="t" r="r" b="b"/>
              <a:pathLst>
                <a:path w="62" h="21" extrusionOk="0">
                  <a:moveTo>
                    <a:pt x="41" y="0"/>
                  </a:moveTo>
                  <a:lnTo>
                    <a:pt x="41" y="0"/>
                  </a:lnTo>
                  <a:cubicBezTo>
                    <a:pt x="21" y="21"/>
                    <a:pt x="0" y="21"/>
                    <a:pt x="61" y="21"/>
                  </a:cubicBezTo>
                  <a:cubicBezTo>
                    <a:pt x="41" y="21"/>
                    <a:pt x="41" y="21"/>
                    <a:pt x="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3"/>
            <p:cNvSpPr/>
            <p:nvPr/>
          </p:nvSpPr>
          <p:spPr>
            <a:xfrm>
              <a:off x="8780212" y="4644339"/>
              <a:ext cx="37670" cy="2613"/>
            </a:xfrm>
            <a:custGeom>
              <a:avLst/>
              <a:gdLst/>
              <a:ahLst/>
              <a:cxnLst/>
              <a:rect l="l" t="t" r="r" b="b"/>
              <a:pathLst>
                <a:path w="591" h="41" extrusionOk="0">
                  <a:moveTo>
                    <a:pt x="367" y="0"/>
                  </a:moveTo>
                  <a:cubicBezTo>
                    <a:pt x="285" y="0"/>
                    <a:pt x="184" y="20"/>
                    <a:pt x="102" y="20"/>
                  </a:cubicBezTo>
                  <a:cubicBezTo>
                    <a:pt x="61" y="41"/>
                    <a:pt x="21" y="41"/>
                    <a:pt x="0" y="41"/>
                  </a:cubicBezTo>
                  <a:lnTo>
                    <a:pt x="204" y="41"/>
                  </a:lnTo>
                  <a:cubicBezTo>
                    <a:pt x="245" y="41"/>
                    <a:pt x="265" y="20"/>
                    <a:pt x="367" y="20"/>
                  </a:cubicBezTo>
                  <a:cubicBezTo>
                    <a:pt x="428" y="20"/>
                    <a:pt x="591" y="0"/>
                    <a:pt x="3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a:off x="8780212" y="4646889"/>
              <a:ext cx="64" cy="64"/>
            </a:xfrm>
            <a:custGeom>
              <a:avLst/>
              <a:gdLst/>
              <a:ahLst/>
              <a:cxnLst/>
              <a:rect l="l" t="t" r="r" b="b"/>
              <a:pathLst>
                <a:path w="1" h="1" extrusionOk="0">
                  <a:moveTo>
                    <a:pt x="0" y="1"/>
                  </a:moveTo>
                  <a:lnTo>
                    <a:pt x="0" y="1"/>
                  </a:lnTo>
                  <a:cubicBezTo>
                    <a:pt x="0" y="1"/>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a:off x="8716599" y="4669007"/>
              <a:ext cx="19504" cy="14342"/>
            </a:xfrm>
            <a:custGeom>
              <a:avLst/>
              <a:gdLst/>
              <a:ahLst/>
              <a:cxnLst/>
              <a:rect l="l" t="t" r="r" b="b"/>
              <a:pathLst>
                <a:path w="306" h="225" extrusionOk="0">
                  <a:moveTo>
                    <a:pt x="286" y="0"/>
                  </a:moveTo>
                  <a:lnTo>
                    <a:pt x="286" y="0"/>
                  </a:lnTo>
                  <a:cubicBezTo>
                    <a:pt x="184" y="82"/>
                    <a:pt x="82" y="143"/>
                    <a:pt x="0" y="224"/>
                  </a:cubicBezTo>
                  <a:cubicBezTo>
                    <a:pt x="41" y="183"/>
                    <a:pt x="102" y="163"/>
                    <a:pt x="163" y="122"/>
                  </a:cubicBezTo>
                  <a:lnTo>
                    <a:pt x="143" y="122"/>
                  </a:lnTo>
                  <a:cubicBezTo>
                    <a:pt x="306" y="20"/>
                    <a:pt x="265" y="20"/>
                    <a:pt x="2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a:off x="8630931" y="4740397"/>
              <a:ext cx="7840" cy="9115"/>
            </a:xfrm>
            <a:custGeom>
              <a:avLst/>
              <a:gdLst/>
              <a:ahLst/>
              <a:cxnLst/>
              <a:rect l="l" t="t" r="r" b="b"/>
              <a:pathLst>
                <a:path w="123" h="143" extrusionOk="0">
                  <a:moveTo>
                    <a:pt x="122" y="0"/>
                  </a:moveTo>
                  <a:cubicBezTo>
                    <a:pt x="82" y="61"/>
                    <a:pt x="41" y="102"/>
                    <a:pt x="0" y="143"/>
                  </a:cubicBezTo>
                  <a:cubicBezTo>
                    <a:pt x="41" y="122"/>
                    <a:pt x="82" y="82"/>
                    <a:pt x="102" y="61"/>
                  </a:cubicBezTo>
                  <a:lnTo>
                    <a:pt x="1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a:off x="8608877" y="4757224"/>
              <a:ext cx="6501" cy="3952"/>
            </a:xfrm>
            <a:custGeom>
              <a:avLst/>
              <a:gdLst/>
              <a:ahLst/>
              <a:cxnLst/>
              <a:rect l="l" t="t" r="r" b="b"/>
              <a:pathLst>
                <a:path w="102" h="62" extrusionOk="0">
                  <a:moveTo>
                    <a:pt x="102" y="1"/>
                  </a:moveTo>
                  <a:lnTo>
                    <a:pt x="0" y="62"/>
                  </a:lnTo>
                  <a:lnTo>
                    <a:pt x="102" y="21"/>
                  </a:lnTo>
                  <a:lnTo>
                    <a:pt x="1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a:off x="7993521" y="4692336"/>
              <a:ext cx="16955" cy="10453"/>
            </a:xfrm>
            <a:custGeom>
              <a:avLst/>
              <a:gdLst/>
              <a:ahLst/>
              <a:cxnLst/>
              <a:rect l="l" t="t" r="r" b="b"/>
              <a:pathLst>
                <a:path w="266" h="164" extrusionOk="0">
                  <a:moveTo>
                    <a:pt x="266" y="1"/>
                  </a:moveTo>
                  <a:cubicBezTo>
                    <a:pt x="143" y="82"/>
                    <a:pt x="1" y="143"/>
                    <a:pt x="21" y="164"/>
                  </a:cubicBezTo>
                  <a:lnTo>
                    <a:pt x="82" y="143"/>
                  </a:lnTo>
                  <a:cubicBezTo>
                    <a:pt x="143" y="82"/>
                    <a:pt x="225" y="41"/>
                    <a:pt x="2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3"/>
            <p:cNvSpPr/>
            <p:nvPr/>
          </p:nvSpPr>
          <p:spPr>
            <a:xfrm>
              <a:off x="8359586" y="4659892"/>
              <a:ext cx="13067" cy="15616"/>
            </a:xfrm>
            <a:custGeom>
              <a:avLst/>
              <a:gdLst/>
              <a:ahLst/>
              <a:cxnLst/>
              <a:rect l="l" t="t" r="r" b="b"/>
              <a:pathLst>
                <a:path w="205" h="245" extrusionOk="0">
                  <a:moveTo>
                    <a:pt x="1" y="0"/>
                  </a:moveTo>
                  <a:lnTo>
                    <a:pt x="1" y="0"/>
                  </a:lnTo>
                  <a:cubicBezTo>
                    <a:pt x="103" y="123"/>
                    <a:pt x="164" y="225"/>
                    <a:pt x="205" y="245"/>
                  </a:cubicBezTo>
                  <a:cubicBezTo>
                    <a:pt x="123" y="143"/>
                    <a:pt x="62" y="62"/>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3"/>
            <p:cNvSpPr/>
            <p:nvPr/>
          </p:nvSpPr>
          <p:spPr>
            <a:xfrm>
              <a:off x="7667677" y="4671875"/>
              <a:ext cx="5290" cy="1084"/>
            </a:xfrm>
            <a:custGeom>
              <a:avLst/>
              <a:gdLst/>
              <a:ahLst/>
              <a:cxnLst/>
              <a:rect l="l" t="t" r="r" b="b"/>
              <a:pathLst>
                <a:path w="83" h="17" extrusionOk="0">
                  <a:moveTo>
                    <a:pt x="19" y="1"/>
                  </a:moveTo>
                  <a:cubicBezTo>
                    <a:pt x="6" y="1"/>
                    <a:pt x="1" y="6"/>
                    <a:pt x="1" y="16"/>
                  </a:cubicBezTo>
                  <a:lnTo>
                    <a:pt x="82" y="16"/>
                  </a:lnTo>
                  <a:cubicBezTo>
                    <a:pt x="52" y="6"/>
                    <a:pt x="32" y="1"/>
                    <a:pt x="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3"/>
            <p:cNvSpPr/>
            <p:nvPr/>
          </p:nvSpPr>
          <p:spPr>
            <a:xfrm>
              <a:off x="8344033" y="4641726"/>
              <a:ext cx="15616" cy="18230"/>
            </a:xfrm>
            <a:custGeom>
              <a:avLst/>
              <a:gdLst/>
              <a:ahLst/>
              <a:cxnLst/>
              <a:rect l="l" t="t" r="r" b="b"/>
              <a:pathLst>
                <a:path w="245" h="286" extrusionOk="0">
                  <a:moveTo>
                    <a:pt x="0" y="0"/>
                  </a:moveTo>
                  <a:lnTo>
                    <a:pt x="41" y="61"/>
                  </a:lnTo>
                  <a:cubicBezTo>
                    <a:pt x="102" y="123"/>
                    <a:pt x="184" y="184"/>
                    <a:pt x="245" y="285"/>
                  </a:cubicBezTo>
                  <a:cubicBezTo>
                    <a:pt x="184" y="184"/>
                    <a:pt x="102" y="82"/>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3"/>
            <p:cNvSpPr/>
            <p:nvPr/>
          </p:nvSpPr>
          <p:spPr>
            <a:xfrm>
              <a:off x="8925606" y="4755949"/>
              <a:ext cx="9115" cy="7840"/>
            </a:xfrm>
            <a:custGeom>
              <a:avLst/>
              <a:gdLst/>
              <a:ahLst/>
              <a:cxnLst/>
              <a:rect l="l" t="t" r="r" b="b"/>
              <a:pathLst>
                <a:path w="143" h="123" extrusionOk="0">
                  <a:moveTo>
                    <a:pt x="0" y="1"/>
                  </a:moveTo>
                  <a:lnTo>
                    <a:pt x="0" y="1"/>
                  </a:lnTo>
                  <a:cubicBezTo>
                    <a:pt x="10" y="10"/>
                    <a:pt x="30" y="25"/>
                    <a:pt x="54" y="45"/>
                  </a:cubicBezTo>
                  <a:lnTo>
                    <a:pt x="54" y="45"/>
                  </a:lnTo>
                  <a:cubicBezTo>
                    <a:pt x="38" y="29"/>
                    <a:pt x="20" y="14"/>
                    <a:pt x="0" y="1"/>
                  </a:cubicBezTo>
                  <a:close/>
                  <a:moveTo>
                    <a:pt x="54" y="45"/>
                  </a:moveTo>
                  <a:cubicBezTo>
                    <a:pt x="88" y="77"/>
                    <a:pt x="115" y="109"/>
                    <a:pt x="143" y="123"/>
                  </a:cubicBezTo>
                  <a:cubicBezTo>
                    <a:pt x="111" y="91"/>
                    <a:pt x="80" y="65"/>
                    <a:pt x="54" y="4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3"/>
            <p:cNvSpPr/>
            <p:nvPr/>
          </p:nvSpPr>
          <p:spPr>
            <a:xfrm>
              <a:off x="8506317" y="4779342"/>
              <a:ext cx="6565" cy="64"/>
            </a:xfrm>
            <a:custGeom>
              <a:avLst/>
              <a:gdLst/>
              <a:ahLst/>
              <a:cxnLst/>
              <a:rect l="l" t="t" r="r" b="b"/>
              <a:pathLst>
                <a:path w="103" h="1" extrusionOk="0">
                  <a:moveTo>
                    <a:pt x="0" y="0"/>
                  </a:moveTo>
                  <a:cubicBezTo>
                    <a:pt x="102" y="0"/>
                    <a:pt x="21"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3"/>
            <p:cNvSpPr/>
            <p:nvPr/>
          </p:nvSpPr>
          <p:spPr>
            <a:xfrm>
              <a:off x="8532260" y="4785780"/>
              <a:ext cx="2677" cy="1402"/>
            </a:xfrm>
            <a:custGeom>
              <a:avLst/>
              <a:gdLst/>
              <a:ahLst/>
              <a:cxnLst/>
              <a:rect l="l" t="t" r="r" b="b"/>
              <a:pathLst>
                <a:path w="42" h="22" extrusionOk="0">
                  <a:moveTo>
                    <a:pt x="1" y="21"/>
                  </a:moveTo>
                  <a:cubicBezTo>
                    <a:pt x="21" y="1"/>
                    <a:pt x="21" y="1"/>
                    <a:pt x="41" y="1"/>
                  </a:cubicBezTo>
                  <a:cubicBezTo>
                    <a:pt x="21" y="1"/>
                    <a:pt x="21" y="1"/>
                    <a:pt x="1" y="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3"/>
            <p:cNvSpPr/>
            <p:nvPr/>
          </p:nvSpPr>
          <p:spPr>
            <a:xfrm>
              <a:off x="8508867" y="4779342"/>
              <a:ext cx="6565" cy="1339"/>
            </a:xfrm>
            <a:custGeom>
              <a:avLst/>
              <a:gdLst/>
              <a:ahLst/>
              <a:cxnLst/>
              <a:rect l="l" t="t" r="r" b="b"/>
              <a:pathLst>
                <a:path w="103" h="21" extrusionOk="0">
                  <a:moveTo>
                    <a:pt x="1" y="0"/>
                  </a:moveTo>
                  <a:cubicBezTo>
                    <a:pt x="1" y="0"/>
                    <a:pt x="42" y="20"/>
                    <a:pt x="103" y="20"/>
                  </a:cubicBezTo>
                  <a:cubicBezTo>
                    <a:pt x="82" y="20"/>
                    <a:pt x="2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3"/>
            <p:cNvSpPr/>
            <p:nvPr/>
          </p:nvSpPr>
          <p:spPr>
            <a:xfrm>
              <a:off x="8514094" y="4779342"/>
              <a:ext cx="6565" cy="1339"/>
            </a:xfrm>
            <a:custGeom>
              <a:avLst/>
              <a:gdLst/>
              <a:ahLst/>
              <a:cxnLst/>
              <a:rect l="l" t="t" r="r" b="b"/>
              <a:pathLst>
                <a:path w="103" h="21" extrusionOk="0">
                  <a:moveTo>
                    <a:pt x="0" y="0"/>
                  </a:moveTo>
                  <a:cubicBezTo>
                    <a:pt x="41" y="0"/>
                    <a:pt x="61" y="20"/>
                    <a:pt x="82" y="20"/>
                  </a:cubicBezTo>
                  <a:cubicBezTo>
                    <a:pt x="102" y="20"/>
                    <a:pt x="82"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3"/>
            <p:cNvSpPr/>
            <p:nvPr/>
          </p:nvSpPr>
          <p:spPr>
            <a:xfrm>
              <a:off x="8502429" y="4778004"/>
              <a:ext cx="6501" cy="1402"/>
            </a:xfrm>
            <a:custGeom>
              <a:avLst/>
              <a:gdLst/>
              <a:ahLst/>
              <a:cxnLst/>
              <a:rect l="l" t="t" r="r" b="b"/>
              <a:pathLst>
                <a:path w="102" h="22" extrusionOk="0">
                  <a:moveTo>
                    <a:pt x="0" y="1"/>
                  </a:moveTo>
                  <a:lnTo>
                    <a:pt x="0" y="1"/>
                  </a:lnTo>
                  <a:cubicBezTo>
                    <a:pt x="20" y="21"/>
                    <a:pt x="61" y="21"/>
                    <a:pt x="82" y="21"/>
                  </a:cubicBezTo>
                  <a:lnTo>
                    <a:pt x="102" y="21"/>
                  </a:lnTo>
                  <a:cubicBezTo>
                    <a:pt x="61" y="21"/>
                    <a:pt x="41" y="2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3"/>
            <p:cNvSpPr/>
            <p:nvPr/>
          </p:nvSpPr>
          <p:spPr>
            <a:xfrm>
              <a:off x="8498477" y="4778004"/>
              <a:ext cx="4016" cy="64"/>
            </a:xfrm>
            <a:custGeom>
              <a:avLst/>
              <a:gdLst/>
              <a:ahLst/>
              <a:cxnLst/>
              <a:rect l="l" t="t" r="r" b="b"/>
              <a:pathLst>
                <a:path w="63" h="1" extrusionOk="0">
                  <a:moveTo>
                    <a:pt x="62" y="1"/>
                  </a:moveTo>
                  <a:cubicBezTo>
                    <a:pt x="42" y="1"/>
                    <a:pt x="21" y="1"/>
                    <a:pt x="1" y="1"/>
                  </a:cubicBezTo>
                  <a:cubicBezTo>
                    <a:pt x="21" y="1"/>
                    <a:pt x="42" y="1"/>
                    <a:pt x="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3"/>
            <p:cNvSpPr/>
            <p:nvPr/>
          </p:nvSpPr>
          <p:spPr>
            <a:xfrm>
              <a:off x="8099969" y="4620946"/>
              <a:ext cx="3952" cy="1339"/>
            </a:xfrm>
            <a:custGeom>
              <a:avLst/>
              <a:gdLst/>
              <a:ahLst/>
              <a:cxnLst/>
              <a:rect l="l" t="t" r="r" b="b"/>
              <a:pathLst>
                <a:path w="62" h="21" extrusionOk="0">
                  <a:moveTo>
                    <a:pt x="1" y="21"/>
                  </a:moveTo>
                  <a:cubicBezTo>
                    <a:pt x="21" y="21"/>
                    <a:pt x="41" y="1"/>
                    <a:pt x="62" y="1"/>
                  </a:cubicBezTo>
                  <a:cubicBezTo>
                    <a:pt x="41" y="1"/>
                    <a:pt x="21" y="21"/>
                    <a:pt x="1" y="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3"/>
            <p:cNvSpPr/>
            <p:nvPr/>
          </p:nvSpPr>
          <p:spPr>
            <a:xfrm>
              <a:off x="8554314" y="4774115"/>
              <a:ext cx="13067" cy="3952"/>
            </a:xfrm>
            <a:custGeom>
              <a:avLst/>
              <a:gdLst/>
              <a:ahLst/>
              <a:cxnLst/>
              <a:rect l="l" t="t" r="r" b="b"/>
              <a:pathLst>
                <a:path w="205" h="62" extrusionOk="0">
                  <a:moveTo>
                    <a:pt x="204" y="1"/>
                  </a:moveTo>
                  <a:lnTo>
                    <a:pt x="204" y="1"/>
                  </a:lnTo>
                  <a:cubicBezTo>
                    <a:pt x="123" y="21"/>
                    <a:pt x="62" y="41"/>
                    <a:pt x="1" y="62"/>
                  </a:cubicBezTo>
                  <a:cubicBezTo>
                    <a:pt x="103" y="41"/>
                    <a:pt x="123" y="41"/>
                    <a:pt x="184" y="21"/>
                  </a:cubicBezTo>
                  <a:cubicBezTo>
                    <a:pt x="164" y="21"/>
                    <a:pt x="143" y="2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3"/>
            <p:cNvSpPr/>
            <p:nvPr/>
          </p:nvSpPr>
          <p:spPr>
            <a:xfrm>
              <a:off x="8580321" y="4770673"/>
              <a:ext cx="16891" cy="6119"/>
            </a:xfrm>
            <a:custGeom>
              <a:avLst/>
              <a:gdLst/>
              <a:ahLst/>
              <a:cxnLst/>
              <a:rect l="l" t="t" r="r" b="b"/>
              <a:pathLst>
                <a:path w="265" h="96" extrusionOk="0">
                  <a:moveTo>
                    <a:pt x="238" y="1"/>
                  </a:moveTo>
                  <a:cubicBezTo>
                    <a:pt x="209" y="1"/>
                    <a:pt x="110" y="48"/>
                    <a:pt x="0" y="95"/>
                  </a:cubicBezTo>
                  <a:cubicBezTo>
                    <a:pt x="0" y="95"/>
                    <a:pt x="41" y="95"/>
                    <a:pt x="81" y="75"/>
                  </a:cubicBezTo>
                  <a:cubicBezTo>
                    <a:pt x="143" y="55"/>
                    <a:pt x="204" y="34"/>
                    <a:pt x="265" y="14"/>
                  </a:cubicBezTo>
                  <a:lnTo>
                    <a:pt x="244" y="14"/>
                  </a:lnTo>
                  <a:cubicBezTo>
                    <a:pt x="249" y="5"/>
                    <a:pt x="246" y="1"/>
                    <a:pt x="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3"/>
            <p:cNvSpPr/>
            <p:nvPr/>
          </p:nvSpPr>
          <p:spPr>
            <a:xfrm>
              <a:off x="8598487" y="4767295"/>
              <a:ext cx="8159" cy="2996"/>
            </a:xfrm>
            <a:custGeom>
              <a:avLst/>
              <a:gdLst/>
              <a:ahLst/>
              <a:cxnLst/>
              <a:rect l="l" t="t" r="r" b="b"/>
              <a:pathLst>
                <a:path w="128" h="47" extrusionOk="0">
                  <a:moveTo>
                    <a:pt x="126" y="0"/>
                  </a:moveTo>
                  <a:cubicBezTo>
                    <a:pt x="123" y="0"/>
                    <a:pt x="115" y="4"/>
                    <a:pt x="103" y="10"/>
                  </a:cubicBezTo>
                  <a:lnTo>
                    <a:pt x="103" y="10"/>
                  </a:lnTo>
                  <a:cubicBezTo>
                    <a:pt x="110" y="7"/>
                    <a:pt x="117" y="6"/>
                    <a:pt x="122" y="6"/>
                  </a:cubicBezTo>
                  <a:cubicBezTo>
                    <a:pt x="126" y="2"/>
                    <a:pt x="127" y="0"/>
                    <a:pt x="126" y="0"/>
                  </a:cubicBezTo>
                  <a:close/>
                  <a:moveTo>
                    <a:pt x="103" y="10"/>
                  </a:moveTo>
                  <a:lnTo>
                    <a:pt x="103" y="10"/>
                  </a:lnTo>
                  <a:cubicBezTo>
                    <a:pt x="80" y="16"/>
                    <a:pt x="45" y="31"/>
                    <a:pt x="0" y="47"/>
                  </a:cubicBezTo>
                  <a:cubicBezTo>
                    <a:pt x="43" y="36"/>
                    <a:pt x="80" y="20"/>
                    <a:pt x="103" y="1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3"/>
            <p:cNvSpPr/>
            <p:nvPr/>
          </p:nvSpPr>
          <p:spPr>
            <a:xfrm>
              <a:off x="8480311" y="4773542"/>
              <a:ext cx="15680" cy="3633"/>
            </a:xfrm>
            <a:custGeom>
              <a:avLst/>
              <a:gdLst/>
              <a:ahLst/>
              <a:cxnLst/>
              <a:rect l="l" t="t" r="r" b="b"/>
              <a:pathLst>
                <a:path w="246" h="57" extrusionOk="0">
                  <a:moveTo>
                    <a:pt x="8" y="1"/>
                  </a:moveTo>
                  <a:cubicBezTo>
                    <a:pt x="3" y="1"/>
                    <a:pt x="1" y="3"/>
                    <a:pt x="1" y="10"/>
                  </a:cubicBezTo>
                  <a:cubicBezTo>
                    <a:pt x="1" y="10"/>
                    <a:pt x="42" y="30"/>
                    <a:pt x="123" y="50"/>
                  </a:cubicBezTo>
                  <a:cubicBezTo>
                    <a:pt x="136" y="55"/>
                    <a:pt x="145" y="56"/>
                    <a:pt x="152" y="56"/>
                  </a:cubicBezTo>
                  <a:cubicBezTo>
                    <a:pt x="171" y="56"/>
                    <a:pt x="173" y="45"/>
                    <a:pt x="186" y="45"/>
                  </a:cubicBezTo>
                  <a:cubicBezTo>
                    <a:pt x="190" y="45"/>
                    <a:pt x="196" y="46"/>
                    <a:pt x="205" y="50"/>
                  </a:cubicBezTo>
                  <a:cubicBezTo>
                    <a:pt x="245" y="50"/>
                    <a:pt x="143" y="30"/>
                    <a:pt x="62" y="10"/>
                  </a:cubicBezTo>
                  <a:cubicBezTo>
                    <a:pt x="35" y="10"/>
                    <a:pt x="17" y="1"/>
                    <a:pt x="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3"/>
            <p:cNvSpPr/>
            <p:nvPr/>
          </p:nvSpPr>
          <p:spPr>
            <a:xfrm>
              <a:off x="8580321" y="4778004"/>
              <a:ext cx="7840" cy="2677"/>
            </a:xfrm>
            <a:custGeom>
              <a:avLst/>
              <a:gdLst/>
              <a:ahLst/>
              <a:cxnLst/>
              <a:rect l="l" t="t" r="r" b="b"/>
              <a:pathLst>
                <a:path w="123" h="42" extrusionOk="0">
                  <a:moveTo>
                    <a:pt x="61" y="1"/>
                  </a:moveTo>
                  <a:lnTo>
                    <a:pt x="0" y="41"/>
                  </a:lnTo>
                  <a:cubicBezTo>
                    <a:pt x="41" y="41"/>
                    <a:pt x="81" y="21"/>
                    <a:pt x="122" y="21"/>
                  </a:cubicBezTo>
                  <a:cubicBezTo>
                    <a:pt x="102" y="1"/>
                    <a:pt x="81" y="1"/>
                    <a:pt x="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3"/>
            <p:cNvSpPr/>
            <p:nvPr/>
          </p:nvSpPr>
          <p:spPr>
            <a:xfrm>
              <a:off x="8515369" y="4787118"/>
              <a:ext cx="19568" cy="1339"/>
            </a:xfrm>
            <a:custGeom>
              <a:avLst/>
              <a:gdLst/>
              <a:ahLst/>
              <a:cxnLst/>
              <a:rect l="l" t="t" r="r" b="b"/>
              <a:pathLst>
                <a:path w="307" h="21" extrusionOk="0">
                  <a:moveTo>
                    <a:pt x="1" y="0"/>
                  </a:moveTo>
                  <a:cubicBezTo>
                    <a:pt x="82" y="21"/>
                    <a:pt x="164" y="21"/>
                    <a:pt x="245" y="21"/>
                  </a:cubicBezTo>
                  <a:cubicBezTo>
                    <a:pt x="225" y="21"/>
                    <a:pt x="266" y="21"/>
                    <a:pt x="306" y="0"/>
                  </a:cubicBezTo>
                  <a:lnTo>
                    <a:pt x="306" y="0"/>
                  </a:lnTo>
                  <a:cubicBezTo>
                    <a:pt x="279" y="7"/>
                    <a:pt x="252" y="9"/>
                    <a:pt x="226" y="9"/>
                  </a:cubicBezTo>
                  <a:cubicBezTo>
                    <a:pt x="175" y="9"/>
                    <a:pt x="130"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3"/>
            <p:cNvSpPr/>
            <p:nvPr/>
          </p:nvSpPr>
          <p:spPr>
            <a:xfrm>
              <a:off x="8534873" y="4787118"/>
              <a:ext cx="11728" cy="1339"/>
            </a:xfrm>
            <a:custGeom>
              <a:avLst/>
              <a:gdLst/>
              <a:ahLst/>
              <a:cxnLst/>
              <a:rect l="l" t="t" r="r" b="b"/>
              <a:pathLst>
                <a:path w="184" h="21" extrusionOk="0">
                  <a:moveTo>
                    <a:pt x="0" y="21"/>
                  </a:moveTo>
                  <a:cubicBezTo>
                    <a:pt x="61" y="0"/>
                    <a:pt x="143" y="0"/>
                    <a:pt x="184" y="0"/>
                  </a:cubicBezTo>
                  <a:cubicBezTo>
                    <a:pt x="143" y="0"/>
                    <a:pt x="61" y="0"/>
                    <a:pt x="0" y="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3"/>
            <p:cNvSpPr/>
            <p:nvPr/>
          </p:nvSpPr>
          <p:spPr>
            <a:xfrm>
              <a:off x="8375903" y="4690806"/>
              <a:ext cx="11346" cy="12684"/>
            </a:xfrm>
            <a:custGeom>
              <a:avLst/>
              <a:gdLst/>
              <a:ahLst/>
              <a:cxnLst/>
              <a:rect l="l" t="t" r="r" b="b"/>
              <a:pathLst>
                <a:path w="178" h="199" extrusionOk="0">
                  <a:moveTo>
                    <a:pt x="5" y="0"/>
                  </a:moveTo>
                  <a:cubicBezTo>
                    <a:pt x="1" y="0"/>
                    <a:pt x="38" y="53"/>
                    <a:pt x="91" y="106"/>
                  </a:cubicBezTo>
                  <a:cubicBezTo>
                    <a:pt x="124" y="139"/>
                    <a:pt x="170" y="199"/>
                    <a:pt x="176" y="199"/>
                  </a:cubicBezTo>
                  <a:cubicBezTo>
                    <a:pt x="177" y="199"/>
                    <a:pt x="176" y="195"/>
                    <a:pt x="173" y="188"/>
                  </a:cubicBezTo>
                  <a:lnTo>
                    <a:pt x="10" y="4"/>
                  </a:lnTo>
                  <a:cubicBezTo>
                    <a:pt x="7" y="2"/>
                    <a:pt x="5" y="0"/>
                    <a:pt x="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3"/>
            <p:cNvSpPr/>
            <p:nvPr/>
          </p:nvSpPr>
          <p:spPr>
            <a:xfrm>
              <a:off x="8965826" y="4796170"/>
              <a:ext cx="6565" cy="9179"/>
            </a:xfrm>
            <a:custGeom>
              <a:avLst/>
              <a:gdLst/>
              <a:ahLst/>
              <a:cxnLst/>
              <a:rect l="l" t="t" r="r" b="b"/>
              <a:pathLst>
                <a:path w="103" h="144" extrusionOk="0">
                  <a:moveTo>
                    <a:pt x="1" y="1"/>
                  </a:moveTo>
                  <a:cubicBezTo>
                    <a:pt x="22" y="23"/>
                    <a:pt x="44" y="50"/>
                    <a:pt x="63" y="78"/>
                  </a:cubicBezTo>
                  <a:lnTo>
                    <a:pt x="63" y="78"/>
                  </a:lnTo>
                  <a:lnTo>
                    <a:pt x="41" y="42"/>
                  </a:lnTo>
                  <a:lnTo>
                    <a:pt x="1" y="1"/>
                  </a:lnTo>
                  <a:close/>
                  <a:moveTo>
                    <a:pt x="63" y="78"/>
                  </a:moveTo>
                  <a:lnTo>
                    <a:pt x="102" y="143"/>
                  </a:lnTo>
                  <a:cubicBezTo>
                    <a:pt x="93" y="125"/>
                    <a:pt x="79" y="101"/>
                    <a:pt x="63" y="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3"/>
            <p:cNvSpPr/>
            <p:nvPr/>
          </p:nvSpPr>
          <p:spPr>
            <a:xfrm>
              <a:off x="8982718" y="4811786"/>
              <a:ext cx="6565" cy="7840"/>
            </a:xfrm>
            <a:custGeom>
              <a:avLst/>
              <a:gdLst/>
              <a:ahLst/>
              <a:cxnLst/>
              <a:rect l="l" t="t" r="r" b="b"/>
              <a:pathLst>
                <a:path w="103" h="123" extrusionOk="0">
                  <a:moveTo>
                    <a:pt x="0" y="0"/>
                  </a:moveTo>
                  <a:lnTo>
                    <a:pt x="0" y="61"/>
                  </a:lnTo>
                  <a:lnTo>
                    <a:pt x="102" y="122"/>
                  </a:lnTo>
                  <a:cubicBezTo>
                    <a:pt x="82" y="102"/>
                    <a:pt x="21" y="41"/>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3"/>
            <p:cNvSpPr/>
            <p:nvPr/>
          </p:nvSpPr>
          <p:spPr>
            <a:xfrm>
              <a:off x="7479450" y="4783676"/>
              <a:ext cx="1552643" cy="270895"/>
            </a:xfrm>
            <a:custGeom>
              <a:avLst/>
              <a:gdLst/>
              <a:ahLst/>
              <a:cxnLst/>
              <a:rect l="l" t="t" r="r" b="b"/>
              <a:pathLst>
                <a:path w="24359" h="4250" extrusionOk="0">
                  <a:moveTo>
                    <a:pt x="11385" y="156"/>
                  </a:moveTo>
                  <a:cubicBezTo>
                    <a:pt x="11406" y="156"/>
                    <a:pt x="11406" y="176"/>
                    <a:pt x="11426" y="176"/>
                  </a:cubicBezTo>
                  <a:cubicBezTo>
                    <a:pt x="11304" y="176"/>
                    <a:pt x="11182" y="197"/>
                    <a:pt x="11080" y="217"/>
                  </a:cubicBezTo>
                  <a:lnTo>
                    <a:pt x="11060" y="176"/>
                  </a:lnTo>
                  <a:lnTo>
                    <a:pt x="11019" y="217"/>
                  </a:lnTo>
                  <a:cubicBezTo>
                    <a:pt x="10917" y="238"/>
                    <a:pt x="10815" y="278"/>
                    <a:pt x="10693" y="299"/>
                  </a:cubicBezTo>
                  <a:cubicBezTo>
                    <a:pt x="10693" y="278"/>
                    <a:pt x="10713" y="238"/>
                    <a:pt x="10734" y="217"/>
                  </a:cubicBezTo>
                  <a:cubicBezTo>
                    <a:pt x="10754" y="217"/>
                    <a:pt x="10897" y="176"/>
                    <a:pt x="11039" y="176"/>
                  </a:cubicBezTo>
                  <a:cubicBezTo>
                    <a:pt x="11100" y="156"/>
                    <a:pt x="11182" y="156"/>
                    <a:pt x="11243" y="156"/>
                  </a:cubicBezTo>
                  <a:close/>
                  <a:moveTo>
                    <a:pt x="12444" y="360"/>
                  </a:moveTo>
                  <a:cubicBezTo>
                    <a:pt x="12505" y="380"/>
                    <a:pt x="12567" y="401"/>
                    <a:pt x="12607" y="421"/>
                  </a:cubicBezTo>
                  <a:cubicBezTo>
                    <a:pt x="12607" y="441"/>
                    <a:pt x="12628" y="462"/>
                    <a:pt x="12648" y="482"/>
                  </a:cubicBezTo>
                  <a:cubicBezTo>
                    <a:pt x="12567" y="421"/>
                    <a:pt x="12485" y="380"/>
                    <a:pt x="12383" y="360"/>
                  </a:cubicBezTo>
                  <a:close/>
                  <a:moveTo>
                    <a:pt x="1851" y="596"/>
                  </a:moveTo>
                  <a:cubicBezTo>
                    <a:pt x="1853" y="596"/>
                    <a:pt x="1823" y="615"/>
                    <a:pt x="1793" y="645"/>
                  </a:cubicBezTo>
                  <a:cubicBezTo>
                    <a:pt x="1814" y="625"/>
                    <a:pt x="1834" y="625"/>
                    <a:pt x="1854" y="604"/>
                  </a:cubicBezTo>
                  <a:lnTo>
                    <a:pt x="1936" y="604"/>
                  </a:lnTo>
                  <a:cubicBezTo>
                    <a:pt x="1875" y="625"/>
                    <a:pt x="1814" y="645"/>
                    <a:pt x="1752" y="665"/>
                  </a:cubicBezTo>
                  <a:cubicBezTo>
                    <a:pt x="1752" y="665"/>
                    <a:pt x="1773" y="645"/>
                    <a:pt x="1793" y="645"/>
                  </a:cubicBezTo>
                  <a:cubicBezTo>
                    <a:pt x="1752" y="645"/>
                    <a:pt x="1732" y="665"/>
                    <a:pt x="1712" y="686"/>
                  </a:cubicBezTo>
                  <a:cubicBezTo>
                    <a:pt x="1671" y="686"/>
                    <a:pt x="1651" y="706"/>
                    <a:pt x="1610" y="726"/>
                  </a:cubicBezTo>
                  <a:cubicBezTo>
                    <a:pt x="1569" y="726"/>
                    <a:pt x="1508" y="747"/>
                    <a:pt x="1467" y="767"/>
                  </a:cubicBezTo>
                  <a:cubicBezTo>
                    <a:pt x="1590" y="706"/>
                    <a:pt x="1712" y="645"/>
                    <a:pt x="1834" y="604"/>
                  </a:cubicBezTo>
                  <a:cubicBezTo>
                    <a:pt x="1845" y="599"/>
                    <a:pt x="1850" y="596"/>
                    <a:pt x="1851" y="596"/>
                  </a:cubicBezTo>
                  <a:close/>
                  <a:moveTo>
                    <a:pt x="9532" y="828"/>
                  </a:moveTo>
                  <a:cubicBezTo>
                    <a:pt x="9471" y="910"/>
                    <a:pt x="9369" y="1011"/>
                    <a:pt x="9267" y="1134"/>
                  </a:cubicBezTo>
                  <a:cubicBezTo>
                    <a:pt x="9125" y="1236"/>
                    <a:pt x="8982" y="1358"/>
                    <a:pt x="8860" y="1460"/>
                  </a:cubicBezTo>
                  <a:cubicBezTo>
                    <a:pt x="8962" y="1337"/>
                    <a:pt x="9084" y="1195"/>
                    <a:pt x="9227" y="1073"/>
                  </a:cubicBezTo>
                  <a:lnTo>
                    <a:pt x="9288" y="1032"/>
                  </a:lnTo>
                  <a:cubicBezTo>
                    <a:pt x="9369" y="971"/>
                    <a:pt x="9451" y="910"/>
                    <a:pt x="9532" y="828"/>
                  </a:cubicBezTo>
                  <a:close/>
                  <a:moveTo>
                    <a:pt x="13178" y="2213"/>
                  </a:moveTo>
                  <a:lnTo>
                    <a:pt x="13181" y="2218"/>
                  </a:lnTo>
                  <a:lnTo>
                    <a:pt x="13181" y="2218"/>
                  </a:lnTo>
                  <a:cubicBezTo>
                    <a:pt x="13181" y="2218"/>
                    <a:pt x="13181" y="2217"/>
                    <a:pt x="13181" y="2217"/>
                  </a:cubicBezTo>
                  <a:lnTo>
                    <a:pt x="13181" y="2217"/>
                  </a:lnTo>
                  <a:cubicBezTo>
                    <a:pt x="13180" y="2216"/>
                    <a:pt x="13179" y="2214"/>
                    <a:pt x="13178" y="2213"/>
                  </a:cubicBezTo>
                  <a:close/>
                  <a:moveTo>
                    <a:pt x="6972" y="2564"/>
                  </a:moveTo>
                  <a:lnTo>
                    <a:pt x="6972" y="2564"/>
                  </a:lnTo>
                  <a:cubicBezTo>
                    <a:pt x="6966" y="2570"/>
                    <a:pt x="6966" y="2580"/>
                    <a:pt x="6966" y="2580"/>
                  </a:cubicBezTo>
                  <a:cubicBezTo>
                    <a:pt x="6966" y="2580"/>
                    <a:pt x="6932" y="2580"/>
                    <a:pt x="6972" y="2564"/>
                  </a:cubicBezTo>
                  <a:close/>
                  <a:moveTo>
                    <a:pt x="6009" y="2539"/>
                  </a:moveTo>
                  <a:lnTo>
                    <a:pt x="6009" y="2539"/>
                  </a:lnTo>
                  <a:cubicBezTo>
                    <a:pt x="6090" y="2559"/>
                    <a:pt x="6172" y="2580"/>
                    <a:pt x="6253" y="2580"/>
                  </a:cubicBezTo>
                  <a:cubicBezTo>
                    <a:pt x="6233" y="2580"/>
                    <a:pt x="6233" y="2600"/>
                    <a:pt x="6233" y="2620"/>
                  </a:cubicBezTo>
                  <a:lnTo>
                    <a:pt x="6212" y="2620"/>
                  </a:lnTo>
                  <a:cubicBezTo>
                    <a:pt x="6151" y="2600"/>
                    <a:pt x="6090" y="2580"/>
                    <a:pt x="6009" y="2539"/>
                  </a:cubicBezTo>
                  <a:close/>
                  <a:moveTo>
                    <a:pt x="15072" y="2721"/>
                  </a:moveTo>
                  <a:cubicBezTo>
                    <a:pt x="15075" y="2721"/>
                    <a:pt x="15107" y="2749"/>
                    <a:pt x="15153" y="2783"/>
                  </a:cubicBezTo>
                  <a:lnTo>
                    <a:pt x="15133" y="2783"/>
                  </a:lnTo>
                  <a:cubicBezTo>
                    <a:pt x="15088" y="2738"/>
                    <a:pt x="15071" y="2721"/>
                    <a:pt x="15072" y="2721"/>
                  </a:cubicBezTo>
                  <a:close/>
                  <a:moveTo>
                    <a:pt x="22627" y="2759"/>
                  </a:moveTo>
                  <a:lnTo>
                    <a:pt x="22627" y="2759"/>
                  </a:lnTo>
                  <a:cubicBezTo>
                    <a:pt x="22630" y="2764"/>
                    <a:pt x="22636" y="2772"/>
                    <a:pt x="22648" y="2783"/>
                  </a:cubicBezTo>
                  <a:cubicBezTo>
                    <a:pt x="22641" y="2775"/>
                    <a:pt x="22634" y="2766"/>
                    <a:pt x="22627" y="2759"/>
                  </a:cubicBezTo>
                  <a:close/>
                  <a:moveTo>
                    <a:pt x="18310" y="2600"/>
                  </a:moveTo>
                  <a:lnTo>
                    <a:pt x="18310" y="2600"/>
                  </a:lnTo>
                  <a:cubicBezTo>
                    <a:pt x="18228" y="2681"/>
                    <a:pt x="18126" y="2743"/>
                    <a:pt x="18025" y="2804"/>
                  </a:cubicBezTo>
                  <a:cubicBezTo>
                    <a:pt x="18106" y="2743"/>
                    <a:pt x="18208" y="2681"/>
                    <a:pt x="18310" y="2600"/>
                  </a:cubicBezTo>
                  <a:close/>
                  <a:moveTo>
                    <a:pt x="13727" y="1439"/>
                  </a:moveTo>
                  <a:cubicBezTo>
                    <a:pt x="13829" y="1521"/>
                    <a:pt x="14013" y="1684"/>
                    <a:pt x="14196" y="1887"/>
                  </a:cubicBezTo>
                  <a:cubicBezTo>
                    <a:pt x="14327" y="2043"/>
                    <a:pt x="14333" y="2065"/>
                    <a:pt x="14323" y="2065"/>
                  </a:cubicBezTo>
                  <a:cubicBezTo>
                    <a:pt x="14319" y="2065"/>
                    <a:pt x="14312" y="2061"/>
                    <a:pt x="14311" y="2061"/>
                  </a:cubicBezTo>
                  <a:cubicBezTo>
                    <a:pt x="14309" y="2061"/>
                    <a:pt x="14311" y="2063"/>
                    <a:pt x="14318" y="2070"/>
                  </a:cubicBezTo>
                  <a:cubicBezTo>
                    <a:pt x="14522" y="2335"/>
                    <a:pt x="14624" y="2417"/>
                    <a:pt x="14725" y="2498"/>
                  </a:cubicBezTo>
                  <a:cubicBezTo>
                    <a:pt x="14827" y="2559"/>
                    <a:pt x="14909" y="2641"/>
                    <a:pt x="15112" y="2804"/>
                  </a:cubicBezTo>
                  <a:cubicBezTo>
                    <a:pt x="15194" y="2885"/>
                    <a:pt x="15189" y="2900"/>
                    <a:pt x="15166" y="2900"/>
                  </a:cubicBezTo>
                  <a:cubicBezTo>
                    <a:pt x="15152" y="2900"/>
                    <a:pt x="15132" y="2895"/>
                    <a:pt x="15120" y="2895"/>
                  </a:cubicBezTo>
                  <a:cubicBezTo>
                    <a:pt x="15112" y="2895"/>
                    <a:pt x="15108" y="2897"/>
                    <a:pt x="15112" y="2905"/>
                  </a:cubicBezTo>
                  <a:cubicBezTo>
                    <a:pt x="14888" y="2743"/>
                    <a:pt x="14786" y="2620"/>
                    <a:pt x="14664" y="2478"/>
                  </a:cubicBezTo>
                  <a:lnTo>
                    <a:pt x="14664" y="2478"/>
                  </a:lnTo>
                  <a:cubicBezTo>
                    <a:pt x="14705" y="2539"/>
                    <a:pt x="14766" y="2600"/>
                    <a:pt x="14827" y="2661"/>
                  </a:cubicBezTo>
                  <a:cubicBezTo>
                    <a:pt x="14746" y="2600"/>
                    <a:pt x="14603" y="2478"/>
                    <a:pt x="14542" y="2396"/>
                  </a:cubicBezTo>
                  <a:lnTo>
                    <a:pt x="14542" y="2396"/>
                  </a:lnTo>
                  <a:cubicBezTo>
                    <a:pt x="14562" y="2417"/>
                    <a:pt x="14583" y="2437"/>
                    <a:pt x="14603" y="2457"/>
                  </a:cubicBezTo>
                  <a:cubicBezTo>
                    <a:pt x="14420" y="2274"/>
                    <a:pt x="14237" y="2050"/>
                    <a:pt x="14053" y="1826"/>
                  </a:cubicBezTo>
                  <a:cubicBezTo>
                    <a:pt x="13951" y="1704"/>
                    <a:pt x="13850" y="1561"/>
                    <a:pt x="13727" y="1439"/>
                  </a:cubicBezTo>
                  <a:close/>
                  <a:moveTo>
                    <a:pt x="979" y="2905"/>
                  </a:moveTo>
                  <a:lnTo>
                    <a:pt x="958" y="2967"/>
                  </a:lnTo>
                  <a:lnTo>
                    <a:pt x="958" y="2987"/>
                  </a:lnTo>
                  <a:cubicBezTo>
                    <a:pt x="979" y="2967"/>
                    <a:pt x="979" y="2946"/>
                    <a:pt x="979" y="2905"/>
                  </a:cubicBezTo>
                  <a:close/>
                  <a:moveTo>
                    <a:pt x="16803" y="3211"/>
                  </a:moveTo>
                  <a:cubicBezTo>
                    <a:pt x="16782" y="3211"/>
                    <a:pt x="16599" y="3231"/>
                    <a:pt x="16518" y="3231"/>
                  </a:cubicBezTo>
                  <a:cubicBezTo>
                    <a:pt x="16579" y="3231"/>
                    <a:pt x="16701" y="3231"/>
                    <a:pt x="16803" y="3211"/>
                  </a:cubicBezTo>
                  <a:close/>
                  <a:moveTo>
                    <a:pt x="11494" y="0"/>
                  </a:moveTo>
                  <a:cubicBezTo>
                    <a:pt x="11392" y="0"/>
                    <a:pt x="11298" y="5"/>
                    <a:pt x="11222" y="14"/>
                  </a:cubicBezTo>
                  <a:lnTo>
                    <a:pt x="11222" y="34"/>
                  </a:lnTo>
                  <a:cubicBezTo>
                    <a:pt x="10978" y="75"/>
                    <a:pt x="10754" y="136"/>
                    <a:pt x="10469" y="258"/>
                  </a:cubicBezTo>
                  <a:lnTo>
                    <a:pt x="10489" y="278"/>
                  </a:lnTo>
                  <a:cubicBezTo>
                    <a:pt x="10449" y="299"/>
                    <a:pt x="10367" y="319"/>
                    <a:pt x="10306" y="360"/>
                  </a:cubicBezTo>
                  <a:cubicBezTo>
                    <a:pt x="10225" y="401"/>
                    <a:pt x="10163" y="421"/>
                    <a:pt x="10062" y="462"/>
                  </a:cubicBezTo>
                  <a:cubicBezTo>
                    <a:pt x="9950" y="526"/>
                    <a:pt x="9813" y="602"/>
                    <a:pt x="9680" y="691"/>
                  </a:cubicBezTo>
                  <a:lnTo>
                    <a:pt x="9680" y="691"/>
                  </a:lnTo>
                  <a:cubicBezTo>
                    <a:pt x="9685" y="689"/>
                    <a:pt x="9690" y="687"/>
                    <a:pt x="9695" y="686"/>
                  </a:cubicBezTo>
                  <a:lnTo>
                    <a:pt x="9695" y="686"/>
                  </a:lnTo>
                  <a:cubicBezTo>
                    <a:pt x="9687" y="690"/>
                    <a:pt x="9679" y="694"/>
                    <a:pt x="9671" y="698"/>
                  </a:cubicBezTo>
                  <a:lnTo>
                    <a:pt x="9671" y="698"/>
                  </a:lnTo>
                  <a:cubicBezTo>
                    <a:pt x="9674" y="695"/>
                    <a:pt x="9677" y="693"/>
                    <a:pt x="9680" y="691"/>
                  </a:cubicBezTo>
                  <a:lnTo>
                    <a:pt x="9680" y="691"/>
                  </a:lnTo>
                  <a:cubicBezTo>
                    <a:pt x="9660" y="699"/>
                    <a:pt x="9643" y="709"/>
                    <a:pt x="9628" y="720"/>
                  </a:cubicBezTo>
                  <a:lnTo>
                    <a:pt x="9628" y="720"/>
                  </a:lnTo>
                  <a:cubicBezTo>
                    <a:pt x="9642" y="712"/>
                    <a:pt x="9656" y="705"/>
                    <a:pt x="9671" y="698"/>
                  </a:cubicBezTo>
                  <a:lnTo>
                    <a:pt x="9671" y="698"/>
                  </a:lnTo>
                  <a:cubicBezTo>
                    <a:pt x="9638" y="720"/>
                    <a:pt x="9605" y="743"/>
                    <a:pt x="9573" y="767"/>
                  </a:cubicBezTo>
                  <a:cubicBezTo>
                    <a:pt x="9585" y="755"/>
                    <a:pt x="9603" y="737"/>
                    <a:pt x="9628" y="720"/>
                  </a:cubicBezTo>
                  <a:lnTo>
                    <a:pt x="9628" y="720"/>
                  </a:lnTo>
                  <a:cubicBezTo>
                    <a:pt x="9233" y="932"/>
                    <a:pt x="8924" y="1308"/>
                    <a:pt x="8616" y="1521"/>
                  </a:cubicBezTo>
                  <a:cubicBezTo>
                    <a:pt x="8555" y="1602"/>
                    <a:pt x="8473" y="1643"/>
                    <a:pt x="8432" y="1684"/>
                  </a:cubicBezTo>
                  <a:cubicBezTo>
                    <a:pt x="8432" y="1684"/>
                    <a:pt x="8432" y="1663"/>
                    <a:pt x="8452" y="1663"/>
                  </a:cubicBezTo>
                  <a:lnTo>
                    <a:pt x="8452" y="1663"/>
                  </a:lnTo>
                  <a:cubicBezTo>
                    <a:pt x="8432" y="1663"/>
                    <a:pt x="8432" y="1684"/>
                    <a:pt x="8412" y="1684"/>
                  </a:cubicBezTo>
                  <a:cubicBezTo>
                    <a:pt x="8371" y="1724"/>
                    <a:pt x="8331" y="1745"/>
                    <a:pt x="8290" y="1765"/>
                  </a:cubicBezTo>
                  <a:cubicBezTo>
                    <a:pt x="8313" y="1753"/>
                    <a:pt x="8337" y="1741"/>
                    <a:pt x="8357" y="1730"/>
                  </a:cubicBezTo>
                  <a:lnTo>
                    <a:pt x="8357" y="1730"/>
                  </a:lnTo>
                  <a:cubicBezTo>
                    <a:pt x="8301" y="1774"/>
                    <a:pt x="8231" y="1841"/>
                    <a:pt x="8147" y="1908"/>
                  </a:cubicBezTo>
                  <a:lnTo>
                    <a:pt x="8086" y="1908"/>
                  </a:lnTo>
                  <a:cubicBezTo>
                    <a:pt x="8086" y="1928"/>
                    <a:pt x="8086" y="1928"/>
                    <a:pt x="8066" y="1928"/>
                  </a:cubicBezTo>
                  <a:cubicBezTo>
                    <a:pt x="8001" y="1967"/>
                    <a:pt x="7994" y="1981"/>
                    <a:pt x="8013" y="1981"/>
                  </a:cubicBezTo>
                  <a:cubicBezTo>
                    <a:pt x="8024" y="1981"/>
                    <a:pt x="8043" y="1976"/>
                    <a:pt x="8066" y="1969"/>
                  </a:cubicBezTo>
                  <a:lnTo>
                    <a:pt x="8066" y="1969"/>
                  </a:lnTo>
                  <a:cubicBezTo>
                    <a:pt x="8025" y="2009"/>
                    <a:pt x="7964" y="2050"/>
                    <a:pt x="7944" y="2070"/>
                  </a:cubicBezTo>
                  <a:cubicBezTo>
                    <a:pt x="7842" y="2091"/>
                    <a:pt x="7679" y="2254"/>
                    <a:pt x="7557" y="2274"/>
                  </a:cubicBezTo>
                  <a:cubicBezTo>
                    <a:pt x="7516" y="2315"/>
                    <a:pt x="7394" y="2376"/>
                    <a:pt x="7272" y="2437"/>
                  </a:cubicBezTo>
                  <a:cubicBezTo>
                    <a:pt x="7190" y="2457"/>
                    <a:pt x="7129" y="2498"/>
                    <a:pt x="7068" y="2519"/>
                  </a:cubicBezTo>
                  <a:cubicBezTo>
                    <a:pt x="7047" y="2539"/>
                    <a:pt x="7007" y="2539"/>
                    <a:pt x="6986" y="2559"/>
                  </a:cubicBezTo>
                  <a:cubicBezTo>
                    <a:pt x="6925" y="2559"/>
                    <a:pt x="6864" y="2580"/>
                    <a:pt x="6803" y="2580"/>
                  </a:cubicBezTo>
                  <a:cubicBezTo>
                    <a:pt x="6762" y="2580"/>
                    <a:pt x="6742" y="2600"/>
                    <a:pt x="6701" y="2600"/>
                  </a:cubicBezTo>
                  <a:lnTo>
                    <a:pt x="6620" y="2600"/>
                  </a:lnTo>
                  <a:lnTo>
                    <a:pt x="6559" y="2580"/>
                  </a:lnTo>
                  <a:lnTo>
                    <a:pt x="6294" y="2580"/>
                  </a:lnTo>
                  <a:cubicBezTo>
                    <a:pt x="6212" y="2539"/>
                    <a:pt x="6151" y="2519"/>
                    <a:pt x="6151" y="2498"/>
                  </a:cubicBezTo>
                  <a:cubicBezTo>
                    <a:pt x="6145" y="2491"/>
                    <a:pt x="6142" y="2489"/>
                    <a:pt x="6145" y="2489"/>
                  </a:cubicBezTo>
                  <a:cubicBezTo>
                    <a:pt x="6151" y="2489"/>
                    <a:pt x="6179" y="2498"/>
                    <a:pt x="6233" y="2498"/>
                  </a:cubicBezTo>
                  <a:cubicBezTo>
                    <a:pt x="6050" y="2457"/>
                    <a:pt x="5968" y="2417"/>
                    <a:pt x="5907" y="2376"/>
                  </a:cubicBezTo>
                  <a:cubicBezTo>
                    <a:pt x="5846" y="2335"/>
                    <a:pt x="5785" y="2295"/>
                    <a:pt x="5622" y="2213"/>
                  </a:cubicBezTo>
                  <a:lnTo>
                    <a:pt x="5663" y="2193"/>
                  </a:lnTo>
                  <a:cubicBezTo>
                    <a:pt x="5561" y="2111"/>
                    <a:pt x="5398" y="1989"/>
                    <a:pt x="5357" y="1928"/>
                  </a:cubicBezTo>
                  <a:cubicBezTo>
                    <a:pt x="5255" y="1826"/>
                    <a:pt x="5011" y="1541"/>
                    <a:pt x="4705" y="1256"/>
                  </a:cubicBezTo>
                  <a:cubicBezTo>
                    <a:pt x="4543" y="1113"/>
                    <a:pt x="4380" y="971"/>
                    <a:pt x="4196" y="849"/>
                  </a:cubicBezTo>
                  <a:cubicBezTo>
                    <a:pt x="4013" y="726"/>
                    <a:pt x="3809" y="625"/>
                    <a:pt x="3626" y="543"/>
                  </a:cubicBezTo>
                  <a:lnTo>
                    <a:pt x="3626" y="543"/>
                  </a:lnTo>
                  <a:cubicBezTo>
                    <a:pt x="3649" y="566"/>
                    <a:pt x="3652" y="574"/>
                    <a:pt x="3642" y="574"/>
                  </a:cubicBezTo>
                  <a:cubicBezTo>
                    <a:pt x="3625" y="574"/>
                    <a:pt x="3568" y="548"/>
                    <a:pt x="3504" y="523"/>
                  </a:cubicBezTo>
                  <a:cubicBezTo>
                    <a:pt x="3421" y="489"/>
                    <a:pt x="3310" y="456"/>
                    <a:pt x="3262" y="456"/>
                  </a:cubicBezTo>
                  <a:cubicBezTo>
                    <a:pt x="3251" y="456"/>
                    <a:pt x="3243" y="458"/>
                    <a:pt x="3239" y="462"/>
                  </a:cubicBezTo>
                  <a:cubicBezTo>
                    <a:pt x="3198" y="441"/>
                    <a:pt x="3097" y="421"/>
                    <a:pt x="3219" y="421"/>
                  </a:cubicBezTo>
                  <a:cubicBezTo>
                    <a:pt x="2994" y="385"/>
                    <a:pt x="2831" y="364"/>
                    <a:pt x="2682" y="364"/>
                  </a:cubicBezTo>
                  <a:cubicBezTo>
                    <a:pt x="2574" y="364"/>
                    <a:pt x="2474" y="375"/>
                    <a:pt x="2363" y="401"/>
                  </a:cubicBezTo>
                  <a:cubicBezTo>
                    <a:pt x="2323" y="401"/>
                    <a:pt x="2445" y="380"/>
                    <a:pt x="2404" y="380"/>
                  </a:cubicBezTo>
                  <a:cubicBezTo>
                    <a:pt x="2363" y="380"/>
                    <a:pt x="2282" y="401"/>
                    <a:pt x="2241" y="401"/>
                  </a:cubicBezTo>
                  <a:cubicBezTo>
                    <a:pt x="2200" y="401"/>
                    <a:pt x="2282" y="380"/>
                    <a:pt x="2363" y="360"/>
                  </a:cubicBezTo>
                  <a:lnTo>
                    <a:pt x="2363" y="360"/>
                  </a:lnTo>
                  <a:cubicBezTo>
                    <a:pt x="2262" y="380"/>
                    <a:pt x="2180" y="401"/>
                    <a:pt x="2119" y="421"/>
                  </a:cubicBezTo>
                  <a:cubicBezTo>
                    <a:pt x="2058" y="421"/>
                    <a:pt x="2017" y="441"/>
                    <a:pt x="1976" y="462"/>
                  </a:cubicBezTo>
                  <a:cubicBezTo>
                    <a:pt x="1936" y="502"/>
                    <a:pt x="1915" y="523"/>
                    <a:pt x="1915" y="543"/>
                  </a:cubicBezTo>
                  <a:cubicBezTo>
                    <a:pt x="1814" y="563"/>
                    <a:pt x="1732" y="584"/>
                    <a:pt x="1671" y="625"/>
                  </a:cubicBezTo>
                  <a:cubicBezTo>
                    <a:pt x="1610" y="645"/>
                    <a:pt x="1549" y="686"/>
                    <a:pt x="1508" y="726"/>
                  </a:cubicBezTo>
                  <a:cubicBezTo>
                    <a:pt x="1467" y="726"/>
                    <a:pt x="1427" y="747"/>
                    <a:pt x="1406" y="747"/>
                  </a:cubicBezTo>
                  <a:cubicBezTo>
                    <a:pt x="1406" y="747"/>
                    <a:pt x="1427" y="726"/>
                    <a:pt x="1528" y="665"/>
                  </a:cubicBezTo>
                  <a:lnTo>
                    <a:pt x="1528" y="665"/>
                  </a:lnTo>
                  <a:cubicBezTo>
                    <a:pt x="1467" y="686"/>
                    <a:pt x="1284" y="787"/>
                    <a:pt x="1121" y="910"/>
                  </a:cubicBezTo>
                  <a:cubicBezTo>
                    <a:pt x="958" y="1011"/>
                    <a:pt x="836" y="1154"/>
                    <a:pt x="836" y="1174"/>
                  </a:cubicBezTo>
                  <a:cubicBezTo>
                    <a:pt x="795" y="1195"/>
                    <a:pt x="693" y="1317"/>
                    <a:pt x="673" y="1337"/>
                  </a:cubicBezTo>
                  <a:cubicBezTo>
                    <a:pt x="632" y="1398"/>
                    <a:pt x="592" y="1439"/>
                    <a:pt x="551" y="1480"/>
                  </a:cubicBezTo>
                  <a:cubicBezTo>
                    <a:pt x="510" y="1521"/>
                    <a:pt x="490" y="1561"/>
                    <a:pt x="469" y="1602"/>
                  </a:cubicBezTo>
                  <a:cubicBezTo>
                    <a:pt x="429" y="1663"/>
                    <a:pt x="368" y="1724"/>
                    <a:pt x="306" y="1867"/>
                  </a:cubicBezTo>
                  <a:lnTo>
                    <a:pt x="347" y="1806"/>
                  </a:lnTo>
                  <a:lnTo>
                    <a:pt x="347" y="1806"/>
                  </a:lnTo>
                  <a:cubicBezTo>
                    <a:pt x="327" y="1928"/>
                    <a:pt x="245" y="2030"/>
                    <a:pt x="164" y="2254"/>
                  </a:cubicBezTo>
                  <a:cubicBezTo>
                    <a:pt x="62" y="2519"/>
                    <a:pt x="62" y="2580"/>
                    <a:pt x="42" y="2641"/>
                  </a:cubicBezTo>
                  <a:cubicBezTo>
                    <a:pt x="42" y="2681"/>
                    <a:pt x="42" y="2722"/>
                    <a:pt x="21" y="2783"/>
                  </a:cubicBezTo>
                  <a:cubicBezTo>
                    <a:pt x="21" y="2824"/>
                    <a:pt x="21" y="2865"/>
                    <a:pt x="1" y="2926"/>
                  </a:cubicBezTo>
                  <a:cubicBezTo>
                    <a:pt x="1" y="2946"/>
                    <a:pt x="1" y="2946"/>
                    <a:pt x="1" y="2946"/>
                  </a:cubicBezTo>
                  <a:lnTo>
                    <a:pt x="21" y="2946"/>
                  </a:lnTo>
                  <a:cubicBezTo>
                    <a:pt x="42" y="2946"/>
                    <a:pt x="62" y="2967"/>
                    <a:pt x="82" y="2967"/>
                  </a:cubicBezTo>
                  <a:lnTo>
                    <a:pt x="205" y="2967"/>
                  </a:lnTo>
                  <a:cubicBezTo>
                    <a:pt x="184" y="2967"/>
                    <a:pt x="184" y="2967"/>
                    <a:pt x="184" y="2946"/>
                  </a:cubicBezTo>
                  <a:cubicBezTo>
                    <a:pt x="194" y="2936"/>
                    <a:pt x="210" y="2931"/>
                    <a:pt x="230" y="2931"/>
                  </a:cubicBezTo>
                  <a:cubicBezTo>
                    <a:pt x="250" y="2931"/>
                    <a:pt x="276" y="2936"/>
                    <a:pt x="306" y="2946"/>
                  </a:cubicBezTo>
                  <a:cubicBezTo>
                    <a:pt x="347" y="2946"/>
                    <a:pt x="429" y="2946"/>
                    <a:pt x="490" y="2967"/>
                  </a:cubicBezTo>
                  <a:cubicBezTo>
                    <a:pt x="530" y="2967"/>
                    <a:pt x="571" y="2987"/>
                    <a:pt x="612" y="2987"/>
                  </a:cubicBezTo>
                  <a:lnTo>
                    <a:pt x="673" y="3007"/>
                  </a:lnTo>
                  <a:lnTo>
                    <a:pt x="755" y="3007"/>
                  </a:lnTo>
                  <a:cubicBezTo>
                    <a:pt x="816" y="3007"/>
                    <a:pt x="856" y="3028"/>
                    <a:pt x="917" y="3028"/>
                  </a:cubicBezTo>
                  <a:lnTo>
                    <a:pt x="958" y="3028"/>
                  </a:lnTo>
                  <a:cubicBezTo>
                    <a:pt x="958" y="3028"/>
                    <a:pt x="958" y="3019"/>
                    <a:pt x="958" y="3007"/>
                  </a:cubicBezTo>
                  <a:lnTo>
                    <a:pt x="938" y="3007"/>
                  </a:lnTo>
                  <a:lnTo>
                    <a:pt x="938" y="2987"/>
                  </a:lnTo>
                  <a:cubicBezTo>
                    <a:pt x="958" y="2987"/>
                    <a:pt x="958" y="2967"/>
                    <a:pt x="958" y="2946"/>
                  </a:cubicBezTo>
                  <a:cubicBezTo>
                    <a:pt x="958" y="2926"/>
                    <a:pt x="958" y="2885"/>
                    <a:pt x="979" y="2865"/>
                  </a:cubicBezTo>
                  <a:cubicBezTo>
                    <a:pt x="979" y="2783"/>
                    <a:pt x="999" y="2743"/>
                    <a:pt x="1040" y="2681"/>
                  </a:cubicBezTo>
                  <a:cubicBezTo>
                    <a:pt x="1080" y="2580"/>
                    <a:pt x="1141" y="2478"/>
                    <a:pt x="1182" y="2417"/>
                  </a:cubicBezTo>
                  <a:cubicBezTo>
                    <a:pt x="1186" y="2409"/>
                    <a:pt x="1188" y="2406"/>
                    <a:pt x="1188" y="2406"/>
                  </a:cubicBezTo>
                  <a:lnTo>
                    <a:pt x="1188" y="2406"/>
                  </a:lnTo>
                  <a:cubicBezTo>
                    <a:pt x="1188" y="2406"/>
                    <a:pt x="1162" y="2465"/>
                    <a:pt x="1162" y="2498"/>
                  </a:cubicBezTo>
                  <a:cubicBezTo>
                    <a:pt x="1203" y="2417"/>
                    <a:pt x="1243" y="2356"/>
                    <a:pt x="1243" y="2335"/>
                  </a:cubicBezTo>
                  <a:cubicBezTo>
                    <a:pt x="1264" y="2315"/>
                    <a:pt x="1264" y="2315"/>
                    <a:pt x="1243" y="2295"/>
                  </a:cubicBezTo>
                  <a:cubicBezTo>
                    <a:pt x="1243" y="2295"/>
                    <a:pt x="1203" y="2295"/>
                    <a:pt x="1304" y="2152"/>
                  </a:cubicBezTo>
                  <a:cubicBezTo>
                    <a:pt x="1308" y="2150"/>
                    <a:pt x="1310" y="2150"/>
                    <a:pt x="1313" y="2150"/>
                  </a:cubicBezTo>
                  <a:cubicBezTo>
                    <a:pt x="1325" y="2150"/>
                    <a:pt x="1320" y="2173"/>
                    <a:pt x="1330" y="2173"/>
                  </a:cubicBezTo>
                  <a:cubicBezTo>
                    <a:pt x="1340" y="2173"/>
                    <a:pt x="1363" y="2152"/>
                    <a:pt x="1427" y="2070"/>
                  </a:cubicBezTo>
                  <a:cubicBezTo>
                    <a:pt x="1467" y="2050"/>
                    <a:pt x="1549" y="1908"/>
                    <a:pt x="1671" y="1806"/>
                  </a:cubicBezTo>
                  <a:cubicBezTo>
                    <a:pt x="1814" y="1684"/>
                    <a:pt x="1976" y="1582"/>
                    <a:pt x="2139" y="1541"/>
                  </a:cubicBezTo>
                  <a:lnTo>
                    <a:pt x="2139" y="1541"/>
                  </a:lnTo>
                  <a:cubicBezTo>
                    <a:pt x="2110" y="1548"/>
                    <a:pt x="2082" y="1553"/>
                    <a:pt x="2067" y="1553"/>
                  </a:cubicBezTo>
                  <a:cubicBezTo>
                    <a:pt x="2040" y="1553"/>
                    <a:pt x="2049" y="1539"/>
                    <a:pt x="2139" y="1500"/>
                  </a:cubicBezTo>
                  <a:cubicBezTo>
                    <a:pt x="2241" y="1460"/>
                    <a:pt x="2404" y="1439"/>
                    <a:pt x="2547" y="1439"/>
                  </a:cubicBezTo>
                  <a:lnTo>
                    <a:pt x="2954" y="1439"/>
                  </a:lnTo>
                  <a:cubicBezTo>
                    <a:pt x="2995" y="1439"/>
                    <a:pt x="2995" y="1460"/>
                    <a:pt x="2995" y="1460"/>
                  </a:cubicBezTo>
                  <a:cubicBezTo>
                    <a:pt x="3076" y="1460"/>
                    <a:pt x="3219" y="1500"/>
                    <a:pt x="3341" y="1541"/>
                  </a:cubicBezTo>
                  <a:cubicBezTo>
                    <a:pt x="3484" y="1582"/>
                    <a:pt x="3585" y="1643"/>
                    <a:pt x="3646" y="1663"/>
                  </a:cubicBezTo>
                  <a:cubicBezTo>
                    <a:pt x="3687" y="1745"/>
                    <a:pt x="3911" y="1887"/>
                    <a:pt x="4115" y="2070"/>
                  </a:cubicBezTo>
                  <a:cubicBezTo>
                    <a:pt x="4298" y="2254"/>
                    <a:pt x="4481" y="2417"/>
                    <a:pt x="4461" y="2437"/>
                  </a:cubicBezTo>
                  <a:cubicBezTo>
                    <a:pt x="4583" y="2580"/>
                    <a:pt x="4726" y="2702"/>
                    <a:pt x="4868" y="2844"/>
                  </a:cubicBezTo>
                  <a:lnTo>
                    <a:pt x="4848" y="2844"/>
                  </a:lnTo>
                  <a:cubicBezTo>
                    <a:pt x="5113" y="3089"/>
                    <a:pt x="5255" y="3150"/>
                    <a:pt x="5357" y="3191"/>
                  </a:cubicBezTo>
                  <a:cubicBezTo>
                    <a:pt x="5406" y="3227"/>
                    <a:pt x="5404" y="3235"/>
                    <a:pt x="5394" y="3235"/>
                  </a:cubicBezTo>
                  <a:cubicBezTo>
                    <a:pt x="5387" y="3235"/>
                    <a:pt x="5378" y="3231"/>
                    <a:pt x="5378" y="3231"/>
                  </a:cubicBezTo>
                  <a:lnTo>
                    <a:pt x="5378" y="3231"/>
                  </a:lnTo>
                  <a:cubicBezTo>
                    <a:pt x="5602" y="3374"/>
                    <a:pt x="5744" y="3435"/>
                    <a:pt x="5887" y="3476"/>
                  </a:cubicBezTo>
                  <a:cubicBezTo>
                    <a:pt x="5948" y="3496"/>
                    <a:pt x="6009" y="3516"/>
                    <a:pt x="6090" y="3516"/>
                  </a:cubicBezTo>
                  <a:cubicBezTo>
                    <a:pt x="6131" y="3537"/>
                    <a:pt x="6172" y="3537"/>
                    <a:pt x="6212" y="3537"/>
                  </a:cubicBezTo>
                  <a:cubicBezTo>
                    <a:pt x="6253" y="3537"/>
                    <a:pt x="6314" y="3537"/>
                    <a:pt x="6375" y="3557"/>
                  </a:cubicBezTo>
                  <a:lnTo>
                    <a:pt x="6416" y="3578"/>
                  </a:lnTo>
                  <a:cubicBezTo>
                    <a:pt x="6457" y="3578"/>
                    <a:pt x="6561" y="3587"/>
                    <a:pt x="6698" y="3587"/>
                  </a:cubicBezTo>
                  <a:cubicBezTo>
                    <a:pt x="6767" y="3587"/>
                    <a:pt x="6844" y="3584"/>
                    <a:pt x="6925" y="3578"/>
                  </a:cubicBezTo>
                  <a:cubicBezTo>
                    <a:pt x="7190" y="3557"/>
                    <a:pt x="7475" y="3476"/>
                    <a:pt x="7720" y="3354"/>
                  </a:cubicBezTo>
                  <a:lnTo>
                    <a:pt x="7720" y="3354"/>
                  </a:lnTo>
                  <a:cubicBezTo>
                    <a:pt x="7720" y="3374"/>
                    <a:pt x="7699" y="3374"/>
                    <a:pt x="7658" y="3394"/>
                  </a:cubicBezTo>
                  <a:cubicBezTo>
                    <a:pt x="7944" y="3272"/>
                    <a:pt x="8269" y="3109"/>
                    <a:pt x="8534" y="2946"/>
                  </a:cubicBezTo>
                  <a:cubicBezTo>
                    <a:pt x="8779" y="2783"/>
                    <a:pt x="9003" y="2620"/>
                    <a:pt x="9043" y="2519"/>
                  </a:cubicBezTo>
                  <a:cubicBezTo>
                    <a:pt x="9145" y="2417"/>
                    <a:pt x="9247" y="2335"/>
                    <a:pt x="9328" y="2233"/>
                  </a:cubicBezTo>
                  <a:lnTo>
                    <a:pt x="9328" y="2233"/>
                  </a:lnTo>
                  <a:cubicBezTo>
                    <a:pt x="9209" y="2334"/>
                    <a:pt x="9167" y="2367"/>
                    <a:pt x="9162" y="2367"/>
                  </a:cubicBezTo>
                  <a:cubicBezTo>
                    <a:pt x="9152" y="2367"/>
                    <a:pt x="9264" y="2257"/>
                    <a:pt x="9242" y="2257"/>
                  </a:cubicBezTo>
                  <a:cubicBezTo>
                    <a:pt x="9237" y="2257"/>
                    <a:pt x="9226" y="2262"/>
                    <a:pt x="9206" y="2274"/>
                  </a:cubicBezTo>
                  <a:cubicBezTo>
                    <a:pt x="9309" y="2186"/>
                    <a:pt x="9474" y="2067"/>
                    <a:pt x="9491" y="2067"/>
                  </a:cubicBezTo>
                  <a:cubicBezTo>
                    <a:pt x="9498" y="2067"/>
                    <a:pt x="9482" y="2086"/>
                    <a:pt x="9430" y="2132"/>
                  </a:cubicBezTo>
                  <a:lnTo>
                    <a:pt x="9390" y="2152"/>
                  </a:lnTo>
                  <a:cubicBezTo>
                    <a:pt x="9385" y="2165"/>
                    <a:pt x="9387" y="2170"/>
                    <a:pt x="9394" y="2170"/>
                  </a:cubicBezTo>
                  <a:cubicBezTo>
                    <a:pt x="9420" y="2170"/>
                    <a:pt x="9517" y="2090"/>
                    <a:pt x="9614" y="2009"/>
                  </a:cubicBezTo>
                  <a:cubicBezTo>
                    <a:pt x="9745" y="1915"/>
                    <a:pt x="9860" y="1803"/>
                    <a:pt x="9892" y="1803"/>
                  </a:cubicBezTo>
                  <a:cubicBezTo>
                    <a:pt x="9895" y="1803"/>
                    <a:pt x="9897" y="1804"/>
                    <a:pt x="9899" y="1806"/>
                  </a:cubicBezTo>
                  <a:cubicBezTo>
                    <a:pt x="10286" y="1521"/>
                    <a:pt x="10693" y="1256"/>
                    <a:pt x="11141" y="1154"/>
                  </a:cubicBezTo>
                  <a:cubicBezTo>
                    <a:pt x="11253" y="1120"/>
                    <a:pt x="11371" y="1105"/>
                    <a:pt x="11492" y="1105"/>
                  </a:cubicBezTo>
                  <a:cubicBezTo>
                    <a:pt x="11591" y="1105"/>
                    <a:pt x="11692" y="1115"/>
                    <a:pt x="11793" y="1134"/>
                  </a:cubicBezTo>
                  <a:cubicBezTo>
                    <a:pt x="11996" y="1174"/>
                    <a:pt x="12200" y="1276"/>
                    <a:pt x="12383" y="1419"/>
                  </a:cubicBezTo>
                  <a:lnTo>
                    <a:pt x="12322" y="1317"/>
                  </a:lnTo>
                  <a:lnTo>
                    <a:pt x="12322" y="1317"/>
                  </a:lnTo>
                  <a:cubicBezTo>
                    <a:pt x="12404" y="1378"/>
                    <a:pt x="12485" y="1439"/>
                    <a:pt x="12567" y="1521"/>
                  </a:cubicBezTo>
                  <a:cubicBezTo>
                    <a:pt x="12594" y="1548"/>
                    <a:pt x="12609" y="1567"/>
                    <a:pt x="12603" y="1567"/>
                  </a:cubicBezTo>
                  <a:cubicBezTo>
                    <a:pt x="12595" y="1567"/>
                    <a:pt x="12555" y="1538"/>
                    <a:pt x="12465" y="1460"/>
                  </a:cubicBezTo>
                  <a:lnTo>
                    <a:pt x="12465" y="1460"/>
                  </a:lnTo>
                  <a:cubicBezTo>
                    <a:pt x="12546" y="1541"/>
                    <a:pt x="12750" y="1704"/>
                    <a:pt x="12750" y="1704"/>
                  </a:cubicBezTo>
                  <a:cubicBezTo>
                    <a:pt x="12837" y="1797"/>
                    <a:pt x="12863" y="1829"/>
                    <a:pt x="12858" y="1829"/>
                  </a:cubicBezTo>
                  <a:cubicBezTo>
                    <a:pt x="12846" y="1829"/>
                    <a:pt x="12696" y="1688"/>
                    <a:pt x="12694" y="1688"/>
                  </a:cubicBezTo>
                  <a:lnTo>
                    <a:pt x="12694" y="1688"/>
                  </a:lnTo>
                  <a:cubicBezTo>
                    <a:pt x="12693" y="1688"/>
                    <a:pt x="12698" y="1693"/>
                    <a:pt x="12709" y="1704"/>
                  </a:cubicBezTo>
                  <a:cubicBezTo>
                    <a:pt x="12743" y="1738"/>
                    <a:pt x="12777" y="1772"/>
                    <a:pt x="12811" y="1806"/>
                  </a:cubicBezTo>
                  <a:lnTo>
                    <a:pt x="12811" y="1806"/>
                  </a:lnTo>
                  <a:cubicBezTo>
                    <a:pt x="12913" y="1908"/>
                    <a:pt x="12933" y="1908"/>
                    <a:pt x="13116" y="2111"/>
                  </a:cubicBezTo>
                  <a:cubicBezTo>
                    <a:pt x="13175" y="2193"/>
                    <a:pt x="13180" y="2208"/>
                    <a:pt x="13181" y="2217"/>
                  </a:cubicBezTo>
                  <a:lnTo>
                    <a:pt x="13181" y="2217"/>
                  </a:lnTo>
                  <a:cubicBezTo>
                    <a:pt x="13233" y="2279"/>
                    <a:pt x="13246" y="2297"/>
                    <a:pt x="13243" y="2297"/>
                  </a:cubicBezTo>
                  <a:cubicBezTo>
                    <a:pt x="13241" y="2297"/>
                    <a:pt x="13228" y="2284"/>
                    <a:pt x="13218" y="2274"/>
                  </a:cubicBezTo>
                  <a:lnTo>
                    <a:pt x="13181" y="2218"/>
                  </a:lnTo>
                  <a:lnTo>
                    <a:pt x="13181" y="2218"/>
                  </a:lnTo>
                  <a:cubicBezTo>
                    <a:pt x="13182" y="2224"/>
                    <a:pt x="13182" y="2229"/>
                    <a:pt x="13198" y="2254"/>
                  </a:cubicBezTo>
                  <a:cubicBezTo>
                    <a:pt x="13198" y="2254"/>
                    <a:pt x="13198" y="2274"/>
                    <a:pt x="13259" y="2335"/>
                  </a:cubicBezTo>
                  <a:lnTo>
                    <a:pt x="13524" y="2641"/>
                  </a:lnTo>
                  <a:lnTo>
                    <a:pt x="13442" y="2498"/>
                  </a:lnTo>
                  <a:lnTo>
                    <a:pt x="13442" y="2498"/>
                  </a:lnTo>
                  <a:cubicBezTo>
                    <a:pt x="13528" y="2584"/>
                    <a:pt x="13613" y="2689"/>
                    <a:pt x="13622" y="2689"/>
                  </a:cubicBezTo>
                  <a:cubicBezTo>
                    <a:pt x="13626" y="2689"/>
                    <a:pt x="13615" y="2669"/>
                    <a:pt x="13585" y="2620"/>
                  </a:cubicBezTo>
                  <a:lnTo>
                    <a:pt x="13585" y="2620"/>
                  </a:lnTo>
                  <a:cubicBezTo>
                    <a:pt x="13666" y="2743"/>
                    <a:pt x="13890" y="3048"/>
                    <a:pt x="14175" y="3292"/>
                  </a:cubicBezTo>
                  <a:cubicBezTo>
                    <a:pt x="14298" y="3435"/>
                    <a:pt x="14440" y="3537"/>
                    <a:pt x="14562" y="3639"/>
                  </a:cubicBezTo>
                  <a:cubicBezTo>
                    <a:pt x="14685" y="3720"/>
                    <a:pt x="14786" y="3781"/>
                    <a:pt x="14807" y="3802"/>
                  </a:cubicBezTo>
                  <a:cubicBezTo>
                    <a:pt x="15051" y="3924"/>
                    <a:pt x="15275" y="4026"/>
                    <a:pt x="15581" y="4107"/>
                  </a:cubicBezTo>
                  <a:cubicBezTo>
                    <a:pt x="15540" y="4087"/>
                    <a:pt x="15520" y="4066"/>
                    <a:pt x="15540" y="4066"/>
                  </a:cubicBezTo>
                  <a:cubicBezTo>
                    <a:pt x="15540" y="4066"/>
                    <a:pt x="15601" y="4066"/>
                    <a:pt x="15744" y="4087"/>
                  </a:cubicBezTo>
                  <a:cubicBezTo>
                    <a:pt x="15703" y="4107"/>
                    <a:pt x="15723" y="4127"/>
                    <a:pt x="15764" y="4148"/>
                  </a:cubicBezTo>
                  <a:cubicBezTo>
                    <a:pt x="15805" y="4148"/>
                    <a:pt x="15886" y="4168"/>
                    <a:pt x="15968" y="4189"/>
                  </a:cubicBezTo>
                  <a:cubicBezTo>
                    <a:pt x="16049" y="4189"/>
                    <a:pt x="16131" y="4209"/>
                    <a:pt x="16212" y="4209"/>
                  </a:cubicBezTo>
                  <a:cubicBezTo>
                    <a:pt x="16300" y="4226"/>
                    <a:pt x="16357" y="4229"/>
                    <a:pt x="16410" y="4242"/>
                  </a:cubicBezTo>
                  <a:lnTo>
                    <a:pt x="16410" y="4242"/>
                  </a:lnTo>
                  <a:cubicBezTo>
                    <a:pt x="16391" y="4229"/>
                    <a:pt x="16563" y="4226"/>
                    <a:pt x="16721" y="4209"/>
                  </a:cubicBezTo>
                  <a:cubicBezTo>
                    <a:pt x="16884" y="4189"/>
                    <a:pt x="17047" y="4148"/>
                    <a:pt x="16904" y="4148"/>
                  </a:cubicBezTo>
                  <a:cubicBezTo>
                    <a:pt x="16949" y="4144"/>
                    <a:pt x="16977" y="4142"/>
                    <a:pt x="16994" y="4142"/>
                  </a:cubicBezTo>
                  <a:cubicBezTo>
                    <a:pt x="17062" y="4142"/>
                    <a:pt x="16957" y="4168"/>
                    <a:pt x="17088" y="4168"/>
                  </a:cubicBezTo>
                  <a:cubicBezTo>
                    <a:pt x="17352" y="4107"/>
                    <a:pt x="17638" y="4026"/>
                    <a:pt x="17923" y="3903"/>
                  </a:cubicBezTo>
                  <a:cubicBezTo>
                    <a:pt x="18004" y="3883"/>
                    <a:pt x="18065" y="3842"/>
                    <a:pt x="18147" y="3822"/>
                  </a:cubicBezTo>
                  <a:cubicBezTo>
                    <a:pt x="18228" y="3781"/>
                    <a:pt x="18289" y="3740"/>
                    <a:pt x="18371" y="3720"/>
                  </a:cubicBezTo>
                  <a:cubicBezTo>
                    <a:pt x="18513" y="3639"/>
                    <a:pt x="18656" y="3537"/>
                    <a:pt x="18778" y="3435"/>
                  </a:cubicBezTo>
                  <a:lnTo>
                    <a:pt x="18778" y="3435"/>
                  </a:lnTo>
                  <a:cubicBezTo>
                    <a:pt x="18778" y="3435"/>
                    <a:pt x="18758" y="3445"/>
                    <a:pt x="18750" y="3445"/>
                  </a:cubicBezTo>
                  <a:cubicBezTo>
                    <a:pt x="18742" y="3445"/>
                    <a:pt x="18748" y="3435"/>
                    <a:pt x="18798" y="3394"/>
                  </a:cubicBezTo>
                  <a:cubicBezTo>
                    <a:pt x="18900" y="3333"/>
                    <a:pt x="19002" y="3272"/>
                    <a:pt x="19084" y="3211"/>
                  </a:cubicBezTo>
                  <a:cubicBezTo>
                    <a:pt x="19185" y="3109"/>
                    <a:pt x="19145" y="3089"/>
                    <a:pt x="19348" y="2946"/>
                  </a:cubicBezTo>
                  <a:lnTo>
                    <a:pt x="19348" y="2946"/>
                  </a:lnTo>
                  <a:cubicBezTo>
                    <a:pt x="19328" y="2956"/>
                    <a:pt x="19308" y="2967"/>
                    <a:pt x="19300" y="2967"/>
                  </a:cubicBezTo>
                  <a:cubicBezTo>
                    <a:pt x="19292" y="2967"/>
                    <a:pt x="19297" y="2956"/>
                    <a:pt x="19328" y="2926"/>
                  </a:cubicBezTo>
                  <a:cubicBezTo>
                    <a:pt x="19572" y="2722"/>
                    <a:pt x="19817" y="2519"/>
                    <a:pt x="20061" y="2315"/>
                  </a:cubicBezTo>
                  <a:cubicBezTo>
                    <a:pt x="20326" y="2132"/>
                    <a:pt x="20611" y="1969"/>
                    <a:pt x="20916" y="1969"/>
                  </a:cubicBezTo>
                  <a:cubicBezTo>
                    <a:pt x="20943" y="1967"/>
                    <a:pt x="20969" y="1966"/>
                    <a:pt x="20995" y="1966"/>
                  </a:cubicBezTo>
                  <a:cubicBezTo>
                    <a:pt x="21274" y="1966"/>
                    <a:pt x="21552" y="2062"/>
                    <a:pt x="21813" y="2193"/>
                  </a:cubicBezTo>
                  <a:cubicBezTo>
                    <a:pt x="22098" y="2335"/>
                    <a:pt x="22362" y="2519"/>
                    <a:pt x="22586" y="2743"/>
                  </a:cubicBezTo>
                  <a:cubicBezTo>
                    <a:pt x="22538" y="2694"/>
                    <a:pt x="22525" y="2675"/>
                    <a:pt x="22531" y="2675"/>
                  </a:cubicBezTo>
                  <a:cubicBezTo>
                    <a:pt x="22540" y="2675"/>
                    <a:pt x="22583" y="2709"/>
                    <a:pt x="22627" y="2759"/>
                  </a:cubicBezTo>
                  <a:lnTo>
                    <a:pt x="22627" y="2759"/>
                  </a:lnTo>
                  <a:cubicBezTo>
                    <a:pt x="22622" y="2750"/>
                    <a:pt x="22627" y="2748"/>
                    <a:pt x="22635" y="2748"/>
                  </a:cubicBezTo>
                  <a:cubicBezTo>
                    <a:pt x="22641" y="2748"/>
                    <a:pt x="22649" y="2749"/>
                    <a:pt x="22656" y="2749"/>
                  </a:cubicBezTo>
                  <a:cubicBezTo>
                    <a:pt x="22663" y="2749"/>
                    <a:pt x="22668" y="2748"/>
                    <a:pt x="22668" y="2743"/>
                  </a:cubicBezTo>
                  <a:cubicBezTo>
                    <a:pt x="22790" y="2865"/>
                    <a:pt x="22912" y="2987"/>
                    <a:pt x="23035" y="3130"/>
                  </a:cubicBezTo>
                  <a:cubicBezTo>
                    <a:pt x="23136" y="3170"/>
                    <a:pt x="23442" y="3537"/>
                    <a:pt x="23503" y="3557"/>
                  </a:cubicBezTo>
                  <a:lnTo>
                    <a:pt x="23381" y="3435"/>
                  </a:lnTo>
                  <a:lnTo>
                    <a:pt x="23381" y="3435"/>
                  </a:lnTo>
                  <a:cubicBezTo>
                    <a:pt x="23405" y="3459"/>
                    <a:pt x="23420" y="3469"/>
                    <a:pt x="23428" y="3469"/>
                  </a:cubicBezTo>
                  <a:cubicBezTo>
                    <a:pt x="23447" y="3469"/>
                    <a:pt x="23424" y="3411"/>
                    <a:pt x="23381" y="3354"/>
                  </a:cubicBezTo>
                  <a:cubicBezTo>
                    <a:pt x="23381" y="3333"/>
                    <a:pt x="23360" y="3333"/>
                    <a:pt x="23360" y="3313"/>
                  </a:cubicBezTo>
                  <a:lnTo>
                    <a:pt x="23360" y="3313"/>
                  </a:lnTo>
                  <a:cubicBezTo>
                    <a:pt x="23483" y="3435"/>
                    <a:pt x="23605" y="3578"/>
                    <a:pt x="23727" y="3720"/>
                  </a:cubicBezTo>
                  <a:lnTo>
                    <a:pt x="24358" y="3170"/>
                  </a:lnTo>
                  <a:cubicBezTo>
                    <a:pt x="23707" y="2417"/>
                    <a:pt x="22729" y="1398"/>
                    <a:pt x="21507" y="1113"/>
                  </a:cubicBezTo>
                  <a:cubicBezTo>
                    <a:pt x="21316" y="1069"/>
                    <a:pt x="21136" y="1049"/>
                    <a:pt x="20965" y="1049"/>
                  </a:cubicBezTo>
                  <a:cubicBezTo>
                    <a:pt x="20045" y="1049"/>
                    <a:pt x="19403" y="1636"/>
                    <a:pt x="18819" y="2152"/>
                  </a:cubicBezTo>
                  <a:cubicBezTo>
                    <a:pt x="18778" y="2213"/>
                    <a:pt x="18717" y="2254"/>
                    <a:pt x="18656" y="2315"/>
                  </a:cubicBezTo>
                  <a:cubicBezTo>
                    <a:pt x="18676" y="2295"/>
                    <a:pt x="18676" y="2295"/>
                    <a:pt x="18676" y="2295"/>
                  </a:cubicBezTo>
                  <a:lnTo>
                    <a:pt x="18676" y="2295"/>
                  </a:lnTo>
                  <a:cubicBezTo>
                    <a:pt x="18597" y="2342"/>
                    <a:pt x="18555" y="2389"/>
                    <a:pt x="18559" y="2389"/>
                  </a:cubicBezTo>
                  <a:cubicBezTo>
                    <a:pt x="18560" y="2389"/>
                    <a:pt x="18565" y="2385"/>
                    <a:pt x="18574" y="2376"/>
                  </a:cubicBezTo>
                  <a:lnTo>
                    <a:pt x="18574" y="2376"/>
                  </a:lnTo>
                  <a:cubicBezTo>
                    <a:pt x="18513" y="2457"/>
                    <a:pt x="18432" y="2519"/>
                    <a:pt x="18350" y="2580"/>
                  </a:cubicBezTo>
                  <a:cubicBezTo>
                    <a:pt x="18409" y="2512"/>
                    <a:pt x="18407" y="2485"/>
                    <a:pt x="18373" y="2485"/>
                  </a:cubicBezTo>
                  <a:cubicBezTo>
                    <a:pt x="18336" y="2485"/>
                    <a:pt x="18262" y="2517"/>
                    <a:pt x="18187" y="2559"/>
                  </a:cubicBezTo>
                  <a:cubicBezTo>
                    <a:pt x="18187" y="2559"/>
                    <a:pt x="18187" y="2580"/>
                    <a:pt x="18025" y="2702"/>
                  </a:cubicBezTo>
                  <a:cubicBezTo>
                    <a:pt x="18072" y="2686"/>
                    <a:pt x="18279" y="2535"/>
                    <a:pt x="18312" y="2535"/>
                  </a:cubicBezTo>
                  <a:cubicBezTo>
                    <a:pt x="18322" y="2535"/>
                    <a:pt x="18317" y="2548"/>
                    <a:pt x="18289" y="2580"/>
                  </a:cubicBezTo>
                  <a:cubicBezTo>
                    <a:pt x="18065" y="2743"/>
                    <a:pt x="18086" y="2702"/>
                    <a:pt x="17963" y="2763"/>
                  </a:cubicBezTo>
                  <a:cubicBezTo>
                    <a:pt x="17972" y="2760"/>
                    <a:pt x="17978" y="2759"/>
                    <a:pt x="17982" y="2759"/>
                  </a:cubicBezTo>
                  <a:cubicBezTo>
                    <a:pt x="18008" y="2759"/>
                    <a:pt x="17953" y="2812"/>
                    <a:pt x="17882" y="2865"/>
                  </a:cubicBezTo>
                  <a:cubicBezTo>
                    <a:pt x="17821" y="2905"/>
                    <a:pt x="17760" y="2946"/>
                    <a:pt x="17739" y="2967"/>
                  </a:cubicBezTo>
                  <a:cubicBezTo>
                    <a:pt x="17276" y="3182"/>
                    <a:pt x="16799" y="3289"/>
                    <a:pt x="16353" y="3289"/>
                  </a:cubicBezTo>
                  <a:cubicBezTo>
                    <a:pt x="16250" y="3289"/>
                    <a:pt x="16148" y="3284"/>
                    <a:pt x="16049" y="3272"/>
                  </a:cubicBezTo>
                  <a:cubicBezTo>
                    <a:pt x="15988" y="3252"/>
                    <a:pt x="15947" y="3252"/>
                    <a:pt x="15886" y="3231"/>
                  </a:cubicBezTo>
                  <a:cubicBezTo>
                    <a:pt x="15866" y="3225"/>
                    <a:pt x="15859" y="3222"/>
                    <a:pt x="15862" y="3222"/>
                  </a:cubicBezTo>
                  <a:cubicBezTo>
                    <a:pt x="15868" y="3222"/>
                    <a:pt x="15913" y="3231"/>
                    <a:pt x="15968" y="3231"/>
                  </a:cubicBezTo>
                  <a:cubicBezTo>
                    <a:pt x="16029" y="3231"/>
                    <a:pt x="16090" y="3231"/>
                    <a:pt x="15988" y="3211"/>
                  </a:cubicBezTo>
                  <a:lnTo>
                    <a:pt x="15988" y="3211"/>
                  </a:lnTo>
                  <a:cubicBezTo>
                    <a:pt x="16054" y="3217"/>
                    <a:pt x="16119" y="3219"/>
                    <a:pt x="16187" y="3219"/>
                  </a:cubicBezTo>
                  <a:cubicBezTo>
                    <a:pt x="16350" y="3219"/>
                    <a:pt x="16526" y="3205"/>
                    <a:pt x="16742" y="3191"/>
                  </a:cubicBezTo>
                  <a:lnTo>
                    <a:pt x="16803" y="3211"/>
                  </a:lnTo>
                  <a:cubicBezTo>
                    <a:pt x="16925" y="3211"/>
                    <a:pt x="17047" y="3191"/>
                    <a:pt x="17108" y="3150"/>
                  </a:cubicBezTo>
                  <a:cubicBezTo>
                    <a:pt x="17027" y="3150"/>
                    <a:pt x="16966" y="3170"/>
                    <a:pt x="16904" y="3170"/>
                  </a:cubicBezTo>
                  <a:cubicBezTo>
                    <a:pt x="17108" y="3109"/>
                    <a:pt x="17332" y="3007"/>
                    <a:pt x="17577" y="2905"/>
                  </a:cubicBezTo>
                  <a:lnTo>
                    <a:pt x="17577" y="2905"/>
                  </a:lnTo>
                  <a:cubicBezTo>
                    <a:pt x="17454" y="2926"/>
                    <a:pt x="17536" y="2946"/>
                    <a:pt x="17332" y="2967"/>
                  </a:cubicBezTo>
                  <a:cubicBezTo>
                    <a:pt x="17434" y="2967"/>
                    <a:pt x="17271" y="3028"/>
                    <a:pt x="17128" y="3068"/>
                  </a:cubicBezTo>
                  <a:cubicBezTo>
                    <a:pt x="16966" y="3109"/>
                    <a:pt x="16823" y="3130"/>
                    <a:pt x="16966" y="3130"/>
                  </a:cubicBezTo>
                  <a:cubicBezTo>
                    <a:pt x="16830" y="3130"/>
                    <a:pt x="16730" y="3148"/>
                    <a:pt x="16607" y="3148"/>
                  </a:cubicBezTo>
                  <a:cubicBezTo>
                    <a:pt x="16545" y="3148"/>
                    <a:pt x="16477" y="3143"/>
                    <a:pt x="16395" y="3130"/>
                  </a:cubicBezTo>
                  <a:lnTo>
                    <a:pt x="16395" y="3130"/>
                  </a:lnTo>
                  <a:cubicBezTo>
                    <a:pt x="16395" y="3144"/>
                    <a:pt x="16436" y="3158"/>
                    <a:pt x="16388" y="3158"/>
                  </a:cubicBezTo>
                  <a:cubicBezTo>
                    <a:pt x="16368" y="3158"/>
                    <a:pt x="16333" y="3156"/>
                    <a:pt x="16273" y="3150"/>
                  </a:cubicBezTo>
                  <a:lnTo>
                    <a:pt x="16212" y="3150"/>
                  </a:lnTo>
                  <a:cubicBezTo>
                    <a:pt x="16273" y="3170"/>
                    <a:pt x="16314" y="3170"/>
                    <a:pt x="16334" y="3170"/>
                  </a:cubicBezTo>
                  <a:cubicBezTo>
                    <a:pt x="16293" y="3191"/>
                    <a:pt x="16253" y="3191"/>
                    <a:pt x="16212" y="3191"/>
                  </a:cubicBezTo>
                  <a:cubicBezTo>
                    <a:pt x="16171" y="3191"/>
                    <a:pt x="16110" y="3191"/>
                    <a:pt x="16049" y="3170"/>
                  </a:cubicBezTo>
                  <a:cubicBezTo>
                    <a:pt x="15927" y="3170"/>
                    <a:pt x="15825" y="3150"/>
                    <a:pt x="15764" y="3130"/>
                  </a:cubicBezTo>
                  <a:cubicBezTo>
                    <a:pt x="15719" y="3114"/>
                    <a:pt x="15715" y="3111"/>
                    <a:pt x="15725" y="3111"/>
                  </a:cubicBezTo>
                  <a:cubicBezTo>
                    <a:pt x="15735" y="3111"/>
                    <a:pt x="15761" y="3115"/>
                    <a:pt x="15765" y="3115"/>
                  </a:cubicBezTo>
                  <a:cubicBezTo>
                    <a:pt x="15767" y="3115"/>
                    <a:pt x="15762" y="3114"/>
                    <a:pt x="15744" y="3109"/>
                  </a:cubicBezTo>
                  <a:cubicBezTo>
                    <a:pt x="15703" y="3089"/>
                    <a:pt x="15642" y="3089"/>
                    <a:pt x="15581" y="3068"/>
                  </a:cubicBezTo>
                  <a:cubicBezTo>
                    <a:pt x="15581" y="3054"/>
                    <a:pt x="15428" y="2962"/>
                    <a:pt x="15450" y="2962"/>
                  </a:cubicBezTo>
                  <a:cubicBezTo>
                    <a:pt x="15458" y="2962"/>
                    <a:pt x="15489" y="2975"/>
                    <a:pt x="15560" y="3007"/>
                  </a:cubicBezTo>
                  <a:lnTo>
                    <a:pt x="15438" y="2946"/>
                  </a:lnTo>
                  <a:cubicBezTo>
                    <a:pt x="15418" y="2926"/>
                    <a:pt x="15377" y="2905"/>
                    <a:pt x="15336" y="2885"/>
                  </a:cubicBezTo>
                  <a:cubicBezTo>
                    <a:pt x="15194" y="2804"/>
                    <a:pt x="15031" y="2661"/>
                    <a:pt x="14929" y="2580"/>
                  </a:cubicBezTo>
                  <a:cubicBezTo>
                    <a:pt x="14866" y="2501"/>
                    <a:pt x="14755" y="2410"/>
                    <a:pt x="14745" y="2410"/>
                  </a:cubicBezTo>
                  <a:cubicBezTo>
                    <a:pt x="14742" y="2410"/>
                    <a:pt x="14747" y="2418"/>
                    <a:pt x="14766" y="2437"/>
                  </a:cubicBezTo>
                  <a:cubicBezTo>
                    <a:pt x="14664" y="2335"/>
                    <a:pt x="14562" y="2213"/>
                    <a:pt x="14461" y="2111"/>
                  </a:cubicBezTo>
                  <a:cubicBezTo>
                    <a:pt x="14175" y="1785"/>
                    <a:pt x="13870" y="1419"/>
                    <a:pt x="13544" y="1032"/>
                  </a:cubicBezTo>
                  <a:cubicBezTo>
                    <a:pt x="13442" y="930"/>
                    <a:pt x="13320" y="808"/>
                    <a:pt x="13137" y="645"/>
                  </a:cubicBezTo>
                  <a:lnTo>
                    <a:pt x="13116" y="604"/>
                  </a:lnTo>
                  <a:cubicBezTo>
                    <a:pt x="13076" y="563"/>
                    <a:pt x="13015" y="543"/>
                    <a:pt x="12974" y="502"/>
                  </a:cubicBezTo>
                  <a:cubicBezTo>
                    <a:pt x="12913" y="462"/>
                    <a:pt x="12852" y="421"/>
                    <a:pt x="12791" y="380"/>
                  </a:cubicBezTo>
                  <a:cubicBezTo>
                    <a:pt x="12689" y="299"/>
                    <a:pt x="12567" y="258"/>
                    <a:pt x="12526" y="238"/>
                  </a:cubicBezTo>
                  <a:cubicBezTo>
                    <a:pt x="12444" y="176"/>
                    <a:pt x="12200" y="75"/>
                    <a:pt x="11956" y="34"/>
                  </a:cubicBezTo>
                  <a:cubicBezTo>
                    <a:pt x="11801" y="10"/>
                    <a:pt x="11638" y="0"/>
                    <a:pt x="11494" y="0"/>
                  </a:cubicBezTo>
                  <a:close/>
                  <a:moveTo>
                    <a:pt x="16410" y="4242"/>
                  </a:moveTo>
                  <a:lnTo>
                    <a:pt x="16410" y="4242"/>
                  </a:lnTo>
                  <a:cubicBezTo>
                    <a:pt x="16414" y="4244"/>
                    <a:pt x="16422" y="4247"/>
                    <a:pt x="16436" y="4250"/>
                  </a:cubicBezTo>
                  <a:cubicBezTo>
                    <a:pt x="16428" y="4247"/>
                    <a:pt x="16419" y="4244"/>
                    <a:pt x="16410" y="424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3"/>
            <p:cNvSpPr/>
            <p:nvPr/>
          </p:nvSpPr>
          <p:spPr>
            <a:xfrm>
              <a:off x="8994382" y="5023278"/>
              <a:ext cx="7330" cy="5354"/>
            </a:xfrm>
            <a:custGeom>
              <a:avLst/>
              <a:gdLst/>
              <a:ahLst/>
              <a:cxnLst/>
              <a:rect l="l" t="t" r="r" b="b"/>
              <a:pathLst>
                <a:path w="115" h="84" extrusionOk="0">
                  <a:moveTo>
                    <a:pt x="83" y="0"/>
                  </a:moveTo>
                  <a:cubicBezTo>
                    <a:pt x="79" y="0"/>
                    <a:pt x="76" y="2"/>
                    <a:pt x="82" y="2"/>
                  </a:cubicBezTo>
                  <a:cubicBezTo>
                    <a:pt x="1" y="63"/>
                    <a:pt x="41" y="63"/>
                    <a:pt x="41" y="83"/>
                  </a:cubicBezTo>
                  <a:cubicBezTo>
                    <a:pt x="114" y="11"/>
                    <a:pt x="93" y="0"/>
                    <a:pt x="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3"/>
            <p:cNvSpPr/>
            <p:nvPr/>
          </p:nvSpPr>
          <p:spPr>
            <a:xfrm>
              <a:off x="8996996" y="4942901"/>
              <a:ext cx="10453" cy="9115"/>
            </a:xfrm>
            <a:custGeom>
              <a:avLst/>
              <a:gdLst/>
              <a:ahLst/>
              <a:cxnLst/>
              <a:rect l="l" t="t" r="r" b="b"/>
              <a:pathLst>
                <a:path w="164" h="143" extrusionOk="0">
                  <a:moveTo>
                    <a:pt x="0" y="0"/>
                  </a:moveTo>
                  <a:lnTo>
                    <a:pt x="0" y="0"/>
                  </a:lnTo>
                  <a:cubicBezTo>
                    <a:pt x="62" y="41"/>
                    <a:pt x="123" y="102"/>
                    <a:pt x="163" y="143"/>
                  </a:cubicBezTo>
                  <a:lnTo>
                    <a:pt x="163" y="143"/>
                  </a:lnTo>
                  <a:lnTo>
                    <a:pt x="143" y="122"/>
                  </a:lnTo>
                  <a:cubicBezTo>
                    <a:pt x="102" y="82"/>
                    <a:pt x="62" y="41"/>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3"/>
            <p:cNvSpPr/>
            <p:nvPr/>
          </p:nvSpPr>
          <p:spPr>
            <a:xfrm>
              <a:off x="8941158" y="4893565"/>
              <a:ext cx="44236" cy="35121"/>
            </a:xfrm>
            <a:custGeom>
              <a:avLst/>
              <a:gdLst/>
              <a:ahLst/>
              <a:cxnLst/>
              <a:rect l="l" t="t" r="r" b="b"/>
              <a:pathLst>
                <a:path w="694" h="551" extrusionOk="0">
                  <a:moveTo>
                    <a:pt x="1" y="0"/>
                  </a:moveTo>
                  <a:lnTo>
                    <a:pt x="1" y="0"/>
                  </a:lnTo>
                  <a:cubicBezTo>
                    <a:pt x="103" y="102"/>
                    <a:pt x="408" y="306"/>
                    <a:pt x="571" y="469"/>
                  </a:cubicBezTo>
                  <a:lnTo>
                    <a:pt x="591" y="509"/>
                  </a:lnTo>
                  <a:lnTo>
                    <a:pt x="693" y="550"/>
                  </a:lnTo>
                  <a:cubicBezTo>
                    <a:pt x="489" y="367"/>
                    <a:pt x="164" y="122"/>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3"/>
            <p:cNvSpPr/>
            <p:nvPr/>
          </p:nvSpPr>
          <p:spPr>
            <a:xfrm>
              <a:off x="8903551" y="4865010"/>
              <a:ext cx="64" cy="64"/>
            </a:xfrm>
            <a:custGeom>
              <a:avLst/>
              <a:gdLst/>
              <a:ahLst/>
              <a:cxnLst/>
              <a:rect l="l" t="t" r="r" b="b"/>
              <a:pathLst>
                <a:path w="1" h="1" extrusionOk="0">
                  <a:moveTo>
                    <a:pt x="0" y="0"/>
                  </a:moveTo>
                  <a:cubicBezTo>
                    <a:pt x="0" y="0"/>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3"/>
            <p:cNvSpPr/>
            <p:nvPr/>
          </p:nvSpPr>
          <p:spPr>
            <a:xfrm>
              <a:off x="8903551" y="4865010"/>
              <a:ext cx="10390" cy="5227"/>
            </a:xfrm>
            <a:custGeom>
              <a:avLst/>
              <a:gdLst/>
              <a:ahLst/>
              <a:cxnLst/>
              <a:rect l="l" t="t" r="r" b="b"/>
              <a:pathLst>
                <a:path w="163" h="82" extrusionOk="0">
                  <a:moveTo>
                    <a:pt x="20" y="0"/>
                  </a:moveTo>
                  <a:lnTo>
                    <a:pt x="20" y="0"/>
                  </a:lnTo>
                  <a:cubicBezTo>
                    <a:pt x="24" y="4"/>
                    <a:pt x="26" y="6"/>
                    <a:pt x="27" y="7"/>
                  </a:cubicBezTo>
                  <a:lnTo>
                    <a:pt x="27" y="7"/>
                  </a:lnTo>
                  <a:cubicBezTo>
                    <a:pt x="15" y="2"/>
                    <a:pt x="7" y="0"/>
                    <a:pt x="0" y="0"/>
                  </a:cubicBezTo>
                  <a:lnTo>
                    <a:pt x="0" y="0"/>
                  </a:lnTo>
                  <a:cubicBezTo>
                    <a:pt x="14" y="0"/>
                    <a:pt x="27" y="9"/>
                    <a:pt x="29" y="9"/>
                  </a:cubicBezTo>
                  <a:cubicBezTo>
                    <a:pt x="29" y="9"/>
                    <a:pt x="29" y="9"/>
                    <a:pt x="27" y="7"/>
                  </a:cubicBezTo>
                  <a:lnTo>
                    <a:pt x="27" y="7"/>
                  </a:lnTo>
                  <a:cubicBezTo>
                    <a:pt x="53" y="18"/>
                    <a:pt x="94" y="40"/>
                    <a:pt x="163" y="82"/>
                  </a:cubicBezTo>
                  <a:cubicBezTo>
                    <a:pt x="163" y="82"/>
                    <a:pt x="163" y="61"/>
                    <a:pt x="143" y="61"/>
                  </a:cubicBezTo>
                  <a:cubicBezTo>
                    <a:pt x="122" y="41"/>
                    <a:pt x="82" y="21"/>
                    <a:pt x="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3"/>
            <p:cNvSpPr/>
            <p:nvPr/>
          </p:nvSpPr>
          <p:spPr>
            <a:xfrm>
              <a:off x="8911328" y="4867878"/>
              <a:ext cx="4717" cy="2741"/>
            </a:xfrm>
            <a:custGeom>
              <a:avLst/>
              <a:gdLst/>
              <a:ahLst/>
              <a:cxnLst/>
              <a:rect l="l" t="t" r="r" b="b"/>
              <a:pathLst>
                <a:path w="74" h="43" extrusionOk="0">
                  <a:moveTo>
                    <a:pt x="3" y="1"/>
                  </a:moveTo>
                  <a:cubicBezTo>
                    <a:pt x="1" y="1"/>
                    <a:pt x="5" y="5"/>
                    <a:pt x="21" y="16"/>
                  </a:cubicBezTo>
                  <a:cubicBezTo>
                    <a:pt x="54" y="35"/>
                    <a:pt x="67" y="42"/>
                    <a:pt x="69" y="42"/>
                  </a:cubicBezTo>
                  <a:cubicBezTo>
                    <a:pt x="74" y="42"/>
                    <a:pt x="8" y="1"/>
                    <a:pt x="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3"/>
            <p:cNvSpPr/>
            <p:nvPr/>
          </p:nvSpPr>
          <p:spPr>
            <a:xfrm>
              <a:off x="8867410" y="4848373"/>
              <a:ext cx="17975" cy="7585"/>
            </a:xfrm>
            <a:custGeom>
              <a:avLst/>
              <a:gdLst/>
              <a:ahLst/>
              <a:cxnLst/>
              <a:rect l="l" t="t" r="r" b="b"/>
              <a:pathLst>
                <a:path w="282" h="119" extrusionOk="0">
                  <a:moveTo>
                    <a:pt x="15" y="0"/>
                  </a:moveTo>
                  <a:cubicBezTo>
                    <a:pt x="1" y="0"/>
                    <a:pt x="39" y="22"/>
                    <a:pt x="99" y="58"/>
                  </a:cubicBezTo>
                  <a:cubicBezTo>
                    <a:pt x="160" y="78"/>
                    <a:pt x="221" y="78"/>
                    <a:pt x="282" y="119"/>
                  </a:cubicBezTo>
                  <a:cubicBezTo>
                    <a:pt x="247" y="84"/>
                    <a:pt x="121" y="33"/>
                    <a:pt x="126" y="33"/>
                  </a:cubicBezTo>
                  <a:cubicBezTo>
                    <a:pt x="127" y="33"/>
                    <a:pt x="131" y="34"/>
                    <a:pt x="139" y="37"/>
                  </a:cubicBezTo>
                  <a:lnTo>
                    <a:pt x="139" y="37"/>
                  </a:lnTo>
                  <a:cubicBezTo>
                    <a:pt x="63" y="12"/>
                    <a:pt x="25" y="0"/>
                    <a:pt x="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3"/>
            <p:cNvSpPr/>
            <p:nvPr/>
          </p:nvSpPr>
          <p:spPr>
            <a:xfrm>
              <a:off x="8861992" y="4849393"/>
              <a:ext cx="6565" cy="2677"/>
            </a:xfrm>
            <a:custGeom>
              <a:avLst/>
              <a:gdLst/>
              <a:ahLst/>
              <a:cxnLst/>
              <a:rect l="l" t="t" r="r" b="b"/>
              <a:pathLst>
                <a:path w="103" h="42" extrusionOk="0">
                  <a:moveTo>
                    <a:pt x="0" y="1"/>
                  </a:moveTo>
                  <a:lnTo>
                    <a:pt x="0" y="1"/>
                  </a:lnTo>
                  <a:cubicBezTo>
                    <a:pt x="41" y="21"/>
                    <a:pt x="61" y="21"/>
                    <a:pt x="102" y="42"/>
                  </a:cubicBezTo>
                  <a:cubicBezTo>
                    <a:pt x="82" y="21"/>
                    <a:pt x="61" y="2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3"/>
            <p:cNvSpPr/>
            <p:nvPr/>
          </p:nvSpPr>
          <p:spPr>
            <a:xfrm>
              <a:off x="8868494" y="4850732"/>
              <a:ext cx="13003" cy="3952"/>
            </a:xfrm>
            <a:custGeom>
              <a:avLst/>
              <a:gdLst/>
              <a:ahLst/>
              <a:cxnLst/>
              <a:rect l="l" t="t" r="r" b="b"/>
              <a:pathLst>
                <a:path w="204" h="62" extrusionOk="0">
                  <a:moveTo>
                    <a:pt x="0" y="0"/>
                  </a:moveTo>
                  <a:cubicBezTo>
                    <a:pt x="21" y="21"/>
                    <a:pt x="21" y="41"/>
                    <a:pt x="82" y="41"/>
                  </a:cubicBezTo>
                  <a:cubicBezTo>
                    <a:pt x="61" y="41"/>
                    <a:pt x="102" y="41"/>
                    <a:pt x="204" y="61"/>
                  </a:cubicBez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3"/>
            <p:cNvSpPr/>
            <p:nvPr/>
          </p:nvSpPr>
          <p:spPr>
            <a:xfrm>
              <a:off x="8887935" y="4858508"/>
              <a:ext cx="17210" cy="9115"/>
            </a:xfrm>
            <a:custGeom>
              <a:avLst/>
              <a:gdLst/>
              <a:ahLst/>
              <a:cxnLst/>
              <a:rect l="l" t="t" r="r" b="b"/>
              <a:pathLst>
                <a:path w="270" h="143" extrusionOk="0">
                  <a:moveTo>
                    <a:pt x="1" y="0"/>
                  </a:moveTo>
                  <a:cubicBezTo>
                    <a:pt x="72" y="29"/>
                    <a:pt x="152" y="67"/>
                    <a:pt x="133" y="67"/>
                  </a:cubicBezTo>
                  <a:cubicBezTo>
                    <a:pt x="125" y="67"/>
                    <a:pt x="97" y="60"/>
                    <a:pt x="41" y="41"/>
                  </a:cubicBezTo>
                  <a:lnTo>
                    <a:pt x="41" y="41"/>
                  </a:lnTo>
                  <a:cubicBezTo>
                    <a:pt x="170" y="105"/>
                    <a:pt x="247" y="131"/>
                    <a:pt x="265" y="140"/>
                  </a:cubicBezTo>
                  <a:lnTo>
                    <a:pt x="265" y="140"/>
                  </a:lnTo>
                  <a:cubicBezTo>
                    <a:pt x="256" y="117"/>
                    <a:pt x="156" y="59"/>
                    <a:pt x="1" y="0"/>
                  </a:cubicBezTo>
                  <a:close/>
                  <a:moveTo>
                    <a:pt x="265" y="140"/>
                  </a:moveTo>
                  <a:lnTo>
                    <a:pt x="265" y="140"/>
                  </a:lnTo>
                  <a:cubicBezTo>
                    <a:pt x="265" y="141"/>
                    <a:pt x="265" y="142"/>
                    <a:pt x="265" y="143"/>
                  </a:cubicBezTo>
                  <a:cubicBezTo>
                    <a:pt x="270" y="143"/>
                    <a:pt x="269" y="142"/>
                    <a:pt x="265" y="1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3"/>
            <p:cNvSpPr/>
            <p:nvPr/>
          </p:nvSpPr>
          <p:spPr>
            <a:xfrm>
              <a:off x="8937270" y="4893438"/>
              <a:ext cx="13067" cy="9242"/>
            </a:xfrm>
            <a:custGeom>
              <a:avLst/>
              <a:gdLst/>
              <a:ahLst/>
              <a:cxnLst/>
              <a:rect l="l" t="t" r="r" b="b"/>
              <a:pathLst>
                <a:path w="205" h="145" extrusionOk="0">
                  <a:moveTo>
                    <a:pt x="3" y="0"/>
                  </a:moveTo>
                  <a:cubicBezTo>
                    <a:pt x="1" y="0"/>
                    <a:pt x="1" y="1"/>
                    <a:pt x="1" y="2"/>
                  </a:cubicBezTo>
                  <a:lnTo>
                    <a:pt x="102" y="84"/>
                  </a:lnTo>
                  <a:lnTo>
                    <a:pt x="191" y="137"/>
                  </a:lnTo>
                  <a:lnTo>
                    <a:pt x="191" y="137"/>
                  </a:lnTo>
                  <a:cubicBezTo>
                    <a:pt x="140" y="103"/>
                    <a:pt x="20" y="0"/>
                    <a:pt x="3" y="0"/>
                  </a:cubicBezTo>
                  <a:close/>
                  <a:moveTo>
                    <a:pt x="191" y="137"/>
                  </a:moveTo>
                  <a:cubicBezTo>
                    <a:pt x="196" y="140"/>
                    <a:pt x="201" y="143"/>
                    <a:pt x="204" y="145"/>
                  </a:cubicBezTo>
                  <a:lnTo>
                    <a:pt x="191" y="13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3"/>
            <p:cNvSpPr/>
            <p:nvPr/>
          </p:nvSpPr>
          <p:spPr>
            <a:xfrm>
              <a:off x="8795765" y="4841617"/>
              <a:ext cx="15680" cy="1402"/>
            </a:xfrm>
            <a:custGeom>
              <a:avLst/>
              <a:gdLst/>
              <a:ahLst/>
              <a:cxnLst/>
              <a:rect l="l" t="t" r="r" b="b"/>
              <a:pathLst>
                <a:path w="246" h="22" extrusionOk="0">
                  <a:moveTo>
                    <a:pt x="21" y="1"/>
                  </a:moveTo>
                  <a:cubicBezTo>
                    <a:pt x="1" y="1"/>
                    <a:pt x="82" y="1"/>
                    <a:pt x="103" y="21"/>
                  </a:cubicBezTo>
                  <a:cubicBezTo>
                    <a:pt x="143" y="1"/>
                    <a:pt x="184" y="1"/>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3"/>
            <p:cNvSpPr/>
            <p:nvPr/>
          </p:nvSpPr>
          <p:spPr>
            <a:xfrm>
              <a:off x="8787989" y="4842955"/>
              <a:ext cx="14341" cy="2613"/>
            </a:xfrm>
            <a:custGeom>
              <a:avLst/>
              <a:gdLst/>
              <a:ahLst/>
              <a:cxnLst/>
              <a:rect l="l" t="t" r="r" b="b"/>
              <a:pathLst>
                <a:path w="225" h="41" extrusionOk="0">
                  <a:moveTo>
                    <a:pt x="184" y="0"/>
                  </a:moveTo>
                  <a:cubicBezTo>
                    <a:pt x="179" y="0"/>
                    <a:pt x="173" y="1"/>
                    <a:pt x="168" y="3"/>
                  </a:cubicBezTo>
                  <a:lnTo>
                    <a:pt x="168" y="3"/>
                  </a:lnTo>
                  <a:cubicBezTo>
                    <a:pt x="186" y="1"/>
                    <a:pt x="205" y="0"/>
                    <a:pt x="225" y="0"/>
                  </a:cubicBezTo>
                  <a:close/>
                  <a:moveTo>
                    <a:pt x="168" y="3"/>
                  </a:moveTo>
                  <a:cubicBezTo>
                    <a:pt x="135" y="7"/>
                    <a:pt x="103" y="14"/>
                    <a:pt x="70" y="23"/>
                  </a:cubicBezTo>
                  <a:lnTo>
                    <a:pt x="70" y="23"/>
                  </a:lnTo>
                  <a:cubicBezTo>
                    <a:pt x="88" y="20"/>
                    <a:pt x="103" y="20"/>
                    <a:pt x="123" y="20"/>
                  </a:cubicBezTo>
                  <a:cubicBezTo>
                    <a:pt x="138" y="20"/>
                    <a:pt x="153" y="9"/>
                    <a:pt x="168" y="3"/>
                  </a:cubicBezTo>
                  <a:close/>
                  <a:moveTo>
                    <a:pt x="70" y="23"/>
                  </a:moveTo>
                  <a:cubicBezTo>
                    <a:pt x="52" y="25"/>
                    <a:pt x="32" y="30"/>
                    <a:pt x="1" y="41"/>
                  </a:cubicBezTo>
                  <a:cubicBezTo>
                    <a:pt x="25" y="35"/>
                    <a:pt x="48" y="28"/>
                    <a:pt x="70" y="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3"/>
            <p:cNvSpPr/>
            <p:nvPr/>
          </p:nvSpPr>
          <p:spPr>
            <a:xfrm>
              <a:off x="8854216" y="4850732"/>
              <a:ext cx="26006" cy="6565"/>
            </a:xfrm>
            <a:custGeom>
              <a:avLst/>
              <a:gdLst/>
              <a:ahLst/>
              <a:cxnLst/>
              <a:rect l="l" t="t" r="r" b="b"/>
              <a:pathLst>
                <a:path w="408" h="103" extrusionOk="0">
                  <a:moveTo>
                    <a:pt x="0" y="0"/>
                  </a:moveTo>
                  <a:lnTo>
                    <a:pt x="61" y="21"/>
                  </a:lnTo>
                  <a:cubicBezTo>
                    <a:pt x="128" y="32"/>
                    <a:pt x="195" y="43"/>
                    <a:pt x="258" y="57"/>
                  </a:cubicBezTo>
                  <a:lnTo>
                    <a:pt x="258" y="57"/>
                  </a:lnTo>
                  <a:lnTo>
                    <a:pt x="204" y="41"/>
                  </a:lnTo>
                  <a:cubicBezTo>
                    <a:pt x="143" y="21"/>
                    <a:pt x="82" y="21"/>
                    <a:pt x="0" y="0"/>
                  </a:cubicBezTo>
                  <a:close/>
                  <a:moveTo>
                    <a:pt x="258" y="57"/>
                  </a:moveTo>
                  <a:lnTo>
                    <a:pt x="407" y="102"/>
                  </a:lnTo>
                  <a:cubicBezTo>
                    <a:pt x="361" y="84"/>
                    <a:pt x="311" y="69"/>
                    <a:pt x="258" y="5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3"/>
            <p:cNvSpPr/>
            <p:nvPr/>
          </p:nvSpPr>
          <p:spPr>
            <a:xfrm>
              <a:off x="8739992" y="4853281"/>
              <a:ext cx="11728" cy="7904"/>
            </a:xfrm>
            <a:custGeom>
              <a:avLst/>
              <a:gdLst/>
              <a:ahLst/>
              <a:cxnLst/>
              <a:rect l="l" t="t" r="r" b="b"/>
              <a:pathLst>
                <a:path w="184" h="124" extrusionOk="0">
                  <a:moveTo>
                    <a:pt x="183" y="1"/>
                  </a:moveTo>
                  <a:lnTo>
                    <a:pt x="183" y="1"/>
                  </a:lnTo>
                  <a:cubicBezTo>
                    <a:pt x="164" y="14"/>
                    <a:pt x="145" y="27"/>
                    <a:pt x="125" y="40"/>
                  </a:cubicBezTo>
                  <a:lnTo>
                    <a:pt x="125" y="40"/>
                  </a:lnTo>
                  <a:cubicBezTo>
                    <a:pt x="149" y="27"/>
                    <a:pt x="170" y="14"/>
                    <a:pt x="183" y="1"/>
                  </a:cubicBezTo>
                  <a:close/>
                  <a:moveTo>
                    <a:pt x="125" y="40"/>
                  </a:moveTo>
                  <a:lnTo>
                    <a:pt x="125" y="40"/>
                  </a:lnTo>
                  <a:cubicBezTo>
                    <a:pt x="111" y="47"/>
                    <a:pt x="96" y="55"/>
                    <a:pt x="81" y="62"/>
                  </a:cubicBezTo>
                  <a:lnTo>
                    <a:pt x="0" y="123"/>
                  </a:lnTo>
                  <a:cubicBezTo>
                    <a:pt x="42" y="95"/>
                    <a:pt x="83" y="68"/>
                    <a:pt x="125" y="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3"/>
            <p:cNvSpPr/>
            <p:nvPr/>
          </p:nvSpPr>
          <p:spPr>
            <a:xfrm>
              <a:off x="8695819" y="4874826"/>
              <a:ext cx="21863" cy="17465"/>
            </a:xfrm>
            <a:custGeom>
              <a:avLst/>
              <a:gdLst/>
              <a:ahLst/>
              <a:cxnLst/>
              <a:rect l="l" t="t" r="r" b="b"/>
              <a:pathLst>
                <a:path w="343" h="274" extrusionOk="0">
                  <a:moveTo>
                    <a:pt x="332" y="0"/>
                  </a:moveTo>
                  <a:cubicBezTo>
                    <a:pt x="314" y="0"/>
                    <a:pt x="266" y="27"/>
                    <a:pt x="255" y="27"/>
                  </a:cubicBezTo>
                  <a:cubicBezTo>
                    <a:pt x="250" y="27"/>
                    <a:pt x="252" y="22"/>
                    <a:pt x="265" y="9"/>
                  </a:cubicBezTo>
                  <a:lnTo>
                    <a:pt x="265" y="9"/>
                  </a:lnTo>
                  <a:cubicBezTo>
                    <a:pt x="163" y="111"/>
                    <a:pt x="62" y="192"/>
                    <a:pt x="1" y="274"/>
                  </a:cubicBezTo>
                  <a:cubicBezTo>
                    <a:pt x="82" y="192"/>
                    <a:pt x="184" y="111"/>
                    <a:pt x="326" y="30"/>
                  </a:cubicBezTo>
                  <a:cubicBezTo>
                    <a:pt x="343" y="8"/>
                    <a:pt x="342" y="0"/>
                    <a:pt x="3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3"/>
            <p:cNvSpPr/>
            <p:nvPr/>
          </p:nvSpPr>
          <p:spPr>
            <a:xfrm>
              <a:off x="8686768" y="4892227"/>
              <a:ext cx="9115" cy="7904"/>
            </a:xfrm>
            <a:custGeom>
              <a:avLst/>
              <a:gdLst/>
              <a:ahLst/>
              <a:cxnLst/>
              <a:rect l="l" t="t" r="r" b="b"/>
              <a:pathLst>
                <a:path w="143" h="124" extrusionOk="0">
                  <a:moveTo>
                    <a:pt x="143" y="1"/>
                  </a:moveTo>
                  <a:cubicBezTo>
                    <a:pt x="81" y="42"/>
                    <a:pt x="41" y="82"/>
                    <a:pt x="0" y="123"/>
                  </a:cubicBezTo>
                  <a:cubicBezTo>
                    <a:pt x="41" y="82"/>
                    <a:pt x="102" y="42"/>
                    <a:pt x="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3"/>
            <p:cNvSpPr/>
            <p:nvPr/>
          </p:nvSpPr>
          <p:spPr>
            <a:xfrm>
              <a:off x="8755545" y="4852007"/>
              <a:ext cx="10453" cy="2677"/>
            </a:xfrm>
            <a:custGeom>
              <a:avLst/>
              <a:gdLst/>
              <a:ahLst/>
              <a:cxnLst/>
              <a:rect l="l" t="t" r="r" b="b"/>
              <a:pathLst>
                <a:path w="164" h="42" extrusionOk="0">
                  <a:moveTo>
                    <a:pt x="163" y="1"/>
                  </a:moveTo>
                  <a:cubicBezTo>
                    <a:pt x="143" y="1"/>
                    <a:pt x="102" y="1"/>
                    <a:pt x="0" y="41"/>
                  </a:cubicBezTo>
                  <a:cubicBezTo>
                    <a:pt x="21" y="41"/>
                    <a:pt x="41" y="21"/>
                    <a:pt x="82" y="21"/>
                  </a:cubicBezTo>
                  <a:cubicBezTo>
                    <a:pt x="102" y="21"/>
                    <a:pt x="123" y="1"/>
                    <a:pt x="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3"/>
            <p:cNvSpPr/>
            <p:nvPr/>
          </p:nvSpPr>
          <p:spPr>
            <a:xfrm>
              <a:off x="8750318" y="4853281"/>
              <a:ext cx="10453" cy="5290"/>
            </a:xfrm>
            <a:custGeom>
              <a:avLst/>
              <a:gdLst/>
              <a:ahLst/>
              <a:cxnLst/>
              <a:rect l="l" t="t" r="r" b="b"/>
              <a:pathLst>
                <a:path w="164" h="83" extrusionOk="0">
                  <a:moveTo>
                    <a:pt x="164" y="1"/>
                  </a:moveTo>
                  <a:cubicBezTo>
                    <a:pt x="62" y="42"/>
                    <a:pt x="21" y="62"/>
                    <a:pt x="1" y="82"/>
                  </a:cubicBezTo>
                  <a:cubicBezTo>
                    <a:pt x="21" y="62"/>
                    <a:pt x="82" y="42"/>
                    <a:pt x="1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3"/>
            <p:cNvSpPr/>
            <p:nvPr/>
          </p:nvSpPr>
          <p:spPr>
            <a:xfrm>
              <a:off x="8765934" y="4850732"/>
              <a:ext cx="1339" cy="1339"/>
            </a:xfrm>
            <a:custGeom>
              <a:avLst/>
              <a:gdLst/>
              <a:ahLst/>
              <a:cxnLst/>
              <a:rect l="l" t="t" r="r" b="b"/>
              <a:pathLst>
                <a:path w="21" h="21" extrusionOk="0">
                  <a:moveTo>
                    <a:pt x="21" y="0"/>
                  </a:moveTo>
                  <a:cubicBezTo>
                    <a:pt x="0" y="0"/>
                    <a:pt x="0" y="21"/>
                    <a:pt x="0" y="21"/>
                  </a:cubicBezTo>
                  <a:cubicBezTo>
                    <a:pt x="0" y="21"/>
                    <a:pt x="0" y="21"/>
                    <a:pt x="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3"/>
            <p:cNvSpPr/>
            <p:nvPr/>
          </p:nvSpPr>
          <p:spPr>
            <a:xfrm>
              <a:off x="8801502" y="4844230"/>
              <a:ext cx="22883" cy="2677"/>
            </a:xfrm>
            <a:custGeom>
              <a:avLst/>
              <a:gdLst/>
              <a:ahLst/>
              <a:cxnLst/>
              <a:rect l="l" t="t" r="r" b="b"/>
              <a:pathLst>
                <a:path w="359" h="42" extrusionOk="0">
                  <a:moveTo>
                    <a:pt x="359" y="0"/>
                  </a:moveTo>
                  <a:cubicBezTo>
                    <a:pt x="340" y="3"/>
                    <a:pt x="324" y="5"/>
                    <a:pt x="312" y="7"/>
                  </a:cubicBezTo>
                  <a:lnTo>
                    <a:pt x="312" y="7"/>
                  </a:lnTo>
                  <a:cubicBezTo>
                    <a:pt x="329" y="5"/>
                    <a:pt x="345" y="3"/>
                    <a:pt x="359" y="0"/>
                  </a:cubicBezTo>
                  <a:close/>
                  <a:moveTo>
                    <a:pt x="312" y="7"/>
                  </a:moveTo>
                  <a:cubicBezTo>
                    <a:pt x="182" y="21"/>
                    <a:pt x="0" y="23"/>
                    <a:pt x="216" y="41"/>
                  </a:cubicBezTo>
                  <a:cubicBezTo>
                    <a:pt x="307" y="41"/>
                    <a:pt x="202" y="25"/>
                    <a:pt x="312" y="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3"/>
            <p:cNvSpPr/>
            <p:nvPr/>
          </p:nvSpPr>
          <p:spPr>
            <a:xfrm>
              <a:off x="8773711" y="4845505"/>
              <a:ext cx="15616" cy="5290"/>
            </a:xfrm>
            <a:custGeom>
              <a:avLst/>
              <a:gdLst/>
              <a:ahLst/>
              <a:cxnLst/>
              <a:rect l="l" t="t" r="r" b="b"/>
              <a:pathLst>
                <a:path w="245" h="83" extrusionOk="0">
                  <a:moveTo>
                    <a:pt x="245" y="1"/>
                  </a:moveTo>
                  <a:lnTo>
                    <a:pt x="245" y="1"/>
                  </a:lnTo>
                  <a:cubicBezTo>
                    <a:pt x="163" y="21"/>
                    <a:pt x="82" y="62"/>
                    <a:pt x="1" y="82"/>
                  </a:cubicBezTo>
                  <a:cubicBezTo>
                    <a:pt x="82" y="62"/>
                    <a:pt x="143" y="41"/>
                    <a:pt x="225" y="21"/>
                  </a:cubicBezTo>
                  <a:cubicBezTo>
                    <a:pt x="225" y="21"/>
                    <a:pt x="184" y="21"/>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3"/>
            <p:cNvSpPr/>
            <p:nvPr/>
          </p:nvSpPr>
          <p:spPr>
            <a:xfrm>
              <a:off x="8767209" y="4850732"/>
              <a:ext cx="6565" cy="2613"/>
            </a:xfrm>
            <a:custGeom>
              <a:avLst/>
              <a:gdLst/>
              <a:ahLst/>
              <a:cxnLst/>
              <a:rect l="l" t="t" r="r" b="b"/>
              <a:pathLst>
                <a:path w="103" h="41" extrusionOk="0">
                  <a:moveTo>
                    <a:pt x="103" y="0"/>
                  </a:moveTo>
                  <a:cubicBezTo>
                    <a:pt x="80" y="0"/>
                    <a:pt x="64" y="6"/>
                    <a:pt x="47" y="15"/>
                  </a:cubicBezTo>
                  <a:lnTo>
                    <a:pt x="47" y="15"/>
                  </a:lnTo>
                  <a:cubicBezTo>
                    <a:pt x="67" y="9"/>
                    <a:pt x="89" y="0"/>
                    <a:pt x="103" y="0"/>
                  </a:cubicBezTo>
                  <a:close/>
                  <a:moveTo>
                    <a:pt x="47" y="15"/>
                  </a:moveTo>
                  <a:lnTo>
                    <a:pt x="47" y="15"/>
                  </a:lnTo>
                  <a:cubicBezTo>
                    <a:pt x="37" y="18"/>
                    <a:pt x="28" y="21"/>
                    <a:pt x="21" y="21"/>
                  </a:cubicBezTo>
                  <a:lnTo>
                    <a:pt x="1" y="41"/>
                  </a:lnTo>
                  <a:cubicBezTo>
                    <a:pt x="19" y="32"/>
                    <a:pt x="34" y="22"/>
                    <a:pt x="47" y="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3"/>
            <p:cNvSpPr/>
            <p:nvPr/>
          </p:nvSpPr>
          <p:spPr>
            <a:xfrm>
              <a:off x="8691931" y="4882666"/>
              <a:ext cx="20014" cy="17465"/>
            </a:xfrm>
            <a:custGeom>
              <a:avLst/>
              <a:gdLst/>
              <a:ahLst/>
              <a:cxnLst/>
              <a:rect l="l" t="t" r="r" b="b"/>
              <a:pathLst>
                <a:path w="314" h="274" extrusionOk="0">
                  <a:moveTo>
                    <a:pt x="307" y="0"/>
                  </a:moveTo>
                  <a:cubicBezTo>
                    <a:pt x="302" y="0"/>
                    <a:pt x="280" y="12"/>
                    <a:pt x="224" y="49"/>
                  </a:cubicBezTo>
                  <a:cubicBezTo>
                    <a:pt x="163" y="131"/>
                    <a:pt x="82" y="192"/>
                    <a:pt x="0" y="273"/>
                  </a:cubicBezTo>
                  <a:cubicBezTo>
                    <a:pt x="102" y="192"/>
                    <a:pt x="204" y="110"/>
                    <a:pt x="286" y="29"/>
                  </a:cubicBezTo>
                  <a:cubicBezTo>
                    <a:pt x="297" y="18"/>
                    <a:pt x="314" y="0"/>
                    <a:pt x="3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3"/>
            <p:cNvSpPr/>
            <p:nvPr/>
          </p:nvSpPr>
          <p:spPr>
            <a:xfrm>
              <a:off x="8730877" y="4868898"/>
              <a:ext cx="1339" cy="64"/>
            </a:xfrm>
            <a:custGeom>
              <a:avLst/>
              <a:gdLst/>
              <a:ahLst/>
              <a:cxnLst/>
              <a:rect l="l" t="t" r="r" b="b"/>
              <a:pathLst>
                <a:path w="21" h="1" extrusionOk="0">
                  <a:moveTo>
                    <a:pt x="21" y="0"/>
                  </a:moveTo>
                  <a:cubicBezTo>
                    <a:pt x="0" y="0"/>
                    <a:pt x="0" y="0"/>
                    <a:pt x="0" y="0"/>
                  </a:cubicBezTo>
                  <a:cubicBezTo>
                    <a:pt x="0" y="0"/>
                    <a:pt x="21" y="0"/>
                    <a:pt x="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3"/>
            <p:cNvSpPr/>
            <p:nvPr/>
          </p:nvSpPr>
          <p:spPr>
            <a:xfrm>
              <a:off x="8637433" y="4946789"/>
              <a:ext cx="1339" cy="64"/>
            </a:xfrm>
            <a:custGeom>
              <a:avLst/>
              <a:gdLst/>
              <a:ahLst/>
              <a:cxnLst/>
              <a:rect l="l" t="t" r="r" b="b"/>
              <a:pathLst>
                <a:path w="21" h="1" extrusionOk="0">
                  <a:moveTo>
                    <a:pt x="0" y="0"/>
                  </a:moveTo>
                  <a:cubicBezTo>
                    <a:pt x="0" y="0"/>
                    <a:pt x="0" y="0"/>
                    <a:pt x="20" y="0"/>
                  </a:cubicBezTo>
                  <a:lnTo>
                    <a:pt x="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3"/>
            <p:cNvSpPr/>
            <p:nvPr/>
          </p:nvSpPr>
          <p:spPr>
            <a:xfrm>
              <a:off x="8710097" y="4875399"/>
              <a:ext cx="11728" cy="9115"/>
            </a:xfrm>
            <a:custGeom>
              <a:avLst/>
              <a:gdLst/>
              <a:ahLst/>
              <a:cxnLst/>
              <a:rect l="l" t="t" r="r" b="b"/>
              <a:pathLst>
                <a:path w="184" h="143" extrusionOk="0">
                  <a:moveTo>
                    <a:pt x="184" y="0"/>
                  </a:moveTo>
                  <a:lnTo>
                    <a:pt x="184" y="0"/>
                  </a:lnTo>
                  <a:cubicBezTo>
                    <a:pt x="147" y="25"/>
                    <a:pt x="118" y="57"/>
                    <a:pt x="82" y="87"/>
                  </a:cubicBezTo>
                  <a:lnTo>
                    <a:pt x="82" y="87"/>
                  </a:lnTo>
                  <a:cubicBezTo>
                    <a:pt x="126" y="58"/>
                    <a:pt x="155" y="29"/>
                    <a:pt x="184" y="0"/>
                  </a:cubicBezTo>
                  <a:close/>
                  <a:moveTo>
                    <a:pt x="82" y="87"/>
                  </a:moveTo>
                  <a:cubicBezTo>
                    <a:pt x="64" y="99"/>
                    <a:pt x="44" y="111"/>
                    <a:pt x="21" y="122"/>
                  </a:cubicBezTo>
                  <a:cubicBezTo>
                    <a:pt x="1" y="143"/>
                    <a:pt x="1" y="143"/>
                    <a:pt x="1" y="143"/>
                  </a:cubicBezTo>
                  <a:cubicBezTo>
                    <a:pt x="33" y="127"/>
                    <a:pt x="59" y="107"/>
                    <a:pt x="82" y="8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3"/>
            <p:cNvSpPr/>
            <p:nvPr/>
          </p:nvSpPr>
          <p:spPr>
            <a:xfrm>
              <a:off x="8672426" y="4909118"/>
              <a:ext cx="7904" cy="5290"/>
            </a:xfrm>
            <a:custGeom>
              <a:avLst/>
              <a:gdLst/>
              <a:ahLst/>
              <a:cxnLst/>
              <a:rect l="l" t="t" r="r" b="b"/>
              <a:pathLst>
                <a:path w="124" h="83" extrusionOk="0">
                  <a:moveTo>
                    <a:pt x="123" y="1"/>
                  </a:moveTo>
                  <a:lnTo>
                    <a:pt x="123" y="1"/>
                  </a:lnTo>
                  <a:cubicBezTo>
                    <a:pt x="82" y="21"/>
                    <a:pt x="42" y="62"/>
                    <a:pt x="1" y="82"/>
                  </a:cubicBezTo>
                  <a:cubicBezTo>
                    <a:pt x="21" y="82"/>
                    <a:pt x="82" y="21"/>
                    <a:pt x="1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3"/>
            <p:cNvSpPr/>
            <p:nvPr/>
          </p:nvSpPr>
          <p:spPr>
            <a:xfrm>
              <a:off x="8726989" y="4870173"/>
              <a:ext cx="2677" cy="64"/>
            </a:xfrm>
            <a:custGeom>
              <a:avLst/>
              <a:gdLst/>
              <a:ahLst/>
              <a:cxnLst/>
              <a:rect l="l" t="t" r="r" b="b"/>
              <a:pathLst>
                <a:path w="42" h="1" extrusionOk="0">
                  <a:moveTo>
                    <a:pt x="21" y="1"/>
                  </a:moveTo>
                  <a:cubicBezTo>
                    <a:pt x="21" y="1"/>
                    <a:pt x="21" y="1"/>
                    <a:pt x="41" y="1"/>
                  </a:cubicBezTo>
                  <a:cubicBezTo>
                    <a:pt x="0" y="1"/>
                    <a:pt x="0" y="1"/>
                    <a:pt x="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3"/>
            <p:cNvSpPr/>
            <p:nvPr/>
          </p:nvSpPr>
          <p:spPr>
            <a:xfrm>
              <a:off x="8721762" y="4868898"/>
              <a:ext cx="9179" cy="6565"/>
            </a:xfrm>
            <a:custGeom>
              <a:avLst/>
              <a:gdLst/>
              <a:ahLst/>
              <a:cxnLst/>
              <a:rect l="l" t="t" r="r" b="b"/>
              <a:pathLst>
                <a:path w="144" h="103" extrusionOk="0">
                  <a:moveTo>
                    <a:pt x="143" y="0"/>
                  </a:moveTo>
                  <a:cubicBezTo>
                    <a:pt x="138" y="6"/>
                    <a:pt x="133" y="11"/>
                    <a:pt x="127" y="16"/>
                  </a:cubicBezTo>
                  <a:lnTo>
                    <a:pt x="127" y="16"/>
                  </a:lnTo>
                  <a:cubicBezTo>
                    <a:pt x="131" y="13"/>
                    <a:pt x="136" y="8"/>
                    <a:pt x="143" y="0"/>
                  </a:cubicBezTo>
                  <a:close/>
                  <a:moveTo>
                    <a:pt x="127" y="16"/>
                  </a:moveTo>
                  <a:cubicBezTo>
                    <a:pt x="120" y="21"/>
                    <a:pt x="116" y="21"/>
                    <a:pt x="103" y="21"/>
                  </a:cubicBezTo>
                  <a:cubicBezTo>
                    <a:pt x="71" y="37"/>
                    <a:pt x="51" y="65"/>
                    <a:pt x="25" y="86"/>
                  </a:cubicBezTo>
                  <a:lnTo>
                    <a:pt x="25" y="86"/>
                  </a:lnTo>
                  <a:cubicBezTo>
                    <a:pt x="66" y="60"/>
                    <a:pt x="97" y="42"/>
                    <a:pt x="127" y="16"/>
                  </a:cubicBezTo>
                  <a:close/>
                  <a:moveTo>
                    <a:pt x="25" y="86"/>
                  </a:moveTo>
                  <a:cubicBezTo>
                    <a:pt x="17" y="91"/>
                    <a:pt x="9" y="97"/>
                    <a:pt x="1" y="102"/>
                  </a:cubicBezTo>
                  <a:cubicBezTo>
                    <a:pt x="10" y="98"/>
                    <a:pt x="18" y="92"/>
                    <a:pt x="25" y="8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3"/>
            <p:cNvSpPr/>
            <p:nvPr/>
          </p:nvSpPr>
          <p:spPr>
            <a:xfrm>
              <a:off x="8638707" y="4927284"/>
              <a:ext cx="23456" cy="19568"/>
            </a:xfrm>
            <a:custGeom>
              <a:avLst/>
              <a:gdLst/>
              <a:ahLst/>
              <a:cxnLst/>
              <a:rect l="l" t="t" r="r" b="b"/>
              <a:pathLst>
                <a:path w="368" h="307" extrusionOk="0">
                  <a:moveTo>
                    <a:pt x="367" y="1"/>
                  </a:moveTo>
                  <a:lnTo>
                    <a:pt x="367" y="1"/>
                  </a:lnTo>
                  <a:cubicBezTo>
                    <a:pt x="350" y="13"/>
                    <a:pt x="334" y="25"/>
                    <a:pt x="319" y="36"/>
                  </a:cubicBezTo>
                  <a:lnTo>
                    <a:pt x="319" y="36"/>
                  </a:lnTo>
                  <a:lnTo>
                    <a:pt x="326" y="21"/>
                  </a:lnTo>
                  <a:lnTo>
                    <a:pt x="326" y="21"/>
                  </a:lnTo>
                  <a:cubicBezTo>
                    <a:pt x="305" y="39"/>
                    <a:pt x="284" y="57"/>
                    <a:pt x="264" y="75"/>
                  </a:cubicBezTo>
                  <a:lnTo>
                    <a:pt x="264" y="75"/>
                  </a:lnTo>
                  <a:cubicBezTo>
                    <a:pt x="282" y="62"/>
                    <a:pt x="300" y="50"/>
                    <a:pt x="319" y="36"/>
                  </a:cubicBezTo>
                  <a:lnTo>
                    <a:pt x="319" y="36"/>
                  </a:lnTo>
                  <a:lnTo>
                    <a:pt x="306" y="62"/>
                  </a:lnTo>
                  <a:lnTo>
                    <a:pt x="367" y="1"/>
                  </a:lnTo>
                  <a:close/>
                  <a:moveTo>
                    <a:pt x="264" y="75"/>
                  </a:moveTo>
                  <a:cubicBezTo>
                    <a:pt x="222" y="103"/>
                    <a:pt x="179" y="130"/>
                    <a:pt x="123" y="164"/>
                  </a:cubicBezTo>
                  <a:cubicBezTo>
                    <a:pt x="21" y="266"/>
                    <a:pt x="0" y="286"/>
                    <a:pt x="0" y="306"/>
                  </a:cubicBezTo>
                  <a:cubicBezTo>
                    <a:pt x="84" y="239"/>
                    <a:pt x="168" y="158"/>
                    <a:pt x="264" y="7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3"/>
            <p:cNvSpPr/>
            <p:nvPr/>
          </p:nvSpPr>
          <p:spPr>
            <a:xfrm>
              <a:off x="8662100" y="4900067"/>
              <a:ext cx="29894" cy="26006"/>
            </a:xfrm>
            <a:custGeom>
              <a:avLst/>
              <a:gdLst/>
              <a:ahLst/>
              <a:cxnLst/>
              <a:rect l="l" t="t" r="r" b="b"/>
              <a:pathLst>
                <a:path w="469" h="408" extrusionOk="0">
                  <a:moveTo>
                    <a:pt x="468" y="0"/>
                  </a:moveTo>
                  <a:lnTo>
                    <a:pt x="468" y="0"/>
                  </a:lnTo>
                  <a:cubicBezTo>
                    <a:pt x="407" y="41"/>
                    <a:pt x="346" y="82"/>
                    <a:pt x="285" y="122"/>
                  </a:cubicBezTo>
                  <a:lnTo>
                    <a:pt x="306" y="122"/>
                  </a:lnTo>
                  <a:lnTo>
                    <a:pt x="306" y="122"/>
                  </a:lnTo>
                  <a:lnTo>
                    <a:pt x="306" y="122"/>
                  </a:lnTo>
                  <a:cubicBezTo>
                    <a:pt x="306" y="122"/>
                    <a:pt x="306" y="122"/>
                    <a:pt x="306" y="122"/>
                  </a:cubicBezTo>
                  <a:lnTo>
                    <a:pt x="306" y="122"/>
                  </a:lnTo>
                  <a:cubicBezTo>
                    <a:pt x="306" y="124"/>
                    <a:pt x="305" y="126"/>
                    <a:pt x="305" y="128"/>
                  </a:cubicBezTo>
                  <a:lnTo>
                    <a:pt x="305" y="128"/>
                  </a:lnTo>
                  <a:cubicBezTo>
                    <a:pt x="299" y="132"/>
                    <a:pt x="292" y="137"/>
                    <a:pt x="285" y="143"/>
                  </a:cubicBezTo>
                  <a:cubicBezTo>
                    <a:pt x="292" y="138"/>
                    <a:pt x="298" y="134"/>
                    <a:pt x="305" y="129"/>
                  </a:cubicBezTo>
                  <a:lnTo>
                    <a:pt x="305" y="129"/>
                  </a:lnTo>
                  <a:cubicBezTo>
                    <a:pt x="301" y="143"/>
                    <a:pt x="285" y="143"/>
                    <a:pt x="285" y="143"/>
                  </a:cubicBezTo>
                  <a:cubicBezTo>
                    <a:pt x="285" y="143"/>
                    <a:pt x="285" y="143"/>
                    <a:pt x="285" y="143"/>
                  </a:cubicBezTo>
                  <a:lnTo>
                    <a:pt x="285" y="143"/>
                  </a:lnTo>
                  <a:cubicBezTo>
                    <a:pt x="269" y="207"/>
                    <a:pt x="164" y="310"/>
                    <a:pt x="181" y="310"/>
                  </a:cubicBezTo>
                  <a:cubicBezTo>
                    <a:pt x="185" y="310"/>
                    <a:pt x="198" y="302"/>
                    <a:pt x="224" y="285"/>
                  </a:cubicBezTo>
                  <a:cubicBezTo>
                    <a:pt x="407" y="122"/>
                    <a:pt x="346" y="163"/>
                    <a:pt x="448" y="41"/>
                  </a:cubicBezTo>
                  <a:lnTo>
                    <a:pt x="448" y="41"/>
                  </a:lnTo>
                  <a:cubicBezTo>
                    <a:pt x="355" y="127"/>
                    <a:pt x="326" y="154"/>
                    <a:pt x="324" y="154"/>
                  </a:cubicBezTo>
                  <a:cubicBezTo>
                    <a:pt x="321" y="154"/>
                    <a:pt x="384" y="89"/>
                    <a:pt x="369" y="89"/>
                  </a:cubicBezTo>
                  <a:cubicBezTo>
                    <a:pt x="364" y="89"/>
                    <a:pt x="351" y="96"/>
                    <a:pt x="324" y="114"/>
                  </a:cubicBezTo>
                  <a:lnTo>
                    <a:pt x="324" y="114"/>
                  </a:lnTo>
                  <a:cubicBezTo>
                    <a:pt x="372" y="77"/>
                    <a:pt x="420" y="32"/>
                    <a:pt x="468" y="0"/>
                  </a:cubicBezTo>
                  <a:close/>
                  <a:moveTo>
                    <a:pt x="306" y="122"/>
                  </a:moveTo>
                  <a:cubicBezTo>
                    <a:pt x="278" y="136"/>
                    <a:pt x="241" y="178"/>
                    <a:pt x="245" y="178"/>
                  </a:cubicBezTo>
                  <a:cubicBezTo>
                    <a:pt x="246" y="178"/>
                    <a:pt x="246" y="178"/>
                    <a:pt x="246" y="178"/>
                  </a:cubicBezTo>
                  <a:lnTo>
                    <a:pt x="246" y="178"/>
                  </a:lnTo>
                  <a:lnTo>
                    <a:pt x="55" y="356"/>
                  </a:lnTo>
                  <a:lnTo>
                    <a:pt x="55" y="356"/>
                  </a:lnTo>
                  <a:cubicBezTo>
                    <a:pt x="110" y="307"/>
                    <a:pt x="181" y="247"/>
                    <a:pt x="285" y="143"/>
                  </a:cubicBezTo>
                  <a:lnTo>
                    <a:pt x="285" y="143"/>
                  </a:lnTo>
                  <a:cubicBezTo>
                    <a:pt x="260" y="168"/>
                    <a:pt x="249" y="177"/>
                    <a:pt x="246" y="178"/>
                  </a:cubicBezTo>
                  <a:lnTo>
                    <a:pt x="246" y="178"/>
                  </a:lnTo>
                  <a:lnTo>
                    <a:pt x="306" y="122"/>
                  </a:lnTo>
                  <a:close/>
                  <a:moveTo>
                    <a:pt x="55" y="356"/>
                  </a:moveTo>
                  <a:lnTo>
                    <a:pt x="55" y="356"/>
                  </a:lnTo>
                  <a:cubicBezTo>
                    <a:pt x="35" y="374"/>
                    <a:pt x="17" y="391"/>
                    <a:pt x="0" y="407"/>
                  </a:cubicBezTo>
                  <a:lnTo>
                    <a:pt x="55" y="35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3"/>
            <p:cNvSpPr/>
            <p:nvPr/>
          </p:nvSpPr>
          <p:spPr>
            <a:xfrm>
              <a:off x="8798379" y="4850732"/>
              <a:ext cx="2677" cy="64"/>
            </a:xfrm>
            <a:custGeom>
              <a:avLst/>
              <a:gdLst/>
              <a:ahLst/>
              <a:cxnLst/>
              <a:rect l="l" t="t" r="r" b="b"/>
              <a:pathLst>
                <a:path w="42" h="1" extrusionOk="0">
                  <a:moveTo>
                    <a:pt x="41" y="0"/>
                  </a:moveTo>
                  <a:cubicBezTo>
                    <a:pt x="41" y="0"/>
                    <a:pt x="41" y="0"/>
                    <a:pt x="41" y="0"/>
                  </a:cubicBezTo>
                  <a:cubicBezTo>
                    <a:pt x="0" y="0"/>
                    <a:pt x="0" y="0"/>
                    <a:pt x="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3"/>
            <p:cNvSpPr/>
            <p:nvPr/>
          </p:nvSpPr>
          <p:spPr>
            <a:xfrm>
              <a:off x="8777599" y="4848883"/>
              <a:ext cx="31424" cy="3187"/>
            </a:xfrm>
            <a:custGeom>
              <a:avLst/>
              <a:gdLst/>
              <a:ahLst/>
              <a:cxnLst/>
              <a:rect l="l" t="t" r="r" b="b"/>
              <a:pathLst>
                <a:path w="493" h="50" extrusionOk="0">
                  <a:moveTo>
                    <a:pt x="347" y="9"/>
                  </a:moveTo>
                  <a:cubicBezTo>
                    <a:pt x="328" y="9"/>
                    <a:pt x="312" y="10"/>
                    <a:pt x="299" y="11"/>
                  </a:cubicBezTo>
                  <a:lnTo>
                    <a:pt x="299" y="11"/>
                  </a:lnTo>
                  <a:cubicBezTo>
                    <a:pt x="315" y="10"/>
                    <a:pt x="331" y="9"/>
                    <a:pt x="347" y="9"/>
                  </a:cubicBezTo>
                  <a:close/>
                  <a:moveTo>
                    <a:pt x="467" y="0"/>
                  </a:moveTo>
                  <a:cubicBezTo>
                    <a:pt x="457" y="0"/>
                    <a:pt x="427" y="3"/>
                    <a:pt x="367" y="9"/>
                  </a:cubicBezTo>
                  <a:lnTo>
                    <a:pt x="347" y="9"/>
                  </a:lnTo>
                  <a:cubicBezTo>
                    <a:pt x="428" y="9"/>
                    <a:pt x="347" y="29"/>
                    <a:pt x="347" y="29"/>
                  </a:cubicBezTo>
                  <a:cubicBezTo>
                    <a:pt x="404" y="15"/>
                    <a:pt x="493" y="0"/>
                    <a:pt x="467" y="0"/>
                  </a:cubicBezTo>
                  <a:close/>
                  <a:moveTo>
                    <a:pt x="299" y="11"/>
                  </a:moveTo>
                  <a:lnTo>
                    <a:pt x="299" y="11"/>
                  </a:lnTo>
                  <a:cubicBezTo>
                    <a:pt x="228" y="16"/>
                    <a:pt x="148" y="29"/>
                    <a:pt x="82" y="29"/>
                  </a:cubicBezTo>
                  <a:cubicBezTo>
                    <a:pt x="41" y="29"/>
                    <a:pt x="1" y="29"/>
                    <a:pt x="1" y="50"/>
                  </a:cubicBezTo>
                  <a:lnTo>
                    <a:pt x="204" y="50"/>
                  </a:lnTo>
                  <a:cubicBezTo>
                    <a:pt x="221" y="33"/>
                    <a:pt x="238" y="16"/>
                    <a:pt x="299" y="1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3"/>
            <p:cNvSpPr/>
            <p:nvPr/>
          </p:nvSpPr>
          <p:spPr>
            <a:xfrm>
              <a:off x="8776324" y="4852007"/>
              <a:ext cx="1339" cy="64"/>
            </a:xfrm>
            <a:custGeom>
              <a:avLst/>
              <a:gdLst/>
              <a:ahLst/>
              <a:cxnLst/>
              <a:rect l="l" t="t" r="r" b="b"/>
              <a:pathLst>
                <a:path w="21" h="1" extrusionOk="0">
                  <a:moveTo>
                    <a:pt x="21" y="1"/>
                  </a:moveTo>
                  <a:lnTo>
                    <a:pt x="0" y="1"/>
                  </a:lnTo>
                  <a:cubicBezTo>
                    <a:pt x="0" y="1"/>
                    <a:pt x="0" y="1"/>
                    <a:pt x="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3"/>
            <p:cNvSpPr/>
            <p:nvPr/>
          </p:nvSpPr>
          <p:spPr>
            <a:xfrm>
              <a:off x="8712711" y="4874061"/>
              <a:ext cx="20843" cy="13067"/>
            </a:xfrm>
            <a:custGeom>
              <a:avLst/>
              <a:gdLst/>
              <a:ahLst/>
              <a:cxnLst/>
              <a:rect l="l" t="t" r="r" b="b"/>
              <a:pathLst>
                <a:path w="327" h="205" extrusionOk="0">
                  <a:moveTo>
                    <a:pt x="285" y="1"/>
                  </a:moveTo>
                  <a:lnTo>
                    <a:pt x="285" y="1"/>
                  </a:lnTo>
                  <a:cubicBezTo>
                    <a:pt x="235" y="31"/>
                    <a:pt x="189" y="67"/>
                    <a:pt x="143" y="103"/>
                  </a:cubicBezTo>
                  <a:cubicBezTo>
                    <a:pt x="326" y="1"/>
                    <a:pt x="265" y="21"/>
                    <a:pt x="285" y="1"/>
                  </a:cubicBezTo>
                  <a:close/>
                  <a:moveTo>
                    <a:pt x="143" y="103"/>
                  </a:moveTo>
                  <a:lnTo>
                    <a:pt x="143" y="103"/>
                  </a:lnTo>
                  <a:cubicBezTo>
                    <a:pt x="97" y="138"/>
                    <a:pt x="51" y="174"/>
                    <a:pt x="0" y="204"/>
                  </a:cubicBezTo>
                  <a:cubicBezTo>
                    <a:pt x="61" y="184"/>
                    <a:pt x="102" y="143"/>
                    <a:pt x="163" y="123"/>
                  </a:cubicBezTo>
                  <a:lnTo>
                    <a:pt x="143" y="10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3"/>
            <p:cNvSpPr/>
            <p:nvPr/>
          </p:nvSpPr>
          <p:spPr>
            <a:xfrm>
              <a:off x="8627043" y="4945450"/>
              <a:ext cx="9115" cy="9179"/>
            </a:xfrm>
            <a:custGeom>
              <a:avLst/>
              <a:gdLst/>
              <a:ahLst/>
              <a:cxnLst/>
              <a:rect l="l" t="t" r="r" b="b"/>
              <a:pathLst>
                <a:path w="143" h="144" extrusionOk="0">
                  <a:moveTo>
                    <a:pt x="143" y="1"/>
                  </a:moveTo>
                  <a:lnTo>
                    <a:pt x="143" y="1"/>
                  </a:lnTo>
                  <a:cubicBezTo>
                    <a:pt x="102" y="42"/>
                    <a:pt x="41" y="82"/>
                    <a:pt x="0" y="143"/>
                  </a:cubicBezTo>
                  <a:cubicBezTo>
                    <a:pt x="41" y="103"/>
                    <a:pt x="82" y="82"/>
                    <a:pt x="122" y="42"/>
                  </a:cubicBezTo>
                  <a:lnTo>
                    <a:pt x="1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3"/>
            <p:cNvSpPr/>
            <p:nvPr/>
          </p:nvSpPr>
          <p:spPr>
            <a:xfrm>
              <a:off x="8604925" y="4961067"/>
              <a:ext cx="6565" cy="3952"/>
            </a:xfrm>
            <a:custGeom>
              <a:avLst/>
              <a:gdLst/>
              <a:ahLst/>
              <a:cxnLst/>
              <a:rect l="l" t="t" r="r" b="b"/>
              <a:pathLst>
                <a:path w="103" h="62" extrusionOk="0">
                  <a:moveTo>
                    <a:pt x="103" y="0"/>
                  </a:moveTo>
                  <a:lnTo>
                    <a:pt x="1" y="61"/>
                  </a:lnTo>
                  <a:lnTo>
                    <a:pt x="1" y="61"/>
                  </a:lnTo>
                  <a:lnTo>
                    <a:pt x="103" y="21"/>
                  </a:lnTo>
                  <a:lnTo>
                    <a:pt x="1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3"/>
            <p:cNvSpPr/>
            <p:nvPr/>
          </p:nvSpPr>
          <p:spPr>
            <a:xfrm>
              <a:off x="7989760" y="4897454"/>
              <a:ext cx="18102" cy="9115"/>
            </a:xfrm>
            <a:custGeom>
              <a:avLst/>
              <a:gdLst/>
              <a:ahLst/>
              <a:cxnLst/>
              <a:rect l="l" t="t" r="r" b="b"/>
              <a:pathLst>
                <a:path w="284" h="143" extrusionOk="0">
                  <a:moveTo>
                    <a:pt x="284" y="0"/>
                  </a:moveTo>
                  <a:cubicBezTo>
                    <a:pt x="273" y="4"/>
                    <a:pt x="263" y="8"/>
                    <a:pt x="253" y="14"/>
                  </a:cubicBezTo>
                  <a:lnTo>
                    <a:pt x="253" y="14"/>
                  </a:lnTo>
                  <a:cubicBezTo>
                    <a:pt x="263" y="9"/>
                    <a:pt x="273" y="5"/>
                    <a:pt x="284" y="0"/>
                  </a:cubicBezTo>
                  <a:close/>
                  <a:moveTo>
                    <a:pt x="253" y="14"/>
                  </a:moveTo>
                  <a:lnTo>
                    <a:pt x="253" y="14"/>
                  </a:lnTo>
                  <a:cubicBezTo>
                    <a:pt x="121" y="73"/>
                    <a:pt x="0" y="143"/>
                    <a:pt x="19" y="143"/>
                  </a:cubicBezTo>
                  <a:lnTo>
                    <a:pt x="80" y="143"/>
                  </a:lnTo>
                  <a:cubicBezTo>
                    <a:pt x="148" y="92"/>
                    <a:pt x="201" y="41"/>
                    <a:pt x="253" y="1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3"/>
            <p:cNvSpPr/>
            <p:nvPr/>
          </p:nvSpPr>
          <p:spPr>
            <a:xfrm>
              <a:off x="8357036" y="4863671"/>
              <a:ext cx="13003" cy="16955"/>
            </a:xfrm>
            <a:custGeom>
              <a:avLst/>
              <a:gdLst/>
              <a:ahLst/>
              <a:cxnLst/>
              <a:rect l="l" t="t" r="r" b="b"/>
              <a:pathLst>
                <a:path w="204" h="266" extrusionOk="0">
                  <a:moveTo>
                    <a:pt x="0" y="1"/>
                  </a:moveTo>
                  <a:lnTo>
                    <a:pt x="0" y="1"/>
                  </a:lnTo>
                  <a:cubicBezTo>
                    <a:pt x="82" y="123"/>
                    <a:pt x="163" y="245"/>
                    <a:pt x="204" y="266"/>
                  </a:cubicBezTo>
                  <a:cubicBezTo>
                    <a:pt x="122" y="164"/>
                    <a:pt x="61" y="62"/>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3"/>
            <p:cNvSpPr/>
            <p:nvPr/>
          </p:nvSpPr>
          <p:spPr>
            <a:xfrm>
              <a:off x="7663789" y="4876674"/>
              <a:ext cx="6565" cy="64"/>
            </a:xfrm>
            <a:custGeom>
              <a:avLst/>
              <a:gdLst/>
              <a:ahLst/>
              <a:cxnLst/>
              <a:rect l="l" t="t" r="r" b="b"/>
              <a:pathLst>
                <a:path w="103" h="1" extrusionOk="0">
                  <a:moveTo>
                    <a:pt x="21" y="1"/>
                  </a:moveTo>
                  <a:cubicBezTo>
                    <a:pt x="82" y="1"/>
                    <a:pt x="103" y="1"/>
                    <a:pt x="103" y="1"/>
                  </a:cubicBezTo>
                  <a:cubicBezTo>
                    <a:pt x="42" y="1"/>
                    <a:pt x="1" y="1"/>
                    <a:pt x="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3"/>
            <p:cNvSpPr/>
            <p:nvPr/>
          </p:nvSpPr>
          <p:spPr>
            <a:xfrm>
              <a:off x="8340145" y="4845505"/>
              <a:ext cx="16955" cy="18230"/>
            </a:xfrm>
            <a:custGeom>
              <a:avLst/>
              <a:gdLst/>
              <a:ahLst/>
              <a:cxnLst/>
              <a:rect l="l" t="t" r="r" b="b"/>
              <a:pathLst>
                <a:path w="266" h="286" extrusionOk="0">
                  <a:moveTo>
                    <a:pt x="0" y="1"/>
                  </a:moveTo>
                  <a:lnTo>
                    <a:pt x="41" y="62"/>
                  </a:lnTo>
                  <a:cubicBezTo>
                    <a:pt x="123" y="123"/>
                    <a:pt x="184" y="204"/>
                    <a:pt x="265" y="286"/>
                  </a:cubicBezTo>
                  <a:cubicBezTo>
                    <a:pt x="184" y="204"/>
                    <a:pt x="102" y="82"/>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3"/>
            <p:cNvSpPr/>
            <p:nvPr/>
          </p:nvSpPr>
          <p:spPr>
            <a:xfrm>
              <a:off x="8922992" y="4961067"/>
              <a:ext cx="7840" cy="6565"/>
            </a:xfrm>
            <a:custGeom>
              <a:avLst/>
              <a:gdLst/>
              <a:ahLst/>
              <a:cxnLst/>
              <a:rect l="l" t="t" r="r" b="b"/>
              <a:pathLst>
                <a:path w="123" h="103" extrusionOk="0">
                  <a:moveTo>
                    <a:pt x="1" y="0"/>
                  </a:moveTo>
                  <a:cubicBezTo>
                    <a:pt x="21" y="21"/>
                    <a:pt x="62" y="61"/>
                    <a:pt x="123" y="102"/>
                  </a:cubicBezTo>
                  <a:cubicBezTo>
                    <a:pt x="102" y="82"/>
                    <a:pt x="41" y="41"/>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3"/>
            <p:cNvSpPr/>
            <p:nvPr/>
          </p:nvSpPr>
          <p:spPr>
            <a:xfrm>
              <a:off x="8503704" y="4983121"/>
              <a:ext cx="2932" cy="637"/>
            </a:xfrm>
            <a:custGeom>
              <a:avLst/>
              <a:gdLst/>
              <a:ahLst/>
              <a:cxnLst/>
              <a:rect l="l" t="t" r="r" b="b"/>
              <a:pathLst>
                <a:path w="46" h="10" extrusionOk="0">
                  <a:moveTo>
                    <a:pt x="0" y="1"/>
                  </a:moveTo>
                  <a:cubicBezTo>
                    <a:pt x="28" y="7"/>
                    <a:pt x="39" y="10"/>
                    <a:pt x="41" y="10"/>
                  </a:cubicBezTo>
                  <a:cubicBezTo>
                    <a:pt x="46" y="10"/>
                    <a:pt x="14"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3"/>
            <p:cNvSpPr/>
            <p:nvPr/>
          </p:nvSpPr>
          <p:spPr>
            <a:xfrm>
              <a:off x="8529647" y="4990898"/>
              <a:ext cx="2677" cy="64"/>
            </a:xfrm>
            <a:custGeom>
              <a:avLst/>
              <a:gdLst/>
              <a:ahLst/>
              <a:cxnLst/>
              <a:rect l="l" t="t" r="r" b="b"/>
              <a:pathLst>
                <a:path w="42" h="1" extrusionOk="0">
                  <a:moveTo>
                    <a:pt x="1" y="1"/>
                  </a:moveTo>
                  <a:cubicBezTo>
                    <a:pt x="1" y="1"/>
                    <a:pt x="21" y="1"/>
                    <a:pt x="42" y="1"/>
                  </a:cubicBezTo>
                  <a:cubicBezTo>
                    <a:pt x="21" y="1"/>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3"/>
            <p:cNvSpPr/>
            <p:nvPr/>
          </p:nvSpPr>
          <p:spPr>
            <a:xfrm>
              <a:off x="8504979" y="4984396"/>
              <a:ext cx="6565" cy="64"/>
            </a:xfrm>
            <a:custGeom>
              <a:avLst/>
              <a:gdLst/>
              <a:ahLst/>
              <a:cxnLst/>
              <a:rect l="l" t="t" r="r" b="b"/>
              <a:pathLst>
                <a:path w="103" h="1" extrusionOk="0">
                  <a:moveTo>
                    <a:pt x="103" y="1"/>
                  </a:moveTo>
                  <a:cubicBezTo>
                    <a:pt x="82" y="1"/>
                    <a:pt x="42" y="1"/>
                    <a:pt x="1" y="1"/>
                  </a:cubicBezTo>
                  <a:cubicBezTo>
                    <a:pt x="21" y="1"/>
                    <a:pt x="42"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3"/>
            <p:cNvSpPr/>
            <p:nvPr/>
          </p:nvSpPr>
          <p:spPr>
            <a:xfrm>
              <a:off x="8511480" y="4984396"/>
              <a:ext cx="5290" cy="64"/>
            </a:xfrm>
            <a:custGeom>
              <a:avLst/>
              <a:gdLst/>
              <a:ahLst/>
              <a:cxnLst/>
              <a:rect l="l" t="t" r="r" b="b"/>
              <a:pathLst>
                <a:path w="83" h="1" extrusionOk="0">
                  <a:moveTo>
                    <a:pt x="1" y="1"/>
                  </a:moveTo>
                  <a:cubicBezTo>
                    <a:pt x="21" y="1"/>
                    <a:pt x="41" y="1"/>
                    <a:pt x="62" y="1"/>
                  </a:cubicBezTo>
                  <a:cubicBezTo>
                    <a:pt x="82" y="1"/>
                    <a:pt x="8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3"/>
            <p:cNvSpPr/>
            <p:nvPr/>
          </p:nvSpPr>
          <p:spPr>
            <a:xfrm>
              <a:off x="8498477" y="4983121"/>
              <a:ext cx="6565" cy="1339"/>
            </a:xfrm>
            <a:custGeom>
              <a:avLst/>
              <a:gdLst/>
              <a:ahLst/>
              <a:cxnLst/>
              <a:rect l="l" t="t" r="r" b="b"/>
              <a:pathLst>
                <a:path w="103" h="21" extrusionOk="0">
                  <a:moveTo>
                    <a:pt x="1" y="1"/>
                  </a:moveTo>
                  <a:cubicBezTo>
                    <a:pt x="42" y="1"/>
                    <a:pt x="62" y="1"/>
                    <a:pt x="103" y="21"/>
                  </a:cubicBezTo>
                  <a:cubicBezTo>
                    <a:pt x="82" y="1"/>
                    <a:pt x="82" y="1"/>
                    <a:pt x="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3"/>
            <p:cNvSpPr/>
            <p:nvPr/>
          </p:nvSpPr>
          <p:spPr>
            <a:xfrm>
              <a:off x="8495928" y="4981846"/>
              <a:ext cx="2613" cy="1339"/>
            </a:xfrm>
            <a:custGeom>
              <a:avLst/>
              <a:gdLst/>
              <a:ahLst/>
              <a:cxnLst/>
              <a:rect l="l" t="t" r="r" b="b"/>
              <a:pathLst>
                <a:path w="41" h="21" extrusionOk="0">
                  <a:moveTo>
                    <a:pt x="41" y="21"/>
                  </a:moveTo>
                  <a:cubicBezTo>
                    <a:pt x="21" y="21"/>
                    <a:pt x="21" y="21"/>
                    <a:pt x="0" y="0"/>
                  </a:cubicBezTo>
                  <a:cubicBezTo>
                    <a:pt x="21" y="21"/>
                    <a:pt x="21" y="21"/>
                    <a:pt x="41" y="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3"/>
            <p:cNvSpPr/>
            <p:nvPr/>
          </p:nvSpPr>
          <p:spPr>
            <a:xfrm>
              <a:off x="8096080" y="4826064"/>
              <a:ext cx="3952" cy="1339"/>
            </a:xfrm>
            <a:custGeom>
              <a:avLst/>
              <a:gdLst/>
              <a:ahLst/>
              <a:cxnLst/>
              <a:rect l="l" t="t" r="r" b="b"/>
              <a:pathLst>
                <a:path w="62" h="21" extrusionOk="0">
                  <a:moveTo>
                    <a:pt x="1" y="21"/>
                  </a:moveTo>
                  <a:cubicBezTo>
                    <a:pt x="21" y="0"/>
                    <a:pt x="41" y="0"/>
                    <a:pt x="62" y="0"/>
                  </a:cubicBezTo>
                  <a:cubicBezTo>
                    <a:pt x="41" y="0"/>
                    <a:pt x="21" y="0"/>
                    <a:pt x="1" y="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3"/>
            <p:cNvSpPr/>
            <p:nvPr/>
          </p:nvSpPr>
          <p:spPr>
            <a:xfrm>
              <a:off x="8550426" y="4979233"/>
              <a:ext cx="13067" cy="2677"/>
            </a:xfrm>
            <a:custGeom>
              <a:avLst/>
              <a:gdLst/>
              <a:ahLst/>
              <a:cxnLst/>
              <a:rect l="l" t="t" r="r" b="b"/>
              <a:pathLst>
                <a:path w="205" h="42" extrusionOk="0">
                  <a:moveTo>
                    <a:pt x="204" y="0"/>
                  </a:moveTo>
                  <a:cubicBezTo>
                    <a:pt x="181" y="8"/>
                    <a:pt x="156" y="16"/>
                    <a:pt x="129" y="22"/>
                  </a:cubicBezTo>
                  <a:lnTo>
                    <a:pt x="129" y="22"/>
                  </a:lnTo>
                  <a:cubicBezTo>
                    <a:pt x="150" y="21"/>
                    <a:pt x="167" y="21"/>
                    <a:pt x="184" y="21"/>
                  </a:cubicBezTo>
                  <a:cubicBezTo>
                    <a:pt x="184" y="21"/>
                    <a:pt x="143" y="21"/>
                    <a:pt x="204" y="0"/>
                  </a:cubicBezTo>
                  <a:close/>
                  <a:moveTo>
                    <a:pt x="129" y="22"/>
                  </a:moveTo>
                  <a:cubicBezTo>
                    <a:pt x="99" y="24"/>
                    <a:pt x="60" y="29"/>
                    <a:pt x="1" y="41"/>
                  </a:cubicBezTo>
                  <a:cubicBezTo>
                    <a:pt x="39" y="41"/>
                    <a:pt x="85" y="33"/>
                    <a:pt x="129" y="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3"/>
            <p:cNvSpPr/>
            <p:nvPr/>
          </p:nvSpPr>
          <p:spPr>
            <a:xfrm>
              <a:off x="8576369" y="4975345"/>
              <a:ext cx="16955" cy="6565"/>
            </a:xfrm>
            <a:custGeom>
              <a:avLst/>
              <a:gdLst/>
              <a:ahLst/>
              <a:cxnLst/>
              <a:rect l="l" t="t" r="r" b="b"/>
              <a:pathLst>
                <a:path w="266" h="103" extrusionOk="0">
                  <a:moveTo>
                    <a:pt x="266" y="0"/>
                  </a:moveTo>
                  <a:cubicBezTo>
                    <a:pt x="261" y="3"/>
                    <a:pt x="257" y="6"/>
                    <a:pt x="252" y="9"/>
                  </a:cubicBezTo>
                  <a:lnTo>
                    <a:pt x="252" y="9"/>
                  </a:lnTo>
                  <a:cubicBezTo>
                    <a:pt x="251" y="8"/>
                    <a:pt x="250" y="7"/>
                    <a:pt x="247" y="7"/>
                  </a:cubicBezTo>
                  <a:cubicBezTo>
                    <a:pt x="222" y="7"/>
                    <a:pt x="111" y="55"/>
                    <a:pt x="1" y="102"/>
                  </a:cubicBezTo>
                  <a:cubicBezTo>
                    <a:pt x="1" y="102"/>
                    <a:pt x="42" y="102"/>
                    <a:pt x="103" y="82"/>
                  </a:cubicBezTo>
                  <a:cubicBezTo>
                    <a:pt x="140" y="63"/>
                    <a:pt x="196" y="44"/>
                    <a:pt x="252" y="9"/>
                  </a:cubicBezTo>
                  <a:lnTo>
                    <a:pt x="252" y="9"/>
                  </a:lnTo>
                  <a:cubicBezTo>
                    <a:pt x="253" y="11"/>
                    <a:pt x="251" y="15"/>
                    <a:pt x="245" y="21"/>
                  </a:cubicBezTo>
                  <a:cubicBezTo>
                    <a:pt x="245" y="21"/>
                    <a:pt x="266" y="21"/>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3"/>
            <p:cNvSpPr/>
            <p:nvPr/>
          </p:nvSpPr>
          <p:spPr>
            <a:xfrm>
              <a:off x="8595873" y="4971074"/>
              <a:ext cx="7840" cy="4334"/>
            </a:xfrm>
            <a:custGeom>
              <a:avLst/>
              <a:gdLst/>
              <a:ahLst/>
              <a:cxnLst/>
              <a:rect l="l" t="t" r="r" b="b"/>
              <a:pathLst>
                <a:path w="123" h="68" extrusionOk="0">
                  <a:moveTo>
                    <a:pt x="117" y="1"/>
                  </a:moveTo>
                  <a:cubicBezTo>
                    <a:pt x="100" y="1"/>
                    <a:pt x="50" y="34"/>
                    <a:pt x="0" y="67"/>
                  </a:cubicBezTo>
                  <a:cubicBezTo>
                    <a:pt x="41" y="47"/>
                    <a:pt x="82" y="27"/>
                    <a:pt x="123" y="6"/>
                  </a:cubicBezTo>
                  <a:cubicBezTo>
                    <a:pt x="123" y="2"/>
                    <a:pt x="121" y="1"/>
                    <a:pt x="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3"/>
            <p:cNvSpPr/>
            <p:nvPr/>
          </p:nvSpPr>
          <p:spPr>
            <a:xfrm>
              <a:off x="8476423" y="4977958"/>
              <a:ext cx="15680" cy="2996"/>
            </a:xfrm>
            <a:custGeom>
              <a:avLst/>
              <a:gdLst/>
              <a:ahLst/>
              <a:cxnLst/>
              <a:rect l="l" t="t" r="r" b="b"/>
              <a:pathLst>
                <a:path w="246" h="47" extrusionOk="0">
                  <a:moveTo>
                    <a:pt x="1" y="0"/>
                  </a:moveTo>
                  <a:cubicBezTo>
                    <a:pt x="1" y="0"/>
                    <a:pt x="42" y="20"/>
                    <a:pt x="123" y="41"/>
                  </a:cubicBezTo>
                  <a:cubicBezTo>
                    <a:pt x="136" y="45"/>
                    <a:pt x="146" y="47"/>
                    <a:pt x="154" y="47"/>
                  </a:cubicBezTo>
                  <a:cubicBezTo>
                    <a:pt x="177" y="47"/>
                    <a:pt x="185" y="35"/>
                    <a:pt x="193" y="35"/>
                  </a:cubicBezTo>
                  <a:cubicBezTo>
                    <a:pt x="197" y="35"/>
                    <a:pt x="200" y="36"/>
                    <a:pt x="204" y="41"/>
                  </a:cubicBezTo>
                  <a:cubicBezTo>
                    <a:pt x="245" y="41"/>
                    <a:pt x="143" y="20"/>
                    <a:pt x="62" y="20"/>
                  </a:cubicBezTo>
                  <a:cubicBezTo>
                    <a:pt x="42" y="0"/>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3"/>
            <p:cNvSpPr/>
            <p:nvPr/>
          </p:nvSpPr>
          <p:spPr>
            <a:xfrm>
              <a:off x="8576369" y="4983121"/>
              <a:ext cx="7904" cy="2677"/>
            </a:xfrm>
            <a:custGeom>
              <a:avLst/>
              <a:gdLst/>
              <a:ahLst/>
              <a:cxnLst/>
              <a:rect l="l" t="t" r="r" b="b"/>
              <a:pathLst>
                <a:path w="124" h="42" extrusionOk="0">
                  <a:moveTo>
                    <a:pt x="62" y="1"/>
                  </a:moveTo>
                  <a:lnTo>
                    <a:pt x="1" y="41"/>
                  </a:lnTo>
                  <a:cubicBezTo>
                    <a:pt x="42" y="21"/>
                    <a:pt x="82" y="21"/>
                    <a:pt x="1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3"/>
            <p:cNvSpPr/>
            <p:nvPr/>
          </p:nvSpPr>
          <p:spPr>
            <a:xfrm>
              <a:off x="8512819" y="4992236"/>
              <a:ext cx="18230" cy="1339"/>
            </a:xfrm>
            <a:custGeom>
              <a:avLst/>
              <a:gdLst/>
              <a:ahLst/>
              <a:cxnLst/>
              <a:rect l="l" t="t" r="r" b="b"/>
              <a:pathLst>
                <a:path w="286" h="21" extrusionOk="0">
                  <a:moveTo>
                    <a:pt x="0" y="0"/>
                  </a:moveTo>
                  <a:cubicBezTo>
                    <a:pt x="61" y="20"/>
                    <a:pt x="143" y="20"/>
                    <a:pt x="224" y="20"/>
                  </a:cubicBezTo>
                  <a:cubicBezTo>
                    <a:pt x="224" y="0"/>
                    <a:pt x="244" y="0"/>
                    <a:pt x="2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3"/>
            <p:cNvSpPr/>
            <p:nvPr/>
          </p:nvSpPr>
          <p:spPr>
            <a:xfrm>
              <a:off x="8530985" y="4990898"/>
              <a:ext cx="11728" cy="1402"/>
            </a:xfrm>
            <a:custGeom>
              <a:avLst/>
              <a:gdLst/>
              <a:ahLst/>
              <a:cxnLst/>
              <a:rect l="l" t="t" r="r" b="b"/>
              <a:pathLst>
                <a:path w="184" h="22" extrusionOk="0">
                  <a:moveTo>
                    <a:pt x="183" y="1"/>
                  </a:moveTo>
                  <a:cubicBezTo>
                    <a:pt x="143" y="1"/>
                    <a:pt x="61" y="21"/>
                    <a:pt x="0" y="21"/>
                  </a:cubicBezTo>
                  <a:cubicBezTo>
                    <a:pt x="82" y="21"/>
                    <a:pt x="143" y="21"/>
                    <a:pt x="1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3"/>
            <p:cNvSpPr/>
            <p:nvPr/>
          </p:nvSpPr>
          <p:spPr>
            <a:xfrm>
              <a:off x="8372015" y="4894585"/>
              <a:ext cx="11027" cy="13322"/>
            </a:xfrm>
            <a:custGeom>
              <a:avLst/>
              <a:gdLst/>
              <a:ahLst/>
              <a:cxnLst/>
              <a:rect l="l" t="t" r="r" b="b"/>
              <a:pathLst>
                <a:path w="173" h="209" extrusionOk="0">
                  <a:moveTo>
                    <a:pt x="5" y="1"/>
                  </a:moveTo>
                  <a:cubicBezTo>
                    <a:pt x="0" y="1"/>
                    <a:pt x="38" y="56"/>
                    <a:pt x="91" y="127"/>
                  </a:cubicBezTo>
                  <a:cubicBezTo>
                    <a:pt x="120" y="156"/>
                    <a:pt x="160" y="196"/>
                    <a:pt x="172" y="208"/>
                  </a:cubicBezTo>
                  <a:lnTo>
                    <a:pt x="10" y="5"/>
                  </a:lnTo>
                  <a:cubicBezTo>
                    <a:pt x="7" y="2"/>
                    <a:pt x="5" y="1"/>
                    <a:pt x="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3"/>
            <p:cNvSpPr/>
            <p:nvPr/>
          </p:nvSpPr>
          <p:spPr>
            <a:xfrm>
              <a:off x="8962002" y="5001351"/>
              <a:ext cx="7776" cy="9115"/>
            </a:xfrm>
            <a:custGeom>
              <a:avLst/>
              <a:gdLst/>
              <a:ahLst/>
              <a:cxnLst/>
              <a:rect l="l" t="t" r="r" b="b"/>
              <a:pathLst>
                <a:path w="122" h="143" extrusionOk="0">
                  <a:moveTo>
                    <a:pt x="0" y="1"/>
                  </a:moveTo>
                  <a:cubicBezTo>
                    <a:pt x="15" y="15"/>
                    <a:pt x="30" y="30"/>
                    <a:pt x="44" y="45"/>
                  </a:cubicBezTo>
                  <a:lnTo>
                    <a:pt x="44" y="45"/>
                  </a:lnTo>
                  <a:lnTo>
                    <a:pt x="40" y="40"/>
                  </a:lnTo>
                  <a:lnTo>
                    <a:pt x="0" y="1"/>
                  </a:lnTo>
                  <a:close/>
                  <a:moveTo>
                    <a:pt x="44" y="45"/>
                  </a:moveTo>
                  <a:lnTo>
                    <a:pt x="122" y="142"/>
                  </a:lnTo>
                  <a:cubicBezTo>
                    <a:pt x="96" y="103"/>
                    <a:pt x="70" y="73"/>
                    <a:pt x="44" y="4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3"/>
            <p:cNvSpPr/>
            <p:nvPr/>
          </p:nvSpPr>
          <p:spPr>
            <a:xfrm>
              <a:off x="8980104" y="5016904"/>
              <a:ext cx="6565" cy="7840"/>
            </a:xfrm>
            <a:custGeom>
              <a:avLst/>
              <a:gdLst/>
              <a:ahLst/>
              <a:cxnLst/>
              <a:rect l="l" t="t" r="r" b="b"/>
              <a:pathLst>
                <a:path w="103" h="123" extrusionOk="0">
                  <a:moveTo>
                    <a:pt x="1" y="0"/>
                  </a:moveTo>
                  <a:lnTo>
                    <a:pt x="1" y="41"/>
                  </a:lnTo>
                  <a:lnTo>
                    <a:pt x="102" y="122"/>
                  </a:lnTo>
                  <a:cubicBezTo>
                    <a:pt x="62" y="81"/>
                    <a:pt x="1" y="2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3"/>
            <p:cNvSpPr/>
            <p:nvPr/>
          </p:nvSpPr>
          <p:spPr>
            <a:xfrm>
              <a:off x="7483402" y="4174825"/>
              <a:ext cx="1551240" cy="270959"/>
            </a:xfrm>
            <a:custGeom>
              <a:avLst/>
              <a:gdLst/>
              <a:ahLst/>
              <a:cxnLst/>
              <a:rect l="l" t="t" r="r" b="b"/>
              <a:pathLst>
                <a:path w="24337" h="4251" extrusionOk="0">
                  <a:moveTo>
                    <a:pt x="11364" y="157"/>
                  </a:moveTo>
                  <a:cubicBezTo>
                    <a:pt x="11384" y="157"/>
                    <a:pt x="11405" y="177"/>
                    <a:pt x="11405" y="177"/>
                  </a:cubicBezTo>
                  <a:cubicBezTo>
                    <a:pt x="11283" y="177"/>
                    <a:pt x="11181" y="197"/>
                    <a:pt x="11059" y="218"/>
                  </a:cubicBezTo>
                  <a:lnTo>
                    <a:pt x="11038" y="177"/>
                  </a:lnTo>
                  <a:lnTo>
                    <a:pt x="11018" y="218"/>
                  </a:lnTo>
                  <a:cubicBezTo>
                    <a:pt x="10896" y="238"/>
                    <a:pt x="10794" y="279"/>
                    <a:pt x="10692" y="299"/>
                  </a:cubicBezTo>
                  <a:cubicBezTo>
                    <a:pt x="10672" y="279"/>
                    <a:pt x="10692" y="238"/>
                    <a:pt x="10733" y="218"/>
                  </a:cubicBezTo>
                  <a:cubicBezTo>
                    <a:pt x="10753" y="218"/>
                    <a:pt x="10875" y="177"/>
                    <a:pt x="11018" y="177"/>
                  </a:cubicBezTo>
                  <a:cubicBezTo>
                    <a:pt x="11099" y="157"/>
                    <a:pt x="11160" y="157"/>
                    <a:pt x="11222" y="157"/>
                  </a:cubicBezTo>
                  <a:close/>
                  <a:moveTo>
                    <a:pt x="12443" y="360"/>
                  </a:moveTo>
                  <a:cubicBezTo>
                    <a:pt x="12484" y="381"/>
                    <a:pt x="12545" y="401"/>
                    <a:pt x="12606" y="421"/>
                  </a:cubicBezTo>
                  <a:cubicBezTo>
                    <a:pt x="12592" y="421"/>
                    <a:pt x="12598" y="442"/>
                    <a:pt x="12610" y="454"/>
                  </a:cubicBezTo>
                  <a:lnTo>
                    <a:pt x="12610" y="454"/>
                  </a:lnTo>
                  <a:cubicBezTo>
                    <a:pt x="12534" y="416"/>
                    <a:pt x="12458" y="379"/>
                    <a:pt x="12382" y="360"/>
                  </a:cubicBezTo>
                  <a:close/>
                  <a:moveTo>
                    <a:pt x="1799" y="627"/>
                  </a:moveTo>
                  <a:cubicBezTo>
                    <a:pt x="1790" y="631"/>
                    <a:pt x="1781" y="636"/>
                    <a:pt x="1772" y="645"/>
                  </a:cubicBezTo>
                  <a:cubicBezTo>
                    <a:pt x="1782" y="639"/>
                    <a:pt x="1791" y="632"/>
                    <a:pt x="1799" y="627"/>
                  </a:cubicBezTo>
                  <a:close/>
                  <a:moveTo>
                    <a:pt x="9674" y="686"/>
                  </a:moveTo>
                  <a:cubicBezTo>
                    <a:pt x="9662" y="692"/>
                    <a:pt x="9649" y="700"/>
                    <a:pt x="9636" y="708"/>
                  </a:cubicBezTo>
                  <a:lnTo>
                    <a:pt x="9636" y="708"/>
                  </a:lnTo>
                  <a:cubicBezTo>
                    <a:pt x="9648" y="700"/>
                    <a:pt x="9661" y="693"/>
                    <a:pt x="9674" y="686"/>
                  </a:cubicBezTo>
                  <a:close/>
                  <a:moveTo>
                    <a:pt x="1528" y="666"/>
                  </a:moveTo>
                  <a:cubicBezTo>
                    <a:pt x="1484" y="688"/>
                    <a:pt x="1454" y="704"/>
                    <a:pt x="1433" y="716"/>
                  </a:cubicBezTo>
                  <a:lnTo>
                    <a:pt x="1433" y="716"/>
                  </a:lnTo>
                  <a:cubicBezTo>
                    <a:pt x="1475" y="696"/>
                    <a:pt x="1508" y="679"/>
                    <a:pt x="1528" y="666"/>
                  </a:cubicBezTo>
                  <a:close/>
                  <a:moveTo>
                    <a:pt x="1833" y="597"/>
                  </a:moveTo>
                  <a:cubicBezTo>
                    <a:pt x="1838" y="597"/>
                    <a:pt x="1826" y="608"/>
                    <a:pt x="1799" y="627"/>
                  </a:cubicBezTo>
                  <a:lnTo>
                    <a:pt x="1799" y="627"/>
                  </a:lnTo>
                  <a:cubicBezTo>
                    <a:pt x="1810" y="621"/>
                    <a:pt x="1822" y="616"/>
                    <a:pt x="1833" y="605"/>
                  </a:cubicBezTo>
                  <a:lnTo>
                    <a:pt x="1914" y="605"/>
                  </a:lnTo>
                  <a:cubicBezTo>
                    <a:pt x="1858" y="623"/>
                    <a:pt x="1802" y="642"/>
                    <a:pt x="1746" y="661"/>
                  </a:cubicBezTo>
                  <a:lnTo>
                    <a:pt x="1746" y="661"/>
                  </a:lnTo>
                  <a:cubicBezTo>
                    <a:pt x="1754" y="655"/>
                    <a:pt x="1758" y="645"/>
                    <a:pt x="1772" y="645"/>
                  </a:cubicBezTo>
                  <a:lnTo>
                    <a:pt x="1772" y="645"/>
                  </a:lnTo>
                  <a:cubicBezTo>
                    <a:pt x="1752" y="645"/>
                    <a:pt x="1711" y="666"/>
                    <a:pt x="1690" y="686"/>
                  </a:cubicBezTo>
                  <a:cubicBezTo>
                    <a:pt x="1650" y="686"/>
                    <a:pt x="1629" y="707"/>
                    <a:pt x="1609" y="707"/>
                  </a:cubicBezTo>
                  <a:cubicBezTo>
                    <a:pt x="1573" y="718"/>
                    <a:pt x="1537" y="730"/>
                    <a:pt x="1510" y="742"/>
                  </a:cubicBezTo>
                  <a:lnTo>
                    <a:pt x="1510" y="742"/>
                  </a:lnTo>
                  <a:cubicBezTo>
                    <a:pt x="1602" y="690"/>
                    <a:pt x="1707" y="640"/>
                    <a:pt x="1813" y="605"/>
                  </a:cubicBezTo>
                  <a:cubicBezTo>
                    <a:pt x="1824" y="599"/>
                    <a:pt x="1830" y="597"/>
                    <a:pt x="1833" y="597"/>
                  </a:cubicBezTo>
                  <a:close/>
                  <a:moveTo>
                    <a:pt x="9511" y="829"/>
                  </a:moveTo>
                  <a:lnTo>
                    <a:pt x="9511" y="829"/>
                  </a:lnTo>
                  <a:cubicBezTo>
                    <a:pt x="9450" y="890"/>
                    <a:pt x="9368" y="1012"/>
                    <a:pt x="9246" y="1134"/>
                  </a:cubicBezTo>
                  <a:cubicBezTo>
                    <a:pt x="9104" y="1236"/>
                    <a:pt x="8981" y="1358"/>
                    <a:pt x="8859" y="1460"/>
                  </a:cubicBezTo>
                  <a:cubicBezTo>
                    <a:pt x="8941" y="1338"/>
                    <a:pt x="9063" y="1195"/>
                    <a:pt x="9205" y="1073"/>
                  </a:cubicBezTo>
                  <a:lnTo>
                    <a:pt x="9266" y="1032"/>
                  </a:lnTo>
                  <a:cubicBezTo>
                    <a:pt x="9348" y="971"/>
                    <a:pt x="9429" y="910"/>
                    <a:pt x="9511" y="829"/>
                  </a:cubicBezTo>
                  <a:close/>
                  <a:moveTo>
                    <a:pt x="2118" y="1542"/>
                  </a:moveTo>
                  <a:lnTo>
                    <a:pt x="2118" y="1542"/>
                  </a:lnTo>
                  <a:cubicBezTo>
                    <a:pt x="2112" y="1543"/>
                    <a:pt x="2106" y="1545"/>
                    <a:pt x="2100" y="1547"/>
                  </a:cubicBezTo>
                  <a:lnTo>
                    <a:pt x="2100" y="1547"/>
                  </a:lnTo>
                  <a:cubicBezTo>
                    <a:pt x="2106" y="1546"/>
                    <a:pt x="2112" y="1544"/>
                    <a:pt x="2118" y="1542"/>
                  </a:cubicBezTo>
                  <a:close/>
                  <a:moveTo>
                    <a:pt x="8386" y="1707"/>
                  </a:moveTo>
                  <a:cubicBezTo>
                    <a:pt x="8348" y="1727"/>
                    <a:pt x="8328" y="1746"/>
                    <a:pt x="8289" y="1766"/>
                  </a:cubicBezTo>
                  <a:cubicBezTo>
                    <a:pt x="8321" y="1749"/>
                    <a:pt x="8353" y="1733"/>
                    <a:pt x="8386" y="1707"/>
                  </a:cubicBezTo>
                  <a:close/>
                  <a:moveTo>
                    <a:pt x="13156" y="2214"/>
                  </a:moveTo>
                  <a:lnTo>
                    <a:pt x="13197" y="2275"/>
                  </a:lnTo>
                  <a:cubicBezTo>
                    <a:pt x="13198" y="2275"/>
                    <a:pt x="13200" y="2276"/>
                    <a:pt x="13201" y="2277"/>
                  </a:cubicBezTo>
                  <a:lnTo>
                    <a:pt x="13201" y="2277"/>
                  </a:lnTo>
                  <a:cubicBezTo>
                    <a:pt x="13190" y="2264"/>
                    <a:pt x="13187" y="2257"/>
                    <a:pt x="13192" y="2255"/>
                  </a:cubicBezTo>
                  <a:lnTo>
                    <a:pt x="13192" y="2255"/>
                  </a:lnTo>
                  <a:cubicBezTo>
                    <a:pt x="13182" y="2244"/>
                    <a:pt x="13170" y="2230"/>
                    <a:pt x="13156" y="2214"/>
                  </a:cubicBezTo>
                  <a:close/>
                  <a:moveTo>
                    <a:pt x="18670" y="2295"/>
                  </a:moveTo>
                  <a:cubicBezTo>
                    <a:pt x="18665" y="2302"/>
                    <a:pt x="18660" y="2308"/>
                    <a:pt x="18655" y="2315"/>
                  </a:cubicBezTo>
                  <a:cubicBezTo>
                    <a:pt x="18655" y="2297"/>
                    <a:pt x="18655" y="2295"/>
                    <a:pt x="18670" y="2295"/>
                  </a:cubicBezTo>
                  <a:close/>
                  <a:moveTo>
                    <a:pt x="14530" y="2399"/>
                  </a:moveTo>
                  <a:cubicBezTo>
                    <a:pt x="14544" y="2416"/>
                    <a:pt x="14559" y="2433"/>
                    <a:pt x="14574" y="2449"/>
                  </a:cubicBezTo>
                  <a:lnTo>
                    <a:pt x="14574" y="2449"/>
                  </a:lnTo>
                  <a:cubicBezTo>
                    <a:pt x="14559" y="2431"/>
                    <a:pt x="14544" y="2407"/>
                    <a:pt x="14530" y="2399"/>
                  </a:cubicBezTo>
                  <a:close/>
                  <a:moveTo>
                    <a:pt x="6008" y="2539"/>
                  </a:moveTo>
                  <a:lnTo>
                    <a:pt x="6008" y="2539"/>
                  </a:lnTo>
                  <a:cubicBezTo>
                    <a:pt x="6089" y="2560"/>
                    <a:pt x="6150" y="2580"/>
                    <a:pt x="6232" y="2580"/>
                  </a:cubicBezTo>
                  <a:cubicBezTo>
                    <a:pt x="6212" y="2580"/>
                    <a:pt x="6212" y="2601"/>
                    <a:pt x="6232" y="2621"/>
                  </a:cubicBezTo>
                  <a:lnTo>
                    <a:pt x="6212" y="2621"/>
                  </a:lnTo>
                  <a:cubicBezTo>
                    <a:pt x="6130" y="2601"/>
                    <a:pt x="6069" y="2580"/>
                    <a:pt x="6008" y="2539"/>
                  </a:cubicBezTo>
                  <a:close/>
                  <a:moveTo>
                    <a:pt x="18309" y="2601"/>
                  </a:moveTo>
                  <a:lnTo>
                    <a:pt x="18309" y="2601"/>
                  </a:lnTo>
                  <a:cubicBezTo>
                    <a:pt x="18207" y="2682"/>
                    <a:pt x="18105" y="2743"/>
                    <a:pt x="18024" y="2804"/>
                  </a:cubicBezTo>
                  <a:cubicBezTo>
                    <a:pt x="18085" y="2743"/>
                    <a:pt x="18207" y="2682"/>
                    <a:pt x="18309" y="2601"/>
                  </a:cubicBezTo>
                  <a:close/>
                  <a:moveTo>
                    <a:pt x="17942" y="2845"/>
                  </a:moveTo>
                  <a:cubicBezTo>
                    <a:pt x="17942" y="2865"/>
                    <a:pt x="17942" y="2865"/>
                    <a:pt x="17922" y="2865"/>
                  </a:cubicBezTo>
                  <a:cubicBezTo>
                    <a:pt x="17942" y="2865"/>
                    <a:pt x="17942" y="2845"/>
                    <a:pt x="17942" y="2845"/>
                  </a:cubicBezTo>
                  <a:close/>
                  <a:moveTo>
                    <a:pt x="13727" y="1440"/>
                  </a:moveTo>
                  <a:cubicBezTo>
                    <a:pt x="13828" y="1521"/>
                    <a:pt x="13991" y="1684"/>
                    <a:pt x="14175" y="1888"/>
                  </a:cubicBezTo>
                  <a:cubicBezTo>
                    <a:pt x="14318" y="2043"/>
                    <a:pt x="14321" y="2065"/>
                    <a:pt x="14307" y="2065"/>
                  </a:cubicBezTo>
                  <a:cubicBezTo>
                    <a:pt x="14302" y="2065"/>
                    <a:pt x="14294" y="2062"/>
                    <a:pt x="14291" y="2062"/>
                  </a:cubicBezTo>
                  <a:cubicBezTo>
                    <a:pt x="14289" y="2062"/>
                    <a:pt x="14289" y="2064"/>
                    <a:pt x="14297" y="2071"/>
                  </a:cubicBezTo>
                  <a:cubicBezTo>
                    <a:pt x="14500" y="2315"/>
                    <a:pt x="14623" y="2417"/>
                    <a:pt x="14724" y="2499"/>
                  </a:cubicBezTo>
                  <a:cubicBezTo>
                    <a:pt x="14826" y="2560"/>
                    <a:pt x="14908" y="2641"/>
                    <a:pt x="15111" y="2804"/>
                  </a:cubicBezTo>
                  <a:cubicBezTo>
                    <a:pt x="15192" y="2885"/>
                    <a:pt x="15169" y="2894"/>
                    <a:pt x="15140" y="2894"/>
                  </a:cubicBezTo>
                  <a:cubicBezTo>
                    <a:pt x="15132" y="2894"/>
                    <a:pt x="15123" y="2893"/>
                    <a:pt x="15117" y="2893"/>
                  </a:cubicBezTo>
                  <a:cubicBezTo>
                    <a:pt x="15106" y="2893"/>
                    <a:pt x="15100" y="2895"/>
                    <a:pt x="15111" y="2906"/>
                  </a:cubicBezTo>
                  <a:cubicBezTo>
                    <a:pt x="14867" y="2743"/>
                    <a:pt x="14786" y="2621"/>
                    <a:pt x="14643" y="2478"/>
                  </a:cubicBezTo>
                  <a:lnTo>
                    <a:pt x="14643" y="2478"/>
                  </a:lnTo>
                  <a:cubicBezTo>
                    <a:pt x="14704" y="2540"/>
                    <a:pt x="14745" y="2601"/>
                    <a:pt x="14806" y="2662"/>
                  </a:cubicBezTo>
                  <a:cubicBezTo>
                    <a:pt x="14742" y="2614"/>
                    <a:pt x="14654" y="2529"/>
                    <a:pt x="14580" y="2456"/>
                  </a:cubicBezTo>
                  <a:lnTo>
                    <a:pt x="14580" y="2456"/>
                  </a:lnTo>
                  <a:cubicBezTo>
                    <a:pt x="14578" y="2454"/>
                    <a:pt x="14576" y="2451"/>
                    <a:pt x="14574" y="2449"/>
                  </a:cubicBezTo>
                  <a:lnTo>
                    <a:pt x="14574" y="2449"/>
                  </a:lnTo>
                  <a:cubicBezTo>
                    <a:pt x="14575" y="2451"/>
                    <a:pt x="14577" y="2453"/>
                    <a:pt x="14578" y="2454"/>
                  </a:cubicBezTo>
                  <a:lnTo>
                    <a:pt x="14578" y="2454"/>
                  </a:lnTo>
                  <a:cubicBezTo>
                    <a:pt x="14558" y="2434"/>
                    <a:pt x="14538" y="2414"/>
                    <a:pt x="14521" y="2397"/>
                  </a:cubicBezTo>
                  <a:cubicBezTo>
                    <a:pt x="14524" y="2397"/>
                    <a:pt x="14527" y="2398"/>
                    <a:pt x="14530" y="2399"/>
                  </a:cubicBezTo>
                  <a:lnTo>
                    <a:pt x="14530" y="2399"/>
                  </a:lnTo>
                  <a:cubicBezTo>
                    <a:pt x="14367" y="2215"/>
                    <a:pt x="14218" y="2029"/>
                    <a:pt x="14052" y="1827"/>
                  </a:cubicBezTo>
                  <a:cubicBezTo>
                    <a:pt x="13930" y="1684"/>
                    <a:pt x="13828" y="1562"/>
                    <a:pt x="13727" y="1440"/>
                  </a:cubicBezTo>
                  <a:close/>
                  <a:moveTo>
                    <a:pt x="16374" y="3150"/>
                  </a:moveTo>
                  <a:cubicBezTo>
                    <a:pt x="16377" y="3151"/>
                    <a:pt x="16379" y="3151"/>
                    <a:pt x="16381" y="3151"/>
                  </a:cubicBezTo>
                  <a:lnTo>
                    <a:pt x="16381" y="3151"/>
                  </a:lnTo>
                  <a:cubicBezTo>
                    <a:pt x="16379" y="3151"/>
                    <a:pt x="16376" y="3150"/>
                    <a:pt x="16374" y="3150"/>
                  </a:cubicBezTo>
                  <a:close/>
                  <a:moveTo>
                    <a:pt x="16760" y="3218"/>
                  </a:moveTo>
                  <a:cubicBezTo>
                    <a:pt x="16746" y="3220"/>
                    <a:pt x="16731" y="3221"/>
                    <a:pt x="16717" y="3223"/>
                  </a:cubicBezTo>
                  <a:lnTo>
                    <a:pt x="16717" y="3223"/>
                  </a:lnTo>
                  <a:cubicBezTo>
                    <a:pt x="16722" y="3223"/>
                    <a:pt x="16727" y="3223"/>
                    <a:pt x="16731" y="3223"/>
                  </a:cubicBezTo>
                  <a:cubicBezTo>
                    <a:pt x="16749" y="3223"/>
                    <a:pt x="16763" y="3224"/>
                    <a:pt x="16772" y="3226"/>
                  </a:cubicBezTo>
                  <a:lnTo>
                    <a:pt x="16772" y="3226"/>
                  </a:lnTo>
                  <a:lnTo>
                    <a:pt x="16760" y="3218"/>
                  </a:lnTo>
                  <a:close/>
                  <a:moveTo>
                    <a:pt x="16717" y="3223"/>
                  </a:moveTo>
                  <a:lnTo>
                    <a:pt x="16717" y="3223"/>
                  </a:lnTo>
                  <a:cubicBezTo>
                    <a:pt x="16657" y="3224"/>
                    <a:pt x="16567" y="3232"/>
                    <a:pt x="16517" y="3232"/>
                  </a:cubicBezTo>
                  <a:cubicBezTo>
                    <a:pt x="16563" y="3232"/>
                    <a:pt x="16633" y="3232"/>
                    <a:pt x="16717" y="3223"/>
                  </a:cubicBezTo>
                  <a:close/>
                  <a:moveTo>
                    <a:pt x="16772" y="3226"/>
                  </a:moveTo>
                  <a:lnTo>
                    <a:pt x="16781" y="3232"/>
                  </a:lnTo>
                  <a:cubicBezTo>
                    <a:pt x="16781" y="3229"/>
                    <a:pt x="16778" y="3227"/>
                    <a:pt x="16772" y="3226"/>
                  </a:cubicBezTo>
                  <a:close/>
                  <a:moveTo>
                    <a:pt x="23359" y="3313"/>
                  </a:moveTo>
                  <a:cubicBezTo>
                    <a:pt x="23365" y="3320"/>
                    <a:pt x="23371" y="3327"/>
                    <a:pt x="23376" y="3334"/>
                  </a:cubicBezTo>
                  <a:lnTo>
                    <a:pt x="23376" y="3334"/>
                  </a:lnTo>
                  <a:cubicBezTo>
                    <a:pt x="23359" y="3334"/>
                    <a:pt x="23359" y="3333"/>
                    <a:pt x="23359" y="3313"/>
                  </a:cubicBezTo>
                  <a:close/>
                  <a:moveTo>
                    <a:pt x="11473" y="1"/>
                  </a:moveTo>
                  <a:cubicBezTo>
                    <a:pt x="11370" y="1"/>
                    <a:pt x="11277" y="6"/>
                    <a:pt x="11201" y="14"/>
                  </a:cubicBezTo>
                  <a:lnTo>
                    <a:pt x="11201" y="55"/>
                  </a:lnTo>
                  <a:cubicBezTo>
                    <a:pt x="10957" y="75"/>
                    <a:pt x="10733" y="136"/>
                    <a:pt x="10468" y="259"/>
                  </a:cubicBezTo>
                  <a:lnTo>
                    <a:pt x="10488" y="279"/>
                  </a:lnTo>
                  <a:cubicBezTo>
                    <a:pt x="10427" y="299"/>
                    <a:pt x="10366" y="340"/>
                    <a:pt x="10285" y="360"/>
                  </a:cubicBezTo>
                  <a:cubicBezTo>
                    <a:pt x="10224" y="401"/>
                    <a:pt x="10142" y="421"/>
                    <a:pt x="10061" y="462"/>
                  </a:cubicBezTo>
                  <a:cubicBezTo>
                    <a:pt x="9898" y="544"/>
                    <a:pt x="9714" y="645"/>
                    <a:pt x="9572" y="768"/>
                  </a:cubicBezTo>
                  <a:cubicBezTo>
                    <a:pt x="9572" y="753"/>
                    <a:pt x="9603" y="728"/>
                    <a:pt x="9636" y="708"/>
                  </a:cubicBezTo>
                  <a:lnTo>
                    <a:pt x="9636" y="708"/>
                  </a:lnTo>
                  <a:cubicBezTo>
                    <a:pt x="9246" y="934"/>
                    <a:pt x="8930" y="1304"/>
                    <a:pt x="8615" y="1521"/>
                  </a:cubicBezTo>
                  <a:cubicBezTo>
                    <a:pt x="8533" y="1603"/>
                    <a:pt x="8472" y="1643"/>
                    <a:pt x="8411" y="1684"/>
                  </a:cubicBezTo>
                  <a:cubicBezTo>
                    <a:pt x="8403" y="1693"/>
                    <a:pt x="8394" y="1700"/>
                    <a:pt x="8386" y="1707"/>
                  </a:cubicBezTo>
                  <a:lnTo>
                    <a:pt x="8386" y="1707"/>
                  </a:lnTo>
                  <a:cubicBezTo>
                    <a:pt x="8387" y="1706"/>
                    <a:pt x="8389" y="1705"/>
                    <a:pt x="8391" y="1704"/>
                  </a:cubicBezTo>
                  <a:lnTo>
                    <a:pt x="8391" y="1704"/>
                  </a:lnTo>
                  <a:cubicBezTo>
                    <a:pt x="8330" y="1766"/>
                    <a:pt x="8228" y="1827"/>
                    <a:pt x="8146" y="1908"/>
                  </a:cubicBezTo>
                  <a:lnTo>
                    <a:pt x="8085" y="1928"/>
                  </a:lnTo>
                  <a:lnTo>
                    <a:pt x="8065" y="1928"/>
                  </a:lnTo>
                  <a:cubicBezTo>
                    <a:pt x="7988" y="1974"/>
                    <a:pt x="7981" y="1997"/>
                    <a:pt x="8008" y="1997"/>
                  </a:cubicBezTo>
                  <a:cubicBezTo>
                    <a:pt x="8016" y="1997"/>
                    <a:pt x="8029" y="1995"/>
                    <a:pt x="8045" y="1990"/>
                  </a:cubicBezTo>
                  <a:lnTo>
                    <a:pt x="8045" y="1990"/>
                  </a:lnTo>
                  <a:cubicBezTo>
                    <a:pt x="8004" y="2010"/>
                    <a:pt x="7963" y="2051"/>
                    <a:pt x="7922" y="2091"/>
                  </a:cubicBezTo>
                  <a:cubicBezTo>
                    <a:pt x="7841" y="2091"/>
                    <a:pt x="7678" y="2254"/>
                    <a:pt x="7535" y="2275"/>
                  </a:cubicBezTo>
                  <a:cubicBezTo>
                    <a:pt x="7515" y="2315"/>
                    <a:pt x="7393" y="2377"/>
                    <a:pt x="7250" y="2438"/>
                  </a:cubicBezTo>
                  <a:cubicBezTo>
                    <a:pt x="7189" y="2478"/>
                    <a:pt x="7128" y="2499"/>
                    <a:pt x="7067" y="2519"/>
                  </a:cubicBezTo>
                  <a:cubicBezTo>
                    <a:pt x="7026" y="2539"/>
                    <a:pt x="7006" y="2539"/>
                    <a:pt x="6985" y="2560"/>
                  </a:cubicBezTo>
                  <a:cubicBezTo>
                    <a:pt x="6978" y="2560"/>
                    <a:pt x="6971" y="2560"/>
                    <a:pt x="6964" y="2561"/>
                  </a:cubicBezTo>
                  <a:lnTo>
                    <a:pt x="6964" y="2561"/>
                  </a:lnTo>
                  <a:cubicBezTo>
                    <a:pt x="6965" y="2560"/>
                    <a:pt x="6965" y="2560"/>
                    <a:pt x="6965" y="2560"/>
                  </a:cubicBezTo>
                  <a:lnTo>
                    <a:pt x="6965" y="2560"/>
                  </a:lnTo>
                  <a:cubicBezTo>
                    <a:pt x="6964" y="2560"/>
                    <a:pt x="6963" y="2560"/>
                    <a:pt x="6963" y="2561"/>
                  </a:cubicBezTo>
                  <a:lnTo>
                    <a:pt x="6963" y="2561"/>
                  </a:lnTo>
                  <a:cubicBezTo>
                    <a:pt x="6963" y="2561"/>
                    <a:pt x="6964" y="2561"/>
                    <a:pt x="6964" y="2561"/>
                  </a:cubicBezTo>
                  <a:lnTo>
                    <a:pt x="6964" y="2561"/>
                  </a:lnTo>
                  <a:cubicBezTo>
                    <a:pt x="6961" y="2564"/>
                    <a:pt x="6945" y="2580"/>
                    <a:pt x="6945" y="2580"/>
                  </a:cubicBezTo>
                  <a:cubicBezTo>
                    <a:pt x="6945" y="2580"/>
                    <a:pt x="6905" y="2580"/>
                    <a:pt x="6963" y="2561"/>
                  </a:cubicBezTo>
                  <a:lnTo>
                    <a:pt x="6963" y="2561"/>
                  </a:lnTo>
                  <a:cubicBezTo>
                    <a:pt x="6909" y="2565"/>
                    <a:pt x="6853" y="2580"/>
                    <a:pt x="6782" y="2580"/>
                  </a:cubicBezTo>
                  <a:cubicBezTo>
                    <a:pt x="6761" y="2580"/>
                    <a:pt x="6721" y="2601"/>
                    <a:pt x="6700" y="2601"/>
                  </a:cubicBezTo>
                  <a:lnTo>
                    <a:pt x="6619" y="2601"/>
                  </a:lnTo>
                  <a:lnTo>
                    <a:pt x="6558" y="2580"/>
                  </a:lnTo>
                  <a:lnTo>
                    <a:pt x="6273" y="2580"/>
                  </a:lnTo>
                  <a:cubicBezTo>
                    <a:pt x="6191" y="2560"/>
                    <a:pt x="6150" y="2519"/>
                    <a:pt x="6130" y="2499"/>
                  </a:cubicBezTo>
                  <a:lnTo>
                    <a:pt x="6232" y="2499"/>
                  </a:lnTo>
                  <a:cubicBezTo>
                    <a:pt x="6028" y="2458"/>
                    <a:pt x="5967" y="2417"/>
                    <a:pt x="5886" y="2377"/>
                  </a:cubicBezTo>
                  <a:cubicBezTo>
                    <a:pt x="5825" y="2336"/>
                    <a:pt x="5764" y="2315"/>
                    <a:pt x="5621" y="2214"/>
                  </a:cubicBezTo>
                  <a:lnTo>
                    <a:pt x="5641" y="2193"/>
                  </a:lnTo>
                  <a:cubicBezTo>
                    <a:pt x="5540" y="2132"/>
                    <a:pt x="5377" y="2010"/>
                    <a:pt x="5336" y="1928"/>
                  </a:cubicBezTo>
                  <a:cubicBezTo>
                    <a:pt x="5234" y="1827"/>
                    <a:pt x="5010" y="1562"/>
                    <a:pt x="4705" y="1256"/>
                  </a:cubicBezTo>
                  <a:cubicBezTo>
                    <a:pt x="4542" y="1114"/>
                    <a:pt x="4358" y="971"/>
                    <a:pt x="4175" y="849"/>
                  </a:cubicBezTo>
                  <a:cubicBezTo>
                    <a:pt x="3992" y="727"/>
                    <a:pt x="3788" y="625"/>
                    <a:pt x="3625" y="544"/>
                  </a:cubicBezTo>
                  <a:lnTo>
                    <a:pt x="3625" y="544"/>
                  </a:lnTo>
                  <a:cubicBezTo>
                    <a:pt x="3640" y="566"/>
                    <a:pt x="3641" y="575"/>
                    <a:pt x="3631" y="575"/>
                  </a:cubicBezTo>
                  <a:cubicBezTo>
                    <a:pt x="3613" y="575"/>
                    <a:pt x="3560" y="549"/>
                    <a:pt x="3483" y="523"/>
                  </a:cubicBezTo>
                  <a:cubicBezTo>
                    <a:pt x="3399" y="490"/>
                    <a:pt x="3303" y="457"/>
                    <a:pt x="3259" y="457"/>
                  </a:cubicBezTo>
                  <a:cubicBezTo>
                    <a:pt x="3249" y="457"/>
                    <a:pt x="3242" y="458"/>
                    <a:pt x="3238" y="462"/>
                  </a:cubicBezTo>
                  <a:cubicBezTo>
                    <a:pt x="3197" y="442"/>
                    <a:pt x="3096" y="421"/>
                    <a:pt x="3218" y="421"/>
                  </a:cubicBezTo>
                  <a:cubicBezTo>
                    <a:pt x="2994" y="398"/>
                    <a:pt x="2832" y="374"/>
                    <a:pt x="2680" y="374"/>
                  </a:cubicBezTo>
                  <a:cubicBezTo>
                    <a:pt x="2569" y="374"/>
                    <a:pt x="2463" y="387"/>
                    <a:pt x="2342" y="421"/>
                  </a:cubicBezTo>
                  <a:cubicBezTo>
                    <a:pt x="2301" y="401"/>
                    <a:pt x="2424" y="381"/>
                    <a:pt x="2383" y="381"/>
                  </a:cubicBezTo>
                  <a:cubicBezTo>
                    <a:pt x="2362" y="381"/>
                    <a:pt x="2261" y="401"/>
                    <a:pt x="2220" y="401"/>
                  </a:cubicBezTo>
                  <a:cubicBezTo>
                    <a:pt x="2179" y="401"/>
                    <a:pt x="2281" y="381"/>
                    <a:pt x="2342" y="360"/>
                  </a:cubicBezTo>
                  <a:lnTo>
                    <a:pt x="2342" y="360"/>
                  </a:lnTo>
                  <a:cubicBezTo>
                    <a:pt x="2240" y="381"/>
                    <a:pt x="2159" y="401"/>
                    <a:pt x="2098" y="421"/>
                  </a:cubicBezTo>
                  <a:cubicBezTo>
                    <a:pt x="2037" y="421"/>
                    <a:pt x="1996" y="442"/>
                    <a:pt x="1976" y="462"/>
                  </a:cubicBezTo>
                  <a:cubicBezTo>
                    <a:pt x="1914" y="503"/>
                    <a:pt x="1914" y="523"/>
                    <a:pt x="1894" y="544"/>
                  </a:cubicBezTo>
                  <a:cubicBezTo>
                    <a:pt x="1792" y="564"/>
                    <a:pt x="1731" y="584"/>
                    <a:pt x="1670" y="625"/>
                  </a:cubicBezTo>
                  <a:cubicBezTo>
                    <a:pt x="1609" y="645"/>
                    <a:pt x="1548" y="686"/>
                    <a:pt x="1487" y="727"/>
                  </a:cubicBezTo>
                  <a:cubicBezTo>
                    <a:pt x="1446" y="727"/>
                    <a:pt x="1405" y="747"/>
                    <a:pt x="1405" y="747"/>
                  </a:cubicBezTo>
                  <a:cubicBezTo>
                    <a:pt x="1392" y="747"/>
                    <a:pt x="1396" y="739"/>
                    <a:pt x="1433" y="716"/>
                  </a:cubicBezTo>
                  <a:lnTo>
                    <a:pt x="1433" y="716"/>
                  </a:lnTo>
                  <a:cubicBezTo>
                    <a:pt x="1342" y="762"/>
                    <a:pt x="1211" y="826"/>
                    <a:pt x="1100" y="910"/>
                  </a:cubicBezTo>
                  <a:cubicBezTo>
                    <a:pt x="937" y="1032"/>
                    <a:pt x="815" y="1155"/>
                    <a:pt x="815" y="1175"/>
                  </a:cubicBezTo>
                  <a:cubicBezTo>
                    <a:pt x="774" y="1195"/>
                    <a:pt x="693" y="1318"/>
                    <a:pt x="652" y="1338"/>
                  </a:cubicBezTo>
                  <a:cubicBezTo>
                    <a:pt x="611" y="1399"/>
                    <a:pt x="570" y="1440"/>
                    <a:pt x="530" y="1480"/>
                  </a:cubicBezTo>
                  <a:cubicBezTo>
                    <a:pt x="509" y="1521"/>
                    <a:pt x="489" y="1562"/>
                    <a:pt x="468" y="1603"/>
                  </a:cubicBezTo>
                  <a:cubicBezTo>
                    <a:pt x="407" y="1664"/>
                    <a:pt x="367" y="1745"/>
                    <a:pt x="285" y="1867"/>
                  </a:cubicBezTo>
                  <a:lnTo>
                    <a:pt x="346" y="1806"/>
                  </a:lnTo>
                  <a:lnTo>
                    <a:pt x="346" y="1806"/>
                  </a:lnTo>
                  <a:cubicBezTo>
                    <a:pt x="326" y="1928"/>
                    <a:pt x="224" y="2030"/>
                    <a:pt x="143" y="2275"/>
                  </a:cubicBezTo>
                  <a:lnTo>
                    <a:pt x="143" y="2254"/>
                  </a:lnTo>
                  <a:cubicBezTo>
                    <a:pt x="41" y="2519"/>
                    <a:pt x="41" y="2580"/>
                    <a:pt x="41" y="2641"/>
                  </a:cubicBezTo>
                  <a:cubicBezTo>
                    <a:pt x="41" y="2682"/>
                    <a:pt x="20" y="2723"/>
                    <a:pt x="20" y="2784"/>
                  </a:cubicBezTo>
                  <a:cubicBezTo>
                    <a:pt x="20" y="2825"/>
                    <a:pt x="0" y="2865"/>
                    <a:pt x="0" y="2926"/>
                  </a:cubicBezTo>
                  <a:cubicBezTo>
                    <a:pt x="0" y="2947"/>
                    <a:pt x="0" y="2947"/>
                    <a:pt x="0" y="2947"/>
                  </a:cubicBezTo>
                  <a:lnTo>
                    <a:pt x="20" y="2947"/>
                  </a:lnTo>
                  <a:cubicBezTo>
                    <a:pt x="41" y="2967"/>
                    <a:pt x="61" y="2967"/>
                    <a:pt x="61" y="2967"/>
                  </a:cubicBezTo>
                  <a:cubicBezTo>
                    <a:pt x="102" y="2967"/>
                    <a:pt x="143" y="2967"/>
                    <a:pt x="183" y="2988"/>
                  </a:cubicBezTo>
                  <a:cubicBezTo>
                    <a:pt x="183" y="2967"/>
                    <a:pt x="163" y="2967"/>
                    <a:pt x="163" y="2947"/>
                  </a:cubicBezTo>
                  <a:lnTo>
                    <a:pt x="285" y="2947"/>
                  </a:lnTo>
                  <a:cubicBezTo>
                    <a:pt x="346" y="2947"/>
                    <a:pt x="407" y="2967"/>
                    <a:pt x="489" y="2967"/>
                  </a:cubicBezTo>
                  <a:cubicBezTo>
                    <a:pt x="530" y="2967"/>
                    <a:pt x="570" y="2988"/>
                    <a:pt x="611" y="2988"/>
                  </a:cubicBezTo>
                  <a:lnTo>
                    <a:pt x="672" y="3008"/>
                  </a:lnTo>
                  <a:lnTo>
                    <a:pt x="733" y="3008"/>
                  </a:lnTo>
                  <a:cubicBezTo>
                    <a:pt x="794" y="3028"/>
                    <a:pt x="855" y="3028"/>
                    <a:pt x="917" y="3028"/>
                  </a:cubicBezTo>
                  <a:lnTo>
                    <a:pt x="957" y="3028"/>
                  </a:lnTo>
                  <a:cubicBezTo>
                    <a:pt x="957" y="3028"/>
                    <a:pt x="957" y="3008"/>
                    <a:pt x="957" y="2988"/>
                  </a:cubicBezTo>
                  <a:lnTo>
                    <a:pt x="937" y="3008"/>
                  </a:lnTo>
                  <a:cubicBezTo>
                    <a:pt x="937" y="2988"/>
                    <a:pt x="937" y="2967"/>
                    <a:pt x="937" y="2947"/>
                  </a:cubicBezTo>
                  <a:cubicBezTo>
                    <a:pt x="957" y="2926"/>
                    <a:pt x="957" y="2886"/>
                    <a:pt x="957" y="2865"/>
                  </a:cubicBezTo>
                  <a:cubicBezTo>
                    <a:pt x="978" y="2784"/>
                    <a:pt x="998" y="2743"/>
                    <a:pt x="1018" y="2682"/>
                  </a:cubicBezTo>
                  <a:cubicBezTo>
                    <a:pt x="1079" y="2580"/>
                    <a:pt x="1141" y="2478"/>
                    <a:pt x="1181" y="2417"/>
                  </a:cubicBezTo>
                  <a:cubicBezTo>
                    <a:pt x="1185" y="2410"/>
                    <a:pt x="1187" y="2406"/>
                    <a:pt x="1187" y="2406"/>
                  </a:cubicBezTo>
                  <a:lnTo>
                    <a:pt x="1187" y="2406"/>
                  </a:lnTo>
                  <a:cubicBezTo>
                    <a:pt x="1187" y="2406"/>
                    <a:pt x="1157" y="2469"/>
                    <a:pt x="1141" y="2519"/>
                  </a:cubicBezTo>
                  <a:cubicBezTo>
                    <a:pt x="1202" y="2417"/>
                    <a:pt x="1222" y="2377"/>
                    <a:pt x="1242" y="2336"/>
                  </a:cubicBezTo>
                  <a:cubicBezTo>
                    <a:pt x="1242" y="2315"/>
                    <a:pt x="1242" y="2315"/>
                    <a:pt x="1242" y="2315"/>
                  </a:cubicBezTo>
                  <a:cubicBezTo>
                    <a:pt x="1222" y="2295"/>
                    <a:pt x="1202" y="2295"/>
                    <a:pt x="1283" y="2173"/>
                  </a:cubicBezTo>
                  <a:cubicBezTo>
                    <a:pt x="1293" y="2166"/>
                    <a:pt x="1300" y="2164"/>
                    <a:pt x="1304" y="2164"/>
                  </a:cubicBezTo>
                  <a:cubicBezTo>
                    <a:pt x="1316" y="2164"/>
                    <a:pt x="1316" y="2179"/>
                    <a:pt x="1325" y="2179"/>
                  </a:cubicBezTo>
                  <a:cubicBezTo>
                    <a:pt x="1334" y="2179"/>
                    <a:pt x="1352" y="2162"/>
                    <a:pt x="1405" y="2091"/>
                  </a:cubicBezTo>
                  <a:cubicBezTo>
                    <a:pt x="1446" y="2051"/>
                    <a:pt x="1528" y="1908"/>
                    <a:pt x="1670" y="1806"/>
                  </a:cubicBezTo>
                  <a:cubicBezTo>
                    <a:pt x="1787" y="1689"/>
                    <a:pt x="1960" y="1591"/>
                    <a:pt x="2100" y="1547"/>
                  </a:cubicBezTo>
                  <a:lnTo>
                    <a:pt x="2100" y="1547"/>
                  </a:lnTo>
                  <a:cubicBezTo>
                    <a:pt x="2084" y="1551"/>
                    <a:pt x="2070" y="1554"/>
                    <a:pt x="2061" y="1554"/>
                  </a:cubicBezTo>
                  <a:cubicBezTo>
                    <a:pt x="2040" y="1554"/>
                    <a:pt x="2048" y="1540"/>
                    <a:pt x="2138" y="1501"/>
                  </a:cubicBezTo>
                  <a:cubicBezTo>
                    <a:pt x="2240" y="1460"/>
                    <a:pt x="2403" y="1440"/>
                    <a:pt x="2546" y="1440"/>
                  </a:cubicBezTo>
                  <a:lnTo>
                    <a:pt x="2953" y="1440"/>
                  </a:lnTo>
                  <a:cubicBezTo>
                    <a:pt x="2973" y="1440"/>
                    <a:pt x="2994" y="1460"/>
                    <a:pt x="2994" y="1460"/>
                  </a:cubicBezTo>
                  <a:cubicBezTo>
                    <a:pt x="3075" y="1460"/>
                    <a:pt x="3218" y="1501"/>
                    <a:pt x="3340" y="1542"/>
                  </a:cubicBezTo>
                  <a:cubicBezTo>
                    <a:pt x="3462" y="1582"/>
                    <a:pt x="3584" y="1643"/>
                    <a:pt x="3625" y="1664"/>
                  </a:cubicBezTo>
                  <a:cubicBezTo>
                    <a:pt x="3686" y="1745"/>
                    <a:pt x="3910" y="1888"/>
                    <a:pt x="4094" y="2071"/>
                  </a:cubicBezTo>
                  <a:cubicBezTo>
                    <a:pt x="4297" y="2254"/>
                    <a:pt x="4481" y="2417"/>
                    <a:pt x="4440" y="2438"/>
                  </a:cubicBezTo>
                  <a:cubicBezTo>
                    <a:pt x="4582" y="2580"/>
                    <a:pt x="4705" y="2723"/>
                    <a:pt x="4847" y="2845"/>
                  </a:cubicBezTo>
                  <a:cubicBezTo>
                    <a:pt x="5112" y="3089"/>
                    <a:pt x="5234" y="3150"/>
                    <a:pt x="5356" y="3212"/>
                  </a:cubicBezTo>
                  <a:cubicBezTo>
                    <a:pt x="5387" y="3232"/>
                    <a:pt x="5392" y="3237"/>
                    <a:pt x="5387" y="3237"/>
                  </a:cubicBezTo>
                  <a:cubicBezTo>
                    <a:pt x="5382" y="3237"/>
                    <a:pt x="5366" y="3232"/>
                    <a:pt x="5356" y="3232"/>
                  </a:cubicBezTo>
                  <a:cubicBezTo>
                    <a:pt x="5601" y="3374"/>
                    <a:pt x="5743" y="3436"/>
                    <a:pt x="5865" y="3476"/>
                  </a:cubicBezTo>
                  <a:cubicBezTo>
                    <a:pt x="5926" y="3497"/>
                    <a:pt x="6008" y="3517"/>
                    <a:pt x="6089" y="3517"/>
                  </a:cubicBezTo>
                  <a:cubicBezTo>
                    <a:pt x="6110" y="3537"/>
                    <a:pt x="6171" y="3537"/>
                    <a:pt x="6212" y="3537"/>
                  </a:cubicBezTo>
                  <a:cubicBezTo>
                    <a:pt x="6252" y="3537"/>
                    <a:pt x="6313" y="3558"/>
                    <a:pt x="6354" y="3558"/>
                  </a:cubicBezTo>
                  <a:lnTo>
                    <a:pt x="6415" y="3578"/>
                  </a:lnTo>
                  <a:cubicBezTo>
                    <a:pt x="6456" y="3578"/>
                    <a:pt x="6560" y="3587"/>
                    <a:pt x="6697" y="3587"/>
                  </a:cubicBezTo>
                  <a:cubicBezTo>
                    <a:pt x="6766" y="3587"/>
                    <a:pt x="6843" y="3585"/>
                    <a:pt x="6924" y="3578"/>
                  </a:cubicBezTo>
                  <a:cubicBezTo>
                    <a:pt x="7169" y="3558"/>
                    <a:pt x="7474" y="3476"/>
                    <a:pt x="7698" y="3354"/>
                  </a:cubicBezTo>
                  <a:lnTo>
                    <a:pt x="7698" y="3354"/>
                  </a:lnTo>
                  <a:cubicBezTo>
                    <a:pt x="7698" y="3374"/>
                    <a:pt x="7698" y="3374"/>
                    <a:pt x="7658" y="3395"/>
                  </a:cubicBezTo>
                  <a:cubicBezTo>
                    <a:pt x="7943" y="3273"/>
                    <a:pt x="8248" y="3110"/>
                    <a:pt x="8513" y="2947"/>
                  </a:cubicBezTo>
                  <a:cubicBezTo>
                    <a:pt x="8778" y="2784"/>
                    <a:pt x="8981" y="2621"/>
                    <a:pt x="9042" y="2519"/>
                  </a:cubicBezTo>
                  <a:cubicBezTo>
                    <a:pt x="9144" y="2417"/>
                    <a:pt x="9226" y="2336"/>
                    <a:pt x="9328" y="2254"/>
                  </a:cubicBezTo>
                  <a:lnTo>
                    <a:pt x="9328" y="2254"/>
                  </a:lnTo>
                  <a:cubicBezTo>
                    <a:pt x="9213" y="2345"/>
                    <a:pt x="9168" y="2375"/>
                    <a:pt x="9157" y="2375"/>
                  </a:cubicBezTo>
                  <a:cubicBezTo>
                    <a:pt x="9137" y="2375"/>
                    <a:pt x="9239" y="2270"/>
                    <a:pt x="9224" y="2270"/>
                  </a:cubicBezTo>
                  <a:cubicBezTo>
                    <a:pt x="9220" y="2270"/>
                    <a:pt x="9209" y="2277"/>
                    <a:pt x="9185" y="2295"/>
                  </a:cubicBezTo>
                  <a:cubicBezTo>
                    <a:pt x="9289" y="2191"/>
                    <a:pt x="9457" y="2077"/>
                    <a:pt x="9471" y="2077"/>
                  </a:cubicBezTo>
                  <a:cubicBezTo>
                    <a:pt x="9476" y="2077"/>
                    <a:pt x="9459" y="2093"/>
                    <a:pt x="9409" y="2132"/>
                  </a:cubicBezTo>
                  <a:lnTo>
                    <a:pt x="9389" y="2153"/>
                  </a:lnTo>
                  <a:cubicBezTo>
                    <a:pt x="9384" y="2165"/>
                    <a:pt x="9386" y="2171"/>
                    <a:pt x="9393" y="2171"/>
                  </a:cubicBezTo>
                  <a:cubicBezTo>
                    <a:pt x="9419" y="2171"/>
                    <a:pt x="9516" y="2090"/>
                    <a:pt x="9613" y="2010"/>
                  </a:cubicBezTo>
                  <a:cubicBezTo>
                    <a:pt x="9735" y="1908"/>
                    <a:pt x="9877" y="1806"/>
                    <a:pt x="9877" y="1806"/>
                  </a:cubicBezTo>
                  <a:cubicBezTo>
                    <a:pt x="10264" y="1521"/>
                    <a:pt x="10672" y="1256"/>
                    <a:pt x="11120" y="1155"/>
                  </a:cubicBezTo>
                  <a:cubicBezTo>
                    <a:pt x="11243" y="1121"/>
                    <a:pt x="11366" y="1106"/>
                    <a:pt x="11490" y="1106"/>
                  </a:cubicBezTo>
                  <a:cubicBezTo>
                    <a:pt x="11590" y="1106"/>
                    <a:pt x="11691" y="1116"/>
                    <a:pt x="11792" y="1134"/>
                  </a:cubicBezTo>
                  <a:cubicBezTo>
                    <a:pt x="11995" y="1175"/>
                    <a:pt x="12199" y="1297"/>
                    <a:pt x="12362" y="1419"/>
                  </a:cubicBezTo>
                  <a:lnTo>
                    <a:pt x="12301" y="1318"/>
                  </a:lnTo>
                  <a:lnTo>
                    <a:pt x="12301" y="1318"/>
                  </a:lnTo>
                  <a:cubicBezTo>
                    <a:pt x="12382" y="1379"/>
                    <a:pt x="12484" y="1440"/>
                    <a:pt x="12545" y="1521"/>
                  </a:cubicBezTo>
                  <a:cubicBezTo>
                    <a:pt x="12573" y="1549"/>
                    <a:pt x="12592" y="1568"/>
                    <a:pt x="12588" y="1568"/>
                  </a:cubicBezTo>
                  <a:cubicBezTo>
                    <a:pt x="12584" y="1568"/>
                    <a:pt x="12545" y="1539"/>
                    <a:pt x="12443" y="1460"/>
                  </a:cubicBezTo>
                  <a:lnTo>
                    <a:pt x="12443" y="1460"/>
                  </a:lnTo>
                  <a:cubicBezTo>
                    <a:pt x="12525" y="1542"/>
                    <a:pt x="12749" y="1704"/>
                    <a:pt x="12749" y="1704"/>
                  </a:cubicBezTo>
                  <a:cubicBezTo>
                    <a:pt x="12836" y="1798"/>
                    <a:pt x="12862" y="1829"/>
                    <a:pt x="12856" y="1829"/>
                  </a:cubicBezTo>
                  <a:cubicBezTo>
                    <a:pt x="12844" y="1829"/>
                    <a:pt x="12691" y="1688"/>
                    <a:pt x="12679" y="1688"/>
                  </a:cubicBezTo>
                  <a:cubicBezTo>
                    <a:pt x="12676" y="1688"/>
                    <a:pt x="12679" y="1693"/>
                    <a:pt x="12688" y="1704"/>
                  </a:cubicBezTo>
                  <a:cubicBezTo>
                    <a:pt x="12729" y="1745"/>
                    <a:pt x="12769" y="1786"/>
                    <a:pt x="12830" y="1827"/>
                  </a:cubicBezTo>
                  <a:lnTo>
                    <a:pt x="12790" y="1806"/>
                  </a:lnTo>
                  <a:lnTo>
                    <a:pt x="12790" y="1806"/>
                  </a:lnTo>
                  <a:cubicBezTo>
                    <a:pt x="12912" y="1908"/>
                    <a:pt x="12932" y="1908"/>
                    <a:pt x="13116" y="2112"/>
                  </a:cubicBezTo>
                  <a:cubicBezTo>
                    <a:pt x="13217" y="2254"/>
                    <a:pt x="13136" y="2193"/>
                    <a:pt x="13197" y="2254"/>
                  </a:cubicBezTo>
                  <a:cubicBezTo>
                    <a:pt x="13195" y="2254"/>
                    <a:pt x="13193" y="2255"/>
                    <a:pt x="13192" y="2255"/>
                  </a:cubicBezTo>
                  <a:lnTo>
                    <a:pt x="13192" y="2255"/>
                  </a:lnTo>
                  <a:cubicBezTo>
                    <a:pt x="13220" y="2288"/>
                    <a:pt x="13230" y="2298"/>
                    <a:pt x="13230" y="2298"/>
                  </a:cubicBezTo>
                  <a:cubicBezTo>
                    <a:pt x="13230" y="2298"/>
                    <a:pt x="13218" y="2286"/>
                    <a:pt x="13201" y="2277"/>
                  </a:cubicBezTo>
                  <a:lnTo>
                    <a:pt x="13201" y="2277"/>
                  </a:lnTo>
                  <a:cubicBezTo>
                    <a:pt x="13212" y="2290"/>
                    <a:pt x="13231" y="2309"/>
                    <a:pt x="13258" y="2336"/>
                  </a:cubicBezTo>
                  <a:lnTo>
                    <a:pt x="13502" y="2641"/>
                  </a:lnTo>
                  <a:lnTo>
                    <a:pt x="13421" y="2499"/>
                  </a:lnTo>
                  <a:lnTo>
                    <a:pt x="13421" y="2499"/>
                  </a:lnTo>
                  <a:cubicBezTo>
                    <a:pt x="13521" y="2584"/>
                    <a:pt x="13600" y="2689"/>
                    <a:pt x="13612" y="2689"/>
                  </a:cubicBezTo>
                  <a:cubicBezTo>
                    <a:pt x="13616" y="2689"/>
                    <a:pt x="13608" y="2670"/>
                    <a:pt x="13584" y="2621"/>
                  </a:cubicBezTo>
                  <a:lnTo>
                    <a:pt x="13584" y="2621"/>
                  </a:lnTo>
                  <a:cubicBezTo>
                    <a:pt x="13645" y="2743"/>
                    <a:pt x="13889" y="3049"/>
                    <a:pt x="14154" y="3293"/>
                  </a:cubicBezTo>
                  <a:cubicBezTo>
                    <a:pt x="14297" y="3436"/>
                    <a:pt x="14439" y="3537"/>
                    <a:pt x="14562" y="3639"/>
                  </a:cubicBezTo>
                  <a:cubicBezTo>
                    <a:pt x="14684" y="3721"/>
                    <a:pt x="14765" y="3782"/>
                    <a:pt x="14806" y="3802"/>
                  </a:cubicBezTo>
                  <a:cubicBezTo>
                    <a:pt x="15050" y="3924"/>
                    <a:pt x="15274" y="4026"/>
                    <a:pt x="15580" y="4108"/>
                  </a:cubicBezTo>
                  <a:cubicBezTo>
                    <a:pt x="15539" y="4087"/>
                    <a:pt x="15519" y="4067"/>
                    <a:pt x="15519" y="4067"/>
                  </a:cubicBezTo>
                  <a:cubicBezTo>
                    <a:pt x="15539" y="4067"/>
                    <a:pt x="15600" y="4067"/>
                    <a:pt x="15722" y="4087"/>
                  </a:cubicBezTo>
                  <a:cubicBezTo>
                    <a:pt x="15702" y="4108"/>
                    <a:pt x="15722" y="4128"/>
                    <a:pt x="15763" y="4148"/>
                  </a:cubicBezTo>
                  <a:cubicBezTo>
                    <a:pt x="15804" y="4148"/>
                    <a:pt x="15865" y="4169"/>
                    <a:pt x="15946" y="4189"/>
                  </a:cubicBezTo>
                  <a:cubicBezTo>
                    <a:pt x="16028" y="4189"/>
                    <a:pt x="16130" y="4209"/>
                    <a:pt x="16211" y="4209"/>
                  </a:cubicBezTo>
                  <a:cubicBezTo>
                    <a:pt x="16281" y="4227"/>
                    <a:pt x="16351" y="4229"/>
                    <a:pt x="16408" y="4243"/>
                  </a:cubicBezTo>
                  <a:lnTo>
                    <a:pt x="16408" y="4243"/>
                  </a:lnTo>
                  <a:cubicBezTo>
                    <a:pt x="16385" y="4229"/>
                    <a:pt x="16542" y="4227"/>
                    <a:pt x="16700" y="4209"/>
                  </a:cubicBezTo>
                  <a:cubicBezTo>
                    <a:pt x="16883" y="4189"/>
                    <a:pt x="17046" y="4148"/>
                    <a:pt x="16883" y="4148"/>
                  </a:cubicBezTo>
                  <a:cubicBezTo>
                    <a:pt x="16928" y="4144"/>
                    <a:pt x="16956" y="4143"/>
                    <a:pt x="16973" y="4143"/>
                  </a:cubicBezTo>
                  <a:cubicBezTo>
                    <a:pt x="17041" y="4143"/>
                    <a:pt x="16940" y="4169"/>
                    <a:pt x="17087" y="4169"/>
                  </a:cubicBezTo>
                  <a:cubicBezTo>
                    <a:pt x="17331" y="4108"/>
                    <a:pt x="17616" y="4026"/>
                    <a:pt x="17922" y="3904"/>
                  </a:cubicBezTo>
                  <a:cubicBezTo>
                    <a:pt x="17983" y="3884"/>
                    <a:pt x="18064" y="3843"/>
                    <a:pt x="18146" y="3822"/>
                  </a:cubicBezTo>
                  <a:cubicBezTo>
                    <a:pt x="18207" y="3782"/>
                    <a:pt x="18288" y="3741"/>
                    <a:pt x="18350" y="3700"/>
                  </a:cubicBezTo>
                  <a:cubicBezTo>
                    <a:pt x="18492" y="3639"/>
                    <a:pt x="18635" y="3537"/>
                    <a:pt x="18777" y="3436"/>
                  </a:cubicBezTo>
                  <a:lnTo>
                    <a:pt x="18777" y="3436"/>
                  </a:lnTo>
                  <a:cubicBezTo>
                    <a:pt x="18777" y="3436"/>
                    <a:pt x="18752" y="3446"/>
                    <a:pt x="18739" y="3446"/>
                  </a:cubicBezTo>
                  <a:cubicBezTo>
                    <a:pt x="18726" y="3446"/>
                    <a:pt x="18726" y="3436"/>
                    <a:pt x="18777" y="3395"/>
                  </a:cubicBezTo>
                  <a:cubicBezTo>
                    <a:pt x="18879" y="3334"/>
                    <a:pt x="18981" y="3273"/>
                    <a:pt x="19083" y="3212"/>
                  </a:cubicBezTo>
                  <a:cubicBezTo>
                    <a:pt x="19184" y="3110"/>
                    <a:pt x="19144" y="3089"/>
                    <a:pt x="19347" y="2947"/>
                  </a:cubicBezTo>
                  <a:lnTo>
                    <a:pt x="19347" y="2947"/>
                  </a:lnTo>
                  <a:cubicBezTo>
                    <a:pt x="19327" y="2957"/>
                    <a:pt x="19307" y="2967"/>
                    <a:pt x="19299" y="2967"/>
                  </a:cubicBezTo>
                  <a:cubicBezTo>
                    <a:pt x="19291" y="2967"/>
                    <a:pt x="19297" y="2957"/>
                    <a:pt x="19327" y="2926"/>
                  </a:cubicBezTo>
                  <a:cubicBezTo>
                    <a:pt x="19571" y="2723"/>
                    <a:pt x="19816" y="2519"/>
                    <a:pt x="20060" y="2315"/>
                  </a:cubicBezTo>
                  <a:cubicBezTo>
                    <a:pt x="20305" y="2132"/>
                    <a:pt x="20590" y="1969"/>
                    <a:pt x="20895" y="1969"/>
                  </a:cubicBezTo>
                  <a:cubicBezTo>
                    <a:pt x="20921" y="1967"/>
                    <a:pt x="20948" y="1967"/>
                    <a:pt x="20974" y="1967"/>
                  </a:cubicBezTo>
                  <a:cubicBezTo>
                    <a:pt x="21256" y="1967"/>
                    <a:pt x="21551" y="2063"/>
                    <a:pt x="21812" y="2193"/>
                  </a:cubicBezTo>
                  <a:cubicBezTo>
                    <a:pt x="22097" y="2336"/>
                    <a:pt x="22341" y="2519"/>
                    <a:pt x="22586" y="2743"/>
                  </a:cubicBezTo>
                  <a:cubicBezTo>
                    <a:pt x="22537" y="2695"/>
                    <a:pt x="22521" y="2675"/>
                    <a:pt x="22525" y="2675"/>
                  </a:cubicBezTo>
                  <a:cubicBezTo>
                    <a:pt x="22531" y="2675"/>
                    <a:pt x="22585" y="2722"/>
                    <a:pt x="22647" y="2784"/>
                  </a:cubicBezTo>
                  <a:cubicBezTo>
                    <a:pt x="22616" y="2753"/>
                    <a:pt x="22621" y="2748"/>
                    <a:pt x="22634" y="2748"/>
                  </a:cubicBezTo>
                  <a:cubicBezTo>
                    <a:pt x="22640" y="2748"/>
                    <a:pt x="22649" y="2749"/>
                    <a:pt x="22655" y="2749"/>
                  </a:cubicBezTo>
                  <a:cubicBezTo>
                    <a:pt x="22662" y="2749"/>
                    <a:pt x="22667" y="2748"/>
                    <a:pt x="22667" y="2743"/>
                  </a:cubicBezTo>
                  <a:cubicBezTo>
                    <a:pt x="22789" y="2865"/>
                    <a:pt x="22911" y="2988"/>
                    <a:pt x="23034" y="3130"/>
                  </a:cubicBezTo>
                  <a:cubicBezTo>
                    <a:pt x="23135" y="3171"/>
                    <a:pt x="23441" y="3537"/>
                    <a:pt x="23482" y="3558"/>
                  </a:cubicBezTo>
                  <a:lnTo>
                    <a:pt x="23380" y="3436"/>
                  </a:lnTo>
                  <a:lnTo>
                    <a:pt x="23380" y="3436"/>
                  </a:lnTo>
                  <a:cubicBezTo>
                    <a:pt x="23403" y="3459"/>
                    <a:pt x="23416" y="3469"/>
                    <a:pt x="23423" y="3469"/>
                  </a:cubicBezTo>
                  <a:cubicBezTo>
                    <a:pt x="23437" y="3469"/>
                    <a:pt x="23411" y="3411"/>
                    <a:pt x="23383" y="3341"/>
                  </a:cubicBezTo>
                  <a:lnTo>
                    <a:pt x="23383" y="3341"/>
                  </a:lnTo>
                  <a:cubicBezTo>
                    <a:pt x="23480" y="3457"/>
                    <a:pt x="23593" y="3589"/>
                    <a:pt x="23706" y="3721"/>
                  </a:cubicBezTo>
                  <a:lnTo>
                    <a:pt x="24337" y="3171"/>
                  </a:lnTo>
                  <a:cubicBezTo>
                    <a:pt x="23706" y="2417"/>
                    <a:pt x="22708" y="1399"/>
                    <a:pt x="21506" y="1114"/>
                  </a:cubicBezTo>
                  <a:cubicBezTo>
                    <a:pt x="21315" y="1069"/>
                    <a:pt x="21135" y="1049"/>
                    <a:pt x="20963" y="1049"/>
                  </a:cubicBezTo>
                  <a:cubicBezTo>
                    <a:pt x="20039" y="1049"/>
                    <a:pt x="19385" y="1637"/>
                    <a:pt x="18818" y="2153"/>
                  </a:cubicBezTo>
                  <a:cubicBezTo>
                    <a:pt x="18765" y="2205"/>
                    <a:pt x="18712" y="2243"/>
                    <a:pt x="18672" y="2292"/>
                  </a:cubicBezTo>
                  <a:lnTo>
                    <a:pt x="18672" y="2292"/>
                  </a:lnTo>
                  <a:lnTo>
                    <a:pt x="18655" y="2275"/>
                  </a:lnTo>
                  <a:cubicBezTo>
                    <a:pt x="18591" y="2338"/>
                    <a:pt x="18540" y="2389"/>
                    <a:pt x="18550" y="2389"/>
                  </a:cubicBezTo>
                  <a:cubicBezTo>
                    <a:pt x="18553" y="2389"/>
                    <a:pt x="18560" y="2385"/>
                    <a:pt x="18574" y="2377"/>
                  </a:cubicBezTo>
                  <a:lnTo>
                    <a:pt x="18574" y="2377"/>
                  </a:lnTo>
                  <a:cubicBezTo>
                    <a:pt x="18492" y="2458"/>
                    <a:pt x="18411" y="2519"/>
                    <a:pt x="18329" y="2580"/>
                  </a:cubicBezTo>
                  <a:cubicBezTo>
                    <a:pt x="18397" y="2512"/>
                    <a:pt x="18400" y="2486"/>
                    <a:pt x="18367" y="2486"/>
                  </a:cubicBezTo>
                  <a:cubicBezTo>
                    <a:pt x="18331" y="2486"/>
                    <a:pt x="18251" y="2517"/>
                    <a:pt x="18166" y="2560"/>
                  </a:cubicBezTo>
                  <a:cubicBezTo>
                    <a:pt x="18166" y="2560"/>
                    <a:pt x="18166" y="2580"/>
                    <a:pt x="18003" y="2702"/>
                  </a:cubicBezTo>
                  <a:cubicBezTo>
                    <a:pt x="18051" y="2687"/>
                    <a:pt x="18258" y="2536"/>
                    <a:pt x="18291" y="2536"/>
                  </a:cubicBezTo>
                  <a:cubicBezTo>
                    <a:pt x="18300" y="2536"/>
                    <a:pt x="18295" y="2548"/>
                    <a:pt x="18268" y="2580"/>
                  </a:cubicBezTo>
                  <a:cubicBezTo>
                    <a:pt x="18044" y="2743"/>
                    <a:pt x="18085" y="2702"/>
                    <a:pt x="17963" y="2763"/>
                  </a:cubicBezTo>
                  <a:cubicBezTo>
                    <a:pt x="17971" y="2761"/>
                    <a:pt x="17976" y="2759"/>
                    <a:pt x="17980" y="2759"/>
                  </a:cubicBezTo>
                  <a:cubicBezTo>
                    <a:pt x="18002" y="2759"/>
                    <a:pt x="17931" y="2812"/>
                    <a:pt x="17861" y="2865"/>
                  </a:cubicBezTo>
                  <a:cubicBezTo>
                    <a:pt x="17800" y="2906"/>
                    <a:pt x="17739" y="2947"/>
                    <a:pt x="17718" y="2967"/>
                  </a:cubicBezTo>
                  <a:cubicBezTo>
                    <a:pt x="17255" y="3182"/>
                    <a:pt x="16792" y="3290"/>
                    <a:pt x="16350" y="3290"/>
                  </a:cubicBezTo>
                  <a:cubicBezTo>
                    <a:pt x="16248" y="3290"/>
                    <a:pt x="16147" y="3284"/>
                    <a:pt x="16048" y="3273"/>
                  </a:cubicBezTo>
                  <a:lnTo>
                    <a:pt x="16028" y="3273"/>
                  </a:lnTo>
                  <a:cubicBezTo>
                    <a:pt x="15987" y="3252"/>
                    <a:pt x="15926" y="3252"/>
                    <a:pt x="15885" y="3252"/>
                  </a:cubicBezTo>
                  <a:cubicBezTo>
                    <a:pt x="15845" y="3232"/>
                    <a:pt x="15845" y="3227"/>
                    <a:pt x="15862" y="3227"/>
                  </a:cubicBezTo>
                  <a:cubicBezTo>
                    <a:pt x="15880" y="3227"/>
                    <a:pt x="15916" y="3232"/>
                    <a:pt x="15946" y="3232"/>
                  </a:cubicBezTo>
                  <a:cubicBezTo>
                    <a:pt x="16028" y="3232"/>
                    <a:pt x="16089" y="3232"/>
                    <a:pt x="15987" y="3212"/>
                  </a:cubicBezTo>
                  <a:lnTo>
                    <a:pt x="15987" y="3212"/>
                  </a:lnTo>
                  <a:cubicBezTo>
                    <a:pt x="16071" y="3220"/>
                    <a:pt x="16163" y="3225"/>
                    <a:pt x="16261" y="3225"/>
                  </a:cubicBezTo>
                  <a:cubicBezTo>
                    <a:pt x="16400" y="3225"/>
                    <a:pt x="16553" y="3215"/>
                    <a:pt x="16720" y="3191"/>
                  </a:cubicBezTo>
                  <a:lnTo>
                    <a:pt x="16760" y="3218"/>
                  </a:lnTo>
                  <a:lnTo>
                    <a:pt x="16760" y="3218"/>
                  </a:lnTo>
                  <a:cubicBezTo>
                    <a:pt x="16774" y="3216"/>
                    <a:pt x="16788" y="3214"/>
                    <a:pt x="16802" y="3212"/>
                  </a:cubicBezTo>
                  <a:cubicBezTo>
                    <a:pt x="16924" y="3212"/>
                    <a:pt x="17026" y="3191"/>
                    <a:pt x="17087" y="3150"/>
                  </a:cubicBezTo>
                  <a:cubicBezTo>
                    <a:pt x="17026" y="3150"/>
                    <a:pt x="16944" y="3171"/>
                    <a:pt x="16883" y="3171"/>
                  </a:cubicBezTo>
                  <a:cubicBezTo>
                    <a:pt x="17087" y="3110"/>
                    <a:pt x="17331" y="3008"/>
                    <a:pt x="17576" y="2906"/>
                  </a:cubicBezTo>
                  <a:lnTo>
                    <a:pt x="17576" y="2906"/>
                  </a:lnTo>
                  <a:cubicBezTo>
                    <a:pt x="17453" y="2926"/>
                    <a:pt x="17515" y="2947"/>
                    <a:pt x="17331" y="2967"/>
                  </a:cubicBezTo>
                  <a:cubicBezTo>
                    <a:pt x="17413" y="2967"/>
                    <a:pt x="17250" y="3028"/>
                    <a:pt x="17107" y="3069"/>
                  </a:cubicBezTo>
                  <a:cubicBezTo>
                    <a:pt x="16965" y="3110"/>
                    <a:pt x="16822" y="3130"/>
                    <a:pt x="16944" y="3130"/>
                  </a:cubicBezTo>
                  <a:cubicBezTo>
                    <a:pt x="16798" y="3130"/>
                    <a:pt x="16677" y="3156"/>
                    <a:pt x="16510" y="3156"/>
                  </a:cubicBezTo>
                  <a:cubicBezTo>
                    <a:pt x="16470" y="3156"/>
                    <a:pt x="16427" y="3155"/>
                    <a:pt x="16381" y="3151"/>
                  </a:cubicBezTo>
                  <a:lnTo>
                    <a:pt x="16381" y="3151"/>
                  </a:lnTo>
                  <a:cubicBezTo>
                    <a:pt x="16396" y="3153"/>
                    <a:pt x="16413" y="3159"/>
                    <a:pt x="16379" y="3159"/>
                  </a:cubicBezTo>
                  <a:cubicBezTo>
                    <a:pt x="16358" y="3159"/>
                    <a:pt x="16320" y="3157"/>
                    <a:pt x="16252" y="3150"/>
                  </a:cubicBezTo>
                  <a:lnTo>
                    <a:pt x="16211" y="3150"/>
                  </a:lnTo>
                  <a:cubicBezTo>
                    <a:pt x="16252" y="3171"/>
                    <a:pt x="16293" y="3171"/>
                    <a:pt x="16313" y="3171"/>
                  </a:cubicBezTo>
                  <a:cubicBezTo>
                    <a:pt x="16293" y="3191"/>
                    <a:pt x="16252" y="3191"/>
                    <a:pt x="16191" y="3191"/>
                  </a:cubicBezTo>
                  <a:cubicBezTo>
                    <a:pt x="16150" y="3191"/>
                    <a:pt x="16089" y="3191"/>
                    <a:pt x="16028" y="3171"/>
                  </a:cubicBezTo>
                  <a:cubicBezTo>
                    <a:pt x="15926" y="3171"/>
                    <a:pt x="15804" y="3150"/>
                    <a:pt x="15743" y="3130"/>
                  </a:cubicBezTo>
                  <a:cubicBezTo>
                    <a:pt x="15698" y="3115"/>
                    <a:pt x="15694" y="3111"/>
                    <a:pt x="15705" y="3111"/>
                  </a:cubicBezTo>
                  <a:cubicBezTo>
                    <a:pt x="15716" y="3111"/>
                    <a:pt x="15744" y="3116"/>
                    <a:pt x="15753" y="3116"/>
                  </a:cubicBezTo>
                  <a:cubicBezTo>
                    <a:pt x="15758" y="3116"/>
                    <a:pt x="15757" y="3114"/>
                    <a:pt x="15743" y="3110"/>
                  </a:cubicBezTo>
                  <a:cubicBezTo>
                    <a:pt x="15682" y="3089"/>
                    <a:pt x="15621" y="3089"/>
                    <a:pt x="15559" y="3069"/>
                  </a:cubicBezTo>
                  <a:cubicBezTo>
                    <a:pt x="15559" y="3054"/>
                    <a:pt x="15407" y="2963"/>
                    <a:pt x="15437" y="2963"/>
                  </a:cubicBezTo>
                  <a:cubicBezTo>
                    <a:pt x="15447" y="2963"/>
                    <a:pt x="15483" y="2975"/>
                    <a:pt x="15559" y="3008"/>
                  </a:cubicBezTo>
                  <a:lnTo>
                    <a:pt x="15437" y="2947"/>
                  </a:lnTo>
                  <a:cubicBezTo>
                    <a:pt x="15396" y="2926"/>
                    <a:pt x="15356" y="2906"/>
                    <a:pt x="15315" y="2886"/>
                  </a:cubicBezTo>
                  <a:cubicBezTo>
                    <a:pt x="15193" y="2804"/>
                    <a:pt x="15030" y="2662"/>
                    <a:pt x="14908" y="2580"/>
                  </a:cubicBezTo>
                  <a:cubicBezTo>
                    <a:pt x="14864" y="2525"/>
                    <a:pt x="14796" y="2464"/>
                    <a:pt x="14759" y="2433"/>
                  </a:cubicBezTo>
                  <a:lnTo>
                    <a:pt x="14759" y="2433"/>
                  </a:lnTo>
                  <a:cubicBezTo>
                    <a:pt x="14761" y="2434"/>
                    <a:pt x="14763" y="2436"/>
                    <a:pt x="14765" y="2438"/>
                  </a:cubicBezTo>
                  <a:cubicBezTo>
                    <a:pt x="14643" y="2336"/>
                    <a:pt x="14541" y="2234"/>
                    <a:pt x="14460" y="2112"/>
                  </a:cubicBezTo>
                  <a:cubicBezTo>
                    <a:pt x="14175" y="1786"/>
                    <a:pt x="13869" y="1440"/>
                    <a:pt x="13543" y="1032"/>
                  </a:cubicBezTo>
                  <a:cubicBezTo>
                    <a:pt x="13421" y="931"/>
                    <a:pt x="13319" y="829"/>
                    <a:pt x="13116" y="645"/>
                  </a:cubicBezTo>
                  <a:lnTo>
                    <a:pt x="13095" y="605"/>
                  </a:lnTo>
                  <a:cubicBezTo>
                    <a:pt x="13054" y="564"/>
                    <a:pt x="13014" y="544"/>
                    <a:pt x="12953" y="503"/>
                  </a:cubicBezTo>
                  <a:cubicBezTo>
                    <a:pt x="12892" y="462"/>
                    <a:pt x="12830" y="421"/>
                    <a:pt x="12790" y="381"/>
                  </a:cubicBezTo>
                  <a:cubicBezTo>
                    <a:pt x="12667" y="299"/>
                    <a:pt x="12566" y="259"/>
                    <a:pt x="12505" y="238"/>
                  </a:cubicBezTo>
                  <a:cubicBezTo>
                    <a:pt x="12423" y="177"/>
                    <a:pt x="12199" y="75"/>
                    <a:pt x="11934" y="34"/>
                  </a:cubicBezTo>
                  <a:cubicBezTo>
                    <a:pt x="11779" y="11"/>
                    <a:pt x="11617" y="1"/>
                    <a:pt x="11473" y="1"/>
                  </a:cubicBezTo>
                  <a:close/>
                  <a:moveTo>
                    <a:pt x="16408" y="4243"/>
                  </a:moveTo>
                  <a:lnTo>
                    <a:pt x="16408" y="4243"/>
                  </a:lnTo>
                  <a:cubicBezTo>
                    <a:pt x="16412" y="4245"/>
                    <a:pt x="16421" y="4247"/>
                    <a:pt x="16435" y="4250"/>
                  </a:cubicBezTo>
                  <a:cubicBezTo>
                    <a:pt x="16427" y="4247"/>
                    <a:pt x="16418" y="4245"/>
                    <a:pt x="16408" y="424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3"/>
            <p:cNvSpPr/>
            <p:nvPr/>
          </p:nvSpPr>
          <p:spPr>
            <a:xfrm>
              <a:off x="8998270" y="4414426"/>
              <a:ext cx="6948" cy="5354"/>
            </a:xfrm>
            <a:custGeom>
              <a:avLst/>
              <a:gdLst/>
              <a:ahLst/>
              <a:cxnLst/>
              <a:rect l="l" t="t" r="r" b="b"/>
              <a:pathLst>
                <a:path w="109" h="84" extrusionOk="0">
                  <a:moveTo>
                    <a:pt x="75" y="1"/>
                  </a:moveTo>
                  <a:cubicBezTo>
                    <a:pt x="69" y="1"/>
                    <a:pt x="62" y="2"/>
                    <a:pt x="62" y="2"/>
                  </a:cubicBezTo>
                  <a:cubicBezTo>
                    <a:pt x="1" y="63"/>
                    <a:pt x="41" y="63"/>
                    <a:pt x="21" y="84"/>
                  </a:cubicBezTo>
                  <a:cubicBezTo>
                    <a:pt x="108" y="11"/>
                    <a:pt x="92"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3"/>
            <p:cNvSpPr/>
            <p:nvPr/>
          </p:nvSpPr>
          <p:spPr>
            <a:xfrm>
              <a:off x="9001075" y="4334241"/>
              <a:ext cx="10262" cy="8987"/>
            </a:xfrm>
            <a:custGeom>
              <a:avLst/>
              <a:gdLst/>
              <a:ahLst/>
              <a:cxnLst/>
              <a:rect l="l" t="t" r="r" b="b"/>
              <a:pathLst>
                <a:path w="161" h="141" extrusionOk="0">
                  <a:moveTo>
                    <a:pt x="0" y="1"/>
                  </a:moveTo>
                  <a:cubicBezTo>
                    <a:pt x="41" y="41"/>
                    <a:pt x="101" y="100"/>
                    <a:pt x="160" y="140"/>
                  </a:cubicBezTo>
                  <a:lnTo>
                    <a:pt x="140" y="120"/>
                  </a:lnTo>
                  <a:cubicBezTo>
                    <a:pt x="80" y="80"/>
                    <a:pt x="40" y="40"/>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3"/>
            <p:cNvSpPr/>
            <p:nvPr/>
          </p:nvSpPr>
          <p:spPr>
            <a:xfrm>
              <a:off x="8945047" y="4284714"/>
              <a:ext cx="42897" cy="35121"/>
            </a:xfrm>
            <a:custGeom>
              <a:avLst/>
              <a:gdLst/>
              <a:ahLst/>
              <a:cxnLst/>
              <a:rect l="l" t="t" r="r" b="b"/>
              <a:pathLst>
                <a:path w="673" h="551" extrusionOk="0">
                  <a:moveTo>
                    <a:pt x="1" y="1"/>
                  </a:moveTo>
                  <a:lnTo>
                    <a:pt x="1" y="1"/>
                  </a:lnTo>
                  <a:cubicBezTo>
                    <a:pt x="82" y="103"/>
                    <a:pt x="388" y="306"/>
                    <a:pt x="571" y="469"/>
                  </a:cubicBezTo>
                  <a:lnTo>
                    <a:pt x="591" y="510"/>
                  </a:lnTo>
                  <a:lnTo>
                    <a:pt x="673" y="551"/>
                  </a:lnTo>
                  <a:cubicBezTo>
                    <a:pt x="469" y="367"/>
                    <a:pt x="164" y="123"/>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3"/>
            <p:cNvSpPr/>
            <p:nvPr/>
          </p:nvSpPr>
          <p:spPr>
            <a:xfrm>
              <a:off x="8906101" y="4256158"/>
              <a:ext cx="1402" cy="64"/>
            </a:xfrm>
            <a:custGeom>
              <a:avLst/>
              <a:gdLst/>
              <a:ahLst/>
              <a:cxnLst/>
              <a:rect l="l" t="t" r="r" b="b"/>
              <a:pathLst>
                <a:path w="22" h="1" extrusionOk="0">
                  <a:moveTo>
                    <a:pt x="21" y="1"/>
                  </a:moveTo>
                  <a:cubicBezTo>
                    <a:pt x="1" y="1"/>
                    <a:pt x="1" y="1"/>
                    <a:pt x="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3"/>
            <p:cNvSpPr/>
            <p:nvPr/>
          </p:nvSpPr>
          <p:spPr>
            <a:xfrm>
              <a:off x="8907439" y="4256158"/>
              <a:ext cx="10453" cy="5290"/>
            </a:xfrm>
            <a:custGeom>
              <a:avLst/>
              <a:gdLst/>
              <a:ahLst/>
              <a:cxnLst/>
              <a:rect l="l" t="t" r="r" b="b"/>
              <a:pathLst>
                <a:path w="164" h="83" extrusionOk="0">
                  <a:moveTo>
                    <a:pt x="0" y="1"/>
                  </a:moveTo>
                  <a:cubicBezTo>
                    <a:pt x="0" y="1"/>
                    <a:pt x="37" y="19"/>
                    <a:pt x="146" y="74"/>
                  </a:cubicBezTo>
                  <a:lnTo>
                    <a:pt x="146" y="74"/>
                  </a:lnTo>
                  <a:cubicBezTo>
                    <a:pt x="143" y="68"/>
                    <a:pt x="143" y="62"/>
                    <a:pt x="143" y="62"/>
                  </a:cubicBezTo>
                  <a:cubicBezTo>
                    <a:pt x="102" y="42"/>
                    <a:pt x="82" y="21"/>
                    <a:pt x="0" y="1"/>
                  </a:cubicBezTo>
                  <a:close/>
                  <a:moveTo>
                    <a:pt x="146" y="74"/>
                  </a:moveTo>
                  <a:cubicBezTo>
                    <a:pt x="149" y="78"/>
                    <a:pt x="154" y="82"/>
                    <a:pt x="163" y="82"/>
                  </a:cubicBezTo>
                  <a:cubicBezTo>
                    <a:pt x="157" y="79"/>
                    <a:pt x="152" y="77"/>
                    <a:pt x="146" y="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3"/>
            <p:cNvSpPr/>
            <p:nvPr/>
          </p:nvSpPr>
          <p:spPr>
            <a:xfrm>
              <a:off x="8915216" y="4259090"/>
              <a:ext cx="4016" cy="2677"/>
            </a:xfrm>
            <a:custGeom>
              <a:avLst/>
              <a:gdLst/>
              <a:ahLst/>
              <a:cxnLst/>
              <a:rect l="l" t="t" r="r" b="b"/>
              <a:pathLst>
                <a:path w="63" h="42" extrusionOk="0">
                  <a:moveTo>
                    <a:pt x="1" y="0"/>
                  </a:moveTo>
                  <a:cubicBezTo>
                    <a:pt x="0" y="0"/>
                    <a:pt x="6" y="4"/>
                    <a:pt x="21" y="16"/>
                  </a:cubicBezTo>
                  <a:cubicBezTo>
                    <a:pt x="49" y="35"/>
                    <a:pt x="60" y="42"/>
                    <a:pt x="61" y="42"/>
                  </a:cubicBezTo>
                  <a:cubicBezTo>
                    <a:pt x="63" y="42"/>
                    <a:pt x="3"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3"/>
            <p:cNvSpPr/>
            <p:nvPr/>
          </p:nvSpPr>
          <p:spPr>
            <a:xfrm>
              <a:off x="8870023" y="4239522"/>
              <a:ext cx="17975" cy="7649"/>
            </a:xfrm>
            <a:custGeom>
              <a:avLst/>
              <a:gdLst/>
              <a:ahLst/>
              <a:cxnLst/>
              <a:rect l="l" t="t" r="r" b="b"/>
              <a:pathLst>
                <a:path w="282" h="120" extrusionOk="0">
                  <a:moveTo>
                    <a:pt x="146" y="34"/>
                  </a:moveTo>
                  <a:cubicBezTo>
                    <a:pt x="146" y="34"/>
                    <a:pt x="146" y="34"/>
                    <a:pt x="146" y="34"/>
                  </a:cubicBezTo>
                  <a:lnTo>
                    <a:pt x="146" y="34"/>
                  </a:lnTo>
                  <a:cubicBezTo>
                    <a:pt x="150" y="35"/>
                    <a:pt x="155" y="36"/>
                    <a:pt x="159" y="38"/>
                  </a:cubicBezTo>
                  <a:cubicBezTo>
                    <a:pt x="151" y="35"/>
                    <a:pt x="147" y="34"/>
                    <a:pt x="146" y="34"/>
                  </a:cubicBezTo>
                  <a:close/>
                  <a:moveTo>
                    <a:pt x="19" y="1"/>
                  </a:moveTo>
                  <a:cubicBezTo>
                    <a:pt x="1" y="1"/>
                    <a:pt x="39" y="23"/>
                    <a:pt x="98" y="58"/>
                  </a:cubicBezTo>
                  <a:cubicBezTo>
                    <a:pt x="159" y="79"/>
                    <a:pt x="221" y="79"/>
                    <a:pt x="282" y="119"/>
                  </a:cubicBezTo>
                  <a:cubicBezTo>
                    <a:pt x="264" y="84"/>
                    <a:pt x="142" y="34"/>
                    <a:pt x="146" y="34"/>
                  </a:cubicBezTo>
                  <a:lnTo>
                    <a:pt x="146" y="34"/>
                  </a:lnTo>
                  <a:cubicBezTo>
                    <a:pt x="70" y="11"/>
                    <a:pt x="31" y="1"/>
                    <a:pt x="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3"/>
            <p:cNvSpPr/>
            <p:nvPr/>
          </p:nvSpPr>
          <p:spPr>
            <a:xfrm>
              <a:off x="8864606" y="4240605"/>
              <a:ext cx="6501" cy="1339"/>
            </a:xfrm>
            <a:custGeom>
              <a:avLst/>
              <a:gdLst/>
              <a:ahLst/>
              <a:cxnLst/>
              <a:rect l="l" t="t" r="r" b="b"/>
              <a:pathLst>
                <a:path w="102" h="21" extrusionOk="0">
                  <a:moveTo>
                    <a:pt x="0" y="0"/>
                  </a:moveTo>
                  <a:cubicBezTo>
                    <a:pt x="41" y="21"/>
                    <a:pt x="82" y="21"/>
                    <a:pt x="102" y="21"/>
                  </a:cubicBezTo>
                  <a:cubicBezTo>
                    <a:pt x="82" y="21"/>
                    <a:pt x="61" y="21"/>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3"/>
            <p:cNvSpPr/>
            <p:nvPr/>
          </p:nvSpPr>
          <p:spPr>
            <a:xfrm>
              <a:off x="8871043" y="4241880"/>
              <a:ext cx="13067" cy="3952"/>
            </a:xfrm>
            <a:custGeom>
              <a:avLst/>
              <a:gdLst/>
              <a:ahLst/>
              <a:cxnLst/>
              <a:rect l="l" t="t" r="r" b="b"/>
              <a:pathLst>
                <a:path w="205" h="62" extrusionOk="0">
                  <a:moveTo>
                    <a:pt x="1" y="1"/>
                  </a:moveTo>
                  <a:cubicBezTo>
                    <a:pt x="21" y="21"/>
                    <a:pt x="21" y="42"/>
                    <a:pt x="103" y="42"/>
                  </a:cubicBezTo>
                  <a:cubicBezTo>
                    <a:pt x="82" y="42"/>
                    <a:pt x="123" y="42"/>
                    <a:pt x="205" y="62"/>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3"/>
            <p:cNvSpPr/>
            <p:nvPr/>
          </p:nvSpPr>
          <p:spPr>
            <a:xfrm>
              <a:off x="8890548" y="4249657"/>
              <a:ext cx="17274" cy="9179"/>
            </a:xfrm>
            <a:custGeom>
              <a:avLst/>
              <a:gdLst/>
              <a:ahLst/>
              <a:cxnLst/>
              <a:rect l="l" t="t" r="r" b="b"/>
              <a:pathLst>
                <a:path w="271" h="144" extrusionOk="0">
                  <a:moveTo>
                    <a:pt x="0" y="1"/>
                  </a:moveTo>
                  <a:lnTo>
                    <a:pt x="0" y="1"/>
                  </a:lnTo>
                  <a:cubicBezTo>
                    <a:pt x="71" y="29"/>
                    <a:pt x="152" y="68"/>
                    <a:pt x="133" y="68"/>
                  </a:cubicBezTo>
                  <a:cubicBezTo>
                    <a:pt x="124" y="68"/>
                    <a:pt x="97" y="60"/>
                    <a:pt x="41" y="42"/>
                  </a:cubicBezTo>
                  <a:lnTo>
                    <a:pt x="41" y="42"/>
                  </a:lnTo>
                  <a:cubicBezTo>
                    <a:pt x="177" y="102"/>
                    <a:pt x="246" y="129"/>
                    <a:pt x="264" y="139"/>
                  </a:cubicBezTo>
                  <a:lnTo>
                    <a:pt x="264" y="139"/>
                  </a:lnTo>
                  <a:cubicBezTo>
                    <a:pt x="254" y="115"/>
                    <a:pt x="171" y="58"/>
                    <a:pt x="0" y="1"/>
                  </a:cubicBezTo>
                  <a:close/>
                  <a:moveTo>
                    <a:pt x="264" y="139"/>
                  </a:moveTo>
                  <a:cubicBezTo>
                    <a:pt x="265" y="141"/>
                    <a:pt x="265" y="142"/>
                    <a:pt x="265" y="144"/>
                  </a:cubicBezTo>
                  <a:cubicBezTo>
                    <a:pt x="270" y="144"/>
                    <a:pt x="270" y="142"/>
                    <a:pt x="264" y="13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3"/>
            <p:cNvSpPr/>
            <p:nvPr/>
          </p:nvSpPr>
          <p:spPr>
            <a:xfrm>
              <a:off x="8939884" y="4284587"/>
              <a:ext cx="14341" cy="9306"/>
            </a:xfrm>
            <a:custGeom>
              <a:avLst/>
              <a:gdLst/>
              <a:ahLst/>
              <a:cxnLst/>
              <a:rect l="l" t="t" r="r" b="b"/>
              <a:pathLst>
                <a:path w="225" h="146" extrusionOk="0">
                  <a:moveTo>
                    <a:pt x="2" y="1"/>
                  </a:moveTo>
                  <a:cubicBezTo>
                    <a:pt x="1" y="1"/>
                    <a:pt x="0" y="1"/>
                    <a:pt x="0" y="3"/>
                  </a:cubicBezTo>
                  <a:lnTo>
                    <a:pt x="102" y="84"/>
                  </a:lnTo>
                  <a:lnTo>
                    <a:pt x="188" y="127"/>
                  </a:lnTo>
                  <a:lnTo>
                    <a:pt x="188" y="127"/>
                  </a:lnTo>
                  <a:cubicBezTo>
                    <a:pt x="121" y="87"/>
                    <a:pt x="18" y="1"/>
                    <a:pt x="2" y="1"/>
                  </a:cubicBezTo>
                  <a:close/>
                  <a:moveTo>
                    <a:pt x="188" y="127"/>
                  </a:moveTo>
                  <a:lnTo>
                    <a:pt x="188" y="127"/>
                  </a:lnTo>
                  <a:cubicBezTo>
                    <a:pt x="202" y="136"/>
                    <a:pt x="214" y="142"/>
                    <a:pt x="224" y="145"/>
                  </a:cubicBezTo>
                  <a:lnTo>
                    <a:pt x="188" y="12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3"/>
            <p:cNvSpPr/>
            <p:nvPr/>
          </p:nvSpPr>
          <p:spPr>
            <a:xfrm>
              <a:off x="8798379" y="4231491"/>
              <a:ext cx="15616" cy="2677"/>
            </a:xfrm>
            <a:custGeom>
              <a:avLst/>
              <a:gdLst/>
              <a:ahLst/>
              <a:cxnLst/>
              <a:rect l="l" t="t" r="r" b="b"/>
              <a:pathLst>
                <a:path w="245" h="42" extrusionOk="0">
                  <a:moveTo>
                    <a:pt x="21" y="1"/>
                  </a:moveTo>
                  <a:lnTo>
                    <a:pt x="21" y="1"/>
                  </a:lnTo>
                  <a:cubicBezTo>
                    <a:pt x="0" y="21"/>
                    <a:pt x="82" y="21"/>
                    <a:pt x="102" y="42"/>
                  </a:cubicBezTo>
                  <a:cubicBezTo>
                    <a:pt x="143" y="21"/>
                    <a:pt x="204" y="21"/>
                    <a:pt x="245" y="21"/>
                  </a:cubicBezTo>
                  <a:cubicBezTo>
                    <a:pt x="214" y="11"/>
                    <a:pt x="158" y="11"/>
                    <a:pt x="110" y="11"/>
                  </a:cubicBezTo>
                  <a:cubicBezTo>
                    <a:pt x="62" y="11"/>
                    <a:pt x="21" y="11"/>
                    <a:pt x="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3"/>
            <p:cNvSpPr/>
            <p:nvPr/>
          </p:nvSpPr>
          <p:spPr>
            <a:xfrm>
              <a:off x="8791877" y="4234104"/>
              <a:ext cx="13067" cy="2677"/>
            </a:xfrm>
            <a:custGeom>
              <a:avLst/>
              <a:gdLst/>
              <a:ahLst/>
              <a:cxnLst/>
              <a:rect l="l" t="t" r="r" b="b"/>
              <a:pathLst>
                <a:path w="205" h="42" extrusionOk="0">
                  <a:moveTo>
                    <a:pt x="184" y="1"/>
                  </a:moveTo>
                  <a:cubicBezTo>
                    <a:pt x="170" y="1"/>
                    <a:pt x="156" y="1"/>
                    <a:pt x="136" y="7"/>
                  </a:cubicBezTo>
                  <a:lnTo>
                    <a:pt x="136" y="7"/>
                  </a:lnTo>
                  <a:cubicBezTo>
                    <a:pt x="160" y="3"/>
                    <a:pt x="183" y="1"/>
                    <a:pt x="204" y="1"/>
                  </a:cubicBezTo>
                  <a:close/>
                  <a:moveTo>
                    <a:pt x="136" y="7"/>
                  </a:moveTo>
                  <a:cubicBezTo>
                    <a:pt x="112" y="11"/>
                    <a:pt x="86" y="17"/>
                    <a:pt x="61" y="23"/>
                  </a:cubicBezTo>
                  <a:lnTo>
                    <a:pt x="61" y="23"/>
                  </a:lnTo>
                  <a:cubicBezTo>
                    <a:pt x="78" y="21"/>
                    <a:pt x="93" y="21"/>
                    <a:pt x="102" y="21"/>
                  </a:cubicBezTo>
                  <a:cubicBezTo>
                    <a:pt x="116" y="14"/>
                    <a:pt x="127" y="10"/>
                    <a:pt x="136" y="7"/>
                  </a:cubicBezTo>
                  <a:close/>
                  <a:moveTo>
                    <a:pt x="61" y="23"/>
                  </a:moveTo>
                  <a:cubicBezTo>
                    <a:pt x="43" y="26"/>
                    <a:pt x="22" y="31"/>
                    <a:pt x="1" y="41"/>
                  </a:cubicBezTo>
                  <a:cubicBezTo>
                    <a:pt x="19" y="35"/>
                    <a:pt x="40" y="29"/>
                    <a:pt x="61" y="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3"/>
            <p:cNvSpPr/>
            <p:nvPr/>
          </p:nvSpPr>
          <p:spPr>
            <a:xfrm>
              <a:off x="8858104" y="4241880"/>
              <a:ext cx="26006" cy="6565"/>
            </a:xfrm>
            <a:custGeom>
              <a:avLst/>
              <a:gdLst/>
              <a:ahLst/>
              <a:cxnLst/>
              <a:rect l="l" t="t" r="r" b="b"/>
              <a:pathLst>
                <a:path w="408" h="103" extrusionOk="0">
                  <a:moveTo>
                    <a:pt x="0" y="1"/>
                  </a:moveTo>
                  <a:lnTo>
                    <a:pt x="61" y="21"/>
                  </a:lnTo>
                  <a:cubicBezTo>
                    <a:pt x="147" y="35"/>
                    <a:pt x="222" y="50"/>
                    <a:pt x="301" y="71"/>
                  </a:cubicBezTo>
                  <a:lnTo>
                    <a:pt x="301" y="71"/>
                  </a:lnTo>
                  <a:lnTo>
                    <a:pt x="204" y="42"/>
                  </a:lnTo>
                  <a:cubicBezTo>
                    <a:pt x="122" y="21"/>
                    <a:pt x="61" y="21"/>
                    <a:pt x="0" y="1"/>
                  </a:cubicBezTo>
                  <a:close/>
                  <a:moveTo>
                    <a:pt x="301" y="71"/>
                  </a:moveTo>
                  <a:lnTo>
                    <a:pt x="408" y="103"/>
                  </a:lnTo>
                  <a:cubicBezTo>
                    <a:pt x="371" y="90"/>
                    <a:pt x="335" y="80"/>
                    <a:pt x="301" y="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3"/>
            <p:cNvSpPr/>
            <p:nvPr/>
          </p:nvSpPr>
          <p:spPr>
            <a:xfrm>
              <a:off x="8743880" y="4244494"/>
              <a:ext cx="11728" cy="7840"/>
            </a:xfrm>
            <a:custGeom>
              <a:avLst/>
              <a:gdLst/>
              <a:ahLst/>
              <a:cxnLst/>
              <a:rect l="l" t="t" r="r" b="b"/>
              <a:pathLst>
                <a:path w="184" h="123" extrusionOk="0">
                  <a:moveTo>
                    <a:pt x="183" y="1"/>
                  </a:moveTo>
                  <a:lnTo>
                    <a:pt x="183" y="1"/>
                  </a:lnTo>
                  <a:cubicBezTo>
                    <a:pt x="143" y="21"/>
                    <a:pt x="102" y="41"/>
                    <a:pt x="82" y="62"/>
                  </a:cubicBezTo>
                  <a:lnTo>
                    <a:pt x="0" y="123"/>
                  </a:lnTo>
                  <a:cubicBezTo>
                    <a:pt x="61" y="82"/>
                    <a:pt x="122" y="41"/>
                    <a:pt x="1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3"/>
            <p:cNvSpPr/>
            <p:nvPr/>
          </p:nvSpPr>
          <p:spPr>
            <a:xfrm>
              <a:off x="8698433" y="4265464"/>
              <a:ext cx="21799" cy="18038"/>
            </a:xfrm>
            <a:custGeom>
              <a:avLst/>
              <a:gdLst/>
              <a:ahLst/>
              <a:cxnLst/>
              <a:rect l="l" t="t" r="r" b="b"/>
              <a:pathLst>
                <a:path w="342" h="283" extrusionOk="0">
                  <a:moveTo>
                    <a:pt x="339" y="0"/>
                  </a:moveTo>
                  <a:cubicBezTo>
                    <a:pt x="331" y="0"/>
                    <a:pt x="280" y="35"/>
                    <a:pt x="272" y="35"/>
                  </a:cubicBezTo>
                  <a:cubicBezTo>
                    <a:pt x="270" y="35"/>
                    <a:pt x="273" y="31"/>
                    <a:pt x="285" y="18"/>
                  </a:cubicBezTo>
                  <a:lnTo>
                    <a:pt x="285" y="18"/>
                  </a:lnTo>
                  <a:cubicBezTo>
                    <a:pt x="163" y="120"/>
                    <a:pt x="82" y="201"/>
                    <a:pt x="0" y="282"/>
                  </a:cubicBezTo>
                  <a:cubicBezTo>
                    <a:pt x="82" y="201"/>
                    <a:pt x="184" y="120"/>
                    <a:pt x="326" y="18"/>
                  </a:cubicBezTo>
                  <a:cubicBezTo>
                    <a:pt x="339" y="5"/>
                    <a:pt x="342" y="0"/>
                    <a:pt x="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3"/>
            <p:cNvSpPr/>
            <p:nvPr/>
          </p:nvSpPr>
          <p:spPr>
            <a:xfrm>
              <a:off x="8690656" y="4283439"/>
              <a:ext cx="7840" cy="7840"/>
            </a:xfrm>
            <a:custGeom>
              <a:avLst/>
              <a:gdLst/>
              <a:ahLst/>
              <a:cxnLst/>
              <a:rect l="l" t="t" r="r" b="b"/>
              <a:pathLst>
                <a:path w="123" h="123" extrusionOk="0">
                  <a:moveTo>
                    <a:pt x="0" y="123"/>
                  </a:moveTo>
                  <a:cubicBezTo>
                    <a:pt x="41" y="82"/>
                    <a:pt x="82" y="41"/>
                    <a:pt x="122" y="0"/>
                  </a:cubicBezTo>
                  <a:cubicBezTo>
                    <a:pt x="82" y="41"/>
                    <a:pt x="41" y="82"/>
                    <a:pt x="0" y="1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3"/>
            <p:cNvSpPr/>
            <p:nvPr/>
          </p:nvSpPr>
          <p:spPr>
            <a:xfrm>
              <a:off x="8758158" y="4243219"/>
              <a:ext cx="10453" cy="2613"/>
            </a:xfrm>
            <a:custGeom>
              <a:avLst/>
              <a:gdLst/>
              <a:ahLst/>
              <a:cxnLst/>
              <a:rect l="l" t="t" r="r" b="b"/>
              <a:pathLst>
                <a:path w="164" h="41" extrusionOk="0">
                  <a:moveTo>
                    <a:pt x="163" y="0"/>
                  </a:moveTo>
                  <a:cubicBezTo>
                    <a:pt x="147" y="0"/>
                    <a:pt x="117" y="0"/>
                    <a:pt x="53" y="22"/>
                  </a:cubicBezTo>
                  <a:lnTo>
                    <a:pt x="53" y="22"/>
                  </a:lnTo>
                  <a:cubicBezTo>
                    <a:pt x="64" y="21"/>
                    <a:pt x="74" y="21"/>
                    <a:pt x="82" y="21"/>
                  </a:cubicBezTo>
                  <a:cubicBezTo>
                    <a:pt x="102" y="21"/>
                    <a:pt x="143" y="0"/>
                    <a:pt x="163" y="0"/>
                  </a:cubicBezTo>
                  <a:close/>
                  <a:moveTo>
                    <a:pt x="53" y="22"/>
                  </a:moveTo>
                  <a:cubicBezTo>
                    <a:pt x="34" y="23"/>
                    <a:pt x="13" y="28"/>
                    <a:pt x="0" y="41"/>
                  </a:cubicBezTo>
                  <a:cubicBezTo>
                    <a:pt x="20" y="33"/>
                    <a:pt x="37" y="27"/>
                    <a:pt x="53" y="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3"/>
            <p:cNvSpPr/>
            <p:nvPr/>
          </p:nvSpPr>
          <p:spPr>
            <a:xfrm>
              <a:off x="8752931" y="4244494"/>
              <a:ext cx="10453" cy="5227"/>
            </a:xfrm>
            <a:custGeom>
              <a:avLst/>
              <a:gdLst/>
              <a:ahLst/>
              <a:cxnLst/>
              <a:rect l="l" t="t" r="r" b="b"/>
              <a:pathLst>
                <a:path w="164" h="82" extrusionOk="0">
                  <a:moveTo>
                    <a:pt x="164" y="1"/>
                  </a:moveTo>
                  <a:cubicBezTo>
                    <a:pt x="62" y="41"/>
                    <a:pt x="21" y="62"/>
                    <a:pt x="1" y="82"/>
                  </a:cubicBezTo>
                  <a:cubicBezTo>
                    <a:pt x="21" y="62"/>
                    <a:pt x="82" y="41"/>
                    <a:pt x="1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3"/>
            <p:cNvSpPr/>
            <p:nvPr/>
          </p:nvSpPr>
          <p:spPr>
            <a:xfrm>
              <a:off x="8768548" y="4241880"/>
              <a:ext cx="1339" cy="1402"/>
            </a:xfrm>
            <a:custGeom>
              <a:avLst/>
              <a:gdLst/>
              <a:ahLst/>
              <a:cxnLst/>
              <a:rect l="l" t="t" r="r" b="b"/>
              <a:pathLst>
                <a:path w="21" h="22" extrusionOk="0">
                  <a:moveTo>
                    <a:pt x="20" y="1"/>
                  </a:moveTo>
                  <a:cubicBezTo>
                    <a:pt x="20" y="1"/>
                    <a:pt x="0" y="21"/>
                    <a:pt x="0" y="21"/>
                  </a:cubicBezTo>
                  <a:cubicBezTo>
                    <a:pt x="0" y="21"/>
                    <a:pt x="20" y="21"/>
                    <a:pt x="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3"/>
            <p:cNvSpPr/>
            <p:nvPr/>
          </p:nvSpPr>
          <p:spPr>
            <a:xfrm>
              <a:off x="8804816" y="4235379"/>
              <a:ext cx="22182" cy="2677"/>
            </a:xfrm>
            <a:custGeom>
              <a:avLst/>
              <a:gdLst/>
              <a:ahLst/>
              <a:cxnLst/>
              <a:rect l="l" t="t" r="r" b="b"/>
              <a:pathLst>
                <a:path w="348" h="42" extrusionOk="0">
                  <a:moveTo>
                    <a:pt x="347" y="1"/>
                  </a:moveTo>
                  <a:cubicBezTo>
                    <a:pt x="320" y="4"/>
                    <a:pt x="300" y="7"/>
                    <a:pt x="285" y="9"/>
                  </a:cubicBezTo>
                  <a:lnTo>
                    <a:pt x="285" y="9"/>
                  </a:lnTo>
                  <a:cubicBezTo>
                    <a:pt x="308" y="7"/>
                    <a:pt x="329" y="4"/>
                    <a:pt x="347" y="1"/>
                  </a:cubicBezTo>
                  <a:close/>
                  <a:moveTo>
                    <a:pt x="285" y="9"/>
                  </a:moveTo>
                  <a:cubicBezTo>
                    <a:pt x="158" y="22"/>
                    <a:pt x="0" y="24"/>
                    <a:pt x="225" y="42"/>
                  </a:cubicBezTo>
                  <a:cubicBezTo>
                    <a:pt x="295" y="24"/>
                    <a:pt x="202" y="22"/>
                    <a:pt x="285" y="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3"/>
            <p:cNvSpPr/>
            <p:nvPr/>
          </p:nvSpPr>
          <p:spPr>
            <a:xfrm>
              <a:off x="8776324" y="4236717"/>
              <a:ext cx="15616" cy="5227"/>
            </a:xfrm>
            <a:custGeom>
              <a:avLst/>
              <a:gdLst/>
              <a:ahLst/>
              <a:cxnLst/>
              <a:rect l="l" t="t" r="r" b="b"/>
              <a:pathLst>
                <a:path w="245" h="82" extrusionOk="0">
                  <a:moveTo>
                    <a:pt x="245" y="0"/>
                  </a:moveTo>
                  <a:lnTo>
                    <a:pt x="245" y="0"/>
                  </a:lnTo>
                  <a:cubicBezTo>
                    <a:pt x="163" y="21"/>
                    <a:pt x="82" y="61"/>
                    <a:pt x="0" y="82"/>
                  </a:cubicBezTo>
                  <a:cubicBezTo>
                    <a:pt x="82" y="61"/>
                    <a:pt x="163" y="41"/>
                    <a:pt x="224" y="21"/>
                  </a:cubicBezTo>
                  <a:cubicBezTo>
                    <a:pt x="224" y="21"/>
                    <a:pt x="184" y="21"/>
                    <a:pt x="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3"/>
            <p:cNvSpPr/>
            <p:nvPr/>
          </p:nvSpPr>
          <p:spPr>
            <a:xfrm>
              <a:off x="8769823" y="4241880"/>
              <a:ext cx="6565" cy="2677"/>
            </a:xfrm>
            <a:custGeom>
              <a:avLst/>
              <a:gdLst/>
              <a:ahLst/>
              <a:cxnLst/>
              <a:rect l="l" t="t" r="r" b="b"/>
              <a:pathLst>
                <a:path w="103" h="42" extrusionOk="0">
                  <a:moveTo>
                    <a:pt x="102" y="1"/>
                  </a:moveTo>
                  <a:cubicBezTo>
                    <a:pt x="90" y="1"/>
                    <a:pt x="72" y="8"/>
                    <a:pt x="50" y="17"/>
                  </a:cubicBezTo>
                  <a:lnTo>
                    <a:pt x="50" y="17"/>
                  </a:lnTo>
                  <a:cubicBezTo>
                    <a:pt x="73" y="11"/>
                    <a:pt x="87" y="1"/>
                    <a:pt x="102" y="1"/>
                  </a:cubicBezTo>
                  <a:close/>
                  <a:moveTo>
                    <a:pt x="50" y="17"/>
                  </a:moveTo>
                  <a:cubicBezTo>
                    <a:pt x="42" y="20"/>
                    <a:pt x="32" y="21"/>
                    <a:pt x="21" y="21"/>
                  </a:cubicBezTo>
                  <a:lnTo>
                    <a:pt x="0" y="42"/>
                  </a:lnTo>
                  <a:cubicBezTo>
                    <a:pt x="18" y="33"/>
                    <a:pt x="35" y="24"/>
                    <a:pt x="50" y="1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3"/>
            <p:cNvSpPr/>
            <p:nvPr/>
          </p:nvSpPr>
          <p:spPr>
            <a:xfrm>
              <a:off x="8694545" y="4273814"/>
              <a:ext cx="20269" cy="17465"/>
            </a:xfrm>
            <a:custGeom>
              <a:avLst/>
              <a:gdLst/>
              <a:ahLst/>
              <a:cxnLst/>
              <a:rect l="l" t="t" r="r" b="b"/>
              <a:pathLst>
                <a:path w="318" h="274" extrusionOk="0">
                  <a:moveTo>
                    <a:pt x="312" y="1"/>
                  </a:moveTo>
                  <a:cubicBezTo>
                    <a:pt x="308" y="1"/>
                    <a:pt x="291" y="13"/>
                    <a:pt x="245" y="50"/>
                  </a:cubicBezTo>
                  <a:cubicBezTo>
                    <a:pt x="163" y="131"/>
                    <a:pt x="102" y="192"/>
                    <a:pt x="0" y="274"/>
                  </a:cubicBezTo>
                  <a:cubicBezTo>
                    <a:pt x="102" y="192"/>
                    <a:pt x="204" y="111"/>
                    <a:pt x="306" y="29"/>
                  </a:cubicBezTo>
                  <a:cubicBezTo>
                    <a:pt x="306" y="18"/>
                    <a:pt x="318"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3"/>
            <p:cNvSpPr/>
            <p:nvPr/>
          </p:nvSpPr>
          <p:spPr>
            <a:xfrm>
              <a:off x="8733490" y="4260046"/>
              <a:ext cx="1339" cy="64"/>
            </a:xfrm>
            <a:custGeom>
              <a:avLst/>
              <a:gdLst/>
              <a:ahLst/>
              <a:cxnLst/>
              <a:rect l="l" t="t" r="r" b="b"/>
              <a:pathLst>
                <a:path w="21" h="1" extrusionOk="0">
                  <a:moveTo>
                    <a:pt x="21" y="1"/>
                  </a:moveTo>
                  <a:cubicBezTo>
                    <a:pt x="21" y="1"/>
                    <a:pt x="0" y="1"/>
                    <a:pt x="0" y="1"/>
                  </a:cubicBezTo>
                  <a:cubicBezTo>
                    <a:pt x="21" y="1"/>
                    <a:pt x="21" y="1"/>
                    <a:pt x="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3"/>
            <p:cNvSpPr/>
            <p:nvPr/>
          </p:nvSpPr>
          <p:spPr>
            <a:xfrm>
              <a:off x="8639982" y="4337938"/>
              <a:ext cx="1402" cy="64"/>
            </a:xfrm>
            <a:custGeom>
              <a:avLst/>
              <a:gdLst/>
              <a:ahLst/>
              <a:cxnLst/>
              <a:rect l="l" t="t" r="r" b="b"/>
              <a:pathLst>
                <a:path w="22" h="1" extrusionOk="0">
                  <a:moveTo>
                    <a:pt x="1" y="1"/>
                  </a:moveTo>
                  <a:cubicBezTo>
                    <a:pt x="1" y="1"/>
                    <a:pt x="21" y="1"/>
                    <a:pt x="21" y="1"/>
                  </a:cubicBezTo>
                  <a:lnTo>
                    <a:pt x="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3"/>
            <p:cNvSpPr/>
            <p:nvPr/>
          </p:nvSpPr>
          <p:spPr>
            <a:xfrm>
              <a:off x="8712711" y="4266548"/>
              <a:ext cx="13003" cy="9179"/>
            </a:xfrm>
            <a:custGeom>
              <a:avLst/>
              <a:gdLst/>
              <a:ahLst/>
              <a:cxnLst/>
              <a:rect l="l" t="t" r="r" b="b"/>
              <a:pathLst>
                <a:path w="204" h="144" extrusionOk="0">
                  <a:moveTo>
                    <a:pt x="204" y="1"/>
                  </a:moveTo>
                  <a:lnTo>
                    <a:pt x="204" y="1"/>
                  </a:lnTo>
                  <a:cubicBezTo>
                    <a:pt x="158" y="31"/>
                    <a:pt x="113" y="73"/>
                    <a:pt x="67" y="109"/>
                  </a:cubicBezTo>
                  <a:lnTo>
                    <a:pt x="67" y="109"/>
                  </a:lnTo>
                  <a:cubicBezTo>
                    <a:pt x="132" y="73"/>
                    <a:pt x="168" y="37"/>
                    <a:pt x="204" y="1"/>
                  </a:cubicBezTo>
                  <a:close/>
                  <a:moveTo>
                    <a:pt x="67" y="109"/>
                  </a:moveTo>
                  <a:cubicBezTo>
                    <a:pt x="59" y="114"/>
                    <a:pt x="50" y="118"/>
                    <a:pt x="41" y="123"/>
                  </a:cubicBezTo>
                  <a:cubicBezTo>
                    <a:pt x="0" y="143"/>
                    <a:pt x="0" y="143"/>
                    <a:pt x="21" y="143"/>
                  </a:cubicBezTo>
                  <a:cubicBezTo>
                    <a:pt x="36" y="133"/>
                    <a:pt x="51" y="121"/>
                    <a:pt x="67" y="10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3"/>
            <p:cNvSpPr/>
            <p:nvPr/>
          </p:nvSpPr>
          <p:spPr>
            <a:xfrm>
              <a:off x="8675040" y="4300331"/>
              <a:ext cx="9179" cy="5227"/>
            </a:xfrm>
            <a:custGeom>
              <a:avLst/>
              <a:gdLst/>
              <a:ahLst/>
              <a:cxnLst/>
              <a:rect l="l" t="t" r="r" b="b"/>
              <a:pathLst>
                <a:path w="144" h="82" extrusionOk="0">
                  <a:moveTo>
                    <a:pt x="143" y="0"/>
                  </a:moveTo>
                  <a:lnTo>
                    <a:pt x="143" y="0"/>
                  </a:lnTo>
                  <a:cubicBezTo>
                    <a:pt x="82" y="21"/>
                    <a:pt x="41" y="61"/>
                    <a:pt x="1" y="82"/>
                  </a:cubicBezTo>
                  <a:cubicBezTo>
                    <a:pt x="21" y="82"/>
                    <a:pt x="103" y="21"/>
                    <a:pt x="1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3"/>
            <p:cNvSpPr/>
            <p:nvPr/>
          </p:nvSpPr>
          <p:spPr>
            <a:xfrm>
              <a:off x="8730877" y="4261385"/>
              <a:ext cx="1339" cy="64"/>
            </a:xfrm>
            <a:custGeom>
              <a:avLst/>
              <a:gdLst/>
              <a:ahLst/>
              <a:cxnLst/>
              <a:rect l="l" t="t" r="r" b="b"/>
              <a:pathLst>
                <a:path w="21" h="1" extrusionOk="0">
                  <a:moveTo>
                    <a:pt x="21" y="0"/>
                  </a:moveTo>
                  <a:cubicBezTo>
                    <a:pt x="21" y="0"/>
                    <a:pt x="21" y="0"/>
                    <a:pt x="21" y="0"/>
                  </a:cubicBezTo>
                  <a:cubicBezTo>
                    <a:pt x="0" y="0"/>
                    <a:pt x="0" y="0"/>
                    <a:pt x="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3"/>
            <p:cNvSpPr/>
            <p:nvPr/>
          </p:nvSpPr>
          <p:spPr>
            <a:xfrm>
              <a:off x="8725650" y="4260046"/>
              <a:ext cx="7904" cy="6565"/>
            </a:xfrm>
            <a:custGeom>
              <a:avLst/>
              <a:gdLst/>
              <a:ahLst/>
              <a:cxnLst/>
              <a:rect l="l" t="t" r="r" b="b"/>
              <a:pathLst>
                <a:path w="124" h="103" extrusionOk="0">
                  <a:moveTo>
                    <a:pt x="123" y="1"/>
                  </a:moveTo>
                  <a:lnTo>
                    <a:pt x="123" y="1"/>
                  </a:lnTo>
                  <a:cubicBezTo>
                    <a:pt x="115" y="9"/>
                    <a:pt x="108" y="16"/>
                    <a:pt x="100" y="22"/>
                  </a:cubicBezTo>
                  <a:lnTo>
                    <a:pt x="100" y="22"/>
                  </a:lnTo>
                  <a:cubicBezTo>
                    <a:pt x="101" y="22"/>
                    <a:pt x="102" y="22"/>
                    <a:pt x="103" y="21"/>
                  </a:cubicBezTo>
                  <a:cubicBezTo>
                    <a:pt x="103" y="21"/>
                    <a:pt x="123" y="21"/>
                    <a:pt x="123" y="1"/>
                  </a:cubicBezTo>
                  <a:close/>
                  <a:moveTo>
                    <a:pt x="100" y="22"/>
                  </a:moveTo>
                  <a:lnTo>
                    <a:pt x="100" y="22"/>
                  </a:lnTo>
                  <a:cubicBezTo>
                    <a:pt x="41" y="43"/>
                    <a:pt x="21" y="83"/>
                    <a:pt x="1" y="103"/>
                  </a:cubicBezTo>
                  <a:cubicBezTo>
                    <a:pt x="34" y="70"/>
                    <a:pt x="67" y="50"/>
                    <a:pt x="100" y="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3"/>
            <p:cNvSpPr/>
            <p:nvPr/>
          </p:nvSpPr>
          <p:spPr>
            <a:xfrm>
              <a:off x="8641321" y="4318497"/>
              <a:ext cx="23393" cy="19504"/>
            </a:xfrm>
            <a:custGeom>
              <a:avLst/>
              <a:gdLst/>
              <a:ahLst/>
              <a:cxnLst/>
              <a:rect l="l" t="t" r="r" b="b"/>
              <a:pathLst>
                <a:path w="367" h="306" extrusionOk="0">
                  <a:moveTo>
                    <a:pt x="367" y="0"/>
                  </a:moveTo>
                  <a:lnTo>
                    <a:pt x="367" y="0"/>
                  </a:lnTo>
                  <a:cubicBezTo>
                    <a:pt x="349" y="18"/>
                    <a:pt x="331" y="34"/>
                    <a:pt x="311" y="50"/>
                  </a:cubicBezTo>
                  <a:lnTo>
                    <a:pt x="311" y="50"/>
                  </a:lnTo>
                  <a:lnTo>
                    <a:pt x="326" y="21"/>
                  </a:lnTo>
                  <a:lnTo>
                    <a:pt x="326" y="21"/>
                  </a:lnTo>
                  <a:cubicBezTo>
                    <a:pt x="299" y="48"/>
                    <a:pt x="270" y="74"/>
                    <a:pt x="241" y="99"/>
                  </a:cubicBezTo>
                  <a:lnTo>
                    <a:pt x="241" y="99"/>
                  </a:lnTo>
                  <a:cubicBezTo>
                    <a:pt x="267" y="83"/>
                    <a:pt x="290" y="67"/>
                    <a:pt x="311" y="50"/>
                  </a:cubicBezTo>
                  <a:lnTo>
                    <a:pt x="311" y="50"/>
                  </a:lnTo>
                  <a:lnTo>
                    <a:pt x="306" y="61"/>
                  </a:lnTo>
                  <a:lnTo>
                    <a:pt x="367" y="0"/>
                  </a:lnTo>
                  <a:close/>
                  <a:moveTo>
                    <a:pt x="241" y="99"/>
                  </a:moveTo>
                  <a:cubicBezTo>
                    <a:pt x="208" y="119"/>
                    <a:pt x="170" y="140"/>
                    <a:pt x="122" y="163"/>
                  </a:cubicBezTo>
                  <a:cubicBezTo>
                    <a:pt x="21" y="265"/>
                    <a:pt x="0" y="285"/>
                    <a:pt x="0" y="306"/>
                  </a:cubicBezTo>
                  <a:cubicBezTo>
                    <a:pt x="75" y="231"/>
                    <a:pt x="160" y="168"/>
                    <a:pt x="241" y="9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3"/>
            <p:cNvSpPr/>
            <p:nvPr/>
          </p:nvSpPr>
          <p:spPr>
            <a:xfrm>
              <a:off x="8664650" y="4291216"/>
              <a:ext cx="29958" cy="26006"/>
            </a:xfrm>
            <a:custGeom>
              <a:avLst/>
              <a:gdLst/>
              <a:ahLst/>
              <a:cxnLst/>
              <a:rect l="l" t="t" r="r" b="b"/>
              <a:pathLst>
                <a:path w="470" h="408" extrusionOk="0">
                  <a:moveTo>
                    <a:pt x="469" y="1"/>
                  </a:moveTo>
                  <a:cubicBezTo>
                    <a:pt x="408" y="41"/>
                    <a:pt x="347" y="82"/>
                    <a:pt x="306" y="123"/>
                  </a:cubicBezTo>
                  <a:cubicBezTo>
                    <a:pt x="306" y="143"/>
                    <a:pt x="306" y="143"/>
                    <a:pt x="306" y="143"/>
                  </a:cubicBezTo>
                  <a:cubicBezTo>
                    <a:pt x="306" y="143"/>
                    <a:pt x="306" y="143"/>
                    <a:pt x="306" y="143"/>
                  </a:cubicBezTo>
                  <a:lnTo>
                    <a:pt x="306" y="143"/>
                  </a:lnTo>
                  <a:cubicBezTo>
                    <a:pt x="274" y="208"/>
                    <a:pt x="166" y="310"/>
                    <a:pt x="182" y="310"/>
                  </a:cubicBezTo>
                  <a:cubicBezTo>
                    <a:pt x="186" y="310"/>
                    <a:pt x="199" y="303"/>
                    <a:pt x="225" y="286"/>
                  </a:cubicBezTo>
                  <a:cubicBezTo>
                    <a:pt x="408" y="123"/>
                    <a:pt x="347" y="164"/>
                    <a:pt x="449" y="41"/>
                  </a:cubicBezTo>
                  <a:lnTo>
                    <a:pt x="449" y="41"/>
                  </a:lnTo>
                  <a:cubicBezTo>
                    <a:pt x="356" y="128"/>
                    <a:pt x="327" y="154"/>
                    <a:pt x="326" y="154"/>
                  </a:cubicBezTo>
                  <a:cubicBezTo>
                    <a:pt x="323" y="154"/>
                    <a:pt x="388" y="89"/>
                    <a:pt x="379" y="89"/>
                  </a:cubicBezTo>
                  <a:cubicBezTo>
                    <a:pt x="377" y="89"/>
                    <a:pt x="368" y="94"/>
                    <a:pt x="351" y="108"/>
                  </a:cubicBezTo>
                  <a:lnTo>
                    <a:pt x="351" y="108"/>
                  </a:lnTo>
                  <a:cubicBezTo>
                    <a:pt x="390" y="72"/>
                    <a:pt x="424" y="31"/>
                    <a:pt x="469" y="1"/>
                  </a:cubicBezTo>
                  <a:close/>
                  <a:moveTo>
                    <a:pt x="306" y="123"/>
                  </a:moveTo>
                  <a:lnTo>
                    <a:pt x="1" y="408"/>
                  </a:lnTo>
                  <a:cubicBezTo>
                    <a:pt x="82" y="347"/>
                    <a:pt x="164" y="286"/>
                    <a:pt x="306" y="143"/>
                  </a:cubicBezTo>
                  <a:lnTo>
                    <a:pt x="306" y="143"/>
                  </a:lnTo>
                  <a:cubicBezTo>
                    <a:pt x="270" y="173"/>
                    <a:pt x="257" y="183"/>
                    <a:pt x="256" y="183"/>
                  </a:cubicBezTo>
                  <a:cubicBezTo>
                    <a:pt x="255" y="183"/>
                    <a:pt x="293" y="149"/>
                    <a:pt x="306" y="1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3"/>
            <p:cNvSpPr/>
            <p:nvPr/>
          </p:nvSpPr>
          <p:spPr>
            <a:xfrm>
              <a:off x="8800992" y="4241880"/>
              <a:ext cx="3952" cy="64"/>
            </a:xfrm>
            <a:custGeom>
              <a:avLst/>
              <a:gdLst/>
              <a:ahLst/>
              <a:cxnLst/>
              <a:rect l="l" t="t" r="r" b="b"/>
              <a:pathLst>
                <a:path w="62" h="1" extrusionOk="0">
                  <a:moveTo>
                    <a:pt x="61" y="1"/>
                  </a:moveTo>
                  <a:cubicBezTo>
                    <a:pt x="41" y="1"/>
                    <a:pt x="41" y="1"/>
                    <a:pt x="41" y="1"/>
                  </a:cubicBezTo>
                  <a:cubicBezTo>
                    <a:pt x="21" y="1"/>
                    <a:pt x="0" y="1"/>
                    <a:pt x="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3"/>
            <p:cNvSpPr/>
            <p:nvPr/>
          </p:nvSpPr>
          <p:spPr>
            <a:xfrm>
              <a:off x="8780212" y="4240032"/>
              <a:ext cx="31360" cy="3251"/>
            </a:xfrm>
            <a:custGeom>
              <a:avLst/>
              <a:gdLst/>
              <a:ahLst/>
              <a:cxnLst/>
              <a:rect l="l" t="t" r="r" b="b"/>
              <a:pathLst>
                <a:path w="492" h="51" extrusionOk="0">
                  <a:moveTo>
                    <a:pt x="475" y="1"/>
                  </a:moveTo>
                  <a:cubicBezTo>
                    <a:pt x="467" y="1"/>
                    <a:pt x="441" y="3"/>
                    <a:pt x="387" y="9"/>
                  </a:cubicBezTo>
                  <a:lnTo>
                    <a:pt x="367" y="9"/>
                  </a:lnTo>
                  <a:cubicBezTo>
                    <a:pt x="419" y="9"/>
                    <a:pt x="405" y="18"/>
                    <a:pt x="388" y="24"/>
                  </a:cubicBezTo>
                  <a:lnTo>
                    <a:pt x="388" y="24"/>
                  </a:lnTo>
                  <a:cubicBezTo>
                    <a:pt x="432" y="12"/>
                    <a:pt x="491" y="1"/>
                    <a:pt x="475" y="1"/>
                  </a:cubicBezTo>
                  <a:close/>
                  <a:moveTo>
                    <a:pt x="388" y="24"/>
                  </a:moveTo>
                  <a:cubicBezTo>
                    <a:pt x="380" y="26"/>
                    <a:pt x="373" y="28"/>
                    <a:pt x="367" y="30"/>
                  </a:cubicBezTo>
                  <a:cubicBezTo>
                    <a:pt x="367" y="30"/>
                    <a:pt x="378" y="27"/>
                    <a:pt x="388" y="24"/>
                  </a:cubicBezTo>
                  <a:close/>
                  <a:moveTo>
                    <a:pt x="347" y="9"/>
                  </a:moveTo>
                  <a:cubicBezTo>
                    <a:pt x="265" y="9"/>
                    <a:pt x="163" y="30"/>
                    <a:pt x="102" y="30"/>
                  </a:cubicBezTo>
                  <a:cubicBezTo>
                    <a:pt x="41" y="30"/>
                    <a:pt x="21" y="30"/>
                    <a:pt x="0" y="50"/>
                  </a:cubicBezTo>
                  <a:lnTo>
                    <a:pt x="204" y="50"/>
                  </a:lnTo>
                  <a:cubicBezTo>
                    <a:pt x="245" y="30"/>
                    <a:pt x="265" y="9"/>
                    <a:pt x="367" y="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3"/>
            <p:cNvSpPr/>
            <p:nvPr/>
          </p:nvSpPr>
          <p:spPr>
            <a:xfrm>
              <a:off x="8778874" y="4243219"/>
              <a:ext cx="1402" cy="64"/>
            </a:xfrm>
            <a:custGeom>
              <a:avLst/>
              <a:gdLst/>
              <a:ahLst/>
              <a:cxnLst/>
              <a:rect l="l" t="t" r="r" b="b"/>
              <a:pathLst>
                <a:path w="22" h="1" extrusionOk="0">
                  <a:moveTo>
                    <a:pt x="21" y="0"/>
                  </a:moveTo>
                  <a:lnTo>
                    <a:pt x="1" y="0"/>
                  </a:lnTo>
                  <a:cubicBezTo>
                    <a:pt x="1" y="0"/>
                    <a:pt x="21" y="0"/>
                    <a:pt x="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3"/>
            <p:cNvSpPr/>
            <p:nvPr/>
          </p:nvSpPr>
          <p:spPr>
            <a:xfrm>
              <a:off x="8716599" y="4265273"/>
              <a:ext cx="19504" cy="13067"/>
            </a:xfrm>
            <a:custGeom>
              <a:avLst/>
              <a:gdLst/>
              <a:ahLst/>
              <a:cxnLst/>
              <a:rect l="l" t="t" r="r" b="b"/>
              <a:pathLst>
                <a:path w="306" h="205" extrusionOk="0">
                  <a:moveTo>
                    <a:pt x="286" y="0"/>
                  </a:moveTo>
                  <a:lnTo>
                    <a:pt x="286" y="0"/>
                  </a:lnTo>
                  <a:cubicBezTo>
                    <a:pt x="184" y="61"/>
                    <a:pt x="82" y="143"/>
                    <a:pt x="0" y="204"/>
                  </a:cubicBezTo>
                  <a:cubicBezTo>
                    <a:pt x="41" y="184"/>
                    <a:pt x="102" y="143"/>
                    <a:pt x="143" y="123"/>
                  </a:cubicBezTo>
                  <a:lnTo>
                    <a:pt x="143" y="102"/>
                  </a:lnTo>
                  <a:cubicBezTo>
                    <a:pt x="306" y="0"/>
                    <a:pt x="265" y="21"/>
                    <a:pt x="2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3"/>
            <p:cNvSpPr/>
            <p:nvPr/>
          </p:nvSpPr>
          <p:spPr>
            <a:xfrm>
              <a:off x="8629592" y="4336663"/>
              <a:ext cx="9179" cy="9179"/>
            </a:xfrm>
            <a:custGeom>
              <a:avLst/>
              <a:gdLst/>
              <a:ahLst/>
              <a:cxnLst/>
              <a:rect l="l" t="t" r="r" b="b"/>
              <a:pathLst>
                <a:path w="144" h="144" extrusionOk="0">
                  <a:moveTo>
                    <a:pt x="143" y="0"/>
                  </a:moveTo>
                  <a:cubicBezTo>
                    <a:pt x="103" y="41"/>
                    <a:pt x="62" y="82"/>
                    <a:pt x="1" y="143"/>
                  </a:cubicBezTo>
                  <a:cubicBezTo>
                    <a:pt x="62" y="102"/>
                    <a:pt x="82" y="82"/>
                    <a:pt x="123" y="41"/>
                  </a:cubicBezTo>
                  <a:lnTo>
                    <a:pt x="1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3"/>
            <p:cNvSpPr/>
            <p:nvPr/>
          </p:nvSpPr>
          <p:spPr>
            <a:xfrm>
              <a:off x="8608877" y="4352215"/>
              <a:ext cx="6501" cy="3952"/>
            </a:xfrm>
            <a:custGeom>
              <a:avLst/>
              <a:gdLst/>
              <a:ahLst/>
              <a:cxnLst/>
              <a:rect l="l" t="t" r="r" b="b"/>
              <a:pathLst>
                <a:path w="102" h="62" extrusionOk="0">
                  <a:moveTo>
                    <a:pt x="102" y="1"/>
                  </a:moveTo>
                  <a:lnTo>
                    <a:pt x="0" y="62"/>
                  </a:lnTo>
                  <a:lnTo>
                    <a:pt x="82" y="21"/>
                  </a:lnTo>
                  <a:lnTo>
                    <a:pt x="1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3"/>
            <p:cNvSpPr/>
            <p:nvPr/>
          </p:nvSpPr>
          <p:spPr>
            <a:xfrm>
              <a:off x="7992246" y="4287327"/>
              <a:ext cx="18230" cy="10453"/>
            </a:xfrm>
            <a:custGeom>
              <a:avLst/>
              <a:gdLst/>
              <a:ahLst/>
              <a:cxnLst/>
              <a:rect l="l" t="t" r="r" b="b"/>
              <a:pathLst>
                <a:path w="286" h="164" extrusionOk="0">
                  <a:moveTo>
                    <a:pt x="285" y="1"/>
                  </a:moveTo>
                  <a:cubicBezTo>
                    <a:pt x="163" y="82"/>
                    <a:pt x="0" y="163"/>
                    <a:pt x="41" y="163"/>
                  </a:cubicBezTo>
                  <a:lnTo>
                    <a:pt x="82" y="163"/>
                  </a:lnTo>
                  <a:cubicBezTo>
                    <a:pt x="163" y="102"/>
                    <a:pt x="224" y="41"/>
                    <a:pt x="2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3"/>
            <p:cNvSpPr/>
            <p:nvPr/>
          </p:nvSpPr>
          <p:spPr>
            <a:xfrm>
              <a:off x="8359586" y="4254883"/>
              <a:ext cx="13067" cy="16955"/>
            </a:xfrm>
            <a:custGeom>
              <a:avLst/>
              <a:gdLst/>
              <a:ahLst/>
              <a:cxnLst/>
              <a:rect l="l" t="t" r="r" b="b"/>
              <a:pathLst>
                <a:path w="205" h="266" extrusionOk="0">
                  <a:moveTo>
                    <a:pt x="1" y="0"/>
                  </a:moveTo>
                  <a:lnTo>
                    <a:pt x="1" y="0"/>
                  </a:lnTo>
                  <a:cubicBezTo>
                    <a:pt x="29" y="37"/>
                    <a:pt x="56" y="75"/>
                    <a:pt x="86" y="114"/>
                  </a:cubicBezTo>
                  <a:lnTo>
                    <a:pt x="86" y="114"/>
                  </a:lnTo>
                  <a:cubicBezTo>
                    <a:pt x="61" y="78"/>
                    <a:pt x="33" y="39"/>
                    <a:pt x="1" y="0"/>
                  </a:cubicBezTo>
                  <a:close/>
                  <a:moveTo>
                    <a:pt x="86" y="114"/>
                  </a:moveTo>
                  <a:lnTo>
                    <a:pt x="86" y="114"/>
                  </a:lnTo>
                  <a:cubicBezTo>
                    <a:pt x="139" y="190"/>
                    <a:pt x="177" y="251"/>
                    <a:pt x="205" y="265"/>
                  </a:cubicBezTo>
                  <a:cubicBezTo>
                    <a:pt x="160" y="210"/>
                    <a:pt x="122" y="160"/>
                    <a:pt x="86" y="11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3"/>
            <p:cNvSpPr/>
            <p:nvPr/>
          </p:nvSpPr>
          <p:spPr>
            <a:xfrm>
              <a:off x="7666402" y="4267887"/>
              <a:ext cx="6565" cy="64"/>
            </a:xfrm>
            <a:custGeom>
              <a:avLst/>
              <a:gdLst/>
              <a:ahLst/>
              <a:cxnLst/>
              <a:rect l="l" t="t" r="r" b="b"/>
              <a:pathLst>
                <a:path w="103" h="1" extrusionOk="0">
                  <a:moveTo>
                    <a:pt x="21" y="0"/>
                  </a:moveTo>
                  <a:cubicBezTo>
                    <a:pt x="82" y="0"/>
                    <a:pt x="102" y="0"/>
                    <a:pt x="102" y="0"/>
                  </a:cubicBezTo>
                  <a:cubicBezTo>
                    <a:pt x="41" y="0"/>
                    <a:pt x="1" y="0"/>
                    <a:pt x="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3"/>
            <p:cNvSpPr/>
            <p:nvPr/>
          </p:nvSpPr>
          <p:spPr>
            <a:xfrm>
              <a:off x="8342758" y="4236717"/>
              <a:ext cx="16891" cy="18230"/>
            </a:xfrm>
            <a:custGeom>
              <a:avLst/>
              <a:gdLst/>
              <a:ahLst/>
              <a:cxnLst/>
              <a:rect l="l" t="t" r="r" b="b"/>
              <a:pathLst>
                <a:path w="265" h="286" extrusionOk="0">
                  <a:moveTo>
                    <a:pt x="0" y="0"/>
                  </a:moveTo>
                  <a:lnTo>
                    <a:pt x="61" y="61"/>
                  </a:lnTo>
                  <a:cubicBezTo>
                    <a:pt x="122" y="123"/>
                    <a:pt x="183" y="204"/>
                    <a:pt x="265" y="285"/>
                  </a:cubicBezTo>
                  <a:cubicBezTo>
                    <a:pt x="204" y="204"/>
                    <a:pt x="102" y="82"/>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3"/>
            <p:cNvSpPr/>
            <p:nvPr/>
          </p:nvSpPr>
          <p:spPr>
            <a:xfrm>
              <a:off x="8925606" y="4352215"/>
              <a:ext cx="9115" cy="6565"/>
            </a:xfrm>
            <a:custGeom>
              <a:avLst/>
              <a:gdLst/>
              <a:ahLst/>
              <a:cxnLst/>
              <a:rect l="l" t="t" r="r" b="b"/>
              <a:pathLst>
                <a:path w="143" h="103" extrusionOk="0">
                  <a:moveTo>
                    <a:pt x="0" y="1"/>
                  </a:moveTo>
                  <a:lnTo>
                    <a:pt x="0" y="1"/>
                  </a:lnTo>
                  <a:cubicBezTo>
                    <a:pt x="21" y="21"/>
                    <a:pt x="61" y="62"/>
                    <a:pt x="143" y="103"/>
                  </a:cubicBezTo>
                  <a:cubicBezTo>
                    <a:pt x="102" y="82"/>
                    <a:pt x="61" y="42"/>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3"/>
            <p:cNvSpPr/>
            <p:nvPr/>
          </p:nvSpPr>
          <p:spPr>
            <a:xfrm>
              <a:off x="8506317" y="4374334"/>
              <a:ext cx="3506" cy="637"/>
            </a:xfrm>
            <a:custGeom>
              <a:avLst/>
              <a:gdLst/>
              <a:ahLst/>
              <a:cxnLst/>
              <a:rect l="l" t="t" r="r" b="b"/>
              <a:pathLst>
                <a:path w="55" h="10" extrusionOk="0">
                  <a:moveTo>
                    <a:pt x="0" y="0"/>
                  </a:moveTo>
                  <a:cubicBezTo>
                    <a:pt x="34" y="7"/>
                    <a:pt x="48" y="9"/>
                    <a:pt x="50" y="9"/>
                  </a:cubicBezTo>
                  <a:cubicBezTo>
                    <a:pt x="54" y="9"/>
                    <a:pt x="14"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3"/>
            <p:cNvSpPr/>
            <p:nvPr/>
          </p:nvSpPr>
          <p:spPr>
            <a:xfrm>
              <a:off x="8532260" y="4380771"/>
              <a:ext cx="2677" cy="1402"/>
            </a:xfrm>
            <a:custGeom>
              <a:avLst/>
              <a:gdLst/>
              <a:ahLst/>
              <a:cxnLst/>
              <a:rect l="l" t="t" r="r" b="b"/>
              <a:pathLst>
                <a:path w="42" h="22" extrusionOk="0">
                  <a:moveTo>
                    <a:pt x="41" y="1"/>
                  </a:moveTo>
                  <a:cubicBezTo>
                    <a:pt x="21" y="21"/>
                    <a:pt x="1" y="21"/>
                    <a:pt x="1" y="21"/>
                  </a:cubicBezTo>
                  <a:cubicBezTo>
                    <a:pt x="21" y="21"/>
                    <a:pt x="21" y="21"/>
                    <a:pt x="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3"/>
            <p:cNvSpPr/>
            <p:nvPr/>
          </p:nvSpPr>
          <p:spPr>
            <a:xfrm>
              <a:off x="8507592" y="4375608"/>
              <a:ext cx="7840" cy="64"/>
            </a:xfrm>
            <a:custGeom>
              <a:avLst/>
              <a:gdLst/>
              <a:ahLst/>
              <a:cxnLst/>
              <a:rect l="l" t="t" r="r" b="b"/>
              <a:pathLst>
                <a:path w="123" h="1" extrusionOk="0">
                  <a:moveTo>
                    <a:pt x="123" y="0"/>
                  </a:moveTo>
                  <a:cubicBezTo>
                    <a:pt x="82" y="0"/>
                    <a:pt x="41" y="0"/>
                    <a:pt x="1" y="0"/>
                  </a:cubicBezTo>
                  <a:cubicBezTo>
                    <a:pt x="21" y="0"/>
                    <a:pt x="62" y="0"/>
                    <a:pt x="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3"/>
            <p:cNvSpPr/>
            <p:nvPr/>
          </p:nvSpPr>
          <p:spPr>
            <a:xfrm>
              <a:off x="8514094" y="4375608"/>
              <a:ext cx="5227" cy="64"/>
            </a:xfrm>
            <a:custGeom>
              <a:avLst/>
              <a:gdLst/>
              <a:ahLst/>
              <a:cxnLst/>
              <a:rect l="l" t="t" r="r" b="b"/>
              <a:pathLst>
                <a:path w="82" h="1" extrusionOk="0">
                  <a:moveTo>
                    <a:pt x="0" y="0"/>
                  </a:moveTo>
                  <a:cubicBezTo>
                    <a:pt x="21" y="0"/>
                    <a:pt x="61" y="0"/>
                    <a:pt x="82" y="0"/>
                  </a:cubicBezTo>
                  <a:cubicBezTo>
                    <a:pt x="82" y="0"/>
                    <a:pt x="82"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3"/>
            <p:cNvSpPr/>
            <p:nvPr/>
          </p:nvSpPr>
          <p:spPr>
            <a:xfrm>
              <a:off x="8502429" y="4374334"/>
              <a:ext cx="5227" cy="1339"/>
            </a:xfrm>
            <a:custGeom>
              <a:avLst/>
              <a:gdLst/>
              <a:ahLst/>
              <a:cxnLst/>
              <a:rect l="l" t="t" r="r" b="b"/>
              <a:pathLst>
                <a:path w="82" h="21" extrusionOk="0">
                  <a:moveTo>
                    <a:pt x="0" y="0"/>
                  </a:moveTo>
                  <a:cubicBezTo>
                    <a:pt x="20" y="0"/>
                    <a:pt x="61" y="0"/>
                    <a:pt x="82" y="20"/>
                  </a:cubicBezTo>
                  <a:cubicBezTo>
                    <a:pt x="61" y="0"/>
                    <a:pt x="61" y="0"/>
                    <a:pt x="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3"/>
            <p:cNvSpPr/>
            <p:nvPr/>
          </p:nvSpPr>
          <p:spPr>
            <a:xfrm>
              <a:off x="8498477" y="4372995"/>
              <a:ext cx="4016" cy="1402"/>
            </a:xfrm>
            <a:custGeom>
              <a:avLst/>
              <a:gdLst/>
              <a:ahLst/>
              <a:cxnLst/>
              <a:rect l="l" t="t" r="r" b="b"/>
              <a:pathLst>
                <a:path w="63" h="22" extrusionOk="0">
                  <a:moveTo>
                    <a:pt x="62" y="21"/>
                  </a:moveTo>
                  <a:cubicBezTo>
                    <a:pt x="42" y="21"/>
                    <a:pt x="21" y="1"/>
                    <a:pt x="1" y="1"/>
                  </a:cubicBezTo>
                  <a:cubicBezTo>
                    <a:pt x="21" y="1"/>
                    <a:pt x="42" y="21"/>
                    <a:pt x="62" y="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3"/>
            <p:cNvSpPr/>
            <p:nvPr/>
          </p:nvSpPr>
          <p:spPr>
            <a:xfrm>
              <a:off x="8099969" y="4215938"/>
              <a:ext cx="2677" cy="2677"/>
            </a:xfrm>
            <a:custGeom>
              <a:avLst/>
              <a:gdLst/>
              <a:ahLst/>
              <a:cxnLst/>
              <a:rect l="l" t="t" r="r" b="b"/>
              <a:pathLst>
                <a:path w="42" h="42" extrusionOk="0">
                  <a:moveTo>
                    <a:pt x="1" y="41"/>
                  </a:moveTo>
                  <a:cubicBezTo>
                    <a:pt x="21" y="21"/>
                    <a:pt x="21" y="21"/>
                    <a:pt x="41" y="0"/>
                  </a:cubicBezTo>
                  <a:cubicBezTo>
                    <a:pt x="21" y="21"/>
                    <a:pt x="21" y="21"/>
                    <a:pt x="1" y="4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3"/>
            <p:cNvSpPr/>
            <p:nvPr/>
          </p:nvSpPr>
          <p:spPr>
            <a:xfrm>
              <a:off x="8554314" y="4370382"/>
              <a:ext cx="11728" cy="2677"/>
            </a:xfrm>
            <a:custGeom>
              <a:avLst/>
              <a:gdLst/>
              <a:ahLst/>
              <a:cxnLst/>
              <a:rect l="l" t="t" r="r" b="b"/>
              <a:pathLst>
                <a:path w="184" h="42" extrusionOk="0">
                  <a:moveTo>
                    <a:pt x="184" y="1"/>
                  </a:moveTo>
                  <a:lnTo>
                    <a:pt x="184" y="1"/>
                  </a:lnTo>
                  <a:cubicBezTo>
                    <a:pt x="162" y="8"/>
                    <a:pt x="139" y="16"/>
                    <a:pt x="117" y="22"/>
                  </a:cubicBezTo>
                  <a:lnTo>
                    <a:pt x="117" y="22"/>
                  </a:lnTo>
                  <a:cubicBezTo>
                    <a:pt x="134" y="21"/>
                    <a:pt x="149" y="21"/>
                    <a:pt x="164" y="21"/>
                  </a:cubicBezTo>
                  <a:cubicBezTo>
                    <a:pt x="164" y="21"/>
                    <a:pt x="123" y="21"/>
                    <a:pt x="184" y="1"/>
                  </a:cubicBezTo>
                  <a:close/>
                  <a:moveTo>
                    <a:pt x="117" y="22"/>
                  </a:moveTo>
                  <a:lnTo>
                    <a:pt x="117" y="22"/>
                  </a:lnTo>
                  <a:cubicBezTo>
                    <a:pt x="88" y="24"/>
                    <a:pt x="52" y="29"/>
                    <a:pt x="1" y="42"/>
                  </a:cubicBezTo>
                  <a:cubicBezTo>
                    <a:pt x="39" y="42"/>
                    <a:pt x="78" y="34"/>
                    <a:pt x="117" y="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3"/>
            <p:cNvSpPr/>
            <p:nvPr/>
          </p:nvSpPr>
          <p:spPr>
            <a:xfrm>
              <a:off x="8578982" y="4366493"/>
              <a:ext cx="18230" cy="6565"/>
            </a:xfrm>
            <a:custGeom>
              <a:avLst/>
              <a:gdLst/>
              <a:ahLst/>
              <a:cxnLst/>
              <a:rect l="l" t="t" r="r" b="b"/>
              <a:pathLst>
                <a:path w="286" h="103" extrusionOk="0">
                  <a:moveTo>
                    <a:pt x="286" y="1"/>
                  </a:moveTo>
                  <a:cubicBezTo>
                    <a:pt x="277" y="1"/>
                    <a:pt x="272" y="5"/>
                    <a:pt x="269" y="9"/>
                  </a:cubicBezTo>
                  <a:lnTo>
                    <a:pt x="269" y="9"/>
                  </a:lnTo>
                  <a:cubicBezTo>
                    <a:pt x="275" y="6"/>
                    <a:pt x="280" y="4"/>
                    <a:pt x="286" y="1"/>
                  </a:cubicBezTo>
                  <a:close/>
                  <a:moveTo>
                    <a:pt x="267" y="13"/>
                  </a:moveTo>
                  <a:cubicBezTo>
                    <a:pt x="265" y="17"/>
                    <a:pt x="265" y="21"/>
                    <a:pt x="265" y="21"/>
                  </a:cubicBezTo>
                  <a:cubicBezTo>
                    <a:pt x="267" y="18"/>
                    <a:pt x="268" y="15"/>
                    <a:pt x="267" y="13"/>
                  </a:cubicBezTo>
                  <a:close/>
                  <a:moveTo>
                    <a:pt x="256" y="8"/>
                  </a:moveTo>
                  <a:cubicBezTo>
                    <a:pt x="222" y="8"/>
                    <a:pt x="111" y="55"/>
                    <a:pt x="1" y="103"/>
                  </a:cubicBezTo>
                  <a:cubicBezTo>
                    <a:pt x="21" y="103"/>
                    <a:pt x="41" y="103"/>
                    <a:pt x="102" y="82"/>
                  </a:cubicBezTo>
                  <a:cubicBezTo>
                    <a:pt x="140" y="64"/>
                    <a:pt x="194" y="45"/>
                    <a:pt x="266" y="11"/>
                  </a:cubicBezTo>
                  <a:lnTo>
                    <a:pt x="266" y="11"/>
                  </a:lnTo>
                  <a:cubicBezTo>
                    <a:pt x="266" y="11"/>
                    <a:pt x="267" y="12"/>
                    <a:pt x="267" y="13"/>
                  </a:cubicBezTo>
                  <a:lnTo>
                    <a:pt x="267" y="13"/>
                  </a:lnTo>
                  <a:cubicBezTo>
                    <a:pt x="268" y="12"/>
                    <a:pt x="268" y="10"/>
                    <a:pt x="269" y="9"/>
                  </a:cubicBezTo>
                  <a:lnTo>
                    <a:pt x="269" y="9"/>
                  </a:lnTo>
                  <a:cubicBezTo>
                    <a:pt x="268" y="10"/>
                    <a:pt x="267" y="10"/>
                    <a:pt x="266" y="11"/>
                  </a:cubicBezTo>
                  <a:lnTo>
                    <a:pt x="266" y="11"/>
                  </a:lnTo>
                  <a:cubicBezTo>
                    <a:pt x="264" y="9"/>
                    <a:pt x="261" y="8"/>
                    <a:pt x="256" y="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3"/>
            <p:cNvSpPr/>
            <p:nvPr/>
          </p:nvSpPr>
          <p:spPr>
            <a:xfrm>
              <a:off x="8598487" y="4362287"/>
              <a:ext cx="8159" cy="4271"/>
            </a:xfrm>
            <a:custGeom>
              <a:avLst/>
              <a:gdLst/>
              <a:ahLst/>
              <a:cxnLst/>
              <a:rect l="l" t="t" r="r" b="b"/>
              <a:pathLst>
                <a:path w="128" h="67" extrusionOk="0">
                  <a:moveTo>
                    <a:pt x="126" y="0"/>
                  </a:moveTo>
                  <a:cubicBezTo>
                    <a:pt x="120" y="0"/>
                    <a:pt x="67" y="34"/>
                    <a:pt x="0" y="67"/>
                  </a:cubicBezTo>
                  <a:cubicBezTo>
                    <a:pt x="41" y="47"/>
                    <a:pt x="82" y="26"/>
                    <a:pt x="122" y="6"/>
                  </a:cubicBezTo>
                  <a:cubicBezTo>
                    <a:pt x="126" y="2"/>
                    <a:pt x="127" y="0"/>
                    <a:pt x="1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3"/>
            <p:cNvSpPr/>
            <p:nvPr/>
          </p:nvSpPr>
          <p:spPr>
            <a:xfrm>
              <a:off x="8480311" y="4369107"/>
              <a:ext cx="13449" cy="3060"/>
            </a:xfrm>
            <a:custGeom>
              <a:avLst/>
              <a:gdLst/>
              <a:ahLst/>
              <a:cxnLst/>
              <a:rect l="l" t="t" r="r" b="b"/>
              <a:pathLst>
                <a:path w="211" h="48" extrusionOk="0">
                  <a:moveTo>
                    <a:pt x="188" y="36"/>
                  </a:moveTo>
                  <a:cubicBezTo>
                    <a:pt x="190" y="36"/>
                    <a:pt x="192" y="36"/>
                    <a:pt x="193" y="37"/>
                  </a:cubicBezTo>
                  <a:lnTo>
                    <a:pt x="193" y="37"/>
                  </a:lnTo>
                  <a:cubicBezTo>
                    <a:pt x="191" y="36"/>
                    <a:pt x="190" y="36"/>
                    <a:pt x="188" y="36"/>
                  </a:cubicBezTo>
                  <a:close/>
                  <a:moveTo>
                    <a:pt x="193" y="37"/>
                  </a:moveTo>
                  <a:cubicBezTo>
                    <a:pt x="196" y="38"/>
                    <a:pt x="200" y="39"/>
                    <a:pt x="205" y="41"/>
                  </a:cubicBezTo>
                  <a:cubicBezTo>
                    <a:pt x="211" y="41"/>
                    <a:pt x="205" y="39"/>
                    <a:pt x="193" y="37"/>
                  </a:cubicBezTo>
                  <a:close/>
                  <a:moveTo>
                    <a:pt x="1" y="1"/>
                  </a:moveTo>
                  <a:cubicBezTo>
                    <a:pt x="1" y="1"/>
                    <a:pt x="21" y="21"/>
                    <a:pt x="123" y="41"/>
                  </a:cubicBezTo>
                  <a:cubicBezTo>
                    <a:pt x="136" y="46"/>
                    <a:pt x="145" y="47"/>
                    <a:pt x="152" y="47"/>
                  </a:cubicBezTo>
                  <a:cubicBezTo>
                    <a:pt x="171" y="47"/>
                    <a:pt x="173" y="35"/>
                    <a:pt x="186" y="35"/>
                  </a:cubicBezTo>
                  <a:cubicBezTo>
                    <a:pt x="186" y="35"/>
                    <a:pt x="187" y="35"/>
                    <a:pt x="188" y="36"/>
                  </a:cubicBezTo>
                  <a:lnTo>
                    <a:pt x="188" y="36"/>
                  </a:lnTo>
                  <a:cubicBezTo>
                    <a:pt x="159" y="30"/>
                    <a:pt x="102" y="21"/>
                    <a:pt x="62" y="21"/>
                  </a:cubicBezTo>
                  <a:cubicBezTo>
                    <a:pt x="21" y="1"/>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3"/>
            <p:cNvSpPr/>
            <p:nvPr/>
          </p:nvSpPr>
          <p:spPr>
            <a:xfrm>
              <a:off x="8578982" y="4374334"/>
              <a:ext cx="9179" cy="2613"/>
            </a:xfrm>
            <a:custGeom>
              <a:avLst/>
              <a:gdLst/>
              <a:ahLst/>
              <a:cxnLst/>
              <a:rect l="l" t="t" r="r" b="b"/>
              <a:pathLst>
                <a:path w="144" h="41" extrusionOk="0">
                  <a:moveTo>
                    <a:pt x="82" y="0"/>
                  </a:moveTo>
                  <a:lnTo>
                    <a:pt x="1" y="41"/>
                  </a:lnTo>
                  <a:cubicBezTo>
                    <a:pt x="41" y="20"/>
                    <a:pt x="102" y="20"/>
                    <a:pt x="1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3"/>
            <p:cNvSpPr/>
            <p:nvPr/>
          </p:nvSpPr>
          <p:spPr>
            <a:xfrm>
              <a:off x="8515369" y="4383385"/>
              <a:ext cx="18230" cy="1339"/>
            </a:xfrm>
            <a:custGeom>
              <a:avLst/>
              <a:gdLst/>
              <a:ahLst/>
              <a:cxnLst/>
              <a:rect l="l" t="t" r="r" b="b"/>
              <a:pathLst>
                <a:path w="286" h="21" extrusionOk="0">
                  <a:moveTo>
                    <a:pt x="1" y="1"/>
                  </a:moveTo>
                  <a:cubicBezTo>
                    <a:pt x="82" y="21"/>
                    <a:pt x="164" y="21"/>
                    <a:pt x="225" y="21"/>
                  </a:cubicBezTo>
                  <a:cubicBezTo>
                    <a:pt x="225" y="1"/>
                    <a:pt x="266" y="1"/>
                    <a:pt x="2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3"/>
            <p:cNvSpPr/>
            <p:nvPr/>
          </p:nvSpPr>
          <p:spPr>
            <a:xfrm>
              <a:off x="8533535" y="4382110"/>
              <a:ext cx="11792" cy="1339"/>
            </a:xfrm>
            <a:custGeom>
              <a:avLst/>
              <a:gdLst/>
              <a:ahLst/>
              <a:cxnLst/>
              <a:rect l="l" t="t" r="r" b="b"/>
              <a:pathLst>
                <a:path w="185" h="21" extrusionOk="0">
                  <a:moveTo>
                    <a:pt x="184" y="0"/>
                  </a:moveTo>
                  <a:cubicBezTo>
                    <a:pt x="164" y="0"/>
                    <a:pt x="62" y="21"/>
                    <a:pt x="1" y="21"/>
                  </a:cubicBezTo>
                  <a:cubicBezTo>
                    <a:pt x="82" y="21"/>
                    <a:pt x="143" y="21"/>
                    <a:pt x="1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3"/>
            <p:cNvSpPr/>
            <p:nvPr/>
          </p:nvSpPr>
          <p:spPr>
            <a:xfrm>
              <a:off x="8374565" y="4285798"/>
              <a:ext cx="12621" cy="13513"/>
            </a:xfrm>
            <a:custGeom>
              <a:avLst/>
              <a:gdLst/>
              <a:ahLst/>
              <a:cxnLst/>
              <a:rect l="l" t="t" r="r" b="b"/>
              <a:pathLst>
                <a:path w="198" h="212" extrusionOk="0">
                  <a:moveTo>
                    <a:pt x="19" y="0"/>
                  </a:moveTo>
                  <a:cubicBezTo>
                    <a:pt x="1" y="0"/>
                    <a:pt x="39" y="56"/>
                    <a:pt x="92" y="126"/>
                  </a:cubicBezTo>
                  <a:cubicBezTo>
                    <a:pt x="144" y="162"/>
                    <a:pt x="197" y="212"/>
                    <a:pt x="198" y="212"/>
                  </a:cubicBezTo>
                  <a:cubicBezTo>
                    <a:pt x="198" y="212"/>
                    <a:pt x="196" y="211"/>
                    <a:pt x="194" y="208"/>
                  </a:cubicBezTo>
                  <a:lnTo>
                    <a:pt x="31" y="4"/>
                  </a:lnTo>
                  <a:cubicBezTo>
                    <a:pt x="25" y="2"/>
                    <a:pt x="21" y="0"/>
                    <a:pt x="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3"/>
            <p:cNvSpPr/>
            <p:nvPr/>
          </p:nvSpPr>
          <p:spPr>
            <a:xfrm>
              <a:off x="8964551" y="4392500"/>
              <a:ext cx="7840" cy="9115"/>
            </a:xfrm>
            <a:custGeom>
              <a:avLst/>
              <a:gdLst/>
              <a:ahLst/>
              <a:cxnLst/>
              <a:rect l="l" t="t" r="r" b="b"/>
              <a:pathLst>
                <a:path w="123" h="143" extrusionOk="0">
                  <a:moveTo>
                    <a:pt x="0" y="0"/>
                  </a:moveTo>
                  <a:cubicBezTo>
                    <a:pt x="41" y="41"/>
                    <a:pt x="82" y="82"/>
                    <a:pt x="122" y="143"/>
                  </a:cubicBezTo>
                  <a:lnTo>
                    <a:pt x="61" y="4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3"/>
            <p:cNvSpPr/>
            <p:nvPr/>
          </p:nvSpPr>
          <p:spPr>
            <a:xfrm>
              <a:off x="8982718" y="4408052"/>
              <a:ext cx="6565" cy="7840"/>
            </a:xfrm>
            <a:custGeom>
              <a:avLst/>
              <a:gdLst/>
              <a:ahLst/>
              <a:cxnLst/>
              <a:rect l="l" t="t" r="r" b="b"/>
              <a:pathLst>
                <a:path w="103" h="123" extrusionOk="0">
                  <a:moveTo>
                    <a:pt x="0" y="1"/>
                  </a:moveTo>
                  <a:lnTo>
                    <a:pt x="0" y="41"/>
                  </a:lnTo>
                  <a:lnTo>
                    <a:pt x="102" y="123"/>
                  </a:lnTo>
                  <a:cubicBezTo>
                    <a:pt x="61" y="82"/>
                    <a:pt x="21" y="2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3"/>
            <p:cNvSpPr/>
            <p:nvPr/>
          </p:nvSpPr>
          <p:spPr>
            <a:xfrm>
              <a:off x="7479450" y="4379305"/>
              <a:ext cx="1552643" cy="270258"/>
            </a:xfrm>
            <a:custGeom>
              <a:avLst/>
              <a:gdLst/>
              <a:ahLst/>
              <a:cxnLst/>
              <a:rect l="l" t="t" r="r" b="b"/>
              <a:pathLst>
                <a:path w="24359" h="4240" extrusionOk="0">
                  <a:moveTo>
                    <a:pt x="11167" y="157"/>
                  </a:moveTo>
                  <a:cubicBezTo>
                    <a:pt x="11191" y="157"/>
                    <a:pt x="11216" y="160"/>
                    <a:pt x="11243" y="166"/>
                  </a:cubicBezTo>
                  <a:lnTo>
                    <a:pt x="11406" y="166"/>
                  </a:lnTo>
                  <a:cubicBezTo>
                    <a:pt x="11304" y="166"/>
                    <a:pt x="11182" y="187"/>
                    <a:pt x="11060" y="207"/>
                  </a:cubicBezTo>
                  <a:lnTo>
                    <a:pt x="11060" y="166"/>
                  </a:lnTo>
                  <a:lnTo>
                    <a:pt x="11019" y="228"/>
                  </a:lnTo>
                  <a:cubicBezTo>
                    <a:pt x="10917" y="248"/>
                    <a:pt x="10795" y="268"/>
                    <a:pt x="10693" y="309"/>
                  </a:cubicBezTo>
                  <a:cubicBezTo>
                    <a:pt x="10693" y="268"/>
                    <a:pt x="10693" y="248"/>
                    <a:pt x="10734" y="228"/>
                  </a:cubicBezTo>
                  <a:cubicBezTo>
                    <a:pt x="10754" y="228"/>
                    <a:pt x="10876" y="187"/>
                    <a:pt x="11019" y="166"/>
                  </a:cubicBezTo>
                  <a:cubicBezTo>
                    <a:pt x="11073" y="166"/>
                    <a:pt x="11118" y="157"/>
                    <a:pt x="11167" y="157"/>
                  </a:cubicBezTo>
                  <a:close/>
                  <a:moveTo>
                    <a:pt x="3169" y="423"/>
                  </a:moveTo>
                  <a:cubicBezTo>
                    <a:pt x="3185" y="426"/>
                    <a:pt x="3202" y="429"/>
                    <a:pt x="3219" y="431"/>
                  </a:cubicBezTo>
                  <a:cubicBezTo>
                    <a:pt x="3193" y="427"/>
                    <a:pt x="3177" y="424"/>
                    <a:pt x="3169" y="423"/>
                  </a:cubicBezTo>
                  <a:close/>
                  <a:moveTo>
                    <a:pt x="12383" y="350"/>
                  </a:moveTo>
                  <a:cubicBezTo>
                    <a:pt x="12404" y="350"/>
                    <a:pt x="12424" y="370"/>
                    <a:pt x="12444" y="370"/>
                  </a:cubicBezTo>
                  <a:cubicBezTo>
                    <a:pt x="12505" y="390"/>
                    <a:pt x="12567" y="411"/>
                    <a:pt x="12607" y="431"/>
                  </a:cubicBezTo>
                  <a:cubicBezTo>
                    <a:pt x="12587" y="431"/>
                    <a:pt x="12628" y="452"/>
                    <a:pt x="12648" y="472"/>
                  </a:cubicBezTo>
                  <a:cubicBezTo>
                    <a:pt x="12567" y="431"/>
                    <a:pt x="12485" y="390"/>
                    <a:pt x="12383" y="350"/>
                  </a:cubicBezTo>
                  <a:close/>
                  <a:moveTo>
                    <a:pt x="1528" y="676"/>
                  </a:moveTo>
                  <a:cubicBezTo>
                    <a:pt x="1517" y="679"/>
                    <a:pt x="1501" y="686"/>
                    <a:pt x="1482" y="695"/>
                  </a:cubicBezTo>
                  <a:lnTo>
                    <a:pt x="1482" y="695"/>
                  </a:lnTo>
                  <a:cubicBezTo>
                    <a:pt x="1495" y="689"/>
                    <a:pt x="1510" y="683"/>
                    <a:pt x="1528" y="676"/>
                  </a:cubicBezTo>
                  <a:close/>
                  <a:moveTo>
                    <a:pt x="1482" y="695"/>
                  </a:moveTo>
                  <a:cubicBezTo>
                    <a:pt x="1456" y="707"/>
                    <a:pt x="1439" y="716"/>
                    <a:pt x="1427" y="722"/>
                  </a:cubicBezTo>
                  <a:lnTo>
                    <a:pt x="1427" y="722"/>
                  </a:lnTo>
                  <a:cubicBezTo>
                    <a:pt x="1447" y="712"/>
                    <a:pt x="1466" y="703"/>
                    <a:pt x="1482" y="695"/>
                  </a:cubicBezTo>
                  <a:close/>
                  <a:moveTo>
                    <a:pt x="1814" y="594"/>
                  </a:moveTo>
                  <a:cubicBezTo>
                    <a:pt x="1875" y="594"/>
                    <a:pt x="1834" y="614"/>
                    <a:pt x="1773" y="635"/>
                  </a:cubicBezTo>
                  <a:cubicBezTo>
                    <a:pt x="1793" y="635"/>
                    <a:pt x="1834" y="614"/>
                    <a:pt x="1854" y="614"/>
                  </a:cubicBezTo>
                  <a:cubicBezTo>
                    <a:pt x="1895" y="594"/>
                    <a:pt x="1915" y="594"/>
                    <a:pt x="1915" y="594"/>
                  </a:cubicBezTo>
                  <a:lnTo>
                    <a:pt x="1915" y="594"/>
                  </a:lnTo>
                  <a:cubicBezTo>
                    <a:pt x="1854" y="614"/>
                    <a:pt x="1793" y="635"/>
                    <a:pt x="1752" y="676"/>
                  </a:cubicBezTo>
                  <a:cubicBezTo>
                    <a:pt x="1752" y="655"/>
                    <a:pt x="1773" y="655"/>
                    <a:pt x="1773" y="635"/>
                  </a:cubicBezTo>
                  <a:lnTo>
                    <a:pt x="1773" y="635"/>
                  </a:lnTo>
                  <a:cubicBezTo>
                    <a:pt x="1752" y="655"/>
                    <a:pt x="1732" y="676"/>
                    <a:pt x="1691" y="676"/>
                  </a:cubicBezTo>
                  <a:cubicBezTo>
                    <a:pt x="1671" y="696"/>
                    <a:pt x="1651" y="696"/>
                    <a:pt x="1610" y="716"/>
                  </a:cubicBezTo>
                  <a:cubicBezTo>
                    <a:pt x="1549" y="737"/>
                    <a:pt x="1508" y="757"/>
                    <a:pt x="1467" y="757"/>
                  </a:cubicBezTo>
                  <a:cubicBezTo>
                    <a:pt x="1590" y="696"/>
                    <a:pt x="1691" y="635"/>
                    <a:pt x="1814" y="594"/>
                  </a:cubicBezTo>
                  <a:close/>
                  <a:moveTo>
                    <a:pt x="9532" y="839"/>
                  </a:moveTo>
                  <a:lnTo>
                    <a:pt x="9532" y="839"/>
                  </a:lnTo>
                  <a:cubicBezTo>
                    <a:pt x="9471" y="900"/>
                    <a:pt x="9369" y="1001"/>
                    <a:pt x="9267" y="1124"/>
                  </a:cubicBezTo>
                  <a:cubicBezTo>
                    <a:pt x="9125" y="1246"/>
                    <a:pt x="8982" y="1348"/>
                    <a:pt x="8860" y="1470"/>
                  </a:cubicBezTo>
                  <a:cubicBezTo>
                    <a:pt x="8962" y="1348"/>
                    <a:pt x="9064" y="1205"/>
                    <a:pt x="9206" y="1083"/>
                  </a:cubicBezTo>
                  <a:lnTo>
                    <a:pt x="9288" y="1042"/>
                  </a:lnTo>
                  <a:cubicBezTo>
                    <a:pt x="9369" y="961"/>
                    <a:pt x="9451" y="900"/>
                    <a:pt x="9532" y="839"/>
                  </a:cubicBezTo>
                  <a:close/>
                  <a:moveTo>
                    <a:pt x="14304" y="2052"/>
                  </a:moveTo>
                  <a:cubicBezTo>
                    <a:pt x="14301" y="2052"/>
                    <a:pt x="14313" y="2063"/>
                    <a:pt x="14317" y="2063"/>
                  </a:cubicBezTo>
                  <a:cubicBezTo>
                    <a:pt x="14318" y="2063"/>
                    <a:pt x="14319" y="2063"/>
                    <a:pt x="14319" y="2062"/>
                  </a:cubicBezTo>
                  <a:lnTo>
                    <a:pt x="14319" y="2062"/>
                  </a:lnTo>
                  <a:cubicBezTo>
                    <a:pt x="14319" y="2061"/>
                    <a:pt x="14318" y="2061"/>
                    <a:pt x="14318" y="2060"/>
                  </a:cubicBezTo>
                  <a:cubicBezTo>
                    <a:pt x="14309" y="2055"/>
                    <a:pt x="14305" y="2052"/>
                    <a:pt x="14304" y="2052"/>
                  </a:cubicBezTo>
                  <a:close/>
                  <a:moveTo>
                    <a:pt x="6198" y="2500"/>
                  </a:moveTo>
                  <a:cubicBezTo>
                    <a:pt x="6209" y="2503"/>
                    <a:pt x="6221" y="2506"/>
                    <a:pt x="6233" y="2508"/>
                  </a:cubicBezTo>
                  <a:cubicBezTo>
                    <a:pt x="6220" y="2505"/>
                    <a:pt x="6208" y="2503"/>
                    <a:pt x="6198" y="2500"/>
                  </a:cubicBezTo>
                  <a:close/>
                  <a:moveTo>
                    <a:pt x="6009" y="2529"/>
                  </a:moveTo>
                  <a:lnTo>
                    <a:pt x="6009" y="2529"/>
                  </a:lnTo>
                  <a:cubicBezTo>
                    <a:pt x="6090" y="2549"/>
                    <a:pt x="6172" y="2570"/>
                    <a:pt x="6253" y="2570"/>
                  </a:cubicBezTo>
                  <a:cubicBezTo>
                    <a:pt x="6212" y="2590"/>
                    <a:pt x="6233" y="2610"/>
                    <a:pt x="6233" y="2631"/>
                  </a:cubicBezTo>
                  <a:cubicBezTo>
                    <a:pt x="6233" y="2631"/>
                    <a:pt x="6212" y="2631"/>
                    <a:pt x="6212" y="2610"/>
                  </a:cubicBezTo>
                  <a:cubicBezTo>
                    <a:pt x="6151" y="2590"/>
                    <a:pt x="6070" y="2570"/>
                    <a:pt x="6009" y="2529"/>
                  </a:cubicBezTo>
                  <a:close/>
                  <a:moveTo>
                    <a:pt x="18310" y="2610"/>
                  </a:moveTo>
                  <a:cubicBezTo>
                    <a:pt x="18208" y="2671"/>
                    <a:pt x="18126" y="2753"/>
                    <a:pt x="18025" y="2814"/>
                  </a:cubicBezTo>
                  <a:cubicBezTo>
                    <a:pt x="18086" y="2753"/>
                    <a:pt x="18208" y="2671"/>
                    <a:pt x="18310" y="2610"/>
                  </a:cubicBezTo>
                  <a:close/>
                  <a:moveTo>
                    <a:pt x="13727" y="1429"/>
                  </a:moveTo>
                  <a:lnTo>
                    <a:pt x="13727" y="1429"/>
                  </a:lnTo>
                  <a:cubicBezTo>
                    <a:pt x="13829" y="1511"/>
                    <a:pt x="13992" y="1673"/>
                    <a:pt x="14196" y="1898"/>
                  </a:cubicBezTo>
                  <a:cubicBezTo>
                    <a:pt x="14298" y="2018"/>
                    <a:pt x="14319" y="2054"/>
                    <a:pt x="14319" y="2062"/>
                  </a:cubicBezTo>
                  <a:lnTo>
                    <a:pt x="14319" y="2062"/>
                  </a:lnTo>
                  <a:cubicBezTo>
                    <a:pt x="14522" y="2325"/>
                    <a:pt x="14624" y="2407"/>
                    <a:pt x="14725" y="2488"/>
                  </a:cubicBezTo>
                  <a:cubicBezTo>
                    <a:pt x="14827" y="2570"/>
                    <a:pt x="14909" y="2631"/>
                    <a:pt x="15112" y="2814"/>
                  </a:cubicBezTo>
                  <a:cubicBezTo>
                    <a:pt x="15187" y="2879"/>
                    <a:pt x="15189" y="2893"/>
                    <a:pt x="15171" y="2893"/>
                  </a:cubicBezTo>
                  <a:cubicBezTo>
                    <a:pt x="15158" y="2893"/>
                    <a:pt x="15133" y="2885"/>
                    <a:pt x="15119" y="2885"/>
                  </a:cubicBezTo>
                  <a:cubicBezTo>
                    <a:pt x="15112" y="2885"/>
                    <a:pt x="15108" y="2888"/>
                    <a:pt x="15112" y="2895"/>
                  </a:cubicBezTo>
                  <a:cubicBezTo>
                    <a:pt x="14868" y="2753"/>
                    <a:pt x="14786" y="2610"/>
                    <a:pt x="14644" y="2488"/>
                  </a:cubicBezTo>
                  <a:lnTo>
                    <a:pt x="14644" y="2488"/>
                  </a:lnTo>
                  <a:cubicBezTo>
                    <a:pt x="14696" y="2541"/>
                    <a:pt x="14734" y="2593"/>
                    <a:pt x="14782" y="2633"/>
                  </a:cubicBezTo>
                  <a:lnTo>
                    <a:pt x="14782" y="2633"/>
                  </a:lnTo>
                  <a:cubicBezTo>
                    <a:pt x="14713" y="2577"/>
                    <a:pt x="14596" y="2458"/>
                    <a:pt x="14542" y="2386"/>
                  </a:cubicBezTo>
                  <a:lnTo>
                    <a:pt x="14542" y="2386"/>
                  </a:lnTo>
                  <a:cubicBezTo>
                    <a:pt x="14542" y="2393"/>
                    <a:pt x="14544" y="2399"/>
                    <a:pt x="14548" y="2406"/>
                  </a:cubicBezTo>
                  <a:lnTo>
                    <a:pt x="14548" y="2406"/>
                  </a:lnTo>
                  <a:cubicBezTo>
                    <a:pt x="14383" y="2219"/>
                    <a:pt x="14218" y="2020"/>
                    <a:pt x="14053" y="1836"/>
                  </a:cubicBezTo>
                  <a:cubicBezTo>
                    <a:pt x="13951" y="1694"/>
                    <a:pt x="13829" y="1572"/>
                    <a:pt x="13727" y="1429"/>
                  </a:cubicBezTo>
                  <a:close/>
                  <a:moveTo>
                    <a:pt x="17346" y="2974"/>
                  </a:moveTo>
                  <a:cubicBezTo>
                    <a:pt x="17342" y="2974"/>
                    <a:pt x="17338" y="2975"/>
                    <a:pt x="17332" y="2977"/>
                  </a:cubicBezTo>
                  <a:cubicBezTo>
                    <a:pt x="17337" y="2976"/>
                    <a:pt x="17342" y="2975"/>
                    <a:pt x="17346" y="2974"/>
                  </a:cubicBezTo>
                  <a:close/>
                  <a:moveTo>
                    <a:pt x="979" y="2916"/>
                  </a:moveTo>
                  <a:lnTo>
                    <a:pt x="958" y="2977"/>
                  </a:lnTo>
                  <a:lnTo>
                    <a:pt x="958" y="2997"/>
                  </a:lnTo>
                  <a:cubicBezTo>
                    <a:pt x="958" y="2957"/>
                    <a:pt x="979" y="2936"/>
                    <a:pt x="979" y="2916"/>
                  </a:cubicBezTo>
                  <a:close/>
                  <a:moveTo>
                    <a:pt x="15453" y="2961"/>
                  </a:moveTo>
                  <a:lnTo>
                    <a:pt x="15560" y="2997"/>
                  </a:lnTo>
                  <a:cubicBezTo>
                    <a:pt x="15500" y="2974"/>
                    <a:pt x="15467" y="2964"/>
                    <a:pt x="15453" y="2961"/>
                  </a:cubicBezTo>
                  <a:close/>
                  <a:moveTo>
                    <a:pt x="16803" y="3221"/>
                  </a:moveTo>
                  <a:cubicBezTo>
                    <a:pt x="16701" y="3221"/>
                    <a:pt x="16579" y="3221"/>
                    <a:pt x="16518" y="3242"/>
                  </a:cubicBezTo>
                  <a:cubicBezTo>
                    <a:pt x="16599" y="3221"/>
                    <a:pt x="16782" y="3221"/>
                    <a:pt x="16803" y="3221"/>
                  </a:cubicBezTo>
                  <a:close/>
                  <a:moveTo>
                    <a:pt x="11599" y="0"/>
                  </a:moveTo>
                  <a:cubicBezTo>
                    <a:pt x="11451" y="0"/>
                    <a:pt x="11317" y="12"/>
                    <a:pt x="11222" y="24"/>
                  </a:cubicBezTo>
                  <a:lnTo>
                    <a:pt x="11202" y="44"/>
                  </a:lnTo>
                  <a:cubicBezTo>
                    <a:pt x="10958" y="85"/>
                    <a:pt x="10734" y="146"/>
                    <a:pt x="10469" y="248"/>
                  </a:cubicBezTo>
                  <a:lnTo>
                    <a:pt x="10489" y="268"/>
                  </a:lnTo>
                  <a:cubicBezTo>
                    <a:pt x="10449" y="309"/>
                    <a:pt x="10367" y="329"/>
                    <a:pt x="10306" y="350"/>
                  </a:cubicBezTo>
                  <a:cubicBezTo>
                    <a:pt x="10225" y="390"/>
                    <a:pt x="10143" y="431"/>
                    <a:pt x="10062" y="472"/>
                  </a:cubicBezTo>
                  <a:cubicBezTo>
                    <a:pt x="9899" y="553"/>
                    <a:pt x="9736" y="655"/>
                    <a:pt x="9573" y="757"/>
                  </a:cubicBezTo>
                  <a:cubicBezTo>
                    <a:pt x="9593" y="737"/>
                    <a:pt x="9634" y="716"/>
                    <a:pt x="9675" y="676"/>
                  </a:cubicBezTo>
                  <a:lnTo>
                    <a:pt x="9675" y="676"/>
                  </a:lnTo>
                  <a:cubicBezTo>
                    <a:pt x="9267" y="900"/>
                    <a:pt x="8941" y="1287"/>
                    <a:pt x="8616" y="1511"/>
                  </a:cubicBezTo>
                  <a:cubicBezTo>
                    <a:pt x="8534" y="1592"/>
                    <a:pt x="8473" y="1633"/>
                    <a:pt x="8412" y="1673"/>
                  </a:cubicBezTo>
                  <a:cubicBezTo>
                    <a:pt x="8418" y="1673"/>
                    <a:pt x="8422" y="1673"/>
                    <a:pt x="8425" y="1673"/>
                  </a:cubicBezTo>
                  <a:lnTo>
                    <a:pt x="8425" y="1673"/>
                  </a:lnTo>
                  <a:cubicBezTo>
                    <a:pt x="8417" y="1678"/>
                    <a:pt x="8412" y="1683"/>
                    <a:pt x="8412" y="1694"/>
                  </a:cubicBezTo>
                  <a:cubicBezTo>
                    <a:pt x="8402" y="1699"/>
                    <a:pt x="8392" y="1704"/>
                    <a:pt x="8383" y="1709"/>
                  </a:cubicBezTo>
                  <a:lnTo>
                    <a:pt x="8383" y="1709"/>
                  </a:lnTo>
                  <a:cubicBezTo>
                    <a:pt x="8386" y="1704"/>
                    <a:pt x="8389" y="1699"/>
                    <a:pt x="8392" y="1694"/>
                  </a:cubicBezTo>
                  <a:lnTo>
                    <a:pt x="8392" y="1694"/>
                  </a:lnTo>
                  <a:cubicBezTo>
                    <a:pt x="8384" y="1701"/>
                    <a:pt x="8376" y="1709"/>
                    <a:pt x="8368" y="1717"/>
                  </a:cubicBezTo>
                  <a:lnTo>
                    <a:pt x="8368" y="1717"/>
                  </a:lnTo>
                  <a:cubicBezTo>
                    <a:pt x="8342" y="1732"/>
                    <a:pt x="8316" y="1749"/>
                    <a:pt x="8290" y="1775"/>
                  </a:cubicBezTo>
                  <a:cubicBezTo>
                    <a:pt x="8300" y="1770"/>
                    <a:pt x="8310" y="1765"/>
                    <a:pt x="8319" y="1760"/>
                  </a:cubicBezTo>
                  <a:lnTo>
                    <a:pt x="8319" y="1760"/>
                  </a:lnTo>
                  <a:cubicBezTo>
                    <a:pt x="8265" y="1807"/>
                    <a:pt x="8202" y="1857"/>
                    <a:pt x="8147" y="1898"/>
                  </a:cubicBezTo>
                  <a:lnTo>
                    <a:pt x="8086" y="1918"/>
                  </a:lnTo>
                  <a:cubicBezTo>
                    <a:pt x="8086" y="1918"/>
                    <a:pt x="8086" y="1918"/>
                    <a:pt x="8066" y="1938"/>
                  </a:cubicBezTo>
                  <a:cubicBezTo>
                    <a:pt x="8001" y="1977"/>
                    <a:pt x="7994" y="1991"/>
                    <a:pt x="8013" y="1991"/>
                  </a:cubicBezTo>
                  <a:cubicBezTo>
                    <a:pt x="8024" y="1991"/>
                    <a:pt x="8043" y="1986"/>
                    <a:pt x="8066" y="1979"/>
                  </a:cubicBezTo>
                  <a:lnTo>
                    <a:pt x="8066" y="1979"/>
                  </a:lnTo>
                  <a:cubicBezTo>
                    <a:pt x="8005" y="2020"/>
                    <a:pt x="7964" y="2060"/>
                    <a:pt x="7944" y="2081"/>
                  </a:cubicBezTo>
                  <a:cubicBezTo>
                    <a:pt x="7842" y="2101"/>
                    <a:pt x="7679" y="2264"/>
                    <a:pt x="7557" y="2284"/>
                  </a:cubicBezTo>
                  <a:cubicBezTo>
                    <a:pt x="7516" y="2305"/>
                    <a:pt x="7394" y="2386"/>
                    <a:pt x="7251" y="2427"/>
                  </a:cubicBezTo>
                  <a:cubicBezTo>
                    <a:pt x="7190" y="2468"/>
                    <a:pt x="7129" y="2488"/>
                    <a:pt x="7068" y="2508"/>
                  </a:cubicBezTo>
                  <a:cubicBezTo>
                    <a:pt x="7027" y="2529"/>
                    <a:pt x="7007" y="2549"/>
                    <a:pt x="6986" y="2549"/>
                  </a:cubicBezTo>
                  <a:cubicBezTo>
                    <a:pt x="6925" y="2570"/>
                    <a:pt x="6864" y="2590"/>
                    <a:pt x="6803" y="2590"/>
                  </a:cubicBezTo>
                  <a:lnTo>
                    <a:pt x="6701" y="2590"/>
                  </a:lnTo>
                  <a:cubicBezTo>
                    <a:pt x="6681" y="2590"/>
                    <a:pt x="6640" y="2610"/>
                    <a:pt x="6620" y="2610"/>
                  </a:cubicBezTo>
                  <a:lnTo>
                    <a:pt x="6559" y="2570"/>
                  </a:lnTo>
                  <a:cubicBezTo>
                    <a:pt x="6518" y="2580"/>
                    <a:pt x="6472" y="2585"/>
                    <a:pt x="6426" y="2585"/>
                  </a:cubicBezTo>
                  <a:cubicBezTo>
                    <a:pt x="6381" y="2585"/>
                    <a:pt x="6335" y="2580"/>
                    <a:pt x="6294" y="2570"/>
                  </a:cubicBezTo>
                  <a:cubicBezTo>
                    <a:pt x="6212" y="2549"/>
                    <a:pt x="6151" y="2508"/>
                    <a:pt x="6131" y="2508"/>
                  </a:cubicBezTo>
                  <a:cubicBezTo>
                    <a:pt x="6131" y="2498"/>
                    <a:pt x="6136" y="2493"/>
                    <a:pt x="6151" y="2493"/>
                  </a:cubicBezTo>
                  <a:cubicBezTo>
                    <a:pt x="6162" y="2493"/>
                    <a:pt x="6177" y="2496"/>
                    <a:pt x="6198" y="2500"/>
                  </a:cubicBezTo>
                  <a:lnTo>
                    <a:pt x="6198" y="2500"/>
                  </a:lnTo>
                  <a:cubicBezTo>
                    <a:pt x="6039" y="2460"/>
                    <a:pt x="5964" y="2404"/>
                    <a:pt x="5907" y="2366"/>
                  </a:cubicBezTo>
                  <a:cubicBezTo>
                    <a:pt x="5846" y="2346"/>
                    <a:pt x="5785" y="2305"/>
                    <a:pt x="5622" y="2203"/>
                  </a:cubicBezTo>
                  <a:lnTo>
                    <a:pt x="5642" y="2203"/>
                  </a:lnTo>
                  <a:cubicBezTo>
                    <a:pt x="5561" y="2122"/>
                    <a:pt x="5378" y="1999"/>
                    <a:pt x="5337" y="1938"/>
                  </a:cubicBezTo>
                  <a:cubicBezTo>
                    <a:pt x="5255" y="1816"/>
                    <a:pt x="5011" y="1551"/>
                    <a:pt x="4705" y="1266"/>
                  </a:cubicBezTo>
                  <a:cubicBezTo>
                    <a:pt x="4543" y="1124"/>
                    <a:pt x="4380" y="961"/>
                    <a:pt x="4196" y="839"/>
                  </a:cubicBezTo>
                  <a:cubicBezTo>
                    <a:pt x="4013" y="716"/>
                    <a:pt x="3809" y="614"/>
                    <a:pt x="3626" y="553"/>
                  </a:cubicBezTo>
                  <a:lnTo>
                    <a:pt x="3626" y="553"/>
                  </a:lnTo>
                  <a:cubicBezTo>
                    <a:pt x="3644" y="565"/>
                    <a:pt x="3650" y="570"/>
                    <a:pt x="3646" y="570"/>
                  </a:cubicBezTo>
                  <a:cubicBezTo>
                    <a:pt x="3638" y="570"/>
                    <a:pt x="3576" y="541"/>
                    <a:pt x="3504" y="513"/>
                  </a:cubicBezTo>
                  <a:cubicBezTo>
                    <a:pt x="3402" y="472"/>
                    <a:pt x="3259" y="452"/>
                    <a:pt x="3239" y="452"/>
                  </a:cubicBezTo>
                  <a:cubicBezTo>
                    <a:pt x="3210" y="437"/>
                    <a:pt x="3151" y="423"/>
                    <a:pt x="3162" y="423"/>
                  </a:cubicBezTo>
                  <a:cubicBezTo>
                    <a:pt x="3163" y="423"/>
                    <a:pt x="3165" y="423"/>
                    <a:pt x="3169" y="423"/>
                  </a:cubicBezTo>
                  <a:lnTo>
                    <a:pt x="3169" y="423"/>
                  </a:lnTo>
                  <a:cubicBezTo>
                    <a:pt x="2969" y="393"/>
                    <a:pt x="2820" y="374"/>
                    <a:pt x="2682" y="374"/>
                  </a:cubicBezTo>
                  <a:cubicBezTo>
                    <a:pt x="2574" y="374"/>
                    <a:pt x="2474" y="385"/>
                    <a:pt x="2363" y="411"/>
                  </a:cubicBezTo>
                  <a:cubicBezTo>
                    <a:pt x="2302" y="411"/>
                    <a:pt x="2445" y="370"/>
                    <a:pt x="2404" y="370"/>
                  </a:cubicBezTo>
                  <a:cubicBezTo>
                    <a:pt x="2375" y="385"/>
                    <a:pt x="2326" y="399"/>
                    <a:pt x="2285" y="399"/>
                  </a:cubicBezTo>
                  <a:cubicBezTo>
                    <a:pt x="2269" y="399"/>
                    <a:pt x="2253" y="396"/>
                    <a:pt x="2241" y="390"/>
                  </a:cubicBezTo>
                  <a:cubicBezTo>
                    <a:pt x="2200" y="390"/>
                    <a:pt x="2282" y="370"/>
                    <a:pt x="2343" y="370"/>
                  </a:cubicBezTo>
                  <a:cubicBezTo>
                    <a:pt x="2241" y="370"/>
                    <a:pt x="2180" y="390"/>
                    <a:pt x="2119" y="411"/>
                  </a:cubicBezTo>
                  <a:cubicBezTo>
                    <a:pt x="2058" y="431"/>
                    <a:pt x="2017" y="452"/>
                    <a:pt x="1976" y="472"/>
                  </a:cubicBezTo>
                  <a:cubicBezTo>
                    <a:pt x="1915" y="492"/>
                    <a:pt x="1915" y="533"/>
                    <a:pt x="1915" y="553"/>
                  </a:cubicBezTo>
                  <a:cubicBezTo>
                    <a:pt x="1814" y="574"/>
                    <a:pt x="1732" y="594"/>
                    <a:pt x="1671" y="614"/>
                  </a:cubicBezTo>
                  <a:cubicBezTo>
                    <a:pt x="1610" y="635"/>
                    <a:pt x="1549" y="676"/>
                    <a:pt x="1488" y="716"/>
                  </a:cubicBezTo>
                  <a:cubicBezTo>
                    <a:pt x="1473" y="731"/>
                    <a:pt x="1449" y="745"/>
                    <a:pt x="1428" y="745"/>
                  </a:cubicBezTo>
                  <a:cubicBezTo>
                    <a:pt x="1420" y="745"/>
                    <a:pt x="1412" y="743"/>
                    <a:pt x="1406" y="737"/>
                  </a:cubicBezTo>
                  <a:cubicBezTo>
                    <a:pt x="1406" y="737"/>
                    <a:pt x="1411" y="732"/>
                    <a:pt x="1427" y="722"/>
                  </a:cubicBezTo>
                  <a:lnTo>
                    <a:pt x="1427" y="722"/>
                  </a:lnTo>
                  <a:cubicBezTo>
                    <a:pt x="1343" y="766"/>
                    <a:pt x="1228" y="833"/>
                    <a:pt x="1121" y="900"/>
                  </a:cubicBezTo>
                  <a:cubicBezTo>
                    <a:pt x="958" y="1022"/>
                    <a:pt x="816" y="1144"/>
                    <a:pt x="836" y="1164"/>
                  </a:cubicBezTo>
                  <a:cubicBezTo>
                    <a:pt x="795" y="1185"/>
                    <a:pt x="693" y="1307"/>
                    <a:pt x="673" y="1348"/>
                  </a:cubicBezTo>
                  <a:cubicBezTo>
                    <a:pt x="612" y="1388"/>
                    <a:pt x="571" y="1449"/>
                    <a:pt x="551" y="1490"/>
                  </a:cubicBezTo>
                  <a:cubicBezTo>
                    <a:pt x="510" y="1531"/>
                    <a:pt x="490" y="1551"/>
                    <a:pt x="469" y="1592"/>
                  </a:cubicBezTo>
                  <a:cubicBezTo>
                    <a:pt x="429" y="1673"/>
                    <a:pt x="368" y="1735"/>
                    <a:pt x="306" y="1877"/>
                  </a:cubicBezTo>
                  <a:lnTo>
                    <a:pt x="347" y="1796"/>
                  </a:lnTo>
                  <a:lnTo>
                    <a:pt x="347" y="1796"/>
                  </a:lnTo>
                  <a:cubicBezTo>
                    <a:pt x="327" y="1918"/>
                    <a:pt x="225" y="2020"/>
                    <a:pt x="164" y="2264"/>
                  </a:cubicBezTo>
                  <a:cubicBezTo>
                    <a:pt x="62" y="2529"/>
                    <a:pt x="62" y="2590"/>
                    <a:pt x="42" y="2651"/>
                  </a:cubicBezTo>
                  <a:cubicBezTo>
                    <a:pt x="42" y="2671"/>
                    <a:pt x="42" y="2712"/>
                    <a:pt x="21" y="2794"/>
                  </a:cubicBezTo>
                  <a:cubicBezTo>
                    <a:pt x="21" y="2814"/>
                    <a:pt x="21" y="2875"/>
                    <a:pt x="1" y="2936"/>
                  </a:cubicBezTo>
                  <a:cubicBezTo>
                    <a:pt x="1" y="2936"/>
                    <a:pt x="1" y="2957"/>
                    <a:pt x="1" y="2957"/>
                  </a:cubicBezTo>
                  <a:lnTo>
                    <a:pt x="82" y="2957"/>
                  </a:lnTo>
                  <a:cubicBezTo>
                    <a:pt x="123" y="2957"/>
                    <a:pt x="164" y="2977"/>
                    <a:pt x="205" y="2977"/>
                  </a:cubicBezTo>
                  <a:cubicBezTo>
                    <a:pt x="184" y="2957"/>
                    <a:pt x="184" y="2957"/>
                    <a:pt x="164" y="2957"/>
                  </a:cubicBezTo>
                  <a:cubicBezTo>
                    <a:pt x="205" y="2936"/>
                    <a:pt x="245" y="2936"/>
                    <a:pt x="306" y="2936"/>
                  </a:cubicBezTo>
                  <a:cubicBezTo>
                    <a:pt x="347" y="2936"/>
                    <a:pt x="408" y="2957"/>
                    <a:pt x="490" y="2977"/>
                  </a:cubicBezTo>
                  <a:cubicBezTo>
                    <a:pt x="530" y="2977"/>
                    <a:pt x="571" y="2977"/>
                    <a:pt x="612" y="2997"/>
                  </a:cubicBezTo>
                  <a:lnTo>
                    <a:pt x="673" y="2997"/>
                  </a:lnTo>
                  <a:lnTo>
                    <a:pt x="755" y="3018"/>
                  </a:lnTo>
                  <a:lnTo>
                    <a:pt x="917" y="3018"/>
                  </a:lnTo>
                  <a:lnTo>
                    <a:pt x="958" y="3038"/>
                  </a:lnTo>
                  <a:cubicBezTo>
                    <a:pt x="958" y="3031"/>
                    <a:pt x="958" y="3024"/>
                    <a:pt x="958" y="3018"/>
                  </a:cubicBezTo>
                  <a:cubicBezTo>
                    <a:pt x="938" y="3018"/>
                    <a:pt x="917" y="2997"/>
                    <a:pt x="917" y="2997"/>
                  </a:cubicBezTo>
                  <a:lnTo>
                    <a:pt x="938" y="2997"/>
                  </a:lnTo>
                  <a:cubicBezTo>
                    <a:pt x="958" y="2977"/>
                    <a:pt x="958" y="2977"/>
                    <a:pt x="958" y="2957"/>
                  </a:cubicBezTo>
                  <a:cubicBezTo>
                    <a:pt x="958" y="2916"/>
                    <a:pt x="958" y="2895"/>
                    <a:pt x="979" y="2855"/>
                  </a:cubicBezTo>
                  <a:cubicBezTo>
                    <a:pt x="979" y="2794"/>
                    <a:pt x="999" y="2733"/>
                    <a:pt x="1040" y="2692"/>
                  </a:cubicBezTo>
                  <a:cubicBezTo>
                    <a:pt x="1080" y="2570"/>
                    <a:pt x="1141" y="2488"/>
                    <a:pt x="1182" y="2407"/>
                  </a:cubicBezTo>
                  <a:cubicBezTo>
                    <a:pt x="1184" y="2404"/>
                    <a:pt x="1186" y="2403"/>
                    <a:pt x="1187" y="2403"/>
                  </a:cubicBezTo>
                  <a:cubicBezTo>
                    <a:pt x="1194" y="2403"/>
                    <a:pt x="1162" y="2472"/>
                    <a:pt x="1162" y="2508"/>
                  </a:cubicBezTo>
                  <a:cubicBezTo>
                    <a:pt x="1203" y="2407"/>
                    <a:pt x="1223" y="2366"/>
                    <a:pt x="1243" y="2346"/>
                  </a:cubicBezTo>
                  <a:cubicBezTo>
                    <a:pt x="1264" y="2305"/>
                    <a:pt x="1264" y="2305"/>
                    <a:pt x="1243" y="2305"/>
                  </a:cubicBezTo>
                  <a:cubicBezTo>
                    <a:pt x="1243" y="2305"/>
                    <a:pt x="1203" y="2305"/>
                    <a:pt x="1304" y="2162"/>
                  </a:cubicBezTo>
                  <a:cubicBezTo>
                    <a:pt x="1311" y="2156"/>
                    <a:pt x="1315" y="2153"/>
                    <a:pt x="1317" y="2153"/>
                  </a:cubicBezTo>
                  <a:cubicBezTo>
                    <a:pt x="1324" y="2153"/>
                    <a:pt x="1322" y="2168"/>
                    <a:pt x="1331" y="2168"/>
                  </a:cubicBezTo>
                  <a:cubicBezTo>
                    <a:pt x="1341" y="2168"/>
                    <a:pt x="1365" y="2151"/>
                    <a:pt x="1427" y="2081"/>
                  </a:cubicBezTo>
                  <a:cubicBezTo>
                    <a:pt x="1467" y="2040"/>
                    <a:pt x="1549" y="1918"/>
                    <a:pt x="1671" y="1796"/>
                  </a:cubicBezTo>
                  <a:cubicBezTo>
                    <a:pt x="1814" y="1673"/>
                    <a:pt x="1976" y="1572"/>
                    <a:pt x="2139" y="1551"/>
                  </a:cubicBezTo>
                  <a:cubicBezTo>
                    <a:pt x="2107" y="1551"/>
                    <a:pt x="2077" y="1555"/>
                    <a:pt x="2063" y="1555"/>
                  </a:cubicBezTo>
                  <a:cubicBezTo>
                    <a:pt x="2042" y="1555"/>
                    <a:pt x="2054" y="1547"/>
                    <a:pt x="2139" y="1511"/>
                  </a:cubicBezTo>
                  <a:cubicBezTo>
                    <a:pt x="2241" y="1470"/>
                    <a:pt x="2404" y="1429"/>
                    <a:pt x="2547" y="1429"/>
                  </a:cubicBezTo>
                  <a:cubicBezTo>
                    <a:pt x="2655" y="1429"/>
                    <a:pt x="2755" y="1438"/>
                    <a:pt x="2839" y="1438"/>
                  </a:cubicBezTo>
                  <a:cubicBezTo>
                    <a:pt x="2882" y="1438"/>
                    <a:pt x="2920" y="1436"/>
                    <a:pt x="2954" y="1429"/>
                  </a:cubicBezTo>
                  <a:cubicBezTo>
                    <a:pt x="2995" y="1449"/>
                    <a:pt x="2995" y="1449"/>
                    <a:pt x="2995" y="1449"/>
                  </a:cubicBezTo>
                  <a:cubicBezTo>
                    <a:pt x="3076" y="1470"/>
                    <a:pt x="3219" y="1490"/>
                    <a:pt x="3341" y="1531"/>
                  </a:cubicBezTo>
                  <a:cubicBezTo>
                    <a:pt x="3484" y="1572"/>
                    <a:pt x="3585" y="1633"/>
                    <a:pt x="3646" y="1653"/>
                  </a:cubicBezTo>
                  <a:cubicBezTo>
                    <a:pt x="3687" y="1735"/>
                    <a:pt x="3911" y="1898"/>
                    <a:pt x="4115" y="2081"/>
                  </a:cubicBezTo>
                  <a:cubicBezTo>
                    <a:pt x="4298" y="2244"/>
                    <a:pt x="4481" y="2407"/>
                    <a:pt x="4461" y="2447"/>
                  </a:cubicBezTo>
                  <a:cubicBezTo>
                    <a:pt x="4583" y="2570"/>
                    <a:pt x="4726" y="2712"/>
                    <a:pt x="4868" y="2834"/>
                  </a:cubicBezTo>
                  <a:lnTo>
                    <a:pt x="4848" y="2834"/>
                  </a:lnTo>
                  <a:cubicBezTo>
                    <a:pt x="5113" y="3079"/>
                    <a:pt x="5255" y="3140"/>
                    <a:pt x="5357" y="3201"/>
                  </a:cubicBezTo>
                  <a:cubicBezTo>
                    <a:pt x="5398" y="3221"/>
                    <a:pt x="5403" y="3226"/>
                    <a:pt x="5398" y="3226"/>
                  </a:cubicBezTo>
                  <a:cubicBezTo>
                    <a:pt x="5393" y="3226"/>
                    <a:pt x="5378" y="3221"/>
                    <a:pt x="5378" y="3221"/>
                  </a:cubicBezTo>
                  <a:lnTo>
                    <a:pt x="5378" y="3221"/>
                  </a:lnTo>
                  <a:cubicBezTo>
                    <a:pt x="5602" y="3364"/>
                    <a:pt x="5744" y="3425"/>
                    <a:pt x="5887" y="3466"/>
                  </a:cubicBezTo>
                  <a:cubicBezTo>
                    <a:pt x="5948" y="3506"/>
                    <a:pt x="6009" y="3506"/>
                    <a:pt x="6090" y="3527"/>
                  </a:cubicBezTo>
                  <a:cubicBezTo>
                    <a:pt x="6131" y="3527"/>
                    <a:pt x="6172" y="3547"/>
                    <a:pt x="6212" y="3547"/>
                  </a:cubicBezTo>
                  <a:lnTo>
                    <a:pt x="6375" y="3547"/>
                  </a:lnTo>
                  <a:lnTo>
                    <a:pt x="6416" y="3588"/>
                  </a:lnTo>
                  <a:cubicBezTo>
                    <a:pt x="6457" y="3588"/>
                    <a:pt x="6561" y="3597"/>
                    <a:pt x="6698" y="3597"/>
                  </a:cubicBezTo>
                  <a:cubicBezTo>
                    <a:pt x="6767" y="3597"/>
                    <a:pt x="6844" y="3595"/>
                    <a:pt x="6925" y="3588"/>
                  </a:cubicBezTo>
                  <a:cubicBezTo>
                    <a:pt x="7190" y="3567"/>
                    <a:pt x="7475" y="3486"/>
                    <a:pt x="7720" y="3364"/>
                  </a:cubicBezTo>
                  <a:lnTo>
                    <a:pt x="7720" y="3364"/>
                  </a:lnTo>
                  <a:cubicBezTo>
                    <a:pt x="7720" y="3364"/>
                    <a:pt x="7709" y="3364"/>
                    <a:pt x="7689" y="3371"/>
                  </a:cubicBezTo>
                  <a:lnTo>
                    <a:pt x="7689" y="3371"/>
                  </a:lnTo>
                  <a:cubicBezTo>
                    <a:pt x="7966" y="3251"/>
                    <a:pt x="8278" y="3093"/>
                    <a:pt x="8514" y="2936"/>
                  </a:cubicBezTo>
                  <a:cubicBezTo>
                    <a:pt x="8779" y="2773"/>
                    <a:pt x="9003" y="2610"/>
                    <a:pt x="9043" y="2508"/>
                  </a:cubicBezTo>
                  <a:cubicBezTo>
                    <a:pt x="9145" y="2427"/>
                    <a:pt x="9247" y="2325"/>
                    <a:pt x="9328" y="2244"/>
                  </a:cubicBezTo>
                  <a:lnTo>
                    <a:pt x="9328" y="2244"/>
                  </a:lnTo>
                  <a:cubicBezTo>
                    <a:pt x="9213" y="2341"/>
                    <a:pt x="9170" y="2373"/>
                    <a:pt x="9162" y="2373"/>
                  </a:cubicBezTo>
                  <a:cubicBezTo>
                    <a:pt x="9148" y="2373"/>
                    <a:pt x="9259" y="2261"/>
                    <a:pt x="9244" y="2261"/>
                  </a:cubicBezTo>
                  <a:cubicBezTo>
                    <a:pt x="9240" y="2261"/>
                    <a:pt x="9229" y="2268"/>
                    <a:pt x="9206" y="2284"/>
                  </a:cubicBezTo>
                  <a:cubicBezTo>
                    <a:pt x="9306" y="2184"/>
                    <a:pt x="9467" y="2074"/>
                    <a:pt x="9490" y="2074"/>
                  </a:cubicBezTo>
                  <a:cubicBezTo>
                    <a:pt x="9500" y="2074"/>
                    <a:pt x="9485" y="2094"/>
                    <a:pt x="9430" y="2142"/>
                  </a:cubicBezTo>
                  <a:lnTo>
                    <a:pt x="9390" y="2162"/>
                  </a:lnTo>
                  <a:cubicBezTo>
                    <a:pt x="9386" y="2169"/>
                    <a:pt x="9387" y="2171"/>
                    <a:pt x="9390" y="2171"/>
                  </a:cubicBezTo>
                  <a:cubicBezTo>
                    <a:pt x="9407" y="2171"/>
                    <a:pt x="9510" y="2085"/>
                    <a:pt x="9614" y="1999"/>
                  </a:cubicBezTo>
                  <a:cubicBezTo>
                    <a:pt x="9744" y="1906"/>
                    <a:pt x="9857" y="1813"/>
                    <a:pt x="9891" y="1813"/>
                  </a:cubicBezTo>
                  <a:cubicBezTo>
                    <a:pt x="9894" y="1813"/>
                    <a:pt x="9897" y="1814"/>
                    <a:pt x="9899" y="1816"/>
                  </a:cubicBezTo>
                  <a:cubicBezTo>
                    <a:pt x="10265" y="1511"/>
                    <a:pt x="10693" y="1246"/>
                    <a:pt x="11141" y="1144"/>
                  </a:cubicBezTo>
                  <a:cubicBezTo>
                    <a:pt x="11243" y="1113"/>
                    <a:pt x="11350" y="1098"/>
                    <a:pt x="11459" y="1098"/>
                  </a:cubicBezTo>
                  <a:cubicBezTo>
                    <a:pt x="11569" y="1098"/>
                    <a:pt x="11681" y="1113"/>
                    <a:pt x="11793" y="1144"/>
                  </a:cubicBezTo>
                  <a:cubicBezTo>
                    <a:pt x="11996" y="1185"/>
                    <a:pt x="12200" y="1287"/>
                    <a:pt x="12383" y="1409"/>
                  </a:cubicBezTo>
                  <a:lnTo>
                    <a:pt x="12322" y="1327"/>
                  </a:lnTo>
                  <a:lnTo>
                    <a:pt x="12322" y="1327"/>
                  </a:lnTo>
                  <a:cubicBezTo>
                    <a:pt x="12404" y="1388"/>
                    <a:pt x="12485" y="1449"/>
                    <a:pt x="12567" y="1511"/>
                  </a:cubicBezTo>
                  <a:cubicBezTo>
                    <a:pt x="12597" y="1541"/>
                    <a:pt x="12612" y="1567"/>
                    <a:pt x="12600" y="1567"/>
                  </a:cubicBezTo>
                  <a:cubicBezTo>
                    <a:pt x="12587" y="1567"/>
                    <a:pt x="12546" y="1541"/>
                    <a:pt x="12465" y="1470"/>
                  </a:cubicBezTo>
                  <a:lnTo>
                    <a:pt x="12465" y="1470"/>
                  </a:lnTo>
                  <a:cubicBezTo>
                    <a:pt x="12546" y="1551"/>
                    <a:pt x="12750" y="1694"/>
                    <a:pt x="12750" y="1694"/>
                  </a:cubicBezTo>
                  <a:cubicBezTo>
                    <a:pt x="12841" y="1791"/>
                    <a:pt x="12865" y="1823"/>
                    <a:pt x="12857" y="1823"/>
                  </a:cubicBezTo>
                  <a:cubicBezTo>
                    <a:pt x="12841" y="1823"/>
                    <a:pt x="12699" y="1697"/>
                    <a:pt x="12694" y="1697"/>
                  </a:cubicBezTo>
                  <a:lnTo>
                    <a:pt x="12694" y="1697"/>
                  </a:lnTo>
                  <a:cubicBezTo>
                    <a:pt x="12693" y="1697"/>
                    <a:pt x="12697" y="1702"/>
                    <a:pt x="12709" y="1714"/>
                  </a:cubicBezTo>
                  <a:cubicBezTo>
                    <a:pt x="12750" y="1755"/>
                    <a:pt x="12791" y="1796"/>
                    <a:pt x="12831" y="1836"/>
                  </a:cubicBezTo>
                  <a:lnTo>
                    <a:pt x="12811" y="1796"/>
                  </a:lnTo>
                  <a:lnTo>
                    <a:pt x="12811" y="1796"/>
                  </a:lnTo>
                  <a:cubicBezTo>
                    <a:pt x="12913" y="1898"/>
                    <a:pt x="12933" y="1898"/>
                    <a:pt x="13116" y="2101"/>
                  </a:cubicBezTo>
                  <a:cubicBezTo>
                    <a:pt x="13218" y="2244"/>
                    <a:pt x="13157" y="2183"/>
                    <a:pt x="13198" y="2244"/>
                  </a:cubicBezTo>
                  <a:cubicBezTo>
                    <a:pt x="13198" y="2244"/>
                    <a:pt x="13198" y="2244"/>
                    <a:pt x="13198" y="2244"/>
                  </a:cubicBezTo>
                  <a:lnTo>
                    <a:pt x="13198" y="2244"/>
                  </a:lnTo>
                  <a:cubicBezTo>
                    <a:pt x="13192" y="2238"/>
                    <a:pt x="13185" y="2231"/>
                    <a:pt x="13178" y="2223"/>
                  </a:cubicBezTo>
                  <a:lnTo>
                    <a:pt x="13178" y="2223"/>
                  </a:lnTo>
                  <a:lnTo>
                    <a:pt x="13198" y="2264"/>
                  </a:lnTo>
                  <a:cubicBezTo>
                    <a:pt x="13208" y="2274"/>
                    <a:pt x="13217" y="2282"/>
                    <a:pt x="13225" y="2288"/>
                  </a:cubicBezTo>
                  <a:lnTo>
                    <a:pt x="13225" y="2288"/>
                  </a:lnTo>
                  <a:cubicBezTo>
                    <a:pt x="13201" y="2259"/>
                    <a:pt x="13198" y="2246"/>
                    <a:pt x="13198" y="2244"/>
                  </a:cubicBezTo>
                  <a:lnTo>
                    <a:pt x="13198" y="2244"/>
                  </a:lnTo>
                  <a:cubicBezTo>
                    <a:pt x="13236" y="2283"/>
                    <a:pt x="13245" y="2297"/>
                    <a:pt x="13240" y="2297"/>
                  </a:cubicBezTo>
                  <a:cubicBezTo>
                    <a:pt x="13238" y="2297"/>
                    <a:pt x="13232" y="2294"/>
                    <a:pt x="13225" y="2288"/>
                  </a:cubicBezTo>
                  <a:lnTo>
                    <a:pt x="13225" y="2288"/>
                  </a:lnTo>
                  <a:cubicBezTo>
                    <a:pt x="13233" y="2298"/>
                    <a:pt x="13245" y="2311"/>
                    <a:pt x="13259" y="2325"/>
                  </a:cubicBezTo>
                  <a:lnTo>
                    <a:pt x="13524" y="2651"/>
                  </a:lnTo>
                  <a:lnTo>
                    <a:pt x="13442" y="2488"/>
                  </a:lnTo>
                  <a:lnTo>
                    <a:pt x="13442" y="2488"/>
                  </a:lnTo>
                  <a:cubicBezTo>
                    <a:pt x="13528" y="2588"/>
                    <a:pt x="13614" y="2699"/>
                    <a:pt x="13622" y="2699"/>
                  </a:cubicBezTo>
                  <a:cubicBezTo>
                    <a:pt x="13624" y="2699"/>
                    <a:pt x="13623" y="2695"/>
                    <a:pt x="13619" y="2688"/>
                  </a:cubicBezTo>
                  <a:lnTo>
                    <a:pt x="13619" y="2688"/>
                  </a:lnTo>
                  <a:cubicBezTo>
                    <a:pt x="13712" y="2829"/>
                    <a:pt x="13926" y="3074"/>
                    <a:pt x="14155" y="3303"/>
                  </a:cubicBezTo>
                  <a:cubicBezTo>
                    <a:pt x="14298" y="3425"/>
                    <a:pt x="14440" y="3547"/>
                    <a:pt x="14562" y="3629"/>
                  </a:cubicBezTo>
                  <a:cubicBezTo>
                    <a:pt x="14685" y="3710"/>
                    <a:pt x="14766" y="3771"/>
                    <a:pt x="14807" y="3812"/>
                  </a:cubicBezTo>
                  <a:cubicBezTo>
                    <a:pt x="15051" y="3914"/>
                    <a:pt x="15275" y="4016"/>
                    <a:pt x="15581" y="4097"/>
                  </a:cubicBezTo>
                  <a:cubicBezTo>
                    <a:pt x="15540" y="4077"/>
                    <a:pt x="15520" y="4056"/>
                    <a:pt x="15540" y="4056"/>
                  </a:cubicBezTo>
                  <a:cubicBezTo>
                    <a:pt x="15540" y="4056"/>
                    <a:pt x="15601" y="4056"/>
                    <a:pt x="15744" y="4097"/>
                  </a:cubicBezTo>
                  <a:cubicBezTo>
                    <a:pt x="15703" y="4117"/>
                    <a:pt x="15723" y="4117"/>
                    <a:pt x="15764" y="4138"/>
                  </a:cubicBezTo>
                  <a:cubicBezTo>
                    <a:pt x="15805" y="4158"/>
                    <a:pt x="15886" y="4158"/>
                    <a:pt x="15968" y="4178"/>
                  </a:cubicBezTo>
                  <a:cubicBezTo>
                    <a:pt x="16049" y="4199"/>
                    <a:pt x="16131" y="4199"/>
                    <a:pt x="16212" y="4219"/>
                  </a:cubicBezTo>
                  <a:cubicBezTo>
                    <a:pt x="16293" y="4219"/>
                    <a:pt x="16375" y="4240"/>
                    <a:pt x="16436" y="4240"/>
                  </a:cubicBezTo>
                  <a:cubicBezTo>
                    <a:pt x="16334" y="4219"/>
                    <a:pt x="16538" y="4219"/>
                    <a:pt x="16701" y="4199"/>
                  </a:cubicBezTo>
                  <a:cubicBezTo>
                    <a:pt x="16884" y="4178"/>
                    <a:pt x="17047" y="4158"/>
                    <a:pt x="16904" y="4158"/>
                  </a:cubicBezTo>
                  <a:cubicBezTo>
                    <a:pt x="16958" y="4147"/>
                    <a:pt x="16983" y="4144"/>
                    <a:pt x="16995" y="4144"/>
                  </a:cubicBezTo>
                  <a:cubicBezTo>
                    <a:pt x="17021" y="4144"/>
                    <a:pt x="16979" y="4162"/>
                    <a:pt x="17029" y="4162"/>
                  </a:cubicBezTo>
                  <a:cubicBezTo>
                    <a:pt x="17041" y="4162"/>
                    <a:pt x="17060" y="4161"/>
                    <a:pt x="17088" y="4158"/>
                  </a:cubicBezTo>
                  <a:cubicBezTo>
                    <a:pt x="17352" y="4097"/>
                    <a:pt x="17638" y="4016"/>
                    <a:pt x="17923" y="3914"/>
                  </a:cubicBezTo>
                  <a:cubicBezTo>
                    <a:pt x="18004" y="3873"/>
                    <a:pt x="18065" y="3853"/>
                    <a:pt x="18147" y="3812"/>
                  </a:cubicBezTo>
                  <a:cubicBezTo>
                    <a:pt x="18208" y="3792"/>
                    <a:pt x="18289" y="3751"/>
                    <a:pt x="18371" y="3710"/>
                  </a:cubicBezTo>
                  <a:cubicBezTo>
                    <a:pt x="18513" y="3629"/>
                    <a:pt x="18656" y="3547"/>
                    <a:pt x="18778" y="3445"/>
                  </a:cubicBezTo>
                  <a:cubicBezTo>
                    <a:pt x="18778" y="3442"/>
                    <a:pt x="18775" y="3441"/>
                    <a:pt x="18771" y="3441"/>
                  </a:cubicBezTo>
                  <a:cubicBezTo>
                    <a:pt x="18763" y="3441"/>
                    <a:pt x="18749" y="3445"/>
                    <a:pt x="18742" y="3445"/>
                  </a:cubicBezTo>
                  <a:cubicBezTo>
                    <a:pt x="18732" y="3445"/>
                    <a:pt x="18737" y="3435"/>
                    <a:pt x="18798" y="3384"/>
                  </a:cubicBezTo>
                  <a:cubicBezTo>
                    <a:pt x="18900" y="3323"/>
                    <a:pt x="18982" y="3262"/>
                    <a:pt x="19084" y="3201"/>
                  </a:cubicBezTo>
                  <a:cubicBezTo>
                    <a:pt x="19185" y="3119"/>
                    <a:pt x="19145" y="3079"/>
                    <a:pt x="19348" y="2957"/>
                  </a:cubicBezTo>
                  <a:lnTo>
                    <a:pt x="19348" y="2957"/>
                  </a:lnTo>
                  <a:cubicBezTo>
                    <a:pt x="19328" y="2967"/>
                    <a:pt x="19308" y="2977"/>
                    <a:pt x="19300" y="2977"/>
                  </a:cubicBezTo>
                  <a:cubicBezTo>
                    <a:pt x="19292" y="2977"/>
                    <a:pt x="19297" y="2967"/>
                    <a:pt x="19328" y="2936"/>
                  </a:cubicBezTo>
                  <a:cubicBezTo>
                    <a:pt x="19572" y="2733"/>
                    <a:pt x="19817" y="2508"/>
                    <a:pt x="20061" y="2325"/>
                  </a:cubicBezTo>
                  <a:cubicBezTo>
                    <a:pt x="20326" y="2142"/>
                    <a:pt x="20611" y="1979"/>
                    <a:pt x="20916" y="1959"/>
                  </a:cubicBezTo>
                  <a:cubicBezTo>
                    <a:pt x="20943" y="1957"/>
                    <a:pt x="20969" y="1956"/>
                    <a:pt x="20995" y="1956"/>
                  </a:cubicBezTo>
                  <a:cubicBezTo>
                    <a:pt x="21274" y="1956"/>
                    <a:pt x="21552" y="2052"/>
                    <a:pt x="21813" y="2183"/>
                  </a:cubicBezTo>
                  <a:cubicBezTo>
                    <a:pt x="22098" y="2325"/>
                    <a:pt x="22362" y="2529"/>
                    <a:pt x="22586" y="2753"/>
                  </a:cubicBezTo>
                  <a:cubicBezTo>
                    <a:pt x="22537" y="2703"/>
                    <a:pt x="22521" y="2684"/>
                    <a:pt x="22526" y="2684"/>
                  </a:cubicBezTo>
                  <a:cubicBezTo>
                    <a:pt x="22534" y="2684"/>
                    <a:pt x="22587" y="2725"/>
                    <a:pt x="22648" y="2773"/>
                  </a:cubicBezTo>
                  <a:cubicBezTo>
                    <a:pt x="22617" y="2743"/>
                    <a:pt x="22622" y="2738"/>
                    <a:pt x="22635" y="2738"/>
                  </a:cubicBezTo>
                  <a:cubicBezTo>
                    <a:pt x="22641" y="2738"/>
                    <a:pt x="22649" y="2739"/>
                    <a:pt x="22656" y="2739"/>
                  </a:cubicBezTo>
                  <a:cubicBezTo>
                    <a:pt x="22663" y="2739"/>
                    <a:pt x="22668" y="2738"/>
                    <a:pt x="22668" y="2733"/>
                  </a:cubicBezTo>
                  <a:cubicBezTo>
                    <a:pt x="22790" y="2855"/>
                    <a:pt x="22912" y="2997"/>
                    <a:pt x="23035" y="3119"/>
                  </a:cubicBezTo>
                  <a:cubicBezTo>
                    <a:pt x="23136" y="3160"/>
                    <a:pt x="23442" y="3547"/>
                    <a:pt x="23503" y="3567"/>
                  </a:cubicBezTo>
                  <a:lnTo>
                    <a:pt x="23381" y="3445"/>
                  </a:lnTo>
                  <a:lnTo>
                    <a:pt x="23381" y="3445"/>
                  </a:lnTo>
                  <a:cubicBezTo>
                    <a:pt x="23403" y="3462"/>
                    <a:pt x="23416" y="3470"/>
                    <a:pt x="23423" y="3470"/>
                  </a:cubicBezTo>
                  <a:cubicBezTo>
                    <a:pt x="23440" y="3470"/>
                    <a:pt x="23410" y="3417"/>
                    <a:pt x="23381" y="3343"/>
                  </a:cubicBezTo>
                  <a:lnTo>
                    <a:pt x="23381" y="3343"/>
                  </a:lnTo>
                  <a:cubicBezTo>
                    <a:pt x="23496" y="3459"/>
                    <a:pt x="23610" y="3575"/>
                    <a:pt x="23707" y="3710"/>
                  </a:cubicBezTo>
                  <a:lnTo>
                    <a:pt x="24358" y="3181"/>
                  </a:lnTo>
                  <a:cubicBezTo>
                    <a:pt x="23707" y="2427"/>
                    <a:pt x="22729" y="1409"/>
                    <a:pt x="21507" y="1103"/>
                  </a:cubicBezTo>
                  <a:cubicBezTo>
                    <a:pt x="21316" y="1059"/>
                    <a:pt x="21137" y="1039"/>
                    <a:pt x="20966" y="1039"/>
                  </a:cubicBezTo>
                  <a:cubicBezTo>
                    <a:pt x="20046" y="1039"/>
                    <a:pt x="19403" y="1629"/>
                    <a:pt x="18819" y="2162"/>
                  </a:cubicBezTo>
                  <a:cubicBezTo>
                    <a:pt x="18765" y="2198"/>
                    <a:pt x="18726" y="2251"/>
                    <a:pt x="18676" y="2291"/>
                  </a:cubicBezTo>
                  <a:lnTo>
                    <a:pt x="18676" y="2291"/>
                  </a:lnTo>
                  <a:cubicBezTo>
                    <a:pt x="18676" y="2289"/>
                    <a:pt x="18676" y="2287"/>
                    <a:pt x="18676" y="2284"/>
                  </a:cubicBezTo>
                  <a:lnTo>
                    <a:pt x="18656" y="2284"/>
                  </a:lnTo>
                  <a:cubicBezTo>
                    <a:pt x="18592" y="2348"/>
                    <a:pt x="18541" y="2399"/>
                    <a:pt x="18551" y="2399"/>
                  </a:cubicBezTo>
                  <a:cubicBezTo>
                    <a:pt x="18554" y="2399"/>
                    <a:pt x="18561" y="2395"/>
                    <a:pt x="18574" y="2386"/>
                  </a:cubicBezTo>
                  <a:lnTo>
                    <a:pt x="18574" y="2386"/>
                  </a:lnTo>
                  <a:cubicBezTo>
                    <a:pt x="18493" y="2447"/>
                    <a:pt x="18412" y="2508"/>
                    <a:pt x="18350" y="2570"/>
                  </a:cubicBezTo>
                  <a:cubicBezTo>
                    <a:pt x="18408" y="2512"/>
                    <a:pt x="18407" y="2490"/>
                    <a:pt x="18372" y="2490"/>
                  </a:cubicBezTo>
                  <a:cubicBezTo>
                    <a:pt x="18333" y="2490"/>
                    <a:pt x="18253" y="2517"/>
                    <a:pt x="18167" y="2549"/>
                  </a:cubicBezTo>
                  <a:cubicBezTo>
                    <a:pt x="18167" y="2570"/>
                    <a:pt x="18187" y="2570"/>
                    <a:pt x="18025" y="2712"/>
                  </a:cubicBezTo>
                  <a:cubicBezTo>
                    <a:pt x="18073" y="2680"/>
                    <a:pt x="18286" y="2534"/>
                    <a:pt x="18304" y="2534"/>
                  </a:cubicBezTo>
                  <a:cubicBezTo>
                    <a:pt x="18308" y="2534"/>
                    <a:pt x="18299" y="2544"/>
                    <a:pt x="18269" y="2570"/>
                  </a:cubicBezTo>
                  <a:cubicBezTo>
                    <a:pt x="18065" y="2753"/>
                    <a:pt x="18086" y="2712"/>
                    <a:pt x="17963" y="2773"/>
                  </a:cubicBezTo>
                  <a:cubicBezTo>
                    <a:pt x="17974" y="2770"/>
                    <a:pt x="17981" y="2768"/>
                    <a:pt x="17985" y="2768"/>
                  </a:cubicBezTo>
                  <a:cubicBezTo>
                    <a:pt x="18002" y="2768"/>
                    <a:pt x="17949" y="2804"/>
                    <a:pt x="17882" y="2855"/>
                  </a:cubicBezTo>
                  <a:cubicBezTo>
                    <a:pt x="17821" y="2895"/>
                    <a:pt x="17739" y="2936"/>
                    <a:pt x="17739" y="2957"/>
                  </a:cubicBezTo>
                  <a:cubicBezTo>
                    <a:pt x="17275" y="3189"/>
                    <a:pt x="16797" y="3299"/>
                    <a:pt x="16349" y="3299"/>
                  </a:cubicBezTo>
                  <a:cubicBezTo>
                    <a:pt x="16247" y="3299"/>
                    <a:pt x="16147" y="3294"/>
                    <a:pt x="16049" y="3282"/>
                  </a:cubicBezTo>
                  <a:cubicBezTo>
                    <a:pt x="16069" y="3262"/>
                    <a:pt x="16069" y="3262"/>
                    <a:pt x="16049" y="3262"/>
                  </a:cubicBezTo>
                  <a:cubicBezTo>
                    <a:pt x="15988" y="3262"/>
                    <a:pt x="15927" y="3242"/>
                    <a:pt x="15886" y="3242"/>
                  </a:cubicBezTo>
                  <a:cubicBezTo>
                    <a:pt x="15825" y="3221"/>
                    <a:pt x="15886" y="3221"/>
                    <a:pt x="15968" y="3221"/>
                  </a:cubicBezTo>
                  <a:cubicBezTo>
                    <a:pt x="15998" y="3231"/>
                    <a:pt x="16029" y="3237"/>
                    <a:pt x="16039" y="3237"/>
                  </a:cubicBezTo>
                  <a:cubicBezTo>
                    <a:pt x="16049" y="3237"/>
                    <a:pt x="16039" y="3231"/>
                    <a:pt x="15988" y="3221"/>
                  </a:cubicBezTo>
                  <a:lnTo>
                    <a:pt x="15988" y="3221"/>
                  </a:lnTo>
                  <a:cubicBezTo>
                    <a:pt x="16048" y="3227"/>
                    <a:pt x="16111" y="3230"/>
                    <a:pt x="16178" y="3230"/>
                  </a:cubicBezTo>
                  <a:cubicBezTo>
                    <a:pt x="16340" y="3230"/>
                    <a:pt x="16526" y="3215"/>
                    <a:pt x="16742" y="3201"/>
                  </a:cubicBezTo>
                  <a:lnTo>
                    <a:pt x="16803" y="3221"/>
                  </a:lnTo>
                  <a:cubicBezTo>
                    <a:pt x="16925" y="3201"/>
                    <a:pt x="17047" y="3181"/>
                    <a:pt x="17108" y="3140"/>
                  </a:cubicBezTo>
                  <a:lnTo>
                    <a:pt x="17108" y="3140"/>
                  </a:lnTo>
                  <a:cubicBezTo>
                    <a:pt x="17027" y="3160"/>
                    <a:pt x="16966" y="3160"/>
                    <a:pt x="16884" y="3160"/>
                  </a:cubicBezTo>
                  <a:cubicBezTo>
                    <a:pt x="17108" y="3119"/>
                    <a:pt x="17332" y="3018"/>
                    <a:pt x="17577" y="2916"/>
                  </a:cubicBezTo>
                  <a:lnTo>
                    <a:pt x="17577" y="2916"/>
                  </a:lnTo>
                  <a:cubicBezTo>
                    <a:pt x="17458" y="2936"/>
                    <a:pt x="17512" y="2936"/>
                    <a:pt x="17346" y="2974"/>
                  </a:cubicBezTo>
                  <a:lnTo>
                    <a:pt x="17346" y="2974"/>
                  </a:lnTo>
                  <a:cubicBezTo>
                    <a:pt x="17349" y="2973"/>
                    <a:pt x="17352" y="2973"/>
                    <a:pt x="17353" y="2973"/>
                  </a:cubicBezTo>
                  <a:cubicBezTo>
                    <a:pt x="17374" y="2973"/>
                    <a:pt x="17249" y="3023"/>
                    <a:pt x="17108" y="3058"/>
                  </a:cubicBezTo>
                  <a:cubicBezTo>
                    <a:pt x="17017" y="3084"/>
                    <a:pt x="16926" y="3110"/>
                    <a:pt x="16909" y="3120"/>
                  </a:cubicBezTo>
                  <a:lnTo>
                    <a:pt x="16909" y="3120"/>
                  </a:lnTo>
                  <a:cubicBezTo>
                    <a:pt x="16775" y="3125"/>
                    <a:pt x="16672" y="3146"/>
                    <a:pt x="16529" y="3146"/>
                  </a:cubicBezTo>
                  <a:cubicBezTo>
                    <a:pt x="16488" y="3146"/>
                    <a:pt x="16444" y="3144"/>
                    <a:pt x="16395" y="3140"/>
                  </a:cubicBezTo>
                  <a:lnTo>
                    <a:pt x="16395" y="3140"/>
                  </a:lnTo>
                  <a:cubicBezTo>
                    <a:pt x="16395" y="3140"/>
                    <a:pt x="16477" y="3160"/>
                    <a:pt x="16253" y="3160"/>
                  </a:cubicBezTo>
                  <a:lnTo>
                    <a:pt x="16212" y="3160"/>
                  </a:lnTo>
                  <a:cubicBezTo>
                    <a:pt x="16273" y="3160"/>
                    <a:pt x="16314" y="3181"/>
                    <a:pt x="16314" y="3181"/>
                  </a:cubicBezTo>
                  <a:lnTo>
                    <a:pt x="16049" y="3181"/>
                  </a:lnTo>
                  <a:cubicBezTo>
                    <a:pt x="15927" y="3160"/>
                    <a:pt x="15825" y="3140"/>
                    <a:pt x="15764" y="3140"/>
                  </a:cubicBezTo>
                  <a:cubicBezTo>
                    <a:pt x="15703" y="3119"/>
                    <a:pt x="15718" y="3119"/>
                    <a:pt x="15739" y="3119"/>
                  </a:cubicBezTo>
                  <a:cubicBezTo>
                    <a:pt x="15759" y="3119"/>
                    <a:pt x="15784" y="3119"/>
                    <a:pt x="15744" y="3099"/>
                  </a:cubicBezTo>
                  <a:cubicBezTo>
                    <a:pt x="15683" y="3099"/>
                    <a:pt x="15642" y="3079"/>
                    <a:pt x="15581" y="3058"/>
                  </a:cubicBezTo>
                  <a:cubicBezTo>
                    <a:pt x="15566" y="3043"/>
                    <a:pt x="15416" y="2961"/>
                    <a:pt x="15448" y="2961"/>
                  </a:cubicBezTo>
                  <a:cubicBezTo>
                    <a:pt x="15449" y="2961"/>
                    <a:pt x="15451" y="2961"/>
                    <a:pt x="15453" y="2961"/>
                  </a:cubicBezTo>
                  <a:lnTo>
                    <a:pt x="15453" y="2961"/>
                  </a:lnTo>
                  <a:lnTo>
                    <a:pt x="15438" y="2957"/>
                  </a:lnTo>
                  <a:cubicBezTo>
                    <a:pt x="15397" y="2936"/>
                    <a:pt x="15357" y="2895"/>
                    <a:pt x="15336" y="2875"/>
                  </a:cubicBezTo>
                  <a:cubicBezTo>
                    <a:pt x="15194" y="2794"/>
                    <a:pt x="15031" y="2651"/>
                    <a:pt x="14929" y="2570"/>
                  </a:cubicBezTo>
                  <a:cubicBezTo>
                    <a:pt x="14846" y="2503"/>
                    <a:pt x="14723" y="2411"/>
                    <a:pt x="14735" y="2411"/>
                  </a:cubicBezTo>
                  <a:cubicBezTo>
                    <a:pt x="14737" y="2411"/>
                    <a:pt x="14747" y="2416"/>
                    <a:pt x="14766" y="2427"/>
                  </a:cubicBezTo>
                  <a:cubicBezTo>
                    <a:pt x="14664" y="2325"/>
                    <a:pt x="14562" y="2223"/>
                    <a:pt x="14461" y="2122"/>
                  </a:cubicBezTo>
                  <a:lnTo>
                    <a:pt x="14461" y="2101"/>
                  </a:lnTo>
                  <a:cubicBezTo>
                    <a:pt x="14175" y="1775"/>
                    <a:pt x="13870" y="1429"/>
                    <a:pt x="13544" y="1022"/>
                  </a:cubicBezTo>
                  <a:cubicBezTo>
                    <a:pt x="13442" y="920"/>
                    <a:pt x="13320" y="818"/>
                    <a:pt x="13137" y="655"/>
                  </a:cubicBezTo>
                  <a:lnTo>
                    <a:pt x="13096" y="594"/>
                  </a:lnTo>
                  <a:cubicBezTo>
                    <a:pt x="13055" y="574"/>
                    <a:pt x="13015" y="533"/>
                    <a:pt x="12954" y="492"/>
                  </a:cubicBezTo>
                  <a:cubicBezTo>
                    <a:pt x="12913" y="452"/>
                    <a:pt x="12852" y="411"/>
                    <a:pt x="12791" y="370"/>
                  </a:cubicBezTo>
                  <a:cubicBezTo>
                    <a:pt x="12668" y="309"/>
                    <a:pt x="12567" y="248"/>
                    <a:pt x="12526" y="248"/>
                  </a:cubicBezTo>
                  <a:cubicBezTo>
                    <a:pt x="12444" y="166"/>
                    <a:pt x="12200" y="65"/>
                    <a:pt x="11935" y="24"/>
                  </a:cubicBezTo>
                  <a:cubicBezTo>
                    <a:pt x="11823" y="7"/>
                    <a:pt x="11708" y="0"/>
                    <a:pt x="11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3"/>
            <p:cNvSpPr/>
            <p:nvPr/>
          </p:nvSpPr>
          <p:spPr>
            <a:xfrm>
              <a:off x="8994382" y="4619162"/>
              <a:ext cx="6247" cy="4462"/>
            </a:xfrm>
            <a:custGeom>
              <a:avLst/>
              <a:gdLst/>
              <a:ahLst/>
              <a:cxnLst/>
              <a:rect l="l" t="t" r="r" b="b"/>
              <a:pathLst>
                <a:path w="98" h="70" extrusionOk="0">
                  <a:moveTo>
                    <a:pt x="87" y="0"/>
                  </a:moveTo>
                  <a:cubicBezTo>
                    <a:pt x="78" y="0"/>
                    <a:pt x="62" y="8"/>
                    <a:pt x="62" y="8"/>
                  </a:cubicBezTo>
                  <a:cubicBezTo>
                    <a:pt x="1" y="69"/>
                    <a:pt x="41" y="49"/>
                    <a:pt x="41" y="69"/>
                  </a:cubicBezTo>
                  <a:cubicBezTo>
                    <a:pt x="98" y="13"/>
                    <a:pt x="98" y="0"/>
                    <a:pt x="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3"/>
            <p:cNvSpPr/>
            <p:nvPr/>
          </p:nvSpPr>
          <p:spPr>
            <a:xfrm>
              <a:off x="8996996" y="4539167"/>
              <a:ext cx="10453" cy="7840"/>
            </a:xfrm>
            <a:custGeom>
              <a:avLst/>
              <a:gdLst/>
              <a:ahLst/>
              <a:cxnLst/>
              <a:rect l="l" t="t" r="r" b="b"/>
              <a:pathLst>
                <a:path w="164" h="123" extrusionOk="0">
                  <a:moveTo>
                    <a:pt x="0" y="0"/>
                  </a:moveTo>
                  <a:lnTo>
                    <a:pt x="0" y="0"/>
                  </a:lnTo>
                  <a:cubicBezTo>
                    <a:pt x="41" y="41"/>
                    <a:pt x="102" y="82"/>
                    <a:pt x="143" y="123"/>
                  </a:cubicBezTo>
                  <a:lnTo>
                    <a:pt x="163" y="123"/>
                  </a:lnTo>
                  <a:cubicBezTo>
                    <a:pt x="102" y="82"/>
                    <a:pt x="61" y="41"/>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3"/>
            <p:cNvSpPr/>
            <p:nvPr/>
          </p:nvSpPr>
          <p:spPr>
            <a:xfrm>
              <a:off x="8941158" y="4489832"/>
              <a:ext cx="44236" cy="35121"/>
            </a:xfrm>
            <a:custGeom>
              <a:avLst/>
              <a:gdLst/>
              <a:ahLst/>
              <a:cxnLst/>
              <a:rect l="l" t="t" r="r" b="b"/>
              <a:pathLst>
                <a:path w="694" h="551" extrusionOk="0">
                  <a:moveTo>
                    <a:pt x="1" y="1"/>
                  </a:moveTo>
                  <a:cubicBezTo>
                    <a:pt x="82" y="102"/>
                    <a:pt x="408" y="286"/>
                    <a:pt x="571" y="469"/>
                  </a:cubicBezTo>
                  <a:lnTo>
                    <a:pt x="591" y="489"/>
                  </a:lnTo>
                  <a:lnTo>
                    <a:pt x="693" y="550"/>
                  </a:lnTo>
                  <a:cubicBezTo>
                    <a:pt x="469" y="347"/>
                    <a:pt x="164" y="123"/>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3"/>
            <p:cNvSpPr/>
            <p:nvPr/>
          </p:nvSpPr>
          <p:spPr>
            <a:xfrm>
              <a:off x="8903551" y="4460001"/>
              <a:ext cx="64" cy="64"/>
            </a:xfrm>
            <a:custGeom>
              <a:avLst/>
              <a:gdLst/>
              <a:ahLst/>
              <a:cxnLst/>
              <a:rect l="l" t="t" r="r" b="b"/>
              <a:pathLst>
                <a:path w="1" h="1" extrusionOk="0">
                  <a:moveTo>
                    <a:pt x="0" y="0"/>
                  </a:moveTo>
                  <a:cubicBezTo>
                    <a:pt x="0" y="0"/>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3"/>
            <p:cNvSpPr/>
            <p:nvPr/>
          </p:nvSpPr>
          <p:spPr>
            <a:xfrm>
              <a:off x="8903551" y="4460001"/>
              <a:ext cx="10390" cy="6565"/>
            </a:xfrm>
            <a:custGeom>
              <a:avLst/>
              <a:gdLst/>
              <a:ahLst/>
              <a:cxnLst/>
              <a:rect l="l" t="t" r="r" b="b"/>
              <a:pathLst>
                <a:path w="163" h="103" extrusionOk="0">
                  <a:moveTo>
                    <a:pt x="20" y="0"/>
                  </a:moveTo>
                  <a:cubicBezTo>
                    <a:pt x="41" y="21"/>
                    <a:pt x="0" y="21"/>
                    <a:pt x="0" y="21"/>
                  </a:cubicBezTo>
                  <a:cubicBezTo>
                    <a:pt x="20" y="21"/>
                    <a:pt x="61" y="41"/>
                    <a:pt x="163" y="102"/>
                  </a:cubicBezTo>
                  <a:cubicBezTo>
                    <a:pt x="163" y="82"/>
                    <a:pt x="143" y="82"/>
                    <a:pt x="143" y="82"/>
                  </a:cubicBezTo>
                  <a:cubicBezTo>
                    <a:pt x="122" y="61"/>
                    <a:pt x="82" y="41"/>
                    <a:pt x="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3"/>
            <p:cNvSpPr/>
            <p:nvPr/>
          </p:nvSpPr>
          <p:spPr>
            <a:xfrm>
              <a:off x="8911200" y="4464080"/>
              <a:ext cx="4398" cy="2295"/>
            </a:xfrm>
            <a:custGeom>
              <a:avLst/>
              <a:gdLst/>
              <a:ahLst/>
              <a:cxnLst/>
              <a:rect l="l" t="t" r="r" b="b"/>
              <a:pathLst>
                <a:path w="69" h="36" extrusionOk="0">
                  <a:moveTo>
                    <a:pt x="3" y="0"/>
                  </a:moveTo>
                  <a:cubicBezTo>
                    <a:pt x="1" y="0"/>
                    <a:pt x="5" y="5"/>
                    <a:pt x="23" y="18"/>
                  </a:cubicBezTo>
                  <a:cubicBezTo>
                    <a:pt x="48" y="31"/>
                    <a:pt x="60" y="35"/>
                    <a:pt x="62" y="35"/>
                  </a:cubicBezTo>
                  <a:cubicBezTo>
                    <a:pt x="69" y="35"/>
                    <a:pt x="10" y="0"/>
                    <a:pt x="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3"/>
            <p:cNvSpPr/>
            <p:nvPr/>
          </p:nvSpPr>
          <p:spPr>
            <a:xfrm>
              <a:off x="8866836" y="4444512"/>
              <a:ext cx="18548" cy="6438"/>
            </a:xfrm>
            <a:custGeom>
              <a:avLst/>
              <a:gdLst/>
              <a:ahLst/>
              <a:cxnLst/>
              <a:rect l="l" t="t" r="r" b="b"/>
              <a:pathLst>
                <a:path w="291" h="101" extrusionOk="0">
                  <a:moveTo>
                    <a:pt x="13" y="1"/>
                  </a:moveTo>
                  <a:cubicBezTo>
                    <a:pt x="0" y="1"/>
                    <a:pt x="31" y="17"/>
                    <a:pt x="87" y="40"/>
                  </a:cubicBezTo>
                  <a:cubicBezTo>
                    <a:pt x="169" y="60"/>
                    <a:pt x="230" y="80"/>
                    <a:pt x="291" y="101"/>
                  </a:cubicBezTo>
                  <a:cubicBezTo>
                    <a:pt x="256" y="83"/>
                    <a:pt x="130" y="35"/>
                    <a:pt x="135" y="35"/>
                  </a:cubicBezTo>
                  <a:cubicBezTo>
                    <a:pt x="136" y="35"/>
                    <a:pt x="140" y="37"/>
                    <a:pt x="148" y="40"/>
                  </a:cubicBezTo>
                  <a:lnTo>
                    <a:pt x="148" y="40"/>
                  </a:lnTo>
                  <a:cubicBezTo>
                    <a:pt x="66" y="12"/>
                    <a:pt x="24" y="1"/>
                    <a:pt x="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3"/>
            <p:cNvSpPr/>
            <p:nvPr/>
          </p:nvSpPr>
          <p:spPr>
            <a:xfrm>
              <a:off x="8861992" y="4445723"/>
              <a:ext cx="5227" cy="1339"/>
            </a:xfrm>
            <a:custGeom>
              <a:avLst/>
              <a:gdLst/>
              <a:ahLst/>
              <a:cxnLst/>
              <a:rect l="l" t="t" r="r" b="b"/>
              <a:pathLst>
                <a:path w="82" h="21" extrusionOk="0">
                  <a:moveTo>
                    <a:pt x="0" y="0"/>
                  </a:moveTo>
                  <a:cubicBezTo>
                    <a:pt x="21" y="0"/>
                    <a:pt x="61" y="21"/>
                    <a:pt x="82" y="21"/>
                  </a:cubicBezTo>
                  <a:cubicBezTo>
                    <a:pt x="82" y="21"/>
                    <a:pt x="41"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3"/>
            <p:cNvSpPr/>
            <p:nvPr/>
          </p:nvSpPr>
          <p:spPr>
            <a:xfrm>
              <a:off x="8867155" y="4446998"/>
              <a:ext cx="13067" cy="3952"/>
            </a:xfrm>
            <a:custGeom>
              <a:avLst/>
              <a:gdLst/>
              <a:ahLst/>
              <a:cxnLst/>
              <a:rect l="l" t="t" r="r" b="b"/>
              <a:pathLst>
                <a:path w="205" h="62" extrusionOk="0">
                  <a:moveTo>
                    <a:pt x="1" y="1"/>
                  </a:moveTo>
                  <a:lnTo>
                    <a:pt x="1" y="1"/>
                  </a:lnTo>
                  <a:cubicBezTo>
                    <a:pt x="32" y="16"/>
                    <a:pt x="39" y="20"/>
                    <a:pt x="68" y="21"/>
                  </a:cubicBezTo>
                  <a:lnTo>
                    <a:pt x="68" y="21"/>
                  </a:lnTo>
                  <a:lnTo>
                    <a:pt x="1" y="1"/>
                  </a:lnTo>
                  <a:close/>
                  <a:moveTo>
                    <a:pt x="68" y="21"/>
                  </a:moveTo>
                  <a:lnTo>
                    <a:pt x="97" y="30"/>
                  </a:lnTo>
                  <a:lnTo>
                    <a:pt x="97" y="30"/>
                  </a:lnTo>
                  <a:cubicBezTo>
                    <a:pt x="98" y="27"/>
                    <a:pt x="99" y="24"/>
                    <a:pt x="103" y="21"/>
                  </a:cubicBezTo>
                  <a:cubicBezTo>
                    <a:pt x="88" y="21"/>
                    <a:pt x="77" y="21"/>
                    <a:pt x="68" y="21"/>
                  </a:cubicBezTo>
                  <a:close/>
                  <a:moveTo>
                    <a:pt x="97" y="30"/>
                  </a:moveTo>
                  <a:lnTo>
                    <a:pt x="97" y="30"/>
                  </a:lnTo>
                  <a:cubicBezTo>
                    <a:pt x="97" y="42"/>
                    <a:pt x="137" y="45"/>
                    <a:pt x="204" y="62"/>
                  </a:cubicBezTo>
                  <a:lnTo>
                    <a:pt x="97" y="3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3"/>
            <p:cNvSpPr/>
            <p:nvPr/>
          </p:nvSpPr>
          <p:spPr>
            <a:xfrm>
              <a:off x="8887935" y="4454774"/>
              <a:ext cx="16955" cy="8222"/>
            </a:xfrm>
            <a:custGeom>
              <a:avLst/>
              <a:gdLst/>
              <a:ahLst/>
              <a:cxnLst/>
              <a:rect l="l" t="t" r="r" b="b"/>
              <a:pathLst>
                <a:path w="266" h="129" extrusionOk="0">
                  <a:moveTo>
                    <a:pt x="1" y="1"/>
                  </a:moveTo>
                  <a:lnTo>
                    <a:pt x="1" y="1"/>
                  </a:lnTo>
                  <a:cubicBezTo>
                    <a:pt x="57" y="29"/>
                    <a:pt x="144" y="67"/>
                    <a:pt x="129" y="67"/>
                  </a:cubicBezTo>
                  <a:cubicBezTo>
                    <a:pt x="123" y="67"/>
                    <a:pt x="97" y="60"/>
                    <a:pt x="41" y="41"/>
                  </a:cubicBezTo>
                  <a:lnTo>
                    <a:pt x="41" y="41"/>
                  </a:lnTo>
                  <a:cubicBezTo>
                    <a:pt x="175" y="92"/>
                    <a:pt x="241" y="128"/>
                    <a:pt x="259" y="128"/>
                  </a:cubicBezTo>
                  <a:cubicBezTo>
                    <a:pt x="264" y="128"/>
                    <a:pt x="265" y="127"/>
                    <a:pt x="265" y="123"/>
                  </a:cubicBezTo>
                  <a:cubicBezTo>
                    <a:pt x="245" y="123"/>
                    <a:pt x="164" y="62"/>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3"/>
            <p:cNvSpPr/>
            <p:nvPr/>
          </p:nvSpPr>
          <p:spPr>
            <a:xfrm>
              <a:off x="8935995" y="4488557"/>
              <a:ext cx="14341" cy="10453"/>
            </a:xfrm>
            <a:custGeom>
              <a:avLst/>
              <a:gdLst/>
              <a:ahLst/>
              <a:cxnLst/>
              <a:rect l="l" t="t" r="r" b="b"/>
              <a:pathLst>
                <a:path w="225" h="164" extrusionOk="0">
                  <a:moveTo>
                    <a:pt x="0" y="0"/>
                  </a:moveTo>
                  <a:lnTo>
                    <a:pt x="122" y="102"/>
                  </a:lnTo>
                  <a:lnTo>
                    <a:pt x="224" y="163"/>
                  </a:lnTo>
                  <a:cubicBezTo>
                    <a:pt x="163" y="122"/>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3"/>
            <p:cNvSpPr/>
            <p:nvPr/>
          </p:nvSpPr>
          <p:spPr>
            <a:xfrm>
              <a:off x="8795765" y="4436608"/>
              <a:ext cx="14341" cy="1339"/>
            </a:xfrm>
            <a:custGeom>
              <a:avLst/>
              <a:gdLst/>
              <a:ahLst/>
              <a:cxnLst/>
              <a:rect l="l" t="t" r="r" b="b"/>
              <a:pathLst>
                <a:path w="225" h="21" extrusionOk="0">
                  <a:moveTo>
                    <a:pt x="225" y="1"/>
                  </a:moveTo>
                  <a:cubicBezTo>
                    <a:pt x="184" y="1"/>
                    <a:pt x="107" y="10"/>
                    <a:pt x="54" y="10"/>
                  </a:cubicBezTo>
                  <a:cubicBezTo>
                    <a:pt x="28" y="10"/>
                    <a:pt x="8" y="7"/>
                    <a:pt x="1" y="1"/>
                  </a:cubicBezTo>
                  <a:lnTo>
                    <a:pt x="1" y="1"/>
                  </a:lnTo>
                  <a:cubicBezTo>
                    <a:pt x="1" y="21"/>
                    <a:pt x="82" y="21"/>
                    <a:pt x="82" y="21"/>
                  </a:cubicBezTo>
                  <a:cubicBezTo>
                    <a:pt x="143" y="21"/>
                    <a:pt x="184" y="1"/>
                    <a:pt x="2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3"/>
            <p:cNvSpPr/>
            <p:nvPr/>
          </p:nvSpPr>
          <p:spPr>
            <a:xfrm>
              <a:off x="8787989" y="4437883"/>
              <a:ext cx="14341" cy="2677"/>
            </a:xfrm>
            <a:custGeom>
              <a:avLst/>
              <a:gdLst/>
              <a:ahLst/>
              <a:cxnLst/>
              <a:rect l="l" t="t" r="r" b="b"/>
              <a:pathLst>
                <a:path w="225" h="42" extrusionOk="0">
                  <a:moveTo>
                    <a:pt x="204" y="1"/>
                  </a:moveTo>
                  <a:cubicBezTo>
                    <a:pt x="143" y="1"/>
                    <a:pt x="62" y="21"/>
                    <a:pt x="1" y="42"/>
                  </a:cubicBezTo>
                  <a:cubicBezTo>
                    <a:pt x="41" y="42"/>
                    <a:pt x="82" y="42"/>
                    <a:pt x="123" y="21"/>
                  </a:cubicBezTo>
                  <a:lnTo>
                    <a:pt x="184" y="21"/>
                  </a:lnTo>
                  <a:cubicBezTo>
                    <a:pt x="204" y="1"/>
                    <a:pt x="225"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3"/>
            <p:cNvSpPr/>
            <p:nvPr/>
          </p:nvSpPr>
          <p:spPr>
            <a:xfrm>
              <a:off x="8854216" y="4446998"/>
              <a:ext cx="26006" cy="5227"/>
            </a:xfrm>
            <a:custGeom>
              <a:avLst/>
              <a:gdLst/>
              <a:ahLst/>
              <a:cxnLst/>
              <a:rect l="l" t="t" r="r" b="b"/>
              <a:pathLst>
                <a:path w="408" h="82" extrusionOk="0">
                  <a:moveTo>
                    <a:pt x="0" y="1"/>
                  </a:moveTo>
                  <a:cubicBezTo>
                    <a:pt x="82" y="1"/>
                    <a:pt x="143" y="21"/>
                    <a:pt x="204" y="41"/>
                  </a:cubicBezTo>
                  <a:lnTo>
                    <a:pt x="407" y="82"/>
                  </a:lnTo>
                  <a:cubicBezTo>
                    <a:pt x="306" y="62"/>
                    <a:pt x="183" y="21"/>
                    <a:pt x="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3"/>
            <p:cNvSpPr/>
            <p:nvPr/>
          </p:nvSpPr>
          <p:spPr>
            <a:xfrm>
              <a:off x="8739992" y="4448273"/>
              <a:ext cx="11728" cy="7904"/>
            </a:xfrm>
            <a:custGeom>
              <a:avLst/>
              <a:gdLst/>
              <a:ahLst/>
              <a:cxnLst/>
              <a:rect l="l" t="t" r="r" b="b"/>
              <a:pathLst>
                <a:path w="184" h="124" extrusionOk="0">
                  <a:moveTo>
                    <a:pt x="183" y="1"/>
                  </a:moveTo>
                  <a:lnTo>
                    <a:pt x="183" y="1"/>
                  </a:lnTo>
                  <a:cubicBezTo>
                    <a:pt x="161" y="12"/>
                    <a:pt x="145" y="23"/>
                    <a:pt x="128" y="38"/>
                  </a:cubicBezTo>
                  <a:lnTo>
                    <a:pt x="128" y="38"/>
                  </a:lnTo>
                  <a:cubicBezTo>
                    <a:pt x="146" y="26"/>
                    <a:pt x="165" y="13"/>
                    <a:pt x="183" y="1"/>
                  </a:cubicBezTo>
                  <a:close/>
                  <a:moveTo>
                    <a:pt x="128" y="38"/>
                  </a:moveTo>
                  <a:lnTo>
                    <a:pt x="128" y="38"/>
                  </a:lnTo>
                  <a:cubicBezTo>
                    <a:pt x="85" y="66"/>
                    <a:pt x="43" y="95"/>
                    <a:pt x="0" y="123"/>
                  </a:cubicBezTo>
                  <a:lnTo>
                    <a:pt x="81" y="82"/>
                  </a:lnTo>
                  <a:cubicBezTo>
                    <a:pt x="100" y="64"/>
                    <a:pt x="114" y="50"/>
                    <a:pt x="128" y="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3"/>
            <p:cNvSpPr/>
            <p:nvPr/>
          </p:nvSpPr>
          <p:spPr>
            <a:xfrm>
              <a:off x="8694545" y="4470518"/>
              <a:ext cx="22245" cy="16764"/>
            </a:xfrm>
            <a:custGeom>
              <a:avLst/>
              <a:gdLst/>
              <a:ahLst/>
              <a:cxnLst/>
              <a:rect l="l" t="t" r="r" b="b"/>
              <a:pathLst>
                <a:path w="349" h="263" extrusionOk="0">
                  <a:moveTo>
                    <a:pt x="347" y="1"/>
                  </a:moveTo>
                  <a:cubicBezTo>
                    <a:pt x="343" y="1"/>
                    <a:pt x="286" y="36"/>
                    <a:pt x="275" y="36"/>
                  </a:cubicBezTo>
                  <a:cubicBezTo>
                    <a:pt x="270" y="36"/>
                    <a:pt x="272" y="31"/>
                    <a:pt x="285" y="18"/>
                  </a:cubicBezTo>
                  <a:lnTo>
                    <a:pt x="285" y="18"/>
                  </a:lnTo>
                  <a:cubicBezTo>
                    <a:pt x="183" y="100"/>
                    <a:pt x="82" y="181"/>
                    <a:pt x="0" y="263"/>
                  </a:cubicBezTo>
                  <a:cubicBezTo>
                    <a:pt x="102" y="181"/>
                    <a:pt x="204" y="100"/>
                    <a:pt x="326" y="18"/>
                  </a:cubicBezTo>
                  <a:cubicBezTo>
                    <a:pt x="343" y="6"/>
                    <a:pt x="349" y="1"/>
                    <a:pt x="3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3"/>
            <p:cNvSpPr/>
            <p:nvPr/>
          </p:nvSpPr>
          <p:spPr>
            <a:xfrm>
              <a:off x="8686768" y="4487218"/>
              <a:ext cx="7840" cy="9179"/>
            </a:xfrm>
            <a:custGeom>
              <a:avLst/>
              <a:gdLst/>
              <a:ahLst/>
              <a:cxnLst/>
              <a:rect l="l" t="t" r="r" b="b"/>
              <a:pathLst>
                <a:path w="123" h="144" extrusionOk="0">
                  <a:moveTo>
                    <a:pt x="0" y="143"/>
                  </a:moveTo>
                  <a:cubicBezTo>
                    <a:pt x="41" y="103"/>
                    <a:pt x="81" y="62"/>
                    <a:pt x="122" y="1"/>
                  </a:cubicBezTo>
                  <a:cubicBezTo>
                    <a:pt x="81" y="62"/>
                    <a:pt x="41" y="103"/>
                    <a:pt x="0" y="14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3"/>
            <p:cNvSpPr/>
            <p:nvPr/>
          </p:nvSpPr>
          <p:spPr>
            <a:xfrm>
              <a:off x="8754270" y="4446998"/>
              <a:ext cx="10390" cy="2677"/>
            </a:xfrm>
            <a:custGeom>
              <a:avLst/>
              <a:gdLst/>
              <a:ahLst/>
              <a:cxnLst/>
              <a:rect l="l" t="t" r="r" b="b"/>
              <a:pathLst>
                <a:path w="163" h="42" extrusionOk="0">
                  <a:moveTo>
                    <a:pt x="163" y="1"/>
                  </a:moveTo>
                  <a:lnTo>
                    <a:pt x="163" y="1"/>
                  </a:lnTo>
                  <a:cubicBezTo>
                    <a:pt x="163" y="1"/>
                    <a:pt x="122" y="1"/>
                    <a:pt x="0" y="41"/>
                  </a:cubicBezTo>
                  <a:cubicBezTo>
                    <a:pt x="41" y="41"/>
                    <a:pt x="61" y="41"/>
                    <a:pt x="81" y="21"/>
                  </a:cubicBezTo>
                  <a:cubicBezTo>
                    <a:pt x="122" y="21"/>
                    <a:pt x="143" y="21"/>
                    <a:pt x="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3"/>
            <p:cNvSpPr/>
            <p:nvPr/>
          </p:nvSpPr>
          <p:spPr>
            <a:xfrm>
              <a:off x="8749043" y="4449611"/>
              <a:ext cx="11728" cy="3952"/>
            </a:xfrm>
            <a:custGeom>
              <a:avLst/>
              <a:gdLst/>
              <a:ahLst/>
              <a:cxnLst/>
              <a:rect l="l" t="t" r="r" b="b"/>
              <a:pathLst>
                <a:path w="184" h="62" extrusionOk="0">
                  <a:moveTo>
                    <a:pt x="184" y="0"/>
                  </a:moveTo>
                  <a:cubicBezTo>
                    <a:pt x="101" y="17"/>
                    <a:pt x="59" y="47"/>
                    <a:pt x="24" y="57"/>
                  </a:cubicBezTo>
                  <a:lnTo>
                    <a:pt x="24" y="57"/>
                  </a:lnTo>
                  <a:cubicBezTo>
                    <a:pt x="55" y="50"/>
                    <a:pt x="108" y="31"/>
                    <a:pt x="184" y="0"/>
                  </a:cubicBezTo>
                  <a:close/>
                  <a:moveTo>
                    <a:pt x="24" y="57"/>
                  </a:moveTo>
                  <a:lnTo>
                    <a:pt x="24" y="57"/>
                  </a:lnTo>
                  <a:cubicBezTo>
                    <a:pt x="14" y="60"/>
                    <a:pt x="6" y="61"/>
                    <a:pt x="1" y="61"/>
                  </a:cubicBezTo>
                  <a:cubicBezTo>
                    <a:pt x="8" y="61"/>
                    <a:pt x="16" y="60"/>
                    <a:pt x="24" y="5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3"/>
            <p:cNvSpPr/>
            <p:nvPr/>
          </p:nvSpPr>
          <p:spPr>
            <a:xfrm>
              <a:off x="8764596" y="4446998"/>
              <a:ext cx="1402" cy="64"/>
            </a:xfrm>
            <a:custGeom>
              <a:avLst/>
              <a:gdLst/>
              <a:ahLst/>
              <a:cxnLst/>
              <a:rect l="l" t="t" r="r" b="b"/>
              <a:pathLst>
                <a:path w="22" h="1" extrusionOk="0">
                  <a:moveTo>
                    <a:pt x="1" y="1"/>
                  </a:moveTo>
                  <a:cubicBezTo>
                    <a:pt x="21" y="1"/>
                    <a:pt x="21" y="1"/>
                    <a:pt x="21" y="1"/>
                  </a:cubicBezTo>
                  <a:cubicBezTo>
                    <a:pt x="21" y="1"/>
                    <a:pt x="2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3"/>
            <p:cNvSpPr/>
            <p:nvPr/>
          </p:nvSpPr>
          <p:spPr>
            <a:xfrm>
              <a:off x="8802139" y="4440496"/>
              <a:ext cx="22245" cy="2677"/>
            </a:xfrm>
            <a:custGeom>
              <a:avLst/>
              <a:gdLst/>
              <a:ahLst/>
              <a:cxnLst/>
              <a:rect l="l" t="t" r="r" b="b"/>
              <a:pathLst>
                <a:path w="349" h="42" extrusionOk="0">
                  <a:moveTo>
                    <a:pt x="349" y="1"/>
                  </a:moveTo>
                  <a:cubicBezTo>
                    <a:pt x="317" y="1"/>
                    <a:pt x="293" y="1"/>
                    <a:pt x="276" y="2"/>
                  </a:cubicBezTo>
                  <a:lnTo>
                    <a:pt x="276" y="2"/>
                  </a:lnTo>
                  <a:cubicBezTo>
                    <a:pt x="301" y="1"/>
                    <a:pt x="326" y="1"/>
                    <a:pt x="349" y="1"/>
                  </a:cubicBezTo>
                  <a:close/>
                  <a:moveTo>
                    <a:pt x="276" y="2"/>
                  </a:moveTo>
                  <a:cubicBezTo>
                    <a:pt x="141" y="7"/>
                    <a:pt x="0" y="24"/>
                    <a:pt x="206" y="41"/>
                  </a:cubicBezTo>
                  <a:cubicBezTo>
                    <a:pt x="275" y="24"/>
                    <a:pt x="185" y="7"/>
                    <a:pt x="276"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3"/>
            <p:cNvSpPr/>
            <p:nvPr/>
          </p:nvSpPr>
          <p:spPr>
            <a:xfrm>
              <a:off x="8773711" y="4441835"/>
              <a:ext cx="14341" cy="3952"/>
            </a:xfrm>
            <a:custGeom>
              <a:avLst/>
              <a:gdLst/>
              <a:ahLst/>
              <a:cxnLst/>
              <a:rect l="l" t="t" r="r" b="b"/>
              <a:pathLst>
                <a:path w="225" h="62" extrusionOk="0">
                  <a:moveTo>
                    <a:pt x="225" y="0"/>
                  </a:moveTo>
                  <a:lnTo>
                    <a:pt x="225" y="0"/>
                  </a:lnTo>
                  <a:cubicBezTo>
                    <a:pt x="143" y="20"/>
                    <a:pt x="62" y="41"/>
                    <a:pt x="1" y="61"/>
                  </a:cubicBezTo>
                  <a:cubicBezTo>
                    <a:pt x="62" y="61"/>
                    <a:pt x="143" y="20"/>
                    <a:pt x="225" y="20"/>
                  </a:cubicBezTo>
                  <a:cubicBezTo>
                    <a:pt x="204" y="20"/>
                    <a:pt x="163" y="20"/>
                    <a:pt x="2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3"/>
            <p:cNvSpPr/>
            <p:nvPr/>
          </p:nvSpPr>
          <p:spPr>
            <a:xfrm>
              <a:off x="8767209" y="4445723"/>
              <a:ext cx="6565" cy="2613"/>
            </a:xfrm>
            <a:custGeom>
              <a:avLst/>
              <a:gdLst/>
              <a:ahLst/>
              <a:cxnLst/>
              <a:rect l="l" t="t" r="r" b="b"/>
              <a:pathLst>
                <a:path w="103" h="41" extrusionOk="0">
                  <a:moveTo>
                    <a:pt x="102" y="0"/>
                  </a:moveTo>
                  <a:lnTo>
                    <a:pt x="102" y="0"/>
                  </a:lnTo>
                  <a:cubicBezTo>
                    <a:pt x="67" y="18"/>
                    <a:pt x="47" y="20"/>
                    <a:pt x="28" y="34"/>
                  </a:cubicBezTo>
                  <a:lnTo>
                    <a:pt x="28" y="34"/>
                  </a:lnTo>
                  <a:cubicBezTo>
                    <a:pt x="49" y="27"/>
                    <a:pt x="76" y="13"/>
                    <a:pt x="102" y="0"/>
                  </a:cubicBezTo>
                  <a:close/>
                  <a:moveTo>
                    <a:pt x="28" y="34"/>
                  </a:moveTo>
                  <a:cubicBezTo>
                    <a:pt x="17" y="38"/>
                    <a:pt x="8" y="41"/>
                    <a:pt x="1" y="41"/>
                  </a:cubicBezTo>
                  <a:lnTo>
                    <a:pt x="21" y="41"/>
                  </a:lnTo>
                  <a:cubicBezTo>
                    <a:pt x="23" y="38"/>
                    <a:pt x="26" y="36"/>
                    <a:pt x="28" y="3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3"/>
            <p:cNvSpPr/>
            <p:nvPr/>
          </p:nvSpPr>
          <p:spPr>
            <a:xfrm>
              <a:off x="8690656" y="4478295"/>
              <a:ext cx="20907" cy="16827"/>
            </a:xfrm>
            <a:custGeom>
              <a:avLst/>
              <a:gdLst/>
              <a:ahLst/>
              <a:cxnLst/>
              <a:rect l="l" t="t" r="r" b="b"/>
              <a:pathLst>
                <a:path w="328" h="264" extrusionOk="0">
                  <a:moveTo>
                    <a:pt x="319" y="0"/>
                  </a:moveTo>
                  <a:cubicBezTo>
                    <a:pt x="312" y="0"/>
                    <a:pt x="291" y="13"/>
                    <a:pt x="244" y="59"/>
                  </a:cubicBezTo>
                  <a:cubicBezTo>
                    <a:pt x="220" y="84"/>
                    <a:pt x="192" y="108"/>
                    <a:pt x="161" y="134"/>
                  </a:cubicBezTo>
                  <a:lnTo>
                    <a:pt x="161" y="134"/>
                  </a:lnTo>
                  <a:cubicBezTo>
                    <a:pt x="209" y="96"/>
                    <a:pt x="258" y="57"/>
                    <a:pt x="306" y="19"/>
                  </a:cubicBezTo>
                  <a:cubicBezTo>
                    <a:pt x="317" y="19"/>
                    <a:pt x="328" y="0"/>
                    <a:pt x="319" y="0"/>
                  </a:cubicBezTo>
                  <a:close/>
                  <a:moveTo>
                    <a:pt x="161" y="134"/>
                  </a:moveTo>
                  <a:cubicBezTo>
                    <a:pt x="108" y="177"/>
                    <a:pt x="54" y="220"/>
                    <a:pt x="0" y="263"/>
                  </a:cubicBezTo>
                  <a:cubicBezTo>
                    <a:pt x="61" y="214"/>
                    <a:pt x="115" y="173"/>
                    <a:pt x="161" y="13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3"/>
            <p:cNvSpPr/>
            <p:nvPr/>
          </p:nvSpPr>
          <p:spPr>
            <a:xfrm>
              <a:off x="8729602" y="4463889"/>
              <a:ext cx="2613" cy="1339"/>
            </a:xfrm>
            <a:custGeom>
              <a:avLst/>
              <a:gdLst/>
              <a:ahLst/>
              <a:cxnLst/>
              <a:rect l="l" t="t" r="r" b="b"/>
              <a:pathLst>
                <a:path w="41" h="21" extrusionOk="0">
                  <a:moveTo>
                    <a:pt x="20" y="0"/>
                  </a:moveTo>
                  <a:cubicBezTo>
                    <a:pt x="20" y="0"/>
                    <a:pt x="20" y="21"/>
                    <a:pt x="0" y="21"/>
                  </a:cubicBezTo>
                  <a:cubicBezTo>
                    <a:pt x="20" y="21"/>
                    <a:pt x="41" y="0"/>
                    <a:pt x="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3"/>
            <p:cNvSpPr/>
            <p:nvPr/>
          </p:nvSpPr>
          <p:spPr>
            <a:xfrm>
              <a:off x="8636094" y="4541780"/>
              <a:ext cx="1402" cy="1339"/>
            </a:xfrm>
            <a:custGeom>
              <a:avLst/>
              <a:gdLst/>
              <a:ahLst/>
              <a:cxnLst/>
              <a:rect l="l" t="t" r="r" b="b"/>
              <a:pathLst>
                <a:path w="22" h="21" extrusionOk="0">
                  <a:moveTo>
                    <a:pt x="21" y="0"/>
                  </a:moveTo>
                  <a:lnTo>
                    <a:pt x="1" y="21"/>
                  </a:lnTo>
                  <a:cubicBezTo>
                    <a:pt x="21" y="21"/>
                    <a:pt x="21" y="21"/>
                    <a:pt x="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3"/>
            <p:cNvSpPr/>
            <p:nvPr/>
          </p:nvSpPr>
          <p:spPr>
            <a:xfrm>
              <a:off x="8710097" y="4471666"/>
              <a:ext cx="11728" cy="8796"/>
            </a:xfrm>
            <a:custGeom>
              <a:avLst/>
              <a:gdLst/>
              <a:ahLst/>
              <a:cxnLst/>
              <a:rect l="l" t="t" r="r" b="b"/>
              <a:pathLst>
                <a:path w="184" h="138" extrusionOk="0">
                  <a:moveTo>
                    <a:pt x="184" y="0"/>
                  </a:moveTo>
                  <a:cubicBezTo>
                    <a:pt x="167" y="9"/>
                    <a:pt x="151" y="20"/>
                    <a:pt x="131" y="35"/>
                  </a:cubicBezTo>
                  <a:lnTo>
                    <a:pt x="131" y="35"/>
                  </a:lnTo>
                  <a:cubicBezTo>
                    <a:pt x="149" y="24"/>
                    <a:pt x="166" y="12"/>
                    <a:pt x="184" y="0"/>
                  </a:cubicBezTo>
                  <a:close/>
                  <a:moveTo>
                    <a:pt x="131" y="35"/>
                  </a:moveTo>
                  <a:lnTo>
                    <a:pt x="131" y="35"/>
                  </a:lnTo>
                  <a:cubicBezTo>
                    <a:pt x="88" y="65"/>
                    <a:pt x="44" y="94"/>
                    <a:pt x="1" y="123"/>
                  </a:cubicBezTo>
                  <a:cubicBezTo>
                    <a:pt x="1" y="133"/>
                    <a:pt x="1" y="138"/>
                    <a:pt x="3" y="138"/>
                  </a:cubicBezTo>
                  <a:cubicBezTo>
                    <a:pt x="6" y="138"/>
                    <a:pt x="11" y="133"/>
                    <a:pt x="21" y="123"/>
                  </a:cubicBezTo>
                  <a:cubicBezTo>
                    <a:pt x="69" y="86"/>
                    <a:pt x="103" y="57"/>
                    <a:pt x="131" y="3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3"/>
            <p:cNvSpPr/>
            <p:nvPr/>
          </p:nvSpPr>
          <p:spPr>
            <a:xfrm>
              <a:off x="8672426" y="4504110"/>
              <a:ext cx="7904" cy="6565"/>
            </a:xfrm>
            <a:custGeom>
              <a:avLst/>
              <a:gdLst/>
              <a:ahLst/>
              <a:cxnLst/>
              <a:rect l="l" t="t" r="r" b="b"/>
              <a:pathLst>
                <a:path w="124" h="103" extrusionOk="0">
                  <a:moveTo>
                    <a:pt x="123" y="1"/>
                  </a:moveTo>
                  <a:lnTo>
                    <a:pt x="123" y="1"/>
                  </a:lnTo>
                  <a:cubicBezTo>
                    <a:pt x="82" y="21"/>
                    <a:pt x="1" y="82"/>
                    <a:pt x="1" y="102"/>
                  </a:cubicBezTo>
                  <a:cubicBezTo>
                    <a:pt x="42" y="62"/>
                    <a:pt x="82" y="41"/>
                    <a:pt x="1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3"/>
            <p:cNvSpPr/>
            <p:nvPr/>
          </p:nvSpPr>
          <p:spPr>
            <a:xfrm>
              <a:off x="8727307" y="4465164"/>
              <a:ext cx="2358" cy="1020"/>
            </a:xfrm>
            <a:custGeom>
              <a:avLst/>
              <a:gdLst/>
              <a:ahLst/>
              <a:cxnLst/>
              <a:rect l="l" t="t" r="r" b="b"/>
              <a:pathLst>
                <a:path w="37" h="16" extrusionOk="0">
                  <a:moveTo>
                    <a:pt x="16" y="1"/>
                  </a:moveTo>
                  <a:cubicBezTo>
                    <a:pt x="6" y="11"/>
                    <a:pt x="0" y="16"/>
                    <a:pt x="3" y="16"/>
                  </a:cubicBezTo>
                  <a:cubicBezTo>
                    <a:pt x="6" y="16"/>
                    <a:pt x="16" y="11"/>
                    <a:pt x="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3"/>
            <p:cNvSpPr/>
            <p:nvPr/>
          </p:nvSpPr>
          <p:spPr>
            <a:xfrm>
              <a:off x="8721762" y="4465164"/>
              <a:ext cx="7904" cy="6565"/>
            </a:xfrm>
            <a:custGeom>
              <a:avLst/>
              <a:gdLst/>
              <a:ahLst/>
              <a:cxnLst/>
              <a:rect l="l" t="t" r="r" b="b"/>
              <a:pathLst>
                <a:path w="124" h="103" extrusionOk="0">
                  <a:moveTo>
                    <a:pt x="103" y="1"/>
                  </a:moveTo>
                  <a:cubicBezTo>
                    <a:pt x="62" y="41"/>
                    <a:pt x="42" y="62"/>
                    <a:pt x="1" y="102"/>
                  </a:cubicBezTo>
                  <a:cubicBezTo>
                    <a:pt x="42" y="62"/>
                    <a:pt x="82" y="21"/>
                    <a:pt x="1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3"/>
            <p:cNvSpPr/>
            <p:nvPr/>
          </p:nvSpPr>
          <p:spPr>
            <a:xfrm>
              <a:off x="8637433" y="4522276"/>
              <a:ext cx="24731" cy="19568"/>
            </a:xfrm>
            <a:custGeom>
              <a:avLst/>
              <a:gdLst/>
              <a:ahLst/>
              <a:cxnLst/>
              <a:rect l="l" t="t" r="r" b="b"/>
              <a:pathLst>
                <a:path w="388" h="307" extrusionOk="0">
                  <a:moveTo>
                    <a:pt x="387" y="1"/>
                  </a:moveTo>
                  <a:lnTo>
                    <a:pt x="387" y="1"/>
                  </a:lnTo>
                  <a:cubicBezTo>
                    <a:pt x="306" y="62"/>
                    <a:pt x="245" y="103"/>
                    <a:pt x="143" y="184"/>
                  </a:cubicBezTo>
                  <a:cubicBezTo>
                    <a:pt x="20" y="265"/>
                    <a:pt x="0" y="306"/>
                    <a:pt x="0" y="306"/>
                  </a:cubicBezTo>
                  <a:cubicBezTo>
                    <a:pt x="122" y="225"/>
                    <a:pt x="224" y="143"/>
                    <a:pt x="346" y="41"/>
                  </a:cubicBezTo>
                  <a:lnTo>
                    <a:pt x="346" y="41"/>
                  </a:lnTo>
                  <a:lnTo>
                    <a:pt x="3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3"/>
            <p:cNvSpPr/>
            <p:nvPr/>
          </p:nvSpPr>
          <p:spPr>
            <a:xfrm>
              <a:off x="8662100" y="4495058"/>
              <a:ext cx="28619" cy="27281"/>
            </a:xfrm>
            <a:custGeom>
              <a:avLst/>
              <a:gdLst/>
              <a:ahLst/>
              <a:cxnLst/>
              <a:rect l="l" t="t" r="r" b="b"/>
              <a:pathLst>
                <a:path w="449" h="428" extrusionOk="0">
                  <a:moveTo>
                    <a:pt x="448" y="61"/>
                  </a:moveTo>
                  <a:cubicBezTo>
                    <a:pt x="412" y="91"/>
                    <a:pt x="393" y="109"/>
                    <a:pt x="380" y="124"/>
                  </a:cubicBezTo>
                  <a:lnTo>
                    <a:pt x="380" y="124"/>
                  </a:lnTo>
                  <a:cubicBezTo>
                    <a:pt x="398" y="108"/>
                    <a:pt x="420" y="87"/>
                    <a:pt x="448" y="61"/>
                  </a:cubicBezTo>
                  <a:close/>
                  <a:moveTo>
                    <a:pt x="448" y="0"/>
                  </a:moveTo>
                  <a:cubicBezTo>
                    <a:pt x="394" y="54"/>
                    <a:pt x="356" y="93"/>
                    <a:pt x="305" y="129"/>
                  </a:cubicBezTo>
                  <a:lnTo>
                    <a:pt x="305" y="129"/>
                  </a:lnTo>
                  <a:cubicBezTo>
                    <a:pt x="304" y="128"/>
                    <a:pt x="304" y="127"/>
                    <a:pt x="303" y="127"/>
                  </a:cubicBezTo>
                  <a:cubicBezTo>
                    <a:pt x="300" y="127"/>
                    <a:pt x="295" y="132"/>
                    <a:pt x="285" y="143"/>
                  </a:cubicBezTo>
                  <a:cubicBezTo>
                    <a:pt x="292" y="138"/>
                    <a:pt x="298" y="134"/>
                    <a:pt x="305" y="129"/>
                  </a:cubicBezTo>
                  <a:lnTo>
                    <a:pt x="305" y="129"/>
                  </a:lnTo>
                  <a:cubicBezTo>
                    <a:pt x="306" y="131"/>
                    <a:pt x="306" y="136"/>
                    <a:pt x="306" y="143"/>
                  </a:cubicBezTo>
                  <a:lnTo>
                    <a:pt x="285" y="143"/>
                  </a:lnTo>
                  <a:cubicBezTo>
                    <a:pt x="285" y="143"/>
                    <a:pt x="285" y="163"/>
                    <a:pt x="285" y="163"/>
                  </a:cubicBezTo>
                  <a:cubicBezTo>
                    <a:pt x="346" y="102"/>
                    <a:pt x="407" y="61"/>
                    <a:pt x="448" y="0"/>
                  </a:cubicBezTo>
                  <a:close/>
                  <a:moveTo>
                    <a:pt x="370" y="101"/>
                  </a:moveTo>
                  <a:cubicBezTo>
                    <a:pt x="364" y="101"/>
                    <a:pt x="341" y="117"/>
                    <a:pt x="285" y="163"/>
                  </a:cubicBezTo>
                  <a:cubicBezTo>
                    <a:pt x="285" y="163"/>
                    <a:pt x="285" y="163"/>
                    <a:pt x="285" y="163"/>
                  </a:cubicBezTo>
                  <a:lnTo>
                    <a:pt x="285" y="163"/>
                  </a:lnTo>
                  <a:cubicBezTo>
                    <a:pt x="251" y="214"/>
                    <a:pt x="147" y="320"/>
                    <a:pt x="171" y="320"/>
                  </a:cubicBezTo>
                  <a:cubicBezTo>
                    <a:pt x="176" y="320"/>
                    <a:pt x="186" y="316"/>
                    <a:pt x="204" y="306"/>
                  </a:cubicBezTo>
                  <a:cubicBezTo>
                    <a:pt x="347" y="177"/>
                    <a:pt x="349" y="159"/>
                    <a:pt x="380" y="124"/>
                  </a:cubicBezTo>
                  <a:lnTo>
                    <a:pt x="380" y="124"/>
                  </a:lnTo>
                  <a:cubicBezTo>
                    <a:pt x="342" y="158"/>
                    <a:pt x="327" y="170"/>
                    <a:pt x="325" y="170"/>
                  </a:cubicBezTo>
                  <a:cubicBezTo>
                    <a:pt x="318" y="170"/>
                    <a:pt x="382" y="101"/>
                    <a:pt x="370" y="101"/>
                  </a:cubicBezTo>
                  <a:close/>
                  <a:moveTo>
                    <a:pt x="285" y="143"/>
                  </a:moveTo>
                  <a:lnTo>
                    <a:pt x="0" y="428"/>
                  </a:lnTo>
                  <a:cubicBezTo>
                    <a:pt x="61" y="367"/>
                    <a:pt x="143" y="285"/>
                    <a:pt x="285" y="163"/>
                  </a:cubicBezTo>
                  <a:lnTo>
                    <a:pt x="285" y="163"/>
                  </a:lnTo>
                  <a:cubicBezTo>
                    <a:pt x="253" y="189"/>
                    <a:pt x="239" y="198"/>
                    <a:pt x="236" y="198"/>
                  </a:cubicBezTo>
                  <a:cubicBezTo>
                    <a:pt x="229" y="198"/>
                    <a:pt x="270" y="157"/>
                    <a:pt x="285" y="14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3"/>
            <p:cNvSpPr/>
            <p:nvPr/>
          </p:nvSpPr>
          <p:spPr>
            <a:xfrm>
              <a:off x="8798379" y="4445723"/>
              <a:ext cx="2677" cy="1339"/>
            </a:xfrm>
            <a:custGeom>
              <a:avLst/>
              <a:gdLst/>
              <a:ahLst/>
              <a:cxnLst/>
              <a:rect l="l" t="t" r="r" b="b"/>
              <a:pathLst>
                <a:path w="42" h="21" extrusionOk="0">
                  <a:moveTo>
                    <a:pt x="21" y="0"/>
                  </a:moveTo>
                  <a:lnTo>
                    <a:pt x="21" y="0"/>
                  </a:lnTo>
                  <a:cubicBezTo>
                    <a:pt x="0" y="21"/>
                    <a:pt x="0" y="21"/>
                    <a:pt x="41" y="21"/>
                  </a:cubicBezTo>
                  <a:cubicBezTo>
                    <a:pt x="21" y="21"/>
                    <a:pt x="21" y="21"/>
                    <a:pt x="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3"/>
            <p:cNvSpPr/>
            <p:nvPr/>
          </p:nvSpPr>
          <p:spPr>
            <a:xfrm>
              <a:off x="8776324" y="4444385"/>
              <a:ext cx="37670" cy="2677"/>
            </a:xfrm>
            <a:custGeom>
              <a:avLst/>
              <a:gdLst/>
              <a:ahLst/>
              <a:cxnLst/>
              <a:rect l="l" t="t" r="r" b="b"/>
              <a:pathLst>
                <a:path w="591" h="42" extrusionOk="0">
                  <a:moveTo>
                    <a:pt x="367" y="1"/>
                  </a:moveTo>
                  <a:cubicBezTo>
                    <a:pt x="285" y="1"/>
                    <a:pt x="184" y="21"/>
                    <a:pt x="102" y="21"/>
                  </a:cubicBezTo>
                  <a:cubicBezTo>
                    <a:pt x="61" y="42"/>
                    <a:pt x="21" y="42"/>
                    <a:pt x="0" y="42"/>
                  </a:cubicBezTo>
                  <a:lnTo>
                    <a:pt x="204" y="42"/>
                  </a:lnTo>
                  <a:cubicBezTo>
                    <a:pt x="245" y="42"/>
                    <a:pt x="265" y="21"/>
                    <a:pt x="367" y="21"/>
                  </a:cubicBezTo>
                  <a:cubicBezTo>
                    <a:pt x="428" y="21"/>
                    <a:pt x="591" y="1"/>
                    <a:pt x="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3"/>
            <p:cNvSpPr/>
            <p:nvPr/>
          </p:nvSpPr>
          <p:spPr>
            <a:xfrm>
              <a:off x="8776324" y="4446998"/>
              <a:ext cx="1339" cy="64"/>
            </a:xfrm>
            <a:custGeom>
              <a:avLst/>
              <a:gdLst/>
              <a:ahLst/>
              <a:cxnLst/>
              <a:rect l="l" t="t" r="r" b="b"/>
              <a:pathLst>
                <a:path w="21" h="1" extrusionOk="0">
                  <a:moveTo>
                    <a:pt x="21" y="1"/>
                  </a:moveTo>
                  <a:lnTo>
                    <a:pt x="0" y="1"/>
                  </a:lnTo>
                  <a:cubicBezTo>
                    <a:pt x="0" y="1"/>
                    <a:pt x="0" y="1"/>
                    <a:pt x="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3"/>
            <p:cNvSpPr/>
            <p:nvPr/>
          </p:nvSpPr>
          <p:spPr>
            <a:xfrm>
              <a:off x="8712711" y="4469052"/>
              <a:ext cx="19504" cy="14342"/>
            </a:xfrm>
            <a:custGeom>
              <a:avLst/>
              <a:gdLst/>
              <a:ahLst/>
              <a:cxnLst/>
              <a:rect l="l" t="t" r="r" b="b"/>
              <a:pathLst>
                <a:path w="306" h="225" extrusionOk="0">
                  <a:moveTo>
                    <a:pt x="285" y="1"/>
                  </a:moveTo>
                  <a:lnTo>
                    <a:pt x="285" y="1"/>
                  </a:lnTo>
                  <a:cubicBezTo>
                    <a:pt x="184" y="82"/>
                    <a:pt x="102" y="143"/>
                    <a:pt x="0" y="225"/>
                  </a:cubicBezTo>
                  <a:cubicBezTo>
                    <a:pt x="61" y="184"/>
                    <a:pt x="102" y="164"/>
                    <a:pt x="163" y="123"/>
                  </a:cubicBezTo>
                  <a:lnTo>
                    <a:pt x="143" y="123"/>
                  </a:lnTo>
                  <a:cubicBezTo>
                    <a:pt x="306" y="21"/>
                    <a:pt x="265" y="21"/>
                    <a:pt x="2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3"/>
            <p:cNvSpPr/>
            <p:nvPr/>
          </p:nvSpPr>
          <p:spPr>
            <a:xfrm>
              <a:off x="8627043" y="4540442"/>
              <a:ext cx="9115" cy="9179"/>
            </a:xfrm>
            <a:custGeom>
              <a:avLst/>
              <a:gdLst/>
              <a:ahLst/>
              <a:cxnLst/>
              <a:rect l="l" t="t" r="r" b="b"/>
              <a:pathLst>
                <a:path w="143" h="144" extrusionOk="0">
                  <a:moveTo>
                    <a:pt x="143" y="1"/>
                  </a:moveTo>
                  <a:cubicBezTo>
                    <a:pt x="82" y="62"/>
                    <a:pt x="41" y="103"/>
                    <a:pt x="0" y="143"/>
                  </a:cubicBezTo>
                  <a:cubicBezTo>
                    <a:pt x="41" y="123"/>
                    <a:pt x="82" y="82"/>
                    <a:pt x="122" y="62"/>
                  </a:cubicBezTo>
                  <a:lnTo>
                    <a:pt x="1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3"/>
            <p:cNvSpPr/>
            <p:nvPr/>
          </p:nvSpPr>
          <p:spPr>
            <a:xfrm>
              <a:off x="8604925" y="4557333"/>
              <a:ext cx="6565" cy="3952"/>
            </a:xfrm>
            <a:custGeom>
              <a:avLst/>
              <a:gdLst/>
              <a:ahLst/>
              <a:cxnLst/>
              <a:rect l="l" t="t" r="r" b="b"/>
              <a:pathLst>
                <a:path w="103" h="62" extrusionOk="0">
                  <a:moveTo>
                    <a:pt x="103" y="1"/>
                  </a:moveTo>
                  <a:lnTo>
                    <a:pt x="1" y="62"/>
                  </a:lnTo>
                  <a:lnTo>
                    <a:pt x="103" y="21"/>
                  </a:lnTo>
                  <a:lnTo>
                    <a:pt x="1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3"/>
            <p:cNvSpPr/>
            <p:nvPr/>
          </p:nvSpPr>
          <p:spPr>
            <a:xfrm>
              <a:off x="7989633" y="4492445"/>
              <a:ext cx="16955" cy="10453"/>
            </a:xfrm>
            <a:custGeom>
              <a:avLst/>
              <a:gdLst/>
              <a:ahLst/>
              <a:cxnLst/>
              <a:rect l="l" t="t" r="r" b="b"/>
              <a:pathLst>
                <a:path w="266" h="164" extrusionOk="0">
                  <a:moveTo>
                    <a:pt x="265" y="0"/>
                  </a:moveTo>
                  <a:cubicBezTo>
                    <a:pt x="143" y="82"/>
                    <a:pt x="1" y="143"/>
                    <a:pt x="21" y="163"/>
                  </a:cubicBezTo>
                  <a:lnTo>
                    <a:pt x="82" y="143"/>
                  </a:lnTo>
                  <a:cubicBezTo>
                    <a:pt x="143" y="82"/>
                    <a:pt x="225" y="41"/>
                    <a:pt x="2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3"/>
            <p:cNvSpPr/>
            <p:nvPr/>
          </p:nvSpPr>
          <p:spPr>
            <a:xfrm>
              <a:off x="8355697" y="4460001"/>
              <a:ext cx="13067" cy="15616"/>
            </a:xfrm>
            <a:custGeom>
              <a:avLst/>
              <a:gdLst/>
              <a:ahLst/>
              <a:cxnLst/>
              <a:rect l="l" t="t" r="r" b="b"/>
              <a:pathLst>
                <a:path w="205" h="245" extrusionOk="0">
                  <a:moveTo>
                    <a:pt x="1" y="0"/>
                  </a:moveTo>
                  <a:lnTo>
                    <a:pt x="1" y="0"/>
                  </a:lnTo>
                  <a:cubicBezTo>
                    <a:pt x="103" y="122"/>
                    <a:pt x="164" y="224"/>
                    <a:pt x="204" y="245"/>
                  </a:cubicBezTo>
                  <a:cubicBezTo>
                    <a:pt x="143" y="143"/>
                    <a:pt x="62" y="61"/>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3"/>
            <p:cNvSpPr/>
            <p:nvPr/>
          </p:nvSpPr>
          <p:spPr>
            <a:xfrm>
              <a:off x="7663789" y="4471984"/>
              <a:ext cx="6565" cy="1020"/>
            </a:xfrm>
            <a:custGeom>
              <a:avLst/>
              <a:gdLst/>
              <a:ahLst/>
              <a:cxnLst/>
              <a:rect l="l" t="t" r="r" b="b"/>
              <a:pathLst>
                <a:path w="103" h="16" extrusionOk="0">
                  <a:moveTo>
                    <a:pt x="29" y="1"/>
                  </a:moveTo>
                  <a:cubicBezTo>
                    <a:pt x="11" y="1"/>
                    <a:pt x="1" y="6"/>
                    <a:pt x="1" y="16"/>
                  </a:cubicBezTo>
                  <a:lnTo>
                    <a:pt x="103" y="16"/>
                  </a:lnTo>
                  <a:cubicBezTo>
                    <a:pt x="72" y="6"/>
                    <a:pt x="47" y="1"/>
                    <a:pt x="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3"/>
            <p:cNvSpPr/>
            <p:nvPr/>
          </p:nvSpPr>
          <p:spPr>
            <a:xfrm>
              <a:off x="8340145" y="4441835"/>
              <a:ext cx="16955" cy="18230"/>
            </a:xfrm>
            <a:custGeom>
              <a:avLst/>
              <a:gdLst/>
              <a:ahLst/>
              <a:cxnLst/>
              <a:rect l="l" t="t" r="r" b="b"/>
              <a:pathLst>
                <a:path w="266" h="286" extrusionOk="0">
                  <a:moveTo>
                    <a:pt x="0" y="0"/>
                  </a:moveTo>
                  <a:lnTo>
                    <a:pt x="41" y="61"/>
                  </a:lnTo>
                  <a:cubicBezTo>
                    <a:pt x="123" y="122"/>
                    <a:pt x="184" y="183"/>
                    <a:pt x="265" y="285"/>
                  </a:cubicBezTo>
                  <a:cubicBezTo>
                    <a:pt x="184" y="183"/>
                    <a:pt x="102" y="82"/>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3"/>
            <p:cNvSpPr/>
            <p:nvPr/>
          </p:nvSpPr>
          <p:spPr>
            <a:xfrm>
              <a:off x="8921717" y="4556058"/>
              <a:ext cx="9115" cy="7840"/>
            </a:xfrm>
            <a:custGeom>
              <a:avLst/>
              <a:gdLst/>
              <a:ahLst/>
              <a:cxnLst/>
              <a:rect l="l" t="t" r="r" b="b"/>
              <a:pathLst>
                <a:path w="143" h="123" extrusionOk="0">
                  <a:moveTo>
                    <a:pt x="0" y="0"/>
                  </a:moveTo>
                  <a:lnTo>
                    <a:pt x="0" y="0"/>
                  </a:lnTo>
                  <a:cubicBezTo>
                    <a:pt x="10" y="10"/>
                    <a:pt x="30" y="25"/>
                    <a:pt x="54" y="44"/>
                  </a:cubicBezTo>
                  <a:lnTo>
                    <a:pt x="54" y="44"/>
                  </a:lnTo>
                  <a:cubicBezTo>
                    <a:pt x="38" y="29"/>
                    <a:pt x="20" y="13"/>
                    <a:pt x="0" y="0"/>
                  </a:cubicBezTo>
                  <a:close/>
                  <a:moveTo>
                    <a:pt x="54" y="44"/>
                  </a:moveTo>
                  <a:cubicBezTo>
                    <a:pt x="88" y="76"/>
                    <a:pt x="115" y="109"/>
                    <a:pt x="143" y="122"/>
                  </a:cubicBezTo>
                  <a:cubicBezTo>
                    <a:pt x="111" y="91"/>
                    <a:pt x="80" y="65"/>
                    <a:pt x="54" y="4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3"/>
            <p:cNvSpPr/>
            <p:nvPr/>
          </p:nvSpPr>
          <p:spPr>
            <a:xfrm>
              <a:off x="8503704" y="4579387"/>
              <a:ext cx="5227" cy="64"/>
            </a:xfrm>
            <a:custGeom>
              <a:avLst/>
              <a:gdLst/>
              <a:ahLst/>
              <a:cxnLst/>
              <a:rect l="l" t="t" r="r" b="b"/>
              <a:pathLst>
                <a:path w="82" h="1" extrusionOk="0">
                  <a:moveTo>
                    <a:pt x="0" y="1"/>
                  </a:moveTo>
                  <a:cubicBezTo>
                    <a:pt x="82" y="1"/>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3"/>
            <p:cNvSpPr/>
            <p:nvPr/>
          </p:nvSpPr>
          <p:spPr>
            <a:xfrm>
              <a:off x="8529647" y="4585889"/>
              <a:ext cx="2677" cy="1402"/>
            </a:xfrm>
            <a:custGeom>
              <a:avLst/>
              <a:gdLst/>
              <a:ahLst/>
              <a:cxnLst/>
              <a:rect l="l" t="t" r="r" b="b"/>
              <a:pathLst>
                <a:path w="42" h="22" extrusionOk="0">
                  <a:moveTo>
                    <a:pt x="1" y="21"/>
                  </a:moveTo>
                  <a:cubicBezTo>
                    <a:pt x="1" y="1"/>
                    <a:pt x="21" y="1"/>
                    <a:pt x="42" y="1"/>
                  </a:cubicBezTo>
                  <a:cubicBezTo>
                    <a:pt x="21" y="1"/>
                    <a:pt x="1" y="1"/>
                    <a:pt x="1" y="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3"/>
            <p:cNvSpPr/>
            <p:nvPr/>
          </p:nvSpPr>
          <p:spPr>
            <a:xfrm>
              <a:off x="8504979" y="4579387"/>
              <a:ext cx="6565" cy="1402"/>
            </a:xfrm>
            <a:custGeom>
              <a:avLst/>
              <a:gdLst/>
              <a:ahLst/>
              <a:cxnLst/>
              <a:rect l="l" t="t" r="r" b="b"/>
              <a:pathLst>
                <a:path w="103" h="22" extrusionOk="0">
                  <a:moveTo>
                    <a:pt x="1" y="1"/>
                  </a:moveTo>
                  <a:cubicBezTo>
                    <a:pt x="1" y="1"/>
                    <a:pt x="42" y="21"/>
                    <a:pt x="103" y="21"/>
                  </a:cubicBezTo>
                  <a:cubicBezTo>
                    <a:pt x="82" y="21"/>
                    <a:pt x="4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3"/>
            <p:cNvSpPr/>
            <p:nvPr/>
          </p:nvSpPr>
          <p:spPr>
            <a:xfrm>
              <a:off x="8510206" y="4579387"/>
              <a:ext cx="6565" cy="1402"/>
            </a:xfrm>
            <a:custGeom>
              <a:avLst/>
              <a:gdLst/>
              <a:ahLst/>
              <a:cxnLst/>
              <a:rect l="l" t="t" r="r" b="b"/>
              <a:pathLst>
                <a:path w="103" h="22" extrusionOk="0">
                  <a:moveTo>
                    <a:pt x="0" y="1"/>
                  </a:moveTo>
                  <a:cubicBezTo>
                    <a:pt x="41" y="21"/>
                    <a:pt x="61" y="21"/>
                    <a:pt x="82" y="21"/>
                  </a:cubicBezTo>
                  <a:cubicBezTo>
                    <a:pt x="102" y="21"/>
                    <a:pt x="82"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3"/>
            <p:cNvSpPr/>
            <p:nvPr/>
          </p:nvSpPr>
          <p:spPr>
            <a:xfrm>
              <a:off x="8498541" y="4578113"/>
              <a:ext cx="6501" cy="1339"/>
            </a:xfrm>
            <a:custGeom>
              <a:avLst/>
              <a:gdLst/>
              <a:ahLst/>
              <a:cxnLst/>
              <a:rect l="l" t="t" r="r" b="b"/>
              <a:pathLst>
                <a:path w="102" h="21" extrusionOk="0">
                  <a:moveTo>
                    <a:pt x="0" y="1"/>
                  </a:moveTo>
                  <a:cubicBezTo>
                    <a:pt x="21" y="21"/>
                    <a:pt x="61" y="21"/>
                    <a:pt x="81" y="21"/>
                  </a:cubicBezTo>
                  <a:lnTo>
                    <a:pt x="102" y="21"/>
                  </a:lnTo>
                  <a:cubicBezTo>
                    <a:pt x="61" y="21"/>
                    <a:pt x="21" y="2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3"/>
            <p:cNvSpPr/>
            <p:nvPr/>
          </p:nvSpPr>
          <p:spPr>
            <a:xfrm>
              <a:off x="8494589" y="4578113"/>
              <a:ext cx="3952" cy="64"/>
            </a:xfrm>
            <a:custGeom>
              <a:avLst/>
              <a:gdLst/>
              <a:ahLst/>
              <a:cxnLst/>
              <a:rect l="l" t="t" r="r" b="b"/>
              <a:pathLst>
                <a:path w="62" h="1" extrusionOk="0">
                  <a:moveTo>
                    <a:pt x="62" y="0"/>
                  </a:moveTo>
                  <a:cubicBezTo>
                    <a:pt x="42" y="0"/>
                    <a:pt x="21" y="0"/>
                    <a:pt x="1" y="0"/>
                  </a:cubicBezTo>
                  <a:cubicBezTo>
                    <a:pt x="21" y="0"/>
                    <a:pt x="42" y="0"/>
                    <a:pt x="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3"/>
            <p:cNvSpPr/>
            <p:nvPr/>
          </p:nvSpPr>
          <p:spPr>
            <a:xfrm>
              <a:off x="8096080" y="4421055"/>
              <a:ext cx="3952" cy="1339"/>
            </a:xfrm>
            <a:custGeom>
              <a:avLst/>
              <a:gdLst/>
              <a:ahLst/>
              <a:cxnLst/>
              <a:rect l="l" t="t" r="r" b="b"/>
              <a:pathLst>
                <a:path w="62" h="21" extrusionOk="0">
                  <a:moveTo>
                    <a:pt x="1" y="21"/>
                  </a:moveTo>
                  <a:cubicBezTo>
                    <a:pt x="21" y="21"/>
                    <a:pt x="41" y="0"/>
                    <a:pt x="62" y="0"/>
                  </a:cubicBezTo>
                  <a:cubicBezTo>
                    <a:pt x="41" y="0"/>
                    <a:pt x="21" y="21"/>
                    <a:pt x="1" y="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3"/>
            <p:cNvSpPr/>
            <p:nvPr/>
          </p:nvSpPr>
          <p:spPr>
            <a:xfrm>
              <a:off x="8550426" y="4574224"/>
              <a:ext cx="13067" cy="3952"/>
            </a:xfrm>
            <a:custGeom>
              <a:avLst/>
              <a:gdLst/>
              <a:ahLst/>
              <a:cxnLst/>
              <a:rect l="l" t="t" r="r" b="b"/>
              <a:pathLst>
                <a:path w="205" h="62" extrusionOk="0">
                  <a:moveTo>
                    <a:pt x="204" y="0"/>
                  </a:moveTo>
                  <a:cubicBezTo>
                    <a:pt x="123" y="21"/>
                    <a:pt x="62" y="41"/>
                    <a:pt x="1" y="61"/>
                  </a:cubicBezTo>
                  <a:cubicBezTo>
                    <a:pt x="102" y="41"/>
                    <a:pt x="123" y="41"/>
                    <a:pt x="184" y="21"/>
                  </a:cubicBezTo>
                  <a:cubicBezTo>
                    <a:pt x="184" y="21"/>
                    <a:pt x="143" y="21"/>
                    <a:pt x="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3"/>
            <p:cNvSpPr/>
            <p:nvPr/>
          </p:nvSpPr>
          <p:spPr>
            <a:xfrm>
              <a:off x="8576369" y="4570910"/>
              <a:ext cx="16955" cy="6501"/>
            </a:xfrm>
            <a:custGeom>
              <a:avLst/>
              <a:gdLst/>
              <a:ahLst/>
              <a:cxnLst/>
              <a:rect l="l" t="t" r="r" b="b"/>
              <a:pathLst>
                <a:path w="266" h="102" extrusionOk="0">
                  <a:moveTo>
                    <a:pt x="242" y="1"/>
                  </a:moveTo>
                  <a:cubicBezTo>
                    <a:pt x="218" y="1"/>
                    <a:pt x="116" y="60"/>
                    <a:pt x="1" y="93"/>
                  </a:cubicBezTo>
                  <a:cubicBezTo>
                    <a:pt x="1" y="99"/>
                    <a:pt x="4" y="102"/>
                    <a:pt x="10" y="102"/>
                  </a:cubicBezTo>
                  <a:cubicBezTo>
                    <a:pt x="25" y="102"/>
                    <a:pt x="54" y="87"/>
                    <a:pt x="82" y="73"/>
                  </a:cubicBezTo>
                  <a:cubicBezTo>
                    <a:pt x="143" y="52"/>
                    <a:pt x="205" y="32"/>
                    <a:pt x="266" y="12"/>
                  </a:cubicBezTo>
                  <a:lnTo>
                    <a:pt x="245" y="12"/>
                  </a:lnTo>
                  <a:cubicBezTo>
                    <a:pt x="249" y="4"/>
                    <a:pt x="248" y="1"/>
                    <a:pt x="2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3"/>
            <p:cNvSpPr/>
            <p:nvPr/>
          </p:nvSpPr>
          <p:spPr>
            <a:xfrm>
              <a:off x="8595873" y="4567340"/>
              <a:ext cx="7840" cy="3060"/>
            </a:xfrm>
            <a:custGeom>
              <a:avLst/>
              <a:gdLst/>
              <a:ahLst/>
              <a:cxnLst/>
              <a:rect l="l" t="t" r="r" b="b"/>
              <a:pathLst>
                <a:path w="123" h="48" extrusionOk="0">
                  <a:moveTo>
                    <a:pt x="116" y="1"/>
                  </a:moveTo>
                  <a:cubicBezTo>
                    <a:pt x="110" y="1"/>
                    <a:pt x="100" y="5"/>
                    <a:pt x="87" y="10"/>
                  </a:cubicBezTo>
                  <a:lnTo>
                    <a:pt x="87" y="10"/>
                  </a:lnTo>
                  <a:cubicBezTo>
                    <a:pt x="100" y="8"/>
                    <a:pt x="112" y="7"/>
                    <a:pt x="123" y="7"/>
                  </a:cubicBezTo>
                  <a:cubicBezTo>
                    <a:pt x="123" y="3"/>
                    <a:pt x="120" y="1"/>
                    <a:pt x="116" y="1"/>
                  </a:cubicBezTo>
                  <a:close/>
                  <a:moveTo>
                    <a:pt x="87" y="10"/>
                  </a:moveTo>
                  <a:lnTo>
                    <a:pt x="87" y="10"/>
                  </a:lnTo>
                  <a:cubicBezTo>
                    <a:pt x="52" y="17"/>
                    <a:pt x="15" y="32"/>
                    <a:pt x="0" y="47"/>
                  </a:cubicBezTo>
                  <a:cubicBezTo>
                    <a:pt x="32" y="37"/>
                    <a:pt x="64" y="21"/>
                    <a:pt x="87" y="1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3"/>
            <p:cNvSpPr/>
            <p:nvPr/>
          </p:nvSpPr>
          <p:spPr>
            <a:xfrm>
              <a:off x="8476423" y="4573651"/>
              <a:ext cx="15680" cy="3569"/>
            </a:xfrm>
            <a:custGeom>
              <a:avLst/>
              <a:gdLst/>
              <a:ahLst/>
              <a:cxnLst/>
              <a:rect l="l" t="t" r="r" b="b"/>
              <a:pathLst>
                <a:path w="246" h="56" extrusionOk="0">
                  <a:moveTo>
                    <a:pt x="8" y="0"/>
                  </a:moveTo>
                  <a:cubicBezTo>
                    <a:pt x="3" y="0"/>
                    <a:pt x="1" y="3"/>
                    <a:pt x="1" y="9"/>
                  </a:cubicBezTo>
                  <a:cubicBezTo>
                    <a:pt x="1" y="9"/>
                    <a:pt x="42" y="30"/>
                    <a:pt x="123" y="50"/>
                  </a:cubicBezTo>
                  <a:cubicBezTo>
                    <a:pt x="136" y="54"/>
                    <a:pt x="145" y="56"/>
                    <a:pt x="152" y="56"/>
                  </a:cubicBezTo>
                  <a:cubicBezTo>
                    <a:pt x="171" y="56"/>
                    <a:pt x="173" y="44"/>
                    <a:pt x="185" y="44"/>
                  </a:cubicBezTo>
                  <a:cubicBezTo>
                    <a:pt x="190" y="44"/>
                    <a:pt x="196" y="46"/>
                    <a:pt x="204" y="50"/>
                  </a:cubicBezTo>
                  <a:cubicBezTo>
                    <a:pt x="245" y="50"/>
                    <a:pt x="143" y="30"/>
                    <a:pt x="62" y="9"/>
                  </a:cubicBezTo>
                  <a:cubicBezTo>
                    <a:pt x="35" y="9"/>
                    <a:pt x="17" y="0"/>
                    <a:pt x="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3"/>
            <p:cNvSpPr/>
            <p:nvPr/>
          </p:nvSpPr>
          <p:spPr>
            <a:xfrm>
              <a:off x="8576369" y="4578113"/>
              <a:ext cx="7904" cy="2677"/>
            </a:xfrm>
            <a:custGeom>
              <a:avLst/>
              <a:gdLst/>
              <a:ahLst/>
              <a:cxnLst/>
              <a:rect l="l" t="t" r="r" b="b"/>
              <a:pathLst>
                <a:path w="124" h="42" extrusionOk="0">
                  <a:moveTo>
                    <a:pt x="62" y="0"/>
                  </a:moveTo>
                  <a:lnTo>
                    <a:pt x="1" y="41"/>
                  </a:lnTo>
                  <a:cubicBezTo>
                    <a:pt x="42" y="41"/>
                    <a:pt x="82" y="21"/>
                    <a:pt x="123" y="21"/>
                  </a:cubicBezTo>
                  <a:cubicBezTo>
                    <a:pt x="103" y="0"/>
                    <a:pt x="82" y="0"/>
                    <a:pt x="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3"/>
            <p:cNvSpPr/>
            <p:nvPr/>
          </p:nvSpPr>
          <p:spPr>
            <a:xfrm>
              <a:off x="8511480" y="4587546"/>
              <a:ext cx="6565" cy="1020"/>
            </a:xfrm>
            <a:custGeom>
              <a:avLst/>
              <a:gdLst/>
              <a:ahLst/>
              <a:cxnLst/>
              <a:rect l="l" t="t" r="r" b="b"/>
              <a:pathLst>
                <a:path w="103" h="16" extrusionOk="0">
                  <a:moveTo>
                    <a:pt x="29" y="0"/>
                  </a:moveTo>
                  <a:cubicBezTo>
                    <a:pt x="11" y="0"/>
                    <a:pt x="1" y="5"/>
                    <a:pt x="1" y="15"/>
                  </a:cubicBezTo>
                  <a:lnTo>
                    <a:pt x="102" y="15"/>
                  </a:lnTo>
                  <a:cubicBezTo>
                    <a:pt x="72" y="5"/>
                    <a:pt x="46" y="0"/>
                    <a:pt x="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3"/>
            <p:cNvSpPr/>
            <p:nvPr/>
          </p:nvSpPr>
          <p:spPr>
            <a:xfrm>
              <a:off x="8530985" y="4587228"/>
              <a:ext cx="11728" cy="1339"/>
            </a:xfrm>
            <a:custGeom>
              <a:avLst/>
              <a:gdLst/>
              <a:ahLst/>
              <a:cxnLst/>
              <a:rect l="l" t="t" r="r" b="b"/>
              <a:pathLst>
                <a:path w="184" h="21" extrusionOk="0">
                  <a:moveTo>
                    <a:pt x="0" y="20"/>
                  </a:moveTo>
                  <a:cubicBezTo>
                    <a:pt x="61" y="0"/>
                    <a:pt x="143" y="0"/>
                    <a:pt x="183" y="0"/>
                  </a:cubicBezTo>
                  <a:cubicBezTo>
                    <a:pt x="143" y="0"/>
                    <a:pt x="61" y="0"/>
                    <a:pt x="0" y="2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3"/>
            <p:cNvSpPr/>
            <p:nvPr/>
          </p:nvSpPr>
          <p:spPr>
            <a:xfrm>
              <a:off x="8372015" y="4490852"/>
              <a:ext cx="11346" cy="12875"/>
            </a:xfrm>
            <a:custGeom>
              <a:avLst/>
              <a:gdLst/>
              <a:ahLst/>
              <a:cxnLst/>
              <a:rect l="l" t="t" r="r" b="b"/>
              <a:pathLst>
                <a:path w="178" h="202" extrusionOk="0">
                  <a:moveTo>
                    <a:pt x="5" y="1"/>
                  </a:moveTo>
                  <a:cubicBezTo>
                    <a:pt x="0" y="1"/>
                    <a:pt x="38" y="54"/>
                    <a:pt x="91" y="107"/>
                  </a:cubicBezTo>
                  <a:cubicBezTo>
                    <a:pt x="123" y="154"/>
                    <a:pt x="166" y="201"/>
                    <a:pt x="175" y="201"/>
                  </a:cubicBezTo>
                  <a:cubicBezTo>
                    <a:pt x="177" y="201"/>
                    <a:pt x="177" y="197"/>
                    <a:pt x="172" y="188"/>
                  </a:cubicBezTo>
                  <a:lnTo>
                    <a:pt x="10" y="5"/>
                  </a:lnTo>
                  <a:cubicBezTo>
                    <a:pt x="7" y="2"/>
                    <a:pt x="5" y="1"/>
                    <a:pt x="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3"/>
            <p:cNvSpPr/>
            <p:nvPr/>
          </p:nvSpPr>
          <p:spPr>
            <a:xfrm>
              <a:off x="8961938" y="4596279"/>
              <a:ext cx="7840" cy="9179"/>
            </a:xfrm>
            <a:custGeom>
              <a:avLst/>
              <a:gdLst/>
              <a:ahLst/>
              <a:cxnLst/>
              <a:rect l="l" t="t" r="r" b="b"/>
              <a:pathLst>
                <a:path w="123" h="144" extrusionOk="0">
                  <a:moveTo>
                    <a:pt x="1" y="1"/>
                  </a:moveTo>
                  <a:lnTo>
                    <a:pt x="1" y="1"/>
                  </a:lnTo>
                  <a:cubicBezTo>
                    <a:pt x="41" y="41"/>
                    <a:pt x="82" y="102"/>
                    <a:pt x="123" y="143"/>
                  </a:cubicBezTo>
                  <a:lnTo>
                    <a:pt x="41" y="4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3"/>
            <p:cNvSpPr/>
            <p:nvPr/>
          </p:nvSpPr>
          <p:spPr>
            <a:xfrm>
              <a:off x="8978829" y="4611831"/>
              <a:ext cx="6565" cy="7904"/>
            </a:xfrm>
            <a:custGeom>
              <a:avLst/>
              <a:gdLst/>
              <a:ahLst/>
              <a:cxnLst/>
              <a:rect l="l" t="t" r="r" b="b"/>
              <a:pathLst>
                <a:path w="103" h="124" extrusionOk="0">
                  <a:moveTo>
                    <a:pt x="0" y="1"/>
                  </a:moveTo>
                  <a:lnTo>
                    <a:pt x="0" y="62"/>
                  </a:lnTo>
                  <a:lnTo>
                    <a:pt x="102" y="123"/>
                  </a:lnTo>
                  <a:cubicBezTo>
                    <a:pt x="82" y="103"/>
                    <a:pt x="21" y="42"/>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5" name="Google Shape;1285;p13"/>
          <p:cNvSpPr/>
          <p:nvPr/>
        </p:nvSpPr>
        <p:spPr>
          <a:xfrm rot="1782337">
            <a:off x="1361200" y="4222470"/>
            <a:ext cx="678347" cy="710727"/>
          </a:xfrm>
          <a:custGeom>
            <a:avLst/>
            <a:gdLst/>
            <a:ahLst/>
            <a:cxnLst/>
            <a:rect l="l" t="t" r="r" b="b"/>
            <a:pathLst>
              <a:path w="7458" h="7814" extrusionOk="0">
                <a:moveTo>
                  <a:pt x="2651" y="2675"/>
                </a:moveTo>
                <a:cubicBezTo>
                  <a:pt x="2984" y="2675"/>
                  <a:pt x="3634" y="3159"/>
                  <a:pt x="3771" y="3378"/>
                </a:cubicBezTo>
                <a:cubicBezTo>
                  <a:pt x="3812" y="3460"/>
                  <a:pt x="3852" y="3541"/>
                  <a:pt x="3893" y="3643"/>
                </a:cubicBezTo>
                <a:cubicBezTo>
                  <a:pt x="3853" y="3644"/>
                  <a:pt x="3812" y="3645"/>
                  <a:pt x="3770" y="3645"/>
                </a:cubicBezTo>
                <a:cubicBezTo>
                  <a:pt x="3213" y="3645"/>
                  <a:pt x="2621" y="3512"/>
                  <a:pt x="2488" y="3113"/>
                </a:cubicBezTo>
                <a:cubicBezTo>
                  <a:pt x="2401" y="2792"/>
                  <a:pt x="2488" y="2675"/>
                  <a:pt x="2651" y="2675"/>
                </a:cubicBezTo>
                <a:close/>
                <a:moveTo>
                  <a:pt x="6914" y="1"/>
                </a:moveTo>
                <a:cubicBezTo>
                  <a:pt x="6662" y="1"/>
                  <a:pt x="6393" y="186"/>
                  <a:pt x="6439" y="507"/>
                </a:cubicBezTo>
                <a:cubicBezTo>
                  <a:pt x="6602" y="1647"/>
                  <a:pt x="5787" y="3093"/>
                  <a:pt x="4687" y="3500"/>
                </a:cubicBezTo>
                <a:cubicBezTo>
                  <a:pt x="4647" y="3521"/>
                  <a:pt x="4586" y="3541"/>
                  <a:pt x="4504" y="3561"/>
                </a:cubicBezTo>
                <a:cubicBezTo>
                  <a:pt x="4280" y="2767"/>
                  <a:pt x="3690" y="2136"/>
                  <a:pt x="2651" y="1871"/>
                </a:cubicBezTo>
                <a:cubicBezTo>
                  <a:pt x="2603" y="1859"/>
                  <a:pt x="2558" y="1852"/>
                  <a:pt x="2514" y="1852"/>
                </a:cubicBezTo>
                <a:cubicBezTo>
                  <a:pt x="2408" y="1852"/>
                  <a:pt x="2316" y="1892"/>
                  <a:pt x="2244" y="1993"/>
                </a:cubicBezTo>
                <a:cubicBezTo>
                  <a:pt x="1042" y="3358"/>
                  <a:pt x="2488" y="4376"/>
                  <a:pt x="3914" y="4376"/>
                </a:cubicBezTo>
                <a:lnTo>
                  <a:pt x="4015" y="4376"/>
                </a:lnTo>
                <a:cubicBezTo>
                  <a:pt x="4015" y="4539"/>
                  <a:pt x="3995" y="4681"/>
                  <a:pt x="3954" y="4824"/>
                </a:cubicBezTo>
                <a:cubicBezTo>
                  <a:pt x="3812" y="5679"/>
                  <a:pt x="3262" y="6759"/>
                  <a:pt x="2427" y="7146"/>
                </a:cubicBezTo>
                <a:cubicBezTo>
                  <a:pt x="2253" y="7223"/>
                  <a:pt x="2094" y="7257"/>
                  <a:pt x="1949" y="7257"/>
                </a:cubicBezTo>
                <a:cubicBezTo>
                  <a:pt x="943" y="7257"/>
                  <a:pt x="614" y="5582"/>
                  <a:pt x="472" y="4763"/>
                </a:cubicBezTo>
                <a:cubicBezTo>
                  <a:pt x="454" y="4637"/>
                  <a:pt x="357" y="4579"/>
                  <a:pt x="258" y="4579"/>
                </a:cubicBezTo>
                <a:cubicBezTo>
                  <a:pt x="131" y="4579"/>
                  <a:pt x="1" y="4673"/>
                  <a:pt x="24" y="4844"/>
                </a:cubicBezTo>
                <a:cubicBezTo>
                  <a:pt x="166" y="5842"/>
                  <a:pt x="431" y="7410"/>
                  <a:pt x="1572" y="7757"/>
                </a:cubicBezTo>
                <a:cubicBezTo>
                  <a:pt x="1704" y="7796"/>
                  <a:pt x="1835" y="7813"/>
                  <a:pt x="1964" y="7813"/>
                </a:cubicBezTo>
                <a:cubicBezTo>
                  <a:pt x="2646" y="7813"/>
                  <a:pt x="3261" y="7317"/>
                  <a:pt x="3690" y="6820"/>
                </a:cubicBezTo>
                <a:cubicBezTo>
                  <a:pt x="4301" y="6087"/>
                  <a:pt x="4647" y="5150"/>
                  <a:pt x="4626" y="4295"/>
                </a:cubicBezTo>
                <a:cubicBezTo>
                  <a:pt x="6296" y="3887"/>
                  <a:pt x="7457" y="2075"/>
                  <a:pt x="7315" y="364"/>
                </a:cubicBezTo>
                <a:cubicBezTo>
                  <a:pt x="7297" y="114"/>
                  <a:pt x="7111" y="1"/>
                  <a:pt x="69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286"/>
        <p:cNvGrpSpPr/>
        <p:nvPr/>
      </p:nvGrpSpPr>
      <p:grpSpPr>
        <a:xfrm>
          <a:off x="0" y="0"/>
          <a:ext cx="0" cy="0"/>
          <a:chOff x="0" y="0"/>
          <a:chExt cx="0" cy="0"/>
        </a:xfrm>
      </p:grpSpPr>
      <p:sp>
        <p:nvSpPr>
          <p:cNvPr id="1287" name="Google Shape;1287;p14"/>
          <p:cNvSpPr txBox="1">
            <a:spLocks noGrp="1"/>
          </p:cNvSpPr>
          <p:nvPr>
            <p:ph type="title"/>
          </p:nvPr>
        </p:nvSpPr>
        <p:spPr>
          <a:xfrm>
            <a:off x="1417650" y="3830650"/>
            <a:ext cx="6308700" cy="478200"/>
          </a:xfrm>
          <a:prstGeom prst="rect">
            <a:avLst/>
          </a:prstGeom>
        </p:spPr>
        <p:txBody>
          <a:bodyPr spcFirstLastPara="1" wrap="square" lIns="91425" tIns="91425" rIns="91425" bIns="91425" anchor="ctr" anchorCtr="0">
            <a:noAutofit/>
          </a:bodyPr>
          <a:lstStyle>
            <a:lvl1pPr lvl="0">
              <a:spcBef>
                <a:spcPts val="0"/>
              </a:spcBef>
              <a:spcAft>
                <a:spcPts val="0"/>
              </a:spcAft>
              <a:buSzPts val="2100"/>
              <a:buNone/>
              <a:defRPr sz="2100"/>
            </a:lvl1pPr>
            <a:lvl2pPr lvl="1">
              <a:spcBef>
                <a:spcPts val="0"/>
              </a:spcBef>
              <a:spcAft>
                <a:spcPts val="0"/>
              </a:spcAft>
              <a:buSzPts val="2100"/>
              <a:buNone/>
              <a:defRPr sz="2100"/>
            </a:lvl2pPr>
            <a:lvl3pPr lvl="2">
              <a:spcBef>
                <a:spcPts val="0"/>
              </a:spcBef>
              <a:spcAft>
                <a:spcPts val="0"/>
              </a:spcAft>
              <a:buSzPts val="2100"/>
              <a:buNone/>
              <a:defRPr sz="2100"/>
            </a:lvl3pPr>
            <a:lvl4pPr lvl="3">
              <a:spcBef>
                <a:spcPts val="0"/>
              </a:spcBef>
              <a:spcAft>
                <a:spcPts val="0"/>
              </a:spcAft>
              <a:buSzPts val="2100"/>
              <a:buNone/>
              <a:defRPr sz="2100"/>
            </a:lvl4pPr>
            <a:lvl5pPr lvl="4">
              <a:spcBef>
                <a:spcPts val="0"/>
              </a:spcBef>
              <a:spcAft>
                <a:spcPts val="0"/>
              </a:spcAft>
              <a:buSzPts val="2100"/>
              <a:buNone/>
              <a:defRPr sz="2100"/>
            </a:lvl5pPr>
            <a:lvl6pPr lvl="5">
              <a:spcBef>
                <a:spcPts val="0"/>
              </a:spcBef>
              <a:spcAft>
                <a:spcPts val="0"/>
              </a:spcAft>
              <a:buSzPts val="2100"/>
              <a:buNone/>
              <a:defRPr sz="2100"/>
            </a:lvl6pPr>
            <a:lvl7pPr lvl="6">
              <a:spcBef>
                <a:spcPts val="0"/>
              </a:spcBef>
              <a:spcAft>
                <a:spcPts val="0"/>
              </a:spcAft>
              <a:buSzPts val="2100"/>
              <a:buNone/>
              <a:defRPr sz="2100"/>
            </a:lvl7pPr>
            <a:lvl8pPr lvl="7">
              <a:spcBef>
                <a:spcPts val="0"/>
              </a:spcBef>
              <a:spcAft>
                <a:spcPts val="0"/>
              </a:spcAft>
              <a:buSzPts val="2100"/>
              <a:buNone/>
              <a:defRPr sz="2100"/>
            </a:lvl8pPr>
            <a:lvl9pPr lvl="8">
              <a:spcBef>
                <a:spcPts val="0"/>
              </a:spcBef>
              <a:spcAft>
                <a:spcPts val="0"/>
              </a:spcAft>
              <a:buSzPts val="2100"/>
              <a:buNone/>
              <a:defRPr sz="2100"/>
            </a:lvl9pPr>
          </a:lstStyle>
          <a:p>
            <a:endParaRPr/>
          </a:p>
        </p:txBody>
      </p:sp>
      <p:sp>
        <p:nvSpPr>
          <p:cNvPr id="1288" name="Google Shape;1288;p14"/>
          <p:cNvSpPr txBox="1">
            <a:spLocks noGrp="1"/>
          </p:cNvSpPr>
          <p:nvPr>
            <p:ph type="subTitle" idx="1"/>
          </p:nvPr>
        </p:nvSpPr>
        <p:spPr>
          <a:xfrm>
            <a:off x="1417650" y="1781380"/>
            <a:ext cx="6308700" cy="202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2100"/>
              <a:buNone/>
              <a:defRPr sz="2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289" name="Google Shape;1289;p14"/>
          <p:cNvSpPr/>
          <p:nvPr/>
        </p:nvSpPr>
        <p:spPr>
          <a:xfrm rot="304092" flipH="1">
            <a:off x="3811476" y="-1243521"/>
            <a:ext cx="6515629" cy="2346277"/>
          </a:xfrm>
          <a:custGeom>
            <a:avLst/>
            <a:gdLst/>
            <a:ahLst/>
            <a:cxnLst/>
            <a:rect l="l" t="t" r="r" b="b"/>
            <a:pathLst>
              <a:path w="55293" h="19911" extrusionOk="0">
                <a:moveTo>
                  <a:pt x="52991" y="0"/>
                </a:moveTo>
                <a:cubicBezTo>
                  <a:pt x="49489" y="652"/>
                  <a:pt x="46637" y="3096"/>
                  <a:pt x="43399" y="4562"/>
                </a:cubicBezTo>
                <a:cubicBezTo>
                  <a:pt x="39896" y="6151"/>
                  <a:pt x="35986" y="6558"/>
                  <a:pt x="32157" y="6762"/>
                </a:cubicBezTo>
                <a:cubicBezTo>
                  <a:pt x="30722" y="6837"/>
                  <a:pt x="29281" y="6886"/>
                  <a:pt x="27841" y="6886"/>
                </a:cubicBezTo>
                <a:cubicBezTo>
                  <a:pt x="24623" y="6886"/>
                  <a:pt x="21412" y="6644"/>
                  <a:pt x="18288" y="5927"/>
                </a:cubicBezTo>
                <a:cubicBezTo>
                  <a:pt x="15202" y="5222"/>
                  <a:pt x="12151" y="4036"/>
                  <a:pt x="9003" y="4036"/>
                </a:cubicBezTo>
                <a:cubicBezTo>
                  <a:pt x="8786" y="4036"/>
                  <a:pt x="8568" y="4041"/>
                  <a:pt x="8350" y="4053"/>
                </a:cubicBezTo>
                <a:cubicBezTo>
                  <a:pt x="6660" y="4135"/>
                  <a:pt x="5010" y="4583"/>
                  <a:pt x="3401" y="5092"/>
                </a:cubicBezTo>
                <a:cubicBezTo>
                  <a:pt x="1303" y="5764"/>
                  <a:pt x="0" y="6558"/>
                  <a:pt x="489" y="8798"/>
                </a:cubicBezTo>
                <a:cubicBezTo>
                  <a:pt x="998" y="11140"/>
                  <a:pt x="1629" y="13360"/>
                  <a:pt x="2709" y="15478"/>
                </a:cubicBezTo>
                <a:cubicBezTo>
                  <a:pt x="3279" y="16619"/>
                  <a:pt x="3992" y="17739"/>
                  <a:pt x="5071" y="18411"/>
                </a:cubicBezTo>
                <a:cubicBezTo>
                  <a:pt x="5845" y="18879"/>
                  <a:pt x="6761" y="19083"/>
                  <a:pt x="7658" y="19266"/>
                </a:cubicBezTo>
                <a:cubicBezTo>
                  <a:pt x="9297" y="19599"/>
                  <a:pt x="10999" y="19911"/>
                  <a:pt x="12662" y="19911"/>
                </a:cubicBezTo>
                <a:cubicBezTo>
                  <a:pt x="13850" y="19911"/>
                  <a:pt x="15018" y="19752"/>
                  <a:pt x="16130" y="19327"/>
                </a:cubicBezTo>
                <a:cubicBezTo>
                  <a:pt x="17494" y="18818"/>
                  <a:pt x="18655" y="17942"/>
                  <a:pt x="19897" y="17189"/>
                </a:cubicBezTo>
                <a:cubicBezTo>
                  <a:pt x="21527" y="16171"/>
                  <a:pt x="23278" y="15336"/>
                  <a:pt x="25091" y="14704"/>
                </a:cubicBezTo>
                <a:cubicBezTo>
                  <a:pt x="29307" y="13253"/>
                  <a:pt x="33709" y="12924"/>
                  <a:pt x="38175" y="12924"/>
                </a:cubicBezTo>
                <a:cubicBezTo>
                  <a:pt x="41870" y="12924"/>
                  <a:pt x="45609" y="13149"/>
                  <a:pt x="49321" y="13149"/>
                </a:cubicBezTo>
                <a:cubicBezTo>
                  <a:pt x="51069" y="13149"/>
                  <a:pt x="52811" y="13100"/>
                  <a:pt x="54539" y="12953"/>
                </a:cubicBezTo>
                <a:cubicBezTo>
                  <a:pt x="55293" y="8595"/>
                  <a:pt x="54743" y="4033"/>
                  <a:pt x="52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0" name="Google Shape;1290;p14"/>
          <p:cNvGrpSpPr/>
          <p:nvPr/>
        </p:nvGrpSpPr>
        <p:grpSpPr>
          <a:xfrm rot="9683690" flipH="1">
            <a:off x="-763389" y="2917064"/>
            <a:ext cx="3551278" cy="4348432"/>
            <a:chOff x="-208420" y="-650143"/>
            <a:chExt cx="1843202" cy="2256945"/>
          </a:xfrm>
        </p:grpSpPr>
        <p:sp>
          <p:nvSpPr>
            <p:cNvPr id="1291" name="Google Shape;1291;p14"/>
            <p:cNvSpPr/>
            <p:nvPr/>
          </p:nvSpPr>
          <p:spPr>
            <a:xfrm>
              <a:off x="1243346" y="304436"/>
              <a:ext cx="12244" cy="6987"/>
            </a:xfrm>
            <a:custGeom>
              <a:avLst/>
              <a:gdLst/>
              <a:ahLst/>
              <a:cxnLst/>
              <a:rect l="l" t="t" r="r" b="b"/>
              <a:pathLst>
                <a:path w="191" h="109" extrusionOk="0">
                  <a:moveTo>
                    <a:pt x="161" y="1"/>
                  </a:moveTo>
                  <a:cubicBezTo>
                    <a:pt x="149" y="1"/>
                    <a:pt x="135" y="6"/>
                    <a:pt x="143" y="6"/>
                  </a:cubicBezTo>
                  <a:cubicBezTo>
                    <a:pt x="0" y="88"/>
                    <a:pt x="61" y="88"/>
                    <a:pt x="61" y="108"/>
                  </a:cubicBezTo>
                  <a:cubicBezTo>
                    <a:pt x="191" y="17"/>
                    <a:pt x="180" y="1"/>
                    <a:pt x="1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4"/>
            <p:cNvSpPr/>
            <p:nvPr/>
          </p:nvSpPr>
          <p:spPr>
            <a:xfrm>
              <a:off x="1372579" y="175586"/>
              <a:ext cx="13077" cy="19616"/>
            </a:xfrm>
            <a:custGeom>
              <a:avLst/>
              <a:gdLst/>
              <a:ahLst/>
              <a:cxnLst/>
              <a:rect l="l" t="t" r="r" b="b"/>
              <a:pathLst>
                <a:path w="204" h="306" extrusionOk="0">
                  <a:moveTo>
                    <a:pt x="204" y="0"/>
                  </a:moveTo>
                  <a:lnTo>
                    <a:pt x="0" y="265"/>
                  </a:lnTo>
                  <a:lnTo>
                    <a:pt x="0" y="306"/>
                  </a:lnTo>
                  <a:lnTo>
                    <a:pt x="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4"/>
            <p:cNvSpPr/>
            <p:nvPr/>
          </p:nvSpPr>
          <p:spPr>
            <a:xfrm>
              <a:off x="1409119" y="68532"/>
              <a:ext cx="54874" cy="83593"/>
            </a:xfrm>
            <a:custGeom>
              <a:avLst/>
              <a:gdLst/>
              <a:ahLst/>
              <a:cxnLst/>
              <a:rect l="l" t="t" r="r" b="b"/>
              <a:pathLst>
                <a:path w="856" h="1304" extrusionOk="0">
                  <a:moveTo>
                    <a:pt x="856" y="0"/>
                  </a:moveTo>
                  <a:lnTo>
                    <a:pt x="856" y="0"/>
                  </a:lnTo>
                  <a:cubicBezTo>
                    <a:pt x="673" y="163"/>
                    <a:pt x="408" y="754"/>
                    <a:pt x="123" y="1079"/>
                  </a:cubicBezTo>
                  <a:lnTo>
                    <a:pt x="82" y="1120"/>
                  </a:lnTo>
                  <a:lnTo>
                    <a:pt x="1" y="1303"/>
                  </a:lnTo>
                  <a:cubicBezTo>
                    <a:pt x="306" y="896"/>
                    <a:pt x="652" y="306"/>
                    <a:pt x="8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4"/>
            <p:cNvSpPr/>
            <p:nvPr/>
          </p:nvSpPr>
          <p:spPr>
            <a:xfrm>
              <a:off x="1500531" y="-3329"/>
              <a:ext cx="9167" cy="19680"/>
            </a:xfrm>
            <a:custGeom>
              <a:avLst/>
              <a:gdLst/>
              <a:ahLst/>
              <a:cxnLst/>
              <a:rect l="l" t="t" r="r" b="b"/>
              <a:pathLst>
                <a:path w="143" h="307" extrusionOk="0">
                  <a:moveTo>
                    <a:pt x="143" y="1"/>
                  </a:moveTo>
                  <a:cubicBezTo>
                    <a:pt x="143" y="21"/>
                    <a:pt x="102" y="82"/>
                    <a:pt x="0" y="306"/>
                  </a:cubicBezTo>
                  <a:cubicBezTo>
                    <a:pt x="20" y="286"/>
                    <a:pt x="20" y="286"/>
                    <a:pt x="41" y="266"/>
                  </a:cubicBezTo>
                  <a:cubicBezTo>
                    <a:pt x="61" y="225"/>
                    <a:pt x="82" y="164"/>
                    <a:pt x="143" y="42"/>
                  </a:cubicBezTo>
                  <a:lnTo>
                    <a:pt x="143" y="42"/>
                  </a:lnTo>
                  <a:cubicBezTo>
                    <a:pt x="138" y="52"/>
                    <a:pt x="135" y="55"/>
                    <a:pt x="134" y="55"/>
                  </a:cubicBezTo>
                  <a:cubicBezTo>
                    <a:pt x="131" y="55"/>
                    <a:pt x="143" y="16"/>
                    <a:pt x="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4"/>
            <p:cNvSpPr/>
            <p:nvPr/>
          </p:nvSpPr>
          <p:spPr>
            <a:xfrm>
              <a:off x="1509634" y="-3329"/>
              <a:ext cx="64" cy="64"/>
            </a:xfrm>
            <a:custGeom>
              <a:avLst/>
              <a:gdLst/>
              <a:ahLst/>
              <a:cxnLst/>
              <a:rect l="l" t="t" r="r" b="b"/>
              <a:pathLst>
                <a:path w="1" h="1" extrusionOk="0">
                  <a:moveTo>
                    <a:pt x="1" y="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4"/>
            <p:cNvSpPr/>
            <p:nvPr/>
          </p:nvSpPr>
          <p:spPr>
            <a:xfrm>
              <a:off x="1500980" y="11607"/>
              <a:ext cx="3910" cy="7436"/>
            </a:xfrm>
            <a:custGeom>
              <a:avLst/>
              <a:gdLst/>
              <a:ahLst/>
              <a:cxnLst/>
              <a:rect l="l" t="t" r="r" b="b"/>
              <a:pathLst>
                <a:path w="61" h="116" extrusionOk="0">
                  <a:moveTo>
                    <a:pt x="55" y="0"/>
                  </a:moveTo>
                  <a:cubicBezTo>
                    <a:pt x="53" y="0"/>
                    <a:pt x="47" y="9"/>
                    <a:pt x="34" y="33"/>
                  </a:cubicBezTo>
                  <a:cubicBezTo>
                    <a:pt x="8" y="94"/>
                    <a:pt x="1" y="116"/>
                    <a:pt x="2" y="116"/>
                  </a:cubicBezTo>
                  <a:cubicBezTo>
                    <a:pt x="6" y="116"/>
                    <a:pt x="60" y="0"/>
                    <a:pt x="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4"/>
            <p:cNvSpPr/>
            <p:nvPr/>
          </p:nvSpPr>
          <p:spPr>
            <a:xfrm>
              <a:off x="1503672" y="-30702"/>
              <a:ext cx="15193" cy="30450"/>
            </a:xfrm>
            <a:custGeom>
              <a:avLst/>
              <a:gdLst/>
              <a:ahLst/>
              <a:cxnLst/>
              <a:rect l="l" t="t" r="r" b="b"/>
              <a:pathLst>
                <a:path w="237" h="475" extrusionOk="0">
                  <a:moveTo>
                    <a:pt x="236" y="0"/>
                  </a:moveTo>
                  <a:lnTo>
                    <a:pt x="236" y="0"/>
                  </a:lnTo>
                  <a:cubicBezTo>
                    <a:pt x="185" y="102"/>
                    <a:pt x="126" y="228"/>
                    <a:pt x="114" y="228"/>
                  </a:cubicBezTo>
                  <a:cubicBezTo>
                    <a:pt x="107" y="228"/>
                    <a:pt x="117" y="183"/>
                    <a:pt x="155" y="61"/>
                  </a:cubicBezTo>
                  <a:lnTo>
                    <a:pt x="155" y="61"/>
                  </a:lnTo>
                  <a:cubicBezTo>
                    <a:pt x="39" y="341"/>
                    <a:pt x="1" y="475"/>
                    <a:pt x="17" y="475"/>
                  </a:cubicBezTo>
                  <a:cubicBezTo>
                    <a:pt x="34" y="475"/>
                    <a:pt x="118" y="311"/>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4"/>
            <p:cNvSpPr/>
            <p:nvPr/>
          </p:nvSpPr>
          <p:spPr>
            <a:xfrm>
              <a:off x="1448286" y="59365"/>
              <a:ext cx="15449" cy="26155"/>
            </a:xfrm>
            <a:custGeom>
              <a:avLst/>
              <a:gdLst/>
              <a:ahLst/>
              <a:cxnLst/>
              <a:rect l="l" t="t" r="r" b="b"/>
              <a:pathLst>
                <a:path w="241" h="408" extrusionOk="0">
                  <a:moveTo>
                    <a:pt x="225" y="1"/>
                  </a:moveTo>
                  <a:lnTo>
                    <a:pt x="82" y="204"/>
                  </a:lnTo>
                  <a:cubicBezTo>
                    <a:pt x="70" y="241"/>
                    <a:pt x="58" y="285"/>
                    <a:pt x="41" y="327"/>
                  </a:cubicBezTo>
                  <a:lnTo>
                    <a:pt x="41" y="327"/>
                  </a:lnTo>
                  <a:cubicBezTo>
                    <a:pt x="113" y="197"/>
                    <a:pt x="241" y="1"/>
                    <a:pt x="225" y="1"/>
                  </a:cubicBezTo>
                  <a:close/>
                  <a:moveTo>
                    <a:pt x="41" y="327"/>
                  </a:moveTo>
                  <a:lnTo>
                    <a:pt x="41" y="327"/>
                  </a:lnTo>
                  <a:cubicBezTo>
                    <a:pt x="23" y="359"/>
                    <a:pt x="9" y="388"/>
                    <a:pt x="0" y="408"/>
                  </a:cubicBezTo>
                  <a:cubicBezTo>
                    <a:pt x="17" y="383"/>
                    <a:pt x="30" y="355"/>
                    <a:pt x="41" y="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4"/>
            <p:cNvSpPr/>
            <p:nvPr/>
          </p:nvSpPr>
          <p:spPr>
            <a:xfrm>
              <a:off x="1509634" y="-522896"/>
              <a:ext cx="1410" cy="2692"/>
            </a:xfrm>
            <a:custGeom>
              <a:avLst/>
              <a:gdLst/>
              <a:ahLst/>
              <a:cxnLst/>
              <a:rect l="l" t="t" r="r" b="b"/>
              <a:pathLst>
                <a:path w="22" h="42" extrusionOk="0">
                  <a:moveTo>
                    <a:pt x="1" y="0"/>
                  </a:moveTo>
                  <a:cubicBezTo>
                    <a:pt x="1" y="21"/>
                    <a:pt x="1" y="21"/>
                    <a:pt x="1" y="41"/>
                  </a:cubicBezTo>
                  <a:lnTo>
                    <a:pt x="21" y="4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4"/>
            <p:cNvSpPr/>
            <p:nvPr/>
          </p:nvSpPr>
          <p:spPr>
            <a:xfrm>
              <a:off x="-159068" y="-649053"/>
              <a:ext cx="1793850" cy="2255855"/>
            </a:xfrm>
            <a:custGeom>
              <a:avLst/>
              <a:gdLst/>
              <a:ahLst/>
              <a:cxnLst/>
              <a:rect l="l" t="t" r="r" b="b"/>
              <a:pathLst>
                <a:path w="27983" h="35190" extrusionOk="0">
                  <a:moveTo>
                    <a:pt x="21327" y="113"/>
                  </a:moveTo>
                  <a:cubicBezTo>
                    <a:pt x="21382" y="113"/>
                    <a:pt x="21442" y="114"/>
                    <a:pt x="21506" y="115"/>
                  </a:cubicBezTo>
                  <a:cubicBezTo>
                    <a:pt x="21893" y="176"/>
                    <a:pt x="21527" y="237"/>
                    <a:pt x="21608" y="258"/>
                  </a:cubicBezTo>
                  <a:cubicBezTo>
                    <a:pt x="21420" y="273"/>
                    <a:pt x="21265" y="277"/>
                    <a:pt x="21128" y="277"/>
                  </a:cubicBezTo>
                  <a:cubicBezTo>
                    <a:pt x="20977" y="277"/>
                    <a:pt x="20846" y="272"/>
                    <a:pt x="20715" y="272"/>
                  </a:cubicBezTo>
                  <a:cubicBezTo>
                    <a:pt x="20641" y="272"/>
                    <a:pt x="20567" y="274"/>
                    <a:pt x="20488" y="278"/>
                  </a:cubicBezTo>
                  <a:lnTo>
                    <a:pt x="20916" y="278"/>
                  </a:lnTo>
                  <a:cubicBezTo>
                    <a:pt x="20753" y="299"/>
                    <a:pt x="20427" y="319"/>
                    <a:pt x="20244" y="319"/>
                  </a:cubicBezTo>
                  <a:lnTo>
                    <a:pt x="20407" y="319"/>
                  </a:lnTo>
                  <a:cubicBezTo>
                    <a:pt x="19612" y="360"/>
                    <a:pt x="18818" y="400"/>
                    <a:pt x="18024" y="441"/>
                  </a:cubicBezTo>
                  <a:cubicBezTo>
                    <a:pt x="18248" y="380"/>
                    <a:pt x="18655" y="299"/>
                    <a:pt x="19164" y="258"/>
                  </a:cubicBezTo>
                  <a:cubicBezTo>
                    <a:pt x="19314" y="243"/>
                    <a:pt x="19408" y="238"/>
                    <a:pt x="19467" y="238"/>
                  </a:cubicBezTo>
                  <a:cubicBezTo>
                    <a:pt x="19634" y="238"/>
                    <a:pt x="19513" y="281"/>
                    <a:pt x="19533" y="281"/>
                  </a:cubicBezTo>
                  <a:cubicBezTo>
                    <a:pt x="19536" y="281"/>
                    <a:pt x="19542" y="280"/>
                    <a:pt x="19551" y="278"/>
                  </a:cubicBezTo>
                  <a:cubicBezTo>
                    <a:pt x="20635" y="240"/>
                    <a:pt x="20547" y="113"/>
                    <a:pt x="21327" y="113"/>
                  </a:cubicBezTo>
                  <a:close/>
                  <a:moveTo>
                    <a:pt x="24256" y="339"/>
                  </a:moveTo>
                  <a:cubicBezTo>
                    <a:pt x="24350" y="339"/>
                    <a:pt x="24531" y="409"/>
                    <a:pt x="24719" y="468"/>
                  </a:cubicBezTo>
                  <a:lnTo>
                    <a:pt x="24719" y="468"/>
                  </a:lnTo>
                  <a:cubicBezTo>
                    <a:pt x="24636" y="429"/>
                    <a:pt x="24378" y="339"/>
                    <a:pt x="24256" y="339"/>
                  </a:cubicBezTo>
                  <a:close/>
                  <a:moveTo>
                    <a:pt x="15376" y="563"/>
                  </a:moveTo>
                  <a:cubicBezTo>
                    <a:pt x="15356" y="584"/>
                    <a:pt x="15417" y="604"/>
                    <a:pt x="15458" y="604"/>
                  </a:cubicBezTo>
                  <a:cubicBezTo>
                    <a:pt x="15295" y="624"/>
                    <a:pt x="15132" y="624"/>
                    <a:pt x="14969" y="645"/>
                  </a:cubicBezTo>
                  <a:cubicBezTo>
                    <a:pt x="15091" y="604"/>
                    <a:pt x="15254" y="584"/>
                    <a:pt x="15376" y="563"/>
                  </a:cubicBezTo>
                  <a:close/>
                  <a:moveTo>
                    <a:pt x="10032" y="849"/>
                  </a:moveTo>
                  <a:cubicBezTo>
                    <a:pt x="9947" y="855"/>
                    <a:pt x="9861" y="861"/>
                    <a:pt x="9776" y="869"/>
                  </a:cubicBezTo>
                  <a:cubicBezTo>
                    <a:pt x="9823" y="853"/>
                    <a:pt x="9929" y="849"/>
                    <a:pt x="10032" y="849"/>
                  </a:cubicBezTo>
                  <a:close/>
                  <a:moveTo>
                    <a:pt x="12036" y="747"/>
                  </a:moveTo>
                  <a:cubicBezTo>
                    <a:pt x="12077" y="747"/>
                    <a:pt x="12953" y="747"/>
                    <a:pt x="13156" y="767"/>
                  </a:cubicBezTo>
                  <a:cubicBezTo>
                    <a:pt x="13177" y="767"/>
                    <a:pt x="13197" y="767"/>
                    <a:pt x="13218" y="787"/>
                  </a:cubicBezTo>
                  <a:cubicBezTo>
                    <a:pt x="13014" y="808"/>
                    <a:pt x="12810" y="828"/>
                    <a:pt x="12607" y="828"/>
                  </a:cubicBezTo>
                  <a:lnTo>
                    <a:pt x="12586" y="767"/>
                  </a:lnTo>
                  <a:lnTo>
                    <a:pt x="12525" y="848"/>
                  </a:lnTo>
                  <a:cubicBezTo>
                    <a:pt x="12321" y="869"/>
                    <a:pt x="12138" y="889"/>
                    <a:pt x="11935" y="889"/>
                  </a:cubicBezTo>
                  <a:cubicBezTo>
                    <a:pt x="11914" y="828"/>
                    <a:pt x="11955" y="787"/>
                    <a:pt x="12036" y="747"/>
                  </a:cubicBezTo>
                  <a:close/>
                  <a:moveTo>
                    <a:pt x="9654" y="971"/>
                  </a:moveTo>
                  <a:lnTo>
                    <a:pt x="9654" y="971"/>
                  </a:lnTo>
                  <a:cubicBezTo>
                    <a:pt x="9511" y="1011"/>
                    <a:pt x="9267" y="1093"/>
                    <a:pt x="8982" y="1174"/>
                  </a:cubicBezTo>
                  <a:cubicBezTo>
                    <a:pt x="8676" y="1215"/>
                    <a:pt x="8371" y="1235"/>
                    <a:pt x="8085" y="1276"/>
                  </a:cubicBezTo>
                  <a:cubicBezTo>
                    <a:pt x="8330" y="1174"/>
                    <a:pt x="8635" y="1093"/>
                    <a:pt x="8982" y="1032"/>
                  </a:cubicBezTo>
                  <a:lnTo>
                    <a:pt x="9124" y="1052"/>
                  </a:lnTo>
                  <a:lnTo>
                    <a:pt x="9654" y="971"/>
                  </a:lnTo>
                  <a:close/>
                  <a:moveTo>
                    <a:pt x="26557" y="1653"/>
                  </a:moveTo>
                  <a:lnTo>
                    <a:pt x="26577" y="1663"/>
                  </a:lnTo>
                  <a:cubicBezTo>
                    <a:pt x="26567" y="1663"/>
                    <a:pt x="26562" y="1658"/>
                    <a:pt x="26557" y="1653"/>
                  </a:cubicBezTo>
                  <a:close/>
                  <a:moveTo>
                    <a:pt x="2811" y="1765"/>
                  </a:moveTo>
                  <a:lnTo>
                    <a:pt x="2811" y="1765"/>
                  </a:lnTo>
                  <a:cubicBezTo>
                    <a:pt x="2790" y="1806"/>
                    <a:pt x="2811" y="1826"/>
                    <a:pt x="2851" y="1846"/>
                  </a:cubicBezTo>
                  <a:cubicBezTo>
                    <a:pt x="2709" y="1887"/>
                    <a:pt x="2566" y="1928"/>
                    <a:pt x="2444" y="1968"/>
                  </a:cubicBezTo>
                  <a:cubicBezTo>
                    <a:pt x="2566" y="1907"/>
                    <a:pt x="2689" y="1826"/>
                    <a:pt x="2811" y="1765"/>
                  </a:cubicBezTo>
                  <a:close/>
                  <a:moveTo>
                    <a:pt x="26659" y="1765"/>
                  </a:moveTo>
                  <a:cubicBezTo>
                    <a:pt x="26781" y="1867"/>
                    <a:pt x="26944" y="2070"/>
                    <a:pt x="27046" y="2274"/>
                  </a:cubicBezTo>
                  <a:cubicBezTo>
                    <a:pt x="26944" y="2091"/>
                    <a:pt x="26801" y="1928"/>
                    <a:pt x="26659" y="1765"/>
                  </a:cubicBezTo>
                  <a:close/>
                  <a:moveTo>
                    <a:pt x="246" y="10001"/>
                  </a:moveTo>
                  <a:cubicBezTo>
                    <a:pt x="248" y="10025"/>
                    <a:pt x="253" y="10050"/>
                    <a:pt x="265" y="10074"/>
                  </a:cubicBezTo>
                  <a:cubicBezTo>
                    <a:pt x="260" y="10047"/>
                    <a:pt x="253" y="10022"/>
                    <a:pt x="246" y="10001"/>
                  </a:cubicBezTo>
                  <a:close/>
                  <a:moveTo>
                    <a:pt x="285" y="9830"/>
                  </a:moveTo>
                  <a:cubicBezTo>
                    <a:pt x="285" y="9931"/>
                    <a:pt x="285" y="10054"/>
                    <a:pt x="285" y="10155"/>
                  </a:cubicBezTo>
                  <a:cubicBezTo>
                    <a:pt x="265" y="10135"/>
                    <a:pt x="265" y="10095"/>
                    <a:pt x="265" y="10074"/>
                  </a:cubicBezTo>
                  <a:lnTo>
                    <a:pt x="265" y="10074"/>
                  </a:lnTo>
                  <a:cubicBezTo>
                    <a:pt x="265" y="10135"/>
                    <a:pt x="265" y="10196"/>
                    <a:pt x="285" y="10237"/>
                  </a:cubicBezTo>
                  <a:lnTo>
                    <a:pt x="285" y="10400"/>
                  </a:lnTo>
                  <a:cubicBezTo>
                    <a:pt x="265" y="10502"/>
                    <a:pt x="245" y="10603"/>
                    <a:pt x="245" y="10665"/>
                  </a:cubicBezTo>
                  <a:lnTo>
                    <a:pt x="204" y="9972"/>
                  </a:lnTo>
                  <a:cubicBezTo>
                    <a:pt x="204" y="9949"/>
                    <a:pt x="207" y="9939"/>
                    <a:pt x="212" y="9939"/>
                  </a:cubicBezTo>
                  <a:cubicBezTo>
                    <a:pt x="221" y="9939"/>
                    <a:pt x="234" y="9964"/>
                    <a:pt x="246" y="10001"/>
                  </a:cubicBezTo>
                  <a:lnTo>
                    <a:pt x="246" y="10001"/>
                  </a:lnTo>
                  <a:cubicBezTo>
                    <a:pt x="245" y="9985"/>
                    <a:pt x="245" y="9968"/>
                    <a:pt x="245" y="9952"/>
                  </a:cubicBezTo>
                  <a:cubicBezTo>
                    <a:pt x="245" y="9850"/>
                    <a:pt x="265" y="9830"/>
                    <a:pt x="285" y="9830"/>
                  </a:cubicBezTo>
                  <a:close/>
                  <a:moveTo>
                    <a:pt x="15152" y="20114"/>
                  </a:moveTo>
                  <a:lnTo>
                    <a:pt x="15152" y="20114"/>
                  </a:lnTo>
                  <a:cubicBezTo>
                    <a:pt x="15145" y="20120"/>
                    <a:pt x="15139" y="20126"/>
                    <a:pt x="15132" y="20132"/>
                  </a:cubicBezTo>
                  <a:lnTo>
                    <a:pt x="15132" y="20132"/>
                  </a:lnTo>
                  <a:cubicBezTo>
                    <a:pt x="15139" y="20126"/>
                    <a:pt x="15146" y="20120"/>
                    <a:pt x="15152" y="20114"/>
                  </a:cubicBezTo>
                  <a:close/>
                  <a:moveTo>
                    <a:pt x="12444" y="24920"/>
                  </a:moveTo>
                  <a:lnTo>
                    <a:pt x="12444" y="24920"/>
                  </a:lnTo>
                  <a:cubicBezTo>
                    <a:pt x="12440" y="24927"/>
                    <a:pt x="12436" y="24933"/>
                    <a:pt x="12432" y="24940"/>
                  </a:cubicBezTo>
                  <a:lnTo>
                    <a:pt x="12432" y="24940"/>
                  </a:lnTo>
                  <a:cubicBezTo>
                    <a:pt x="12435" y="24935"/>
                    <a:pt x="12439" y="24928"/>
                    <a:pt x="12444" y="24920"/>
                  </a:cubicBezTo>
                  <a:close/>
                  <a:moveTo>
                    <a:pt x="876" y="27446"/>
                  </a:moveTo>
                  <a:cubicBezTo>
                    <a:pt x="876" y="27447"/>
                    <a:pt x="876" y="27448"/>
                    <a:pt x="876" y="27450"/>
                  </a:cubicBezTo>
                  <a:lnTo>
                    <a:pt x="876" y="27450"/>
                  </a:lnTo>
                  <a:cubicBezTo>
                    <a:pt x="876" y="27448"/>
                    <a:pt x="876" y="27447"/>
                    <a:pt x="876" y="27446"/>
                  </a:cubicBezTo>
                  <a:close/>
                  <a:moveTo>
                    <a:pt x="9796" y="31106"/>
                  </a:moveTo>
                  <a:cubicBezTo>
                    <a:pt x="9801" y="31106"/>
                    <a:pt x="9786" y="31142"/>
                    <a:pt x="9776" y="31173"/>
                  </a:cubicBezTo>
                  <a:lnTo>
                    <a:pt x="9694" y="31254"/>
                  </a:lnTo>
                  <a:cubicBezTo>
                    <a:pt x="9766" y="31142"/>
                    <a:pt x="9791" y="31106"/>
                    <a:pt x="9796" y="31106"/>
                  </a:cubicBezTo>
                  <a:close/>
                  <a:moveTo>
                    <a:pt x="21515" y="0"/>
                  </a:moveTo>
                  <a:cubicBezTo>
                    <a:pt x="21316" y="0"/>
                    <a:pt x="21112" y="10"/>
                    <a:pt x="20957" y="34"/>
                  </a:cubicBezTo>
                  <a:cubicBezTo>
                    <a:pt x="20788" y="34"/>
                    <a:pt x="20540" y="68"/>
                    <a:pt x="20513" y="68"/>
                  </a:cubicBezTo>
                  <a:cubicBezTo>
                    <a:pt x="20503" y="68"/>
                    <a:pt x="20519" y="64"/>
                    <a:pt x="20570" y="54"/>
                  </a:cubicBezTo>
                  <a:lnTo>
                    <a:pt x="20570" y="54"/>
                  </a:lnTo>
                  <a:lnTo>
                    <a:pt x="19775" y="115"/>
                  </a:lnTo>
                  <a:lnTo>
                    <a:pt x="19775" y="95"/>
                  </a:lnTo>
                  <a:cubicBezTo>
                    <a:pt x="19109" y="130"/>
                    <a:pt x="18413" y="225"/>
                    <a:pt x="17661" y="225"/>
                  </a:cubicBezTo>
                  <a:cubicBezTo>
                    <a:pt x="17539" y="225"/>
                    <a:pt x="17416" y="223"/>
                    <a:pt x="17291" y="217"/>
                  </a:cubicBezTo>
                  <a:cubicBezTo>
                    <a:pt x="17026" y="258"/>
                    <a:pt x="16761" y="278"/>
                    <a:pt x="16313" y="299"/>
                  </a:cubicBezTo>
                  <a:lnTo>
                    <a:pt x="16232" y="278"/>
                  </a:lnTo>
                  <a:cubicBezTo>
                    <a:pt x="15906" y="299"/>
                    <a:pt x="15213" y="299"/>
                    <a:pt x="15071" y="360"/>
                  </a:cubicBezTo>
                  <a:cubicBezTo>
                    <a:pt x="15005" y="345"/>
                    <a:pt x="14910" y="339"/>
                    <a:pt x="14795" y="339"/>
                  </a:cubicBezTo>
                  <a:cubicBezTo>
                    <a:pt x="14271" y="339"/>
                    <a:pt x="13335" y="465"/>
                    <a:pt x="12851" y="482"/>
                  </a:cubicBezTo>
                  <a:lnTo>
                    <a:pt x="12851" y="543"/>
                  </a:lnTo>
                  <a:cubicBezTo>
                    <a:pt x="12444" y="584"/>
                    <a:pt x="12057" y="624"/>
                    <a:pt x="11548" y="685"/>
                  </a:cubicBezTo>
                  <a:lnTo>
                    <a:pt x="11588" y="726"/>
                  </a:lnTo>
                  <a:cubicBezTo>
                    <a:pt x="11221" y="796"/>
                    <a:pt x="10658" y="806"/>
                    <a:pt x="10067" y="846"/>
                  </a:cubicBezTo>
                  <a:lnTo>
                    <a:pt x="10067" y="846"/>
                  </a:lnTo>
                  <a:cubicBezTo>
                    <a:pt x="10030" y="845"/>
                    <a:pt x="9992" y="844"/>
                    <a:pt x="9955" y="844"/>
                  </a:cubicBezTo>
                  <a:cubicBezTo>
                    <a:pt x="9171" y="844"/>
                    <a:pt x="8361" y="1093"/>
                    <a:pt x="7658" y="1093"/>
                  </a:cubicBezTo>
                  <a:cubicBezTo>
                    <a:pt x="7474" y="1113"/>
                    <a:pt x="7332" y="1133"/>
                    <a:pt x="7210" y="1133"/>
                  </a:cubicBezTo>
                  <a:lnTo>
                    <a:pt x="7128" y="1133"/>
                  </a:lnTo>
                  <a:cubicBezTo>
                    <a:pt x="6986" y="1154"/>
                    <a:pt x="6782" y="1174"/>
                    <a:pt x="6578" y="1215"/>
                  </a:cubicBezTo>
                  <a:lnTo>
                    <a:pt x="6477" y="1174"/>
                  </a:lnTo>
                  <a:cubicBezTo>
                    <a:pt x="6456" y="1174"/>
                    <a:pt x="6436" y="1195"/>
                    <a:pt x="6436" y="1195"/>
                  </a:cubicBezTo>
                  <a:cubicBezTo>
                    <a:pt x="6212" y="1195"/>
                    <a:pt x="6253" y="1235"/>
                    <a:pt x="6375" y="1256"/>
                  </a:cubicBezTo>
                  <a:cubicBezTo>
                    <a:pt x="6273" y="1276"/>
                    <a:pt x="6171" y="1296"/>
                    <a:pt x="6090" y="1317"/>
                  </a:cubicBezTo>
                  <a:cubicBezTo>
                    <a:pt x="6060" y="1306"/>
                    <a:pt x="6022" y="1301"/>
                    <a:pt x="5979" y="1301"/>
                  </a:cubicBezTo>
                  <a:cubicBezTo>
                    <a:pt x="5833" y="1301"/>
                    <a:pt x="5625" y="1353"/>
                    <a:pt x="5453" y="1353"/>
                  </a:cubicBezTo>
                  <a:cubicBezTo>
                    <a:pt x="5404" y="1353"/>
                    <a:pt x="5357" y="1348"/>
                    <a:pt x="5316" y="1337"/>
                  </a:cubicBezTo>
                  <a:cubicBezTo>
                    <a:pt x="5173" y="1398"/>
                    <a:pt x="4379" y="1480"/>
                    <a:pt x="4175" y="1561"/>
                  </a:cubicBezTo>
                  <a:cubicBezTo>
                    <a:pt x="4166" y="1562"/>
                    <a:pt x="4157" y="1563"/>
                    <a:pt x="4148" y="1564"/>
                  </a:cubicBezTo>
                  <a:lnTo>
                    <a:pt x="4148" y="1564"/>
                  </a:lnTo>
                  <a:cubicBezTo>
                    <a:pt x="4155" y="1561"/>
                    <a:pt x="4165" y="1561"/>
                    <a:pt x="4175" y="1561"/>
                  </a:cubicBezTo>
                  <a:cubicBezTo>
                    <a:pt x="4113" y="1561"/>
                    <a:pt x="4112" y="1561"/>
                    <a:pt x="4120" y="1566"/>
                  </a:cubicBezTo>
                  <a:lnTo>
                    <a:pt x="4120" y="1566"/>
                  </a:lnTo>
                  <a:cubicBezTo>
                    <a:pt x="4129" y="1565"/>
                    <a:pt x="4138" y="1564"/>
                    <a:pt x="4148" y="1564"/>
                  </a:cubicBezTo>
                  <a:lnTo>
                    <a:pt x="4148" y="1564"/>
                  </a:lnTo>
                  <a:cubicBezTo>
                    <a:pt x="4140" y="1566"/>
                    <a:pt x="4135" y="1571"/>
                    <a:pt x="4135" y="1582"/>
                  </a:cubicBezTo>
                  <a:cubicBezTo>
                    <a:pt x="4135" y="1574"/>
                    <a:pt x="4125" y="1569"/>
                    <a:pt x="4120" y="1566"/>
                  </a:cubicBezTo>
                  <a:lnTo>
                    <a:pt x="4120" y="1566"/>
                  </a:lnTo>
                  <a:cubicBezTo>
                    <a:pt x="3912" y="1582"/>
                    <a:pt x="3690" y="1587"/>
                    <a:pt x="3503" y="1643"/>
                  </a:cubicBezTo>
                  <a:lnTo>
                    <a:pt x="3381" y="1582"/>
                  </a:lnTo>
                  <a:cubicBezTo>
                    <a:pt x="3218" y="1643"/>
                    <a:pt x="3055" y="1683"/>
                    <a:pt x="2872" y="1744"/>
                  </a:cubicBezTo>
                  <a:cubicBezTo>
                    <a:pt x="2718" y="1764"/>
                    <a:pt x="2605" y="1783"/>
                    <a:pt x="2561" y="1783"/>
                  </a:cubicBezTo>
                  <a:cubicBezTo>
                    <a:pt x="2511" y="1783"/>
                    <a:pt x="2547" y="1759"/>
                    <a:pt x="2709" y="1683"/>
                  </a:cubicBezTo>
                  <a:lnTo>
                    <a:pt x="2709" y="1683"/>
                  </a:lnTo>
                  <a:cubicBezTo>
                    <a:pt x="2342" y="1826"/>
                    <a:pt x="2200" y="1907"/>
                    <a:pt x="2057" y="1989"/>
                  </a:cubicBezTo>
                  <a:cubicBezTo>
                    <a:pt x="1955" y="2070"/>
                    <a:pt x="1813" y="2152"/>
                    <a:pt x="1630" y="2437"/>
                  </a:cubicBezTo>
                  <a:lnTo>
                    <a:pt x="1609" y="2396"/>
                  </a:lnTo>
                  <a:cubicBezTo>
                    <a:pt x="1446" y="2579"/>
                    <a:pt x="1304" y="2946"/>
                    <a:pt x="1222" y="3048"/>
                  </a:cubicBezTo>
                  <a:cubicBezTo>
                    <a:pt x="1141" y="3170"/>
                    <a:pt x="1039" y="3374"/>
                    <a:pt x="957" y="3638"/>
                  </a:cubicBezTo>
                  <a:cubicBezTo>
                    <a:pt x="856" y="3924"/>
                    <a:pt x="754" y="4249"/>
                    <a:pt x="672" y="4616"/>
                  </a:cubicBezTo>
                  <a:cubicBezTo>
                    <a:pt x="489" y="5329"/>
                    <a:pt x="347" y="6164"/>
                    <a:pt x="245" y="6836"/>
                  </a:cubicBezTo>
                  <a:cubicBezTo>
                    <a:pt x="262" y="6805"/>
                    <a:pt x="274" y="6792"/>
                    <a:pt x="280" y="6792"/>
                  </a:cubicBezTo>
                  <a:cubicBezTo>
                    <a:pt x="327" y="6792"/>
                    <a:pt x="135" y="7454"/>
                    <a:pt x="224" y="7508"/>
                  </a:cubicBezTo>
                  <a:cubicBezTo>
                    <a:pt x="197" y="7548"/>
                    <a:pt x="170" y="7642"/>
                    <a:pt x="155" y="7642"/>
                  </a:cubicBezTo>
                  <a:cubicBezTo>
                    <a:pt x="148" y="7642"/>
                    <a:pt x="143" y="7618"/>
                    <a:pt x="143" y="7549"/>
                  </a:cubicBezTo>
                  <a:cubicBezTo>
                    <a:pt x="122" y="8221"/>
                    <a:pt x="41" y="8547"/>
                    <a:pt x="102" y="9035"/>
                  </a:cubicBezTo>
                  <a:cubicBezTo>
                    <a:pt x="97" y="9043"/>
                    <a:pt x="93" y="9046"/>
                    <a:pt x="89" y="9046"/>
                  </a:cubicBezTo>
                  <a:cubicBezTo>
                    <a:pt x="66" y="9046"/>
                    <a:pt x="60" y="8936"/>
                    <a:pt x="49" y="8936"/>
                  </a:cubicBezTo>
                  <a:cubicBezTo>
                    <a:pt x="47" y="8936"/>
                    <a:pt x="44" y="8941"/>
                    <a:pt x="41" y="8954"/>
                  </a:cubicBezTo>
                  <a:cubicBezTo>
                    <a:pt x="41" y="8995"/>
                    <a:pt x="61" y="9158"/>
                    <a:pt x="41" y="9239"/>
                  </a:cubicBezTo>
                  <a:cubicBezTo>
                    <a:pt x="38" y="9248"/>
                    <a:pt x="35" y="9252"/>
                    <a:pt x="33" y="9252"/>
                  </a:cubicBezTo>
                  <a:cubicBezTo>
                    <a:pt x="21" y="9252"/>
                    <a:pt x="21" y="9122"/>
                    <a:pt x="21" y="9035"/>
                  </a:cubicBezTo>
                  <a:lnTo>
                    <a:pt x="21" y="9035"/>
                  </a:lnTo>
                  <a:cubicBezTo>
                    <a:pt x="0" y="9728"/>
                    <a:pt x="82" y="9789"/>
                    <a:pt x="163" y="9850"/>
                  </a:cubicBezTo>
                  <a:cubicBezTo>
                    <a:pt x="122" y="10196"/>
                    <a:pt x="122" y="10359"/>
                    <a:pt x="184" y="10624"/>
                  </a:cubicBezTo>
                  <a:cubicBezTo>
                    <a:pt x="173" y="10688"/>
                    <a:pt x="156" y="10770"/>
                    <a:pt x="143" y="10770"/>
                  </a:cubicBezTo>
                  <a:cubicBezTo>
                    <a:pt x="132" y="10770"/>
                    <a:pt x="122" y="10704"/>
                    <a:pt x="122" y="10502"/>
                  </a:cubicBezTo>
                  <a:lnTo>
                    <a:pt x="122" y="10502"/>
                  </a:lnTo>
                  <a:cubicBezTo>
                    <a:pt x="102" y="10746"/>
                    <a:pt x="82" y="11988"/>
                    <a:pt x="163" y="12009"/>
                  </a:cubicBezTo>
                  <a:cubicBezTo>
                    <a:pt x="143" y="12090"/>
                    <a:pt x="143" y="12335"/>
                    <a:pt x="163" y="12396"/>
                  </a:cubicBezTo>
                  <a:cubicBezTo>
                    <a:pt x="163" y="12946"/>
                    <a:pt x="163" y="12986"/>
                    <a:pt x="163" y="13516"/>
                  </a:cubicBezTo>
                  <a:lnTo>
                    <a:pt x="184" y="13373"/>
                  </a:lnTo>
                  <a:cubicBezTo>
                    <a:pt x="265" y="13577"/>
                    <a:pt x="204" y="13821"/>
                    <a:pt x="224" y="14229"/>
                  </a:cubicBezTo>
                  <a:lnTo>
                    <a:pt x="204" y="14229"/>
                  </a:lnTo>
                  <a:cubicBezTo>
                    <a:pt x="163" y="15206"/>
                    <a:pt x="245" y="14656"/>
                    <a:pt x="204" y="15613"/>
                  </a:cubicBezTo>
                  <a:lnTo>
                    <a:pt x="245" y="15552"/>
                  </a:lnTo>
                  <a:lnTo>
                    <a:pt x="245" y="15552"/>
                  </a:lnTo>
                  <a:cubicBezTo>
                    <a:pt x="347" y="15654"/>
                    <a:pt x="204" y="16428"/>
                    <a:pt x="245" y="16978"/>
                  </a:cubicBezTo>
                  <a:lnTo>
                    <a:pt x="285" y="16774"/>
                  </a:lnTo>
                  <a:lnTo>
                    <a:pt x="285" y="16774"/>
                  </a:lnTo>
                  <a:cubicBezTo>
                    <a:pt x="326" y="17080"/>
                    <a:pt x="163" y="17630"/>
                    <a:pt x="143" y="17935"/>
                  </a:cubicBezTo>
                  <a:cubicBezTo>
                    <a:pt x="143" y="17949"/>
                    <a:pt x="143" y="17955"/>
                    <a:pt x="143" y="17955"/>
                  </a:cubicBezTo>
                  <a:cubicBezTo>
                    <a:pt x="142" y="17955"/>
                    <a:pt x="139" y="17819"/>
                    <a:pt x="122" y="17752"/>
                  </a:cubicBezTo>
                  <a:lnTo>
                    <a:pt x="122" y="17752"/>
                  </a:lnTo>
                  <a:cubicBezTo>
                    <a:pt x="102" y="18149"/>
                    <a:pt x="117" y="18174"/>
                    <a:pt x="143" y="18174"/>
                  </a:cubicBezTo>
                  <a:cubicBezTo>
                    <a:pt x="147" y="18174"/>
                    <a:pt x="151" y="18174"/>
                    <a:pt x="155" y="18174"/>
                  </a:cubicBezTo>
                  <a:cubicBezTo>
                    <a:pt x="178" y="18174"/>
                    <a:pt x="207" y="18192"/>
                    <a:pt x="224" y="18444"/>
                  </a:cubicBezTo>
                  <a:cubicBezTo>
                    <a:pt x="220" y="18472"/>
                    <a:pt x="213" y="18480"/>
                    <a:pt x="205" y="18480"/>
                  </a:cubicBezTo>
                  <a:cubicBezTo>
                    <a:pt x="196" y="18480"/>
                    <a:pt x="186" y="18470"/>
                    <a:pt x="176" y="18470"/>
                  </a:cubicBezTo>
                  <a:cubicBezTo>
                    <a:pt x="158" y="18470"/>
                    <a:pt x="143" y="18505"/>
                    <a:pt x="143" y="18709"/>
                  </a:cubicBezTo>
                  <a:cubicBezTo>
                    <a:pt x="122" y="18913"/>
                    <a:pt x="285" y="19870"/>
                    <a:pt x="245" y="20440"/>
                  </a:cubicBezTo>
                  <a:cubicBezTo>
                    <a:pt x="256" y="20371"/>
                    <a:pt x="268" y="20303"/>
                    <a:pt x="283" y="20303"/>
                  </a:cubicBezTo>
                  <a:cubicBezTo>
                    <a:pt x="294" y="20303"/>
                    <a:pt x="308" y="20344"/>
                    <a:pt x="326" y="20460"/>
                  </a:cubicBezTo>
                  <a:cubicBezTo>
                    <a:pt x="367" y="20888"/>
                    <a:pt x="285" y="21621"/>
                    <a:pt x="387" y="22008"/>
                  </a:cubicBezTo>
                  <a:cubicBezTo>
                    <a:pt x="387" y="22049"/>
                    <a:pt x="387" y="22090"/>
                    <a:pt x="387" y="22090"/>
                  </a:cubicBezTo>
                  <a:cubicBezTo>
                    <a:pt x="428" y="22415"/>
                    <a:pt x="469" y="23149"/>
                    <a:pt x="550" y="23332"/>
                  </a:cubicBezTo>
                  <a:cubicBezTo>
                    <a:pt x="469" y="23495"/>
                    <a:pt x="530" y="24004"/>
                    <a:pt x="591" y="24452"/>
                  </a:cubicBezTo>
                  <a:cubicBezTo>
                    <a:pt x="652" y="24920"/>
                    <a:pt x="713" y="25348"/>
                    <a:pt x="632" y="25348"/>
                  </a:cubicBezTo>
                  <a:cubicBezTo>
                    <a:pt x="672" y="25694"/>
                    <a:pt x="693" y="26020"/>
                    <a:pt x="733" y="26366"/>
                  </a:cubicBezTo>
                  <a:lnTo>
                    <a:pt x="713" y="26326"/>
                  </a:lnTo>
                  <a:lnTo>
                    <a:pt x="713" y="26326"/>
                  </a:lnTo>
                  <a:cubicBezTo>
                    <a:pt x="774" y="26977"/>
                    <a:pt x="835" y="27201"/>
                    <a:pt x="896" y="27405"/>
                  </a:cubicBezTo>
                  <a:cubicBezTo>
                    <a:pt x="905" y="27475"/>
                    <a:pt x="903" y="27496"/>
                    <a:pt x="897" y="27496"/>
                  </a:cubicBezTo>
                  <a:cubicBezTo>
                    <a:pt x="890" y="27496"/>
                    <a:pt x="879" y="27464"/>
                    <a:pt x="876" y="27450"/>
                  </a:cubicBezTo>
                  <a:lnTo>
                    <a:pt x="876" y="27450"/>
                  </a:lnTo>
                  <a:cubicBezTo>
                    <a:pt x="958" y="28383"/>
                    <a:pt x="978" y="28465"/>
                    <a:pt x="1161" y="29238"/>
                  </a:cubicBezTo>
                  <a:lnTo>
                    <a:pt x="1120" y="29340"/>
                  </a:lnTo>
                  <a:cubicBezTo>
                    <a:pt x="1181" y="29543"/>
                    <a:pt x="1243" y="30684"/>
                    <a:pt x="1467" y="31580"/>
                  </a:cubicBezTo>
                  <a:cubicBezTo>
                    <a:pt x="1467" y="31580"/>
                    <a:pt x="1446" y="31560"/>
                    <a:pt x="1426" y="31499"/>
                  </a:cubicBezTo>
                  <a:lnTo>
                    <a:pt x="1426" y="31499"/>
                  </a:lnTo>
                  <a:cubicBezTo>
                    <a:pt x="1670" y="32496"/>
                    <a:pt x="1772" y="33942"/>
                    <a:pt x="2057" y="34289"/>
                  </a:cubicBezTo>
                  <a:cubicBezTo>
                    <a:pt x="2118" y="34513"/>
                    <a:pt x="2220" y="34757"/>
                    <a:pt x="2424" y="34940"/>
                  </a:cubicBezTo>
                  <a:cubicBezTo>
                    <a:pt x="2261" y="34757"/>
                    <a:pt x="2241" y="34635"/>
                    <a:pt x="2220" y="34594"/>
                  </a:cubicBezTo>
                  <a:cubicBezTo>
                    <a:pt x="2220" y="34582"/>
                    <a:pt x="2222" y="34577"/>
                    <a:pt x="2225" y="34577"/>
                  </a:cubicBezTo>
                  <a:cubicBezTo>
                    <a:pt x="2234" y="34577"/>
                    <a:pt x="2252" y="34606"/>
                    <a:pt x="2281" y="34635"/>
                  </a:cubicBezTo>
                  <a:cubicBezTo>
                    <a:pt x="2320" y="34687"/>
                    <a:pt x="2376" y="34756"/>
                    <a:pt x="2390" y="34756"/>
                  </a:cubicBezTo>
                  <a:cubicBezTo>
                    <a:pt x="2398" y="34756"/>
                    <a:pt x="2392" y="34734"/>
                    <a:pt x="2363" y="34676"/>
                  </a:cubicBezTo>
                  <a:lnTo>
                    <a:pt x="2363" y="34676"/>
                  </a:lnTo>
                  <a:cubicBezTo>
                    <a:pt x="2403" y="34757"/>
                    <a:pt x="2465" y="34838"/>
                    <a:pt x="2546" y="34900"/>
                  </a:cubicBezTo>
                  <a:cubicBezTo>
                    <a:pt x="2607" y="34961"/>
                    <a:pt x="2689" y="35022"/>
                    <a:pt x="2750" y="35042"/>
                  </a:cubicBezTo>
                  <a:cubicBezTo>
                    <a:pt x="2811" y="35083"/>
                    <a:pt x="2851" y="35103"/>
                    <a:pt x="2831" y="35103"/>
                  </a:cubicBezTo>
                  <a:cubicBezTo>
                    <a:pt x="2831" y="35103"/>
                    <a:pt x="2790" y="35103"/>
                    <a:pt x="2668" y="35063"/>
                  </a:cubicBezTo>
                  <a:lnTo>
                    <a:pt x="2607" y="35022"/>
                  </a:lnTo>
                  <a:cubicBezTo>
                    <a:pt x="2602" y="35019"/>
                    <a:pt x="2597" y="35018"/>
                    <a:pt x="2594" y="35018"/>
                  </a:cubicBezTo>
                  <a:cubicBezTo>
                    <a:pt x="2573" y="35018"/>
                    <a:pt x="2601" y="35068"/>
                    <a:pt x="2689" y="35103"/>
                  </a:cubicBezTo>
                  <a:cubicBezTo>
                    <a:pt x="2772" y="35154"/>
                    <a:pt x="2898" y="35190"/>
                    <a:pt x="3030" y="35190"/>
                  </a:cubicBezTo>
                  <a:cubicBezTo>
                    <a:pt x="3059" y="35190"/>
                    <a:pt x="3087" y="35188"/>
                    <a:pt x="3116" y="35185"/>
                  </a:cubicBezTo>
                  <a:cubicBezTo>
                    <a:pt x="3389" y="35168"/>
                    <a:pt x="3633" y="35094"/>
                    <a:pt x="3705" y="35094"/>
                  </a:cubicBezTo>
                  <a:cubicBezTo>
                    <a:pt x="3720" y="35094"/>
                    <a:pt x="3727" y="35097"/>
                    <a:pt x="3727" y="35103"/>
                  </a:cubicBezTo>
                  <a:cubicBezTo>
                    <a:pt x="5438" y="34696"/>
                    <a:pt x="7026" y="33881"/>
                    <a:pt x="8269" y="32802"/>
                  </a:cubicBezTo>
                  <a:lnTo>
                    <a:pt x="8269" y="32802"/>
                  </a:lnTo>
                  <a:lnTo>
                    <a:pt x="8085" y="32863"/>
                  </a:lnTo>
                  <a:cubicBezTo>
                    <a:pt x="8228" y="32741"/>
                    <a:pt x="8371" y="32619"/>
                    <a:pt x="8513" y="32496"/>
                  </a:cubicBezTo>
                  <a:cubicBezTo>
                    <a:pt x="8559" y="32458"/>
                    <a:pt x="8596" y="32435"/>
                    <a:pt x="8609" y="32435"/>
                  </a:cubicBezTo>
                  <a:cubicBezTo>
                    <a:pt x="8630" y="32435"/>
                    <a:pt x="8582" y="32501"/>
                    <a:pt x="8391" y="32680"/>
                  </a:cubicBezTo>
                  <a:cubicBezTo>
                    <a:pt x="8493" y="32619"/>
                    <a:pt x="8615" y="32496"/>
                    <a:pt x="8696" y="32374"/>
                  </a:cubicBezTo>
                  <a:cubicBezTo>
                    <a:pt x="8798" y="32252"/>
                    <a:pt x="8859" y="32150"/>
                    <a:pt x="8859" y="32150"/>
                  </a:cubicBezTo>
                  <a:cubicBezTo>
                    <a:pt x="9011" y="32004"/>
                    <a:pt x="9076" y="31951"/>
                    <a:pt x="9090" y="31951"/>
                  </a:cubicBezTo>
                  <a:cubicBezTo>
                    <a:pt x="9126" y="31951"/>
                    <a:pt x="8852" y="32278"/>
                    <a:pt x="8855" y="32278"/>
                  </a:cubicBezTo>
                  <a:cubicBezTo>
                    <a:pt x="8856" y="32278"/>
                    <a:pt x="8863" y="32270"/>
                    <a:pt x="8880" y="32252"/>
                  </a:cubicBezTo>
                  <a:lnTo>
                    <a:pt x="9104" y="32008"/>
                  </a:lnTo>
                  <a:lnTo>
                    <a:pt x="9043" y="32069"/>
                  </a:lnTo>
                  <a:cubicBezTo>
                    <a:pt x="9226" y="31845"/>
                    <a:pt x="9206" y="31804"/>
                    <a:pt x="9531" y="31417"/>
                  </a:cubicBezTo>
                  <a:cubicBezTo>
                    <a:pt x="9735" y="31193"/>
                    <a:pt x="9674" y="31336"/>
                    <a:pt x="9735" y="31234"/>
                  </a:cubicBezTo>
                  <a:cubicBezTo>
                    <a:pt x="9755" y="31234"/>
                    <a:pt x="9776" y="31193"/>
                    <a:pt x="9857" y="31071"/>
                  </a:cubicBezTo>
                  <a:cubicBezTo>
                    <a:pt x="10000" y="30888"/>
                    <a:pt x="10142" y="30684"/>
                    <a:pt x="10285" y="30480"/>
                  </a:cubicBezTo>
                  <a:lnTo>
                    <a:pt x="10285" y="30480"/>
                  </a:lnTo>
                  <a:lnTo>
                    <a:pt x="10061" y="30684"/>
                  </a:lnTo>
                  <a:cubicBezTo>
                    <a:pt x="10182" y="30487"/>
                    <a:pt x="10325" y="30269"/>
                    <a:pt x="10299" y="30269"/>
                  </a:cubicBezTo>
                  <a:cubicBezTo>
                    <a:pt x="10295" y="30269"/>
                    <a:pt x="10284" y="30276"/>
                    <a:pt x="10267" y="30292"/>
                  </a:cubicBezTo>
                  <a:lnTo>
                    <a:pt x="10267" y="30292"/>
                  </a:lnTo>
                  <a:cubicBezTo>
                    <a:pt x="10459" y="30070"/>
                    <a:pt x="10761" y="29542"/>
                    <a:pt x="10998" y="29014"/>
                  </a:cubicBezTo>
                  <a:cubicBezTo>
                    <a:pt x="11262" y="28403"/>
                    <a:pt x="11446" y="27812"/>
                    <a:pt x="11527" y="27670"/>
                  </a:cubicBezTo>
                  <a:cubicBezTo>
                    <a:pt x="11629" y="27242"/>
                    <a:pt x="11751" y="26814"/>
                    <a:pt x="11914" y="26305"/>
                  </a:cubicBezTo>
                  <a:lnTo>
                    <a:pt x="11914" y="26305"/>
                  </a:lnTo>
                  <a:cubicBezTo>
                    <a:pt x="11898" y="26355"/>
                    <a:pt x="11871" y="26394"/>
                    <a:pt x="11856" y="26394"/>
                  </a:cubicBezTo>
                  <a:cubicBezTo>
                    <a:pt x="11834" y="26394"/>
                    <a:pt x="11837" y="26308"/>
                    <a:pt x="11935" y="26041"/>
                  </a:cubicBezTo>
                  <a:cubicBezTo>
                    <a:pt x="11940" y="26059"/>
                    <a:pt x="11947" y="26068"/>
                    <a:pt x="11956" y="26068"/>
                  </a:cubicBezTo>
                  <a:cubicBezTo>
                    <a:pt x="12038" y="26068"/>
                    <a:pt x="12250" y="25252"/>
                    <a:pt x="12432" y="24940"/>
                  </a:cubicBezTo>
                  <a:lnTo>
                    <a:pt x="12432" y="24940"/>
                  </a:lnTo>
                  <a:cubicBezTo>
                    <a:pt x="12425" y="24951"/>
                    <a:pt x="12420" y="24957"/>
                    <a:pt x="12417" y="24957"/>
                  </a:cubicBezTo>
                  <a:cubicBezTo>
                    <a:pt x="12398" y="24957"/>
                    <a:pt x="12482" y="24708"/>
                    <a:pt x="12566" y="24472"/>
                  </a:cubicBezTo>
                  <a:cubicBezTo>
                    <a:pt x="12640" y="24251"/>
                    <a:pt x="12714" y="24051"/>
                    <a:pt x="12694" y="24051"/>
                  </a:cubicBezTo>
                  <a:cubicBezTo>
                    <a:pt x="12687" y="24051"/>
                    <a:pt x="12666" y="24079"/>
                    <a:pt x="12627" y="24147"/>
                  </a:cubicBezTo>
                  <a:cubicBezTo>
                    <a:pt x="12694" y="23995"/>
                    <a:pt x="12716" y="23965"/>
                    <a:pt x="12729" y="23965"/>
                  </a:cubicBezTo>
                  <a:cubicBezTo>
                    <a:pt x="12738" y="23965"/>
                    <a:pt x="12742" y="23978"/>
                    <a:pt x="12752" y="23978"/>
                  </a:cubicBezTo>
                  <a:cubicBezTo>
                    <a:pt x="12764" y="23978"/>
                    <a:pt x="12785" y="23960"/>
                    <a:pt x="12831" y="23882"/>
                  </a:cubicBezTo>
                  <a:cubicBezTo>
                    <a:pt x="12973" y="23434"/>
                    <a:pt x="13197" y="22986"/>
                    <a:pt x="13462" y="22517"/>
                  </a:cubicBezTo>
                  <a:cubicBezTo>
                    <a:pt x="13747" y="22069"/>
                    <a:pt x="14053" y="21601"/>
                    <a:pt x="14378" y="21132"/>
                  </a:cubicBezTo>
                  <a:cubicBezTo>
                    <a:pt x="14378" y="21131"/>
                    <a:pt x="14378" y="21130"/>
                    <a:pt x="14376" y="21130"/>
                  </a:cubicBezTo>
                  <a:cubicBezTo>
                    <a:pt x="14368" y="21130"/>
                    <a:pt x="14334" y="21159"/>
                    <a:pt x="14317" y="21159"/>
                  </a:cubicBezTo>
                  <a:cubicBezTo>
                    <a:pt x="14302" y="21159"/>
                    <a:pt x="14302" y="21133"/>
                    <a:pt x="14358" y="21031"/>
                  </a:cubicBezTo>
                  <a:cubicBezTo>
                    <a:pt x="14501" y="20888"/>
                    <a:pt x="14643" y="20746"/>
                    <a:pt x="14786" y="20603"/>
                  </a:cubicBezTo>
                  <a:cubicBezTo>
                    <a:pt x="14925" y="20424"/>
                    <a:pt x="14850" y="20381"/>
                    <a:pt x="15132" y="20132"/>
                  </a:cubicBezTo>
                  <a:lnTo>
                    <a:pt x="15132" y="20132"/>
                  </a:lnTo>
                  <a:cubicBezTo>
                    <a:pt x="15115" y="20145"/>
                    <a:pt x="15098" y="20155"/>
                    <a:pt x="15089" y="20155"/>
                  </a:cubicBezTo>
                  <a:cubicBezTo>
                    <a:pt x="15076" y="20155"/>
                    <a:pt x="15081" y="20135"/>
                    <a:pt x="15132" y="20073"/>
                  </a:cubicBezTo>
                  <a:cubicBezTo>
                    <a:pt x="15885" y="19259"/>
                    <a:pt x="16700" y="18465"/>
                    <a:pt x="17637" y="17813"/>
                  </a:cubicBezTo>
                  <a:cubicBezTo>
                    <a:pt x="18553" y="17120"/>
                    <a:pt x="19572" y="16611"/>
                    <a:pt x="20651" y="16184"/>
                  </a:cubicBezTo>
                  <a:lnTo>
                    <a:pt x="20651" y="16184"/>
                  </a:lnTo>
                  <a:cubicBezTo>
                    <a:pt x="20552" y="16217"/>
                    <a:pt x="20504" y="16230"/>
                    <a:pt x="20493" y="16230"/>
                  </a:cubicBezTo>
                  <a:cubicBezTo>
                    <a:pt x="20469" y="16230"/>
                    <a:pt x="20602" y="16171"/>
                    <a:pt x="20753" y="16102"/>
                  </a:cubicBezTo>
                  <a:lnTo>
                    <a:pt x="20753" y="16102"/>
                  </a:lnTo>
                  <a:cubicBezTo>
                    <a:pt x="20725" y="16110"/>
                    <a:pt x="20707" y="16113"/>
                    <a:pt x="20696" y="16113"/>
                  </a:cubicBezTo>
                  <a:cubicBezTo>
                    <a:pt x="20652" y="16113"/>
                    <a:pt x="20725" y="16057"/>
                    <a:pt x="20692" y="16041"/>
                  </a:cubicBezTo>
                  <a:cubicBezTo>
                    <a:pt x="20997" y="15919"/>
                    <a:pt x="21282" y="15797"/>
                    <a:pt x="21588" y="15674"/>
                  </a:cubicBezTo>
                  <a:cubicBezTo>
                    <a:pt x="21710" y="15552"/>
                    <a:pt x="22504" y="15186"/>
                    <a:pt x="22565" y="15084"/>
                  </a:cubicBezTo>
                  <a:lnTo>
                    <a:pt x="22565" y="15084"/>
                  </a:lnTo>
                  <a:lnTo>
                    <a:pt x="22301" y="15247"/>
                  </a:lnTo>
                  <a:cubicBezTo>
                    <a:pt x="22382" y="15176"/>
                    <a:pt x="22377" y="15150"/>
                    <a:pt x="22324" y="15150"/>
                  </a:cubicBezTo>
                  <a:cubicBezTo>
                    <a:pt x="22270" y="15150"/>
                    <a:pt x="22168" y="15176"/>
                    <a:pt x="22056" y="15206"/>
                  </a:cubicBezTo>
                  <a:cubicBezTo>
                    <a:pt x="22341" y="15064"/>
                    <a:pt x="22626" y="14901"/>
                    <a:pt x="22891" y="14738"/>
                  </a:cubicBezTo>
                  <a:cubicBezTo>
                    <a:pt x="25254" y="13231"/>
                    <a:pt x="26883" y="10726"/>
                    <a:pt x="27535" y="8017"/>
                  </a:cubicBezTo>
                  <a:cubicBezTo>
                    <a:pt x="27983" y="6062"/>
                    <a:pt x="27983" y="4311"/>
                    <a:pt x="27412" y="2966"/>
                  </a:cubicBezTo>
                  <a:lnTo>
                    <a:pt x="27412" y="2966"/>
                  </a:lnTo>
                  <a:cubicBezTo>
                    <a:pt x="27433" y="2987"/>
                    <a:pt x="27433" y="3007"/>
                    <a:pt x="27433" y="3007"/>
                  </a:cubicBezTo>
                  <a:lnTo>
                    <a:pt x="27453" y="2987"/>
                  </a:lnTo>
                  <a:cubicBezTo>
                    <a:pt x="27392" y="2849"/>
                    <a:pt x="27331" y="2746"/>
                    <a:pt x="27321" y="2746"/>
                  </a:cubicBezTo>
                  <a:cubicBezTo>
                    <a:pt x="27319" y="2746"/>
                    <a:pt x="27320" y="2754"/>
                    <a:pt x="27326" y="2770"/>
                  </a:cubicBezTo>
                  <a:lnTo>
                    <a:pt x="27326" y="2770"/>
                  </a:lnTo>
                  <a:cubicBezTo>
                    <a:pt x="27264" y="2612"/>
                    <a:pt x="27166" y="2473"/>
                    <a:pt x="27087" y="2315"/>
                  </a:cubicBezTo>
                  <a:lnTo>
                    <a:pt x="27087" y="2315"/>
                  </a:lnTo>
                  <a:cubicBezTo>
                    <a:pt x="27145" y="2391"/>
                    <a:pt x="27185" y="2423"/>
                    <a:pt x="27210" y="2423"/>
                  </a:cubicBezTo>
                  <a:cubicBezTo>
                    <a:pt x="27270" y="2423"/>
                    <a:pt x="27235" y="2227"/>
                    <a:pt x="27148" y="2009"/>
                  </a:cubicBezTo>
                  <a:cubicBezTo>
                    <a:pt x="27148" y="2009"/>
                    <a:pt x="27127" y="2009"/>
                    <a:pt x="27087" y="1968"/>
                  </a:cubicBezTo>
                  <a:cubicBezTo>
                    <a:pt x="27066" y="1948"/>
                    <a:pt x="27005" y="1867"/>
                    <a:pt x="26863" y="1724"/>
                  </a:cubicBezTo>
                  <a:lnTo>
                    <a:pt x="26863" y="1724"/>
                  </a:lnTo>
                  <a:cubicBezTo>
                    <a:pt x="26883" y="1744"/>
                    <a:pt x="26924" y="1806"/>
                    <a:pt x="26964" y="1887"/>
                  </a:cubicBezTo>
                  <a:cubicBezTo>
                    <a:pt x="27005" y="1948"/>
                    <a:pt x="27066" y="2030"/>
                    <a:pt x="27107" y="2091"/>
                  </a:cubicBezTo>
                  <a:cubicBezTo>
                    <a:pt x="27163" y="2189"/>
                    <a:pt x="27190" y="2267"/>
                    <a:pt x="27168" y="2267"/>
                  </a:cubicBezTo>
                  <a:cubicBezTo>
                    <a:pt x="27159" y="2267"/>
                    <a:pt x="27139" y="2251"/>
                    <a:pt x="27107" y="2213"/>
                  </a:cubicBezTo>
                  <a:cubicBezTo>
                    <a:pt x="26801" y="1806"/>
                    <a:pt x="26863" y="1867"/>
                    <a:pt x="26720" y="1643"/>
                  </a:cubicBezTo>
                  <a:lnTo>
                    <a:pt x="26720" y="1643"/>
                  </a:lnTo>
                  <a:cubicBezTo>
                    <a:pt x="26738" y="1672"/>
                    <a:pt x="26740" y="1685"/>
                    <a:pt x="26731" y="1685"/>
                  </a:cubicBezTo>
                  <a:cubicBezTo>
                    <a:pt x="26708" y="1685"/>
                    <a:pt x="26617" y="1613"/>
                    <a:pt x="26516" y="1541"/>
                  </a:cubicBezTo>
                  <a:cubicBezTo>
                    <a:pt x="26415" y="1439"/>
                    <a:pt x="26292" y="1378"/>
                    <a:pt x="26252" y="1378"/>
                  </a:cubicBezTo>
                  <a:cubicBezTo>
                    <a:pt x="25539" y="787"/>
                    <a:pt x="24622" y="421"/>
                    <a:pt x="23421" y="319"/>
                  </a:cubicBezTo>
                  <a:cubicBezTo>
                    <a:pt x="23441" y="299"/>
                    <a:pt x="23441" y="299"/>
                    <a:pt x="23400" y="299"/>
                  </a:cubicBezTo>
                  <a:cubicBezTo>
                    <a:pt x="23319" y="278"/>
                    <a:pt x="23217" y="278"/>
                    <a:pt x="23115" y="278"/>
                  </a:cubicBezTo>
                  <a:cubicBezTo>
                    <a:pt x="22993" y="258"/>
                    <a:pt x="23115" y="237"/>
                    <a:pt x="23237" y="237"/>
                  </a:cubicBezTo>
                  <a:cubicBezTo>
                    <a:pt x="23360" y="237"/>
                    <a:pt x="23482" y="237"/>
                    <a:pt x="23299" y="197"/>
                  </a:cubicBezTo>
                  <a:lnTo>
                    <a:pt x="23299" y="197"/>
                  </a:lnTo>
                  <a:cubicBezTo>
                    <a:pt x="23686" y="217"/>
                    <a:pt x="24134" y="217"/>
                    <a:pt x="24663" y="400"/>
                  </a:cubicBezTo>
                  <a:lnTo>
                    <a:pt x="24736" y="473"/>
                  </a:lnTo>
                  <a:lnTo>
                    <a:pt x="24736" y="473"/>
                  </a:lnTo>
                  <a:cubicBezTo>
                    <a:pt x="24730" y="471"/>
                    <a:pt x="24725" y="469"/>
                    <a:pt x="24719" y="468"/>
                  </a:cubicBezTo>
                  <a:lnTo>
                    <a:pt x="24719" y="468"/>
                  </a:lnTo>
                  <a:cubicBezTo>
                    <a:pt x="24733" y="474"/>
                    <a:pt x="24742" y="479"/>
                    <a:pt x="24745" y="482"/>
                  </a:cubicBezTo>
                  <a:lnTo>
                    <a:pt x="24736" y="473"/>
                  </a:lnTo>
                  <a:lnTo>
                    <a:pt x="24736" y="473"/>
                  </a:lnTo>
                  <a:cubicBezTo>
                    <a:pt x="24745" y="476"/>
                    <a:pt x="24755" y="479"/>
                    <a:pt x="24765" y="482"/>
                  </a:cubicBezTo>
                  <a:cubicBezTo>
                    <a:pt x="24948" y="563"/>
                    <a:pt x="25152" y="645"/>
                    <a:pt x="25274" y="665"/>
                  </a:cubicBezTo>
                  <a:cubicBezTo>
                    <a:pt x="25172" y="604"/>
                    <a:pt x="25050" y="543"/>
                    <a:pt x="24928" y="482"/>
                  </a:cubicBezTo>
                  <a:lnTo>
                    <a:pt x="24928" y="482"/>
                  </a:lnTo>
                  <a:cubicBezTo>
                    <a:pt x="25315" y="584"/>
                    <a:pt x="25804" y="747"/>
                    <a:pt x="26190" y="1052"/>
                  </a:cubicBezTo>
                  <a:cubicBezTo>
                    <a:pt x="26048" y="869"/>
                    <a:pt x="26109" y="991"/>
                    <a:pt x="25844" y="747"/>
                  </a:cubicBezTo>
                  <a:lnTo>
                    <a:pt x="25844" y="747"/>
                  </a:lnTo>
                  <a:cubicBezTo>
                    <a:pt x="25868" y="775"/>
                    <a:pt x="25872" y="787"/>
                    <a:pt x="25860" y="787"/>
                  </a:cubicBezTo>
                  <a:cubicBezTo>
                    <a:pt x="25822" y="787"/>
                    <a:pt x="25615" y="657"/>
                    <a:pt x="25396" y="563"/>
                  </a:cubicBezTo>
                  <a:cubicBezTo>
                    <a:pt x="25224" y="484"/>
                    <a:pt x="25051" y="421"/>
                    <a:pt x="25014" y="421"/>
                  </a:cubicBezTo>
                  <a:cubicBezTo>
                    <a:pt x="25005" y="421"/>
                    <a:pt x="25004" y="425"/>
                    <a:pt x="25013" y="433"/>
                  </a:cubicBezTo>
                  <a:lnTo>
                    <a:pt x="25013" y="433"/>
                  </a:lnTo>
                  <a:cubicBezTo>
                    <a:pt x="24738" y="274"/>
                    <a:pt x="24482" y="244"/>
                    <a:pt x="24072" y="95"/>
                  </a:cubicBezTo>
                  <a:lnTo>
                    <a:pt x="24072" y="95"/>
                  </a:lnTo>
                  <a:cubicBezTo>
                    <a:pt x="24072" y="106"/>
                    <a:pt x="24115" y="123"/>
                    <a:pt x="24087" y="123"/>
                  </a:cubicBezTo>
                  <a:cubicBezTo>
                    <a:pt x="24064" y="123"/>
                    <a:pt x="23992" y="111"/>
                    <a:pt x="23808" y="74"/>
                  </a:cubicBezTo>
                  <a:lnTo>
                    <a:pt x="23726" y="74"/>
                  </a:lnTo>
                  <a:cubicBezTo>
                    <a:pt x="23706" y="74"/>
                    <a:pt x="23706" y="74"/>
                    <a:pt x="23726" y="95"/>
                  </a:cubicBezTo>
                  <a:cubicBezTo>
                    <a:pt x="23828" y="115"/>
                    <a:pt x="23889" y="136"/>
                    <a:pt x="23930" y="156"/>
                  </a:cubicBezTo>
                  <a:cubicBezTo>
                    <a:pt x="23755" y="156"/>
                    <a:pt x="23252" y="111"/>
                    <a:pt x="22970" y="111"/>
                  </a:cubicBezTo>
                  <a:cubicBezTo>
                    <a:pt x="22923" y="111"/>
                    <a:pt x="22883" y="112"/>
                    <a:pt x="22851" y="115"/>
                  </a:cubicBezTo>
                  <a:cubicBezTo>
                    <a:pt x="22606" y="115"/>
                    <a:pt x="22952" y="95"/>
                    <a:pt x="22830" y="74"/>
                  </a:cubicBezTo>
                  <a:lnTo>
                    <a:pt x="22830" y="74"/>
                  </a:lnTo>
                  <a:lnTo>
                    <a:pt x="22504" y="115"/>
                  </a:lnTo>
                  <a:cubicBezTo>
                    <a:pt x="22464" y="54"/>
                    <a:pt x="21873" y="54"/>
                    <a:pt x="22423" y="13"/>
                  </a:cubicBezTo>
                  <a:lnTo>
                    <a:pt x="21914" y="13"/>
                  </a:lnTo>
                  <a:cubicBezTo>
                    <a:pt x="21796" y="5"/>
                    <a:pt x="21657" y="0"/>
                    <a:pt x="215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4"/>
            <p:cNvSpPr/>
            <p:nvPr/>
          </p:nvSpPr>
          <p:spPr>
            <a:xfrm>
              <a:off x="1510980" y="-520267"/>
              <a:ext cx="28783" cy="52246"/>
            </a:xfrm>
            <a:custGeom>
              <a:avLst/>
              <a:gdLst/>
              <a:ahLst/>
              <a:cxnLst/>
              <a:rect l="l" t="t" r="r" b="b"/>
              <a:pathLst>
                <a:path w="449" h="815" extrusionOk="0">
                  <a:moveTo>
                    <a:pt x="0" y="0"/>
                  </a:moveTo>
                  <a:cubicBezTo>
                    <a:pt x="155" y="213"/>
                    <a:pt x="272" y="444"/>
                    <a:pt x="389" y="675"/>
                  </a:cubicBezTo>
                  <a:lnTo>
                    <a:pt x="389" y="675"/>
                  </a:lnTo>
                  <a:cubicBezTo>
                    <a:pt x="340" y="557"/>
                    <a:pt x="298" y="448"/>
                    <a:pt x="224" y="285"/>
                  </a:cubicBezTo>
                  <a:cubicBezTo>
                    <a:pt x="61" y="41"/>
                    <a:pt x="20" y="0"/>
                    <a:pt x="0" y="0"/>
                  </a:cubicBezTo>
                  <a:close/>
                  <a:moveTo>
                    <a:pt x="367" y="672"/>
                  </a:moveTo>
                  <a:lnTo>
                    <a:pt x="448" y="815"/>
                  </a:lnTo>
                  <a:cubicBezTo>
                    <a:pt x="431" y="777"/>
                    <a:pt x="416" y="742"/>
                    <a:pt x="402" y="708"/>
                  </a:cubicBezTo>
                  <a:lnTo>
                    <a:pt x="402" y="708"/>
                  </a:lnTo>
                  <a:lnTo>
                    <a:pt x="407" y="713"/>
                  </a:lnTo>
                  <a:cubicBezTo>
                    <a:pt x="401" y="700"/>
                    <a:pt x="395" y="688"/>
                    <a:pt x="389" y="675"/>
                  </a:cubicBezTo>
                  <a:lnTo>
                    <a:pt x="389" y="675"/>
                  </a:lnTo>
                  <a:cubicBezTo>
                    <a:pt x="393" y="686"/>
                    <a:pt x="397" y="697"/>
                    <a:pt x="402" y="708"/>
                  </a:cubicBezTo>
                  <a:lnTo>
                    <a:pt x="402" y="708"/>
                  </a:lnTo>
                  <a:lnTo>
                    <a:pt x="367" y="67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4"/>
            <p:cNvSpPr/>
            <p:nvPr/>
          </p:nvSpPr>
          <p:spPr>
            <a:xfrm>
              <a:off x="1495275" y="-541165"/>
              <a:ext cx="18334" cy="17052"/>
            </a:xfrm>
            <a:custGeom>
              <a:avLst/>
              <a:gdLst/>
              <a:ahLst/>
              <a:cxnLst/>
              <a:rect l="l" t="t" r="r" b="b"/>
              <a:pathLst>
                <a:path w="286" h="266" extrusionOk="0">
                  <a:moveTo>
                    <a:pt x="1" y="0"/>
                  </a:moveTo>
                  <a:lnTo>
                    <a:pt x="1" y="0"/>
                  </a:lnTo>
                  <a:cubicBezTo>
                    <a:pt x="62" y="82"/>
                    <a:pt x="123" y="143"/>
                    <a:pt x="184" y="224"/>
                  </a:cubicBezTo>
                  <a:lnTo>
                    <a:pt x="286" y="265"/>
                  </a:lnTo>
                  <a:cubicBezTo>
                    <a:pt x="184" y="163"/>
                    <a:pt x="102" y="8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4"/>
            <p:cNvSpPr/>
            <p:nvPr/>
          </p:nvSpPr>
          <p:spPr>
            <a:xfrm>
              <a:off x="1461364" y="-576423"/>
              <a:ext cx="11795" cy="9231"/>
            </a:xfrm>
            <a:custGeom>
              <a:avLst/>
              <a:gdLst/>
              <a:ahLst/>
              <a:cxnLst/>
              <a:rect l="l" t="t" r="r" b="b"/>
              <a:pathLst>
                <a:path w="184" h="144" extrusionOk="0">
                  <a:moveTo>
                    <a:pt x="0" y="0"/>
                  </a:moveTo>
                  <a:lnTo>
                    <a:pt x="143" y="143"/>
                  </a:lnTo>
                  <a:lnTo>
                    <a:pt x="183" y="14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4"/>
            <p:cNvSpPr/>
            <p:nvPr/>
          </p:nvSpPr>
          <p:spPr>
            <a:xfrm>
              <a:off x="177551" y="-577577"/>
              <a:ext cx="35771" cy="3846"/>
            </a:xfrm>
            <a:custGeom>
              <a:avLst/>
              <a:gdLst/>
              <a:ahLst/>
              <a:cxnLst/>
              <a:rect l="l" t="t" r="r" b="b"/>
              <a:pathLst>
                <a:path w="558" h="60" extrusionOk="0">
                  <a:moveTo>
                    <a:pt x="78" y="0"/>
                  </a:moveTo>
                  <a:cubicBezTo>
                    <a:pt x="28" y="0"/>
                    <a:pt x="1" y="5"/>
                    <a:pt x="8" y="18"/>
                  </a:cubicBezTo>
                  <a:lnTo>
                    <a:pt x="110" y="59"/>
                  </a:lnTo>
                  <a:cubicBezTo>
                    <a:pt x="293" y="39"/>
                    <a:pt x="435" y="18"/>
                    <a:pt x="558" y="18"/>
                  </a:cubicBezTo>
                  <a:cubicBezTo>
                    <a:pt x="368" y="18"/>
                    <a:pt x="177" y="0"/>
                    <a:pt x="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4"/>
            <p:cNvSpPr/>
            <p:nvPr/>
          </p:nvSpPr>
          <p:spPr>
            <a:xfrm>
              <a:off x="911735" y="-637771"/>
              <a:ext cx="36604" cy="1539"/>
            </a:xfrm>
            <a:custGeom>
              <a:avLst/>
              <a:gdLst/>
              <a:ahLst/>
              <a:cxnLst/>
              <a:rect l="l" t="t" r="r" b="b"/>
              <a:pathLst>
                <a:path w="571" h="24" extrusionOk="0">
                  <a:moveTo>
                    <a:pt x="0" y="0"/>
                  </a:moveTo>
                  <a:cubicBezTo>
                    <a:pt x="165" y="12"/>
                    <a:pt x="309" y="24"/>
                    <a:pt x="413" y="24"/>
                  </a:cubicBezTo>
                  <a:cubicBezTo>
                    <a:pt x="490" y="24"/>
                    <a:pt x="545" y="18"/>
                    <a:pt x="5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4"/>
            <p:cNvSpPr/>
            <p:nvPr/>
          </p:nvSpPr>
          <p:spPr>
            <a:xfrm>
              <a:off x="-208420" y="756244"/>
              <a:ext cx="1346" cy="9744"/>
            </a:xfrm>
            <a:custGeom>
              <a:avLst/>
              <a:gdLst/>
              <a:ahLst/>
              <a:cxnLst/>
              <a:rect l="l" t="t" r="r" b="b"/>
              <a:pathLst>
                <a:path w="21" h="152" extrusionOk="0">
                  <a:moveTo>
                    <a:pt x="1" y="1"/>
                  </a:moveTo>
                  <a:cubicBezTo>
                    <a:pt x="1" y="1"/>
                    <a:pt x="1" y="2"/>
                    <a:pt x="1" y="5"/>
                  </a:cubicBezTo>
                  <a:cubicBezTo>
                    <a:pt x="1" y="93"/>
                    <a:pt x="16" y="151"/>
                    <a:pt x="20" y="151"/>
                  </a:cubicBezTo>
                  <a:cubicBezTo>
                    <a:pt x="21" y="151"/>
                    <a:pt x="21" y="150"/>
                    <a:pt x="21" y="147"/>
                  </a:cubicBezTo>
                  <a:cubicBezTo>
                    <a:pt x="21" y="59"/>
                    <a:pt x="5"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4"/>
            <p:cNvSpPr/>
            <p:nvPr/>
          </p:nvSpPr>
          <p:spPr>
            <a:xfrm>
              <a:off x="869939" y="-637771"/>
              <a:ext cx="41861" cy="3975"/>
            </a:xfrm>
            <a:custGeom>
              <a:avLst/>
              <a:gdLst/>
              <a:ahLst/>
              <a:cxnLst/>
              <a:rect l="l" t="t" r="r" b="b"/>
              <a:pathLst>
                <a:path w="653" h="62" extrusionOk="0">
                  <a:moveTo>
                    <a:pt x="652" y="0"/>
                  </a:moveTo>
                  <a:cubicBezTo>
                    <a:pt x="449" y="0"/>
                    <a:pt x="225" y="0"/>
                    <a:pt x="1" y="41"/>
                  </a:cubicBezTo>
                  <a:cubicBezTo>
                    <a:pt x="41" y="41"/>
                    <a:pt x="82" y="61"/>
                    <a:pt x="123" y="61"/>
                  </a:cubicBezTo>
                  <a:cubicBezTo>
                    <a:pt x="286" y="41"/>
                    <a:pt x="449" y="21"/>
                    <a:pt x="6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4"/>
            <p:cNvSpPr/>
            <p:nvPr/>
          </p:nvSpPr>
          <p:spPr>
            <a:xfrm>
              <a:off x="1099688" y="373990"/>
              <a:ext cx="18334" cy="9231"/>
            </a:xfrm>
            <a:custGeom>
              <a:avLst/>
              <a:gdLst/>
              <a:ahLst/>
              <a:cxnLst/>
              <a:rect l="l" t="t" r="r" b="b"/>
              <a:pathLst>
                <a:path w="286" h="144" extrusionOk="0">
                  <a:moveTo>
                    <a:pt x="286" y="1"/>
                  </a:moveTo>
                  <a:cubicBezTo>
                    <a:pt x="271" y="9"/>
                    <a:pt x="256" y="18"/>
                    <a:pt x="242" y="26"/>
                  </a:cubicBezTo>
                  <a:lnTo>
                    <a:pt x="242" y="26"/>
                  </a:lnTo>
                  <a:cubicBezTo>
                    <a:pt x="259" y="17"/>
                    <a:pt x="274" y="9"/>
                    <a:pt x="286" y="1"/>
                  </a:cubicBezTo>
                  <a:close/>
                  <a:moveTo>
                    <a:pt x="242" y="26"/>
                  </a:moveTo>
                  <a:lnTo>
                    <a:pt x="242" y="26"/>
                  </a:lnTo>
                  <a:cubicBezTo>
                    <a:pt x="176" y="59"/>
                    <a:pt x="82" y="94"/>
                    <a:pt x="1" y="143"/>
                  </a:cubicBezTo>
                  <a:cubicBezTo>
                    <a:pt x="55" y="125"/>
                    <a:pt x="126" y="91"/>
                    <a:pt x="24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4"/>
            <p:cNvSpPr/>
            <p:nvPr/>
          </p:nvSpPr>
          <p:spPr>
            <a:xfrm>
              <a:off x="1270718" y="-646938"/>
              <a:ext cx="6475" cy="641"/>
            </a:xfrm>
            <a:custGeom>
              <a:avLst/>
              <a:gdLst/>
              <a:ahLst/>
              <a:cxnLst/>
              <a:rect l="l" t="t" r="r" b="b"/>
              <a:pathLst>
                <a:path w="101" h="10" extrusionOk="0">
                  <a:moveTo>
                    <a:pt x="1" y="1"/>
                  </a:moveTo>
                  <a:cubicBezTo>
                    <a:pt x="62" y="8"/>
                    <a:pt x="87" y="10"/>
                    <a:pt x="91" y="10"/>
                  </a:cubicBezTo>
                  <a:cubicBezTo>
                    <a:pt x="100" y="10"/>
                    <a:pt x="28"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4"/>
            <p:cNvSpPr/>
            <p:nvPr/>
          </p:nvSpPr>
          <p:spPr>
            <a:xfrm>
              <a:off x="1319052" y="-627322"/>
              <a:ext cx="3975" cy="64"/>
            </a:xfrm>
            <a:custGeom>
              <a:avLst/>
              <a:gdLst/>
              <a:ahLst/>
              <a:cxnLst/>
              <a:rect l="l" t="t" r="r" b="b"/>
              <a:pathLst>
                <a:path w="62" h="1" extrusionOk="0">
                  <a:moveTo>
                    <a:pt x="61" y="0"/>
                  </a:moveTo>
                  <a:cubicBezTo>
                    <a:pt x="41" y="0"/>
                    <a:pt x="0" y="0"/>
                    <a:pt x="0" y="0"/>
                  </a:cubicBezTo>
                  <a:cubicBezTo>
                    <a:pt x="21" y="0"/>
                    <a:pt x="41" y="0"/>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4"/>
            <p:cNvSpPr/>
            <p:nvPr/>
          </p:nvSpPr>
          <p:spPr>
            <a:xfrm>
              <a:off x="1273346" y="-646938"/>
              <a:ext cx="14424" cy="2692"/>
            </a:xfrm>
            <a:custGeom>
              <a:avLst/>
              <a:gdLst/>
              <a:ahLst/>
              <a:cxnLst/>
              <a:rect l="l" t="t" r="r" b="b"/>
              <a:pathLst>
                <a:path w="225" h="42" extrusionOk="0">
                  <a:moveTo>
                    <a:pt x="0" y="1"/>
                  </a:moveTo>
                  <a:cubicBezTo>
                    <a:pt x="22" y="12"/>
                    <a:pt x="50" y="17"/>
                    <a:pt x="89" y="22"/>
                  </a:cubicBezTo>
                  <a:lnTo>
                    <a:pt x="89" y="22"/>
                  </a:lnTo>
                  <a:cubicBezTo>
                    <a:pt x="60" y="16"/>
                    <a:pt x="30" y="8"/>
                    <a:pt x="0" y="1"/>
                  </a:cubicBezTo>
                  <a:close/>
                  <a:moveTo>
                    <a:pt x="89" y="22"/>
                  </a:moveTo>
                  <a:cubicBezTo>
                    <a:pt x="139" y="33"/>
                    <a:pt x="186" y="41"/>
                    <a:pt x="225" y="41"/>
                  </a:cubicBezTo>
                  <a:cubicBezTo>
                    <a:pt x="167" y="32"/>
                    <a:pt x="123" y="27"/>
                    <a:pt x="89" y="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4"/>
            <p:cNvSpPr/>
            <p:nvPr/>
          </p:nvSpPr>
          <p:spPr>
            <a:xfrm>
              <a:off x="1286424" y="-645592"/>
              <a:ext cx="10129" cy="1346"/>
            </a:xfrm>
            <a:custGeom>
              <a:avLst/>
              <a:gdLst/>
              <a:ahLst/>
              <a:cxnLst/>
              <a:rect l="l" t="t" r="r" b="b"/>
              <a:pathLst>
                <a:path w="158" h="21" extrusionOk="0">
                  <a:moveTo>
                    <a:pt x="0" y="0"/>
                  </a:moveTo>
                  <a:cubicBezTo>
                    <a:pt x="37" y="5"/>
                    <a:pt x="65" y="9"/>
                    <a:pt x="87" y="12"/>
                  </a:cubicBezTo>
                  <a:lnTo>
                    <a:pt x="87" y="12"/>
                  </a:lnTo>
                  <a:cubicBezTo>
                    <a:pt x="62" y="7"/>
                    <a:pt x="34" y="0"/>
                    <a:pt x="0" y="0"/>
                  </a:cubicBezTo>
                  <a:close/>
                  <a:moveTo>
                    <a:pt x="87" y="12"/>
                  </a:moveTo>
                  <a:cubicBezTo>
                    <a:pt x="107" y="17"/>
                    <a:pt x="125" y="20"/>
                    <a:pt x="143" y="20"/>
                  </a:cubicBezTo>
                  <a:cubicBezTo>
                    <a:pt x="158" y="20"/>
                    <a:pt x="150" y="20"/>
                    <a:pt x="87"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4"/>
            <p:cNvSpPr/>
            <p:nvPr/>
          </p:nvSpPr>
          <p:spPr>
            <a:xfrm>
              <a:off x="1255077" y="-648220"/>
              <a:ext cx="18334" cy="1346"/>
            </a:xfrm>
            <a:custGeom>
              <a:avLst/>
              <a:gdLst/>
              <a:ahLst/>
              <a:cxnLst/>
              <a:rect l="l" t="t" r="r" b="b"/>
              <a:pathLst>
                <a:path w="286" h="21" extrusionOk="0">
                  <a:moveTo>
                    <a:pt x="0" y="0"/>
                  </a:moveTo>
                  <a:cubicBezTo>
                    <a:pt x="56" y="0"/>
                    <a:pt x="112" y="7"/>
                    <a:pt x="165" y="12"/>
                  </a:cubicBezTo>
                  <a:lnTo>
                    <a:pt x="165" y="12"/>
                  </a:lnTo>
                  <a:cubicBezTo>
                    <a:pt x="123" y="7"/>
                    <a:pt x="68" y="0"/>
                    <a:pt x="0" y="0"/>
                  </a:cubicBezTo>
                  <a:close/>
                  <a:moveTo>
                    <a:pt x="165" y="12"/>
                  </a:moveTo>
                  <a:cubicBezTo>
                    <a:pt x="200" y="17"/>
                    <a:pt x="226" y="21"/>
                    <a:pt x="245" y="21"/>
                  </a:cubicBezTo>
                  <a:lnTo>
                    <a:pt x="285" y="21"/>
                  </a:lnTo>
                  <a:cubicBezTo>
                    <a:pt x="249" y="21"/>
                    <a:pt x="208" y="17"/>
                    <a:pt x="165"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4"/>
            <p:cNvSpPr/>
            <p:nvPr/>
          </p:nvSpPr>
          <p:spPr>
            <a:xfrm>
              <a:off x="1383028" y="-623411"/>
              <a:ext cx="3975" cy="1346"/>
            </a:xfrm>
            <a:custGeom>
              <a:avLst/>
              <a:gdLst/>
              <a:ahLst/>
              <a:cxnLst/>
              <a:rect l="l" t="t" r="r" b="b"/>
              <a:pathLst>
                <a:path w="62" h="21" extrusionOk="0">
                  <a:moveTo>
                    <a:pt x="0" y="0"/>
                  </a:moveTo>
                  <a:cubicBezTo>
                    <a:pt x="21" y="21"/>
                    <a:pt x="41" y="21"/>
                    <a:pt x="61" y="21"/>
                  </a:cubicBezTo>
                  <a:cubicBezTo>
                    <a:pt x="21" y="21"/>
                    <a:pt x="21"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4"/>
            <p:cNvSpPr/>
            <p:nvPr/>
          </p:nvSpPr>
          <p:spPr>
            <a:xfrm>
              <a:off x="1363413" y="-629950"/>
              <a:ext cx="20962" cy="9231"/>
            </a:xfrm>
            <a:custGeom>
              <a:avLst/>
              <a:gdLst/>
              <a:ahLst/>
              <a:cxnLst/>
              <a:rect l="l" t="t" r="r" b="b"/>
              <a:pathLst>
                <a:path w="327" h="144" extrusionOk="0">
                  <a:moveTo>
                    <a:pt x="1" y="1"/>
                  </a:moveTo>
                  <a:lnTo>
                    <a:pt x="1" y="1"/>
                  </a:lnTo>
                  <a:cubicBezTo>
                    <a:pt x="28" y="11"/>
                    <a:pt x="55" y="22"/>
                    <a:pt x="82" y="33"/>
                  </a:cubicBezTo>
                  <a:lnTo>
                    <a:pt x="82" y="33"/>
                  </a:lnTo>
                  <a:cubicBezTo>
                    <a:pt x="58" y="23"/>
                    <a:pt x="31" y="12"/>
                    <a:pt x="1" y="1"/>
                  </a:cubicBezTo>
                  <a:close/>
                  <a:moveTo>
                    <a:pt x="82" y="33"/>
                  </a:moveTo>
                  <a:cubicBezTo>
                    <a:pt x="188" y="77"/>
                    <a:pt x="244" y="110"/>
                    <a:pt x="327" y="143"/>
                  </a:cubicBezTo>
                  <a:cubicBezTo>
                    <a:pt x="306" y="123"/>
                    <a:pt x="286" y="102"/>
                    <a:pt x="306" y="102"/>
                  </a:cubicBezTo>
                  <a:cubicBezTo>
                    <a:pt x="232" y="87"/>
                    <a:pt x="157" y="62"/>
                    <a:pt x="82" y="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4"/>
            <p:cNvSpPr/>
            <p:nvPr/>
          </p:nvSpPr>
          <p:spPr>
            <a:xfrm>
              <a:off x="1403926" y="-602513"/>
              <a:ext cx="32694" cy="18334"/>
            </a:xfrm>
            <a:custGeom>
              <a:avLst/>
              <a:gdLst/>
              <a:ahLst/>
              <a:cxnLst/>
              <a:rect l="l" t="t" r="r" b="b"/>
              <a:pathLst>
                <a:path w="510" h="286" extrusionOk="0">
                  <a:moveTo>
                    <a:pt x="0" y="0"/>
                  </a:moveTo>
                  <a:cubicBezTo>
                    <a:pt x="0" y="41"/>
                    <a:pt x="224" y="143"/>
                    <a:pt x="448" y="285"/>
                  </a:cubicBezTo>
                  <a:lnTo>
                    <a:pt x="407" y="245"/>
                  </a:lnTo>
                  <a:cubicBezTo>
                    <a:pt x="509" y="245"/>
                    <a:pt x="244" y="10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4"/>
            <p:cNvSpPr/>
            <p:nvPr/>
          </p:nvSpPr>
          <p:spPr>
            <a:xfrm>
              <a:off x="1436555" y="-582961"/>
              <a:ext cx="13911" cy="9231"/>
            </a:xfrm>
            <a:custGeom>
              <a:avLst/>
              <a:gdLst/>
              <a:ahLst/>
              <a:cxnLst/>
              <a:rect l="l" t="t" r="r" b="b"/>
              <a:pathLst>
                <a:path w="217" h="144" extrusionOk="0">
                  <a:moveTo>
                    <a:pt x="0" y="1"/>
                  </a:moveTo>
                  <a:cubicBezTo>
                    <a:pt x="18" y="15"/>
                    <a:pt x="37" y="29"/>
                    <a:pt x="56" y="42"/>
                  </a:cubicBezTo>
                  <a:lnTo>
                    <a:pt x="56" y="42"/>
                  </a:lnTo>
                  <a:cubicBezTo>
                    <a:pt x="37" y="27"/>
                    <a:pt x="19" y="13"/>
                    <a:pt x="0" y="1"/>
                  </a:cubicBezTo>
                  <a:close/>
                  <a:moveTo>
                    <a:pt x="56" y="42"/>
                  </a:moveTo>
                  <a:cubicBezTo>
                    <a:pt x="98" y="77"/>
                    <a:pt x="141" y="115"/>
                    <a:pt x="183" y="143"/>
                  </a:cubicBezTo>
                  <a:cubicBezTo>
                    <a:pt x="217" y="143"/>
                    <a:pt x="141" y="102"/>
                    <a:pt x="56" y="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4"/>
            <p:cNvSpPr/>
            <p:nvPr/>
          </p:nvSpPr>
          <p:spPr>
            <a:xfrm>
              <a:off x="1205204" y="-650143"/>
              <a:ext cx="39745" cy="3462"/>
            </a:xfrm>
            <a:custGeom>
              <a:avLst/>
              <a:gdLst/>
              <a:ahLst/>
              <a:cxnLst/>
              <a:rect l="l" t="t" r="r" b="b"/>
              <a:pathLst>
                <a:path w="620" h="54" extrusionOk="0">
                  <a:moveTo>
                    <a:pt x="585" y="0"/>
                  </a:moveTo>
                  <a:cubicBezTo>
                    <a:pt x="469" y="0"/>
                    <a:pt x="1" y="53"/>
                    <a:pt x="301" y="53"/>
                  </a:cubicBezTo>
                  <a:cubicBezTo>
                    <a:pt x="339" y="53"/>
                    <a:pt x="388" y="53"/>
                    <a:pt x="453" y="51"/>
                  </a:cubicBezTo>
                  <a:cubicBezTo>
                    <a:pt x="557" y="51"/>
                    <a:pt x="542" y="6"/>
                    <a:pt x="574" y="6"/>
                  </a:cubicBezTo>
                  <a:cubicBezTo>
                    <a:pt x="580" y="6"/>
                    <a:pt x="586" y="7"/>
                    <a:pt x="595" y="10"/>
                  </a:cubicBezTo>
                  <a:cubicBezTo>
                    <a:pt x="619" y="3"/>
                    <a:pt x="611"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4"/>
            <p:cNvSpPr/>
            <p:nvPr/>
          </p:nvSpPr>
          <p:spPr>
            <a:xfrm>
              <a:off x="1398670" y="-595975"/>
              <a:ext cx="13142" cy="7885"/>
            </a:xfrm>
            <a:custGeom>
              <a:avLst/>
              <a:gdLst/>
              <a:ahLst/>
              <a:cxnLst/>
              <a:rect l="l" t="t" r="r" b="b"/>
              <a:pathLst>
                <a:path w="205" h="123" extrusionOk="0">
                  <a:moveTo>
                    <a:pt x="1" y="0"/>
                  </a:moveTo>
                  <a:lnTo>
                    <a:pt x="204" y="122"/>
                  </a:lnTo>
                  <a:lnTo>
                    <a:pt x="143" y="2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4"/>
            <p:cNvSpPr/>
            <p:nvPr/>
          </p:nvSpPr>
          <p:spPr>
            <a:xfrm>
              <a:off x="1287449" y="-630271"/>
              <a:ext cx="32950" cy="5577"/>
            </a:xfrm>
            <a:custGeom>
              <a:avLst/>
              <a:gdLst/>
              <a:ahLst/>
              <a:cxnLst/>
              <a:rect l="l" t="t" r="r" b="b"/>
              <a:pathLst>
                <a:path w="514" h="87" extrusionOk="0">
                  <a:moveTo>
                    <a:pt x="21" y="0"/>
                  </a:moveTo>
                  <a:cubicBezTo>
                    <a:pt x="7" y="0"/>
                    <a:pt x="1" y="2"/>
                    <a:pt x="5" y="6"/>
                  </a:cubicBezTo>
                  <a:lnTo>
                    <a:pt x="412" y="87"/>
                  </a:lnTo>
                  <a:lnTo>
                    <a:pt x="514" y="87"/>
                  </a:lnTo>
                  <a:cubicBezTo>
                    <a:pt x="313" y="37"/>
                    <a:pt x="84" y="0"/>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4"/>
            <p:cNvSpPr/>
            <p:nvPr/>
          </p:nvSpPr>
          <p:spPr>
            <a:xfrm>
              <a:off x="1320335" y="-624758"/>
              <a:ext cx="20962" cy="5321"/>
            </a:xfrm>
            <a:custGeom>
              <a:avLst/>
              <a:gdLst/>
              <a:ahLst/>
              <a:cxnLst/>
              <a:rect l="l" t="t" r="r" b="b"/>
              <a:pathLst>
                <a:path w="327" h="83" extrusionOk="0">
                  <a:moveTo>
                    <a:pt x="1" y="1"/>
                  </a:moveTo>
                  <a:lnTo>
                    <a:pt x="1" y="1"/>
                  </a:lnTo>
                  <a:cubicBezTo>
                    <a:pt x="143" y="42"/>
                    <a:pt x="265" y="62"/>
                    <a:pt x="326" y="82"/>
                  </a:cubicBezTo>
                  <a:cubicBezTo>
                    <a:pt x="265" y="62"/>
                    <a:pt x="102" y="2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4"/>
            <p:cNvSpPr/>
            <p:nvPr/>
          </p:nvSpPr>
          <p:spPr>
            <a:xfrm>
              <a:off x="971224" y="-627322"/>
              <a:ext cx="35835" cy="3205"/>
            </a:xfrm>
            <a:custGeom>
              <a:avLst/>
              <a:gdLst/>
              <a:ahLst/>
              <a:cxnLst/>
              <a:rect l="l" t="t" r="r" b="b"/>
              <a:pathLst>
                <a:path w="559" h="50" extrusionOk="0">
                  <a:moveTo>
                    <a:pt x="477" y="0"/>
                  </a:moveTo>
                  <a:lnTo>
                    <a:pt x="29" y="21"/>
                  </a:lnTo>
                  <a:cubicBezTo>
                    <a:pt x="1" y="35"/>
                    <a:pt x="53" y="49"/>
                    <a:pt x="144" y="49"/>
                  </a:cubicBezTo>
                  <a:cubicBezTo>
                    <a:pt x="182" y="49"/>
                    <a:pt x="226" y="47"/>
                    <a:pt x="274" y="41"/>
                  </a:cubicBezTo>
                  <a:cubicBezTo>
                    <a:pt x="396" y="21"/>
                    <a:pt x="559" y="0"/>
                    <a:pt x="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4"/>
            <p:cNvSpPr/>
            <p:nvPr/>
          </p:nvSpPr>
          <p:spPr>
            <a:xfrm>
              <a:off x="1192383" y="330911"/>
              <a:ext cx="19680" cy="9231"/>
            </a:xfrm>
            <a:custGeom>
              <a:avLst/>
              <a:gdLst/>
              <a:ahLst/>
              <a:cxnLst/>
              <a:rect l="l" t="t" r="r" b="b"/>
              <a:pathLst>
                <a:path w="307" h="144" extrusionOk="0">
                  <a:moveTo>
                    <a:pt x="306" y="1"/>
                  </a:moveTo>
                  <a:lnTo>
                    <a:pt x="103" y="82"/>
                  </a:lnTo>
                  <a:lnTo>
                    <a:pt x="1" y="143"/>
                  </a:lnTo>
                  <a:lnTo>
                    <a:pt x="1" y="143"/>
                  </a:lnTo>
                  <a:lnTo>
                    <a:pt x="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4"/>
            <p:cNvSpPr/>
            <p:nvPr/>
          </p:nvSpPr>
          <p:spPr>
            <a:xfrm>
              <a:off x="1226358" y="304821"/>
              <a:ext cx="17052" cy="10513"/>
            </a:xfrm>
            <a:custGeom>
              <a:avLst/>
              <a:gdLst/>
              <a:ahLst/>
              <a:cxnLst/>
              <a:rect l="l" t="t" r="r" b="b"/>
              <a:pathLst>
                <a:path w="266" h="164" extrusionOk="0">
                  <a:moveTo>
                    <a:pt x="265" y="0"/>
                  </a:moveTo>
                  <a:lnTo>
                    <a:pt x="265" y="0"/>
                  </a:lnTo>
                  <a:cubicBezTo>
                    <a:pt x="184" y="41"/>
                    <a:pt x="61" y="143"/>
                    <a:pt x="0" y="163"/>
                  </a:cubicBezTo>
                  <a:lnTo>
                    <a:pt x="102" y="163"/>
                  </a:lnTo>
                  <a:lnTo>
                    <a:pt x="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5" name="Google Shape;1325;p14"/>
          <p:cNvSpPr/>
          <p:nvPr/>
        </p:nvSpPr>
        <p:spPr>
          <a:xfrm rot="2343371" flipH="1">
            <a:off x="-1136338" y="3070955"/>
            <a:ext cx="2821520" cy="2668303"/>
          </a:xfrm>
          <a:custGeom>
            <a:avLst/>
            <a:gdLst/>
            <a:ahLst/>
            <a:cxnLst/>
            <a:rect l="l" t="t" r="r" b="b"/>
            <a:pathLst>
              <a:path w="38635" h="36537" fill="none" extrusionOk="0">
                <a:moveTo>
                  <a:pt x="38634" y="16415"/>
                </a:moveTo>
                <a:cubicBezTo>
                  <a:pt x="37860" y="15743"/>
                  <a:pt x="36720" y="15865"/>
                  <a:pt x="35742" y="16069"/>
                </a:cubicBezTo>
                <a:cubicBezTo>
                  <a:pt x="29103" y="17454"/>
                  <a:pt x="22973" y="21649"/>
                  <a:pt x="16191" y="21364"/>
                </a:cubicBezTo>
                <a:cubicBezTo>
                  <a:pt x="9125" y="21058"/>
                  <a:pt x="2852" y="15519"/>
                  <a:pt x="836" y="8737"/>
                </a:cubicBezTo>
                <a:cubicBezTo>
                  <a:pt x="184" y="6517"/>
                  <a:pt x="1" y="3890"/>
                  <a:pt x="1467" y="2118"/>
                </a:cubicBezTo>
                <a:cubicBezTo>
                  <a:pt x="3219" y="0"/>
                  <a:pt x="6721" y="61"/>
                  <a:pt x="8901" y="1731"/>
                </a:cubicBezTo>
                <a:cubicBezTo>
                  <a:pt x="11100" y="3381"/>
                  <a:pt x="12139" y="6171"/>
                  <a:pt x="12526" y="8880"/>
                </a:cubicBezTo>
                <a:cubicBezTo>
                  <a:pt x="12892" y="11609"/>
                  <a:pt x="12709" y="14378"/>
                  <a:pt x="12994" y="17107"/>
                </a:cubicBezTo>
                <a:cubicBezTo>
                  <a:pt x="13279" y="19918"/>
                  <a:pt x="14053" y="22688"/>
                  <a:pt x="15194" y="25294"/>
                </a:cubicBezTo>
                <a:cubicBezTo>
                  <a:pt x="16578" y="28512"/>
                  <a:pt x="18574" y="31526"/>
                  <a:pt x="21405" y="33563"/>
                </a:cubicBezTo>
                <a:cubicBezTo>
                  <a:pt x="24236" y="35599"/>
                  <a:pt x="28003" y="36536"/>
                  <a:pt x="31303" y="35436"/>
                </a:cubicBezTo>
              </a:path>
            </a:pathLst>
          </a:custGeom>
          <a:noFill/>
          <a:ln w="19050" cap="flat" cmpd="sng">
            <a:solidFill>
              <a:schemeClr val="accent3"/>
            </a:solidFill>
            <a:prstDash val="solid"/>
            <a:miter lim="203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6" name="Google Shape;1326;p14"/>
          <p:cNvGrpSpPr/>
          <p:nvPr/>
        </p:nvGrpSpPr>
        <p:grpSpPr>
          <a:xfrm rot="-1575606" flipH="1">
            <a:off x="8441991" y="454758"/>
            <a:ext cx="410757" cy="501050"/>
            <a:chOff x="8414525" y="299822"/>
            <a:chExt cx="410801" cy="501103"/>
          </a:xfrm>
        </p:grpSpPr>
        <p:sp>
          <p:nvSpPr>
            <p:cNvPr id="1327" name="Google Shape;1327;p14"/>
            <p:cNvSpPr/>
            <p:nvPr/>
          </p:nvSpPr>
          <p:spPr>
            <a:xfrm>
              <a:off x="8414525" y="686696"/>
              <a:ext cx="167871" cy="114229"/>
            </a:xfrm>
            <a:custGeom>
              <a:avLst/>
              <a:gdLst/>
              <a:ahLst/>
              <a:cxnLst/>
              <a:rect l="l" t="t" r="r" b="b"/>
              <a:pathLst>
                <a:path w="1740" h="1184" extrusionOk="0">
                  <a:moveTo>
                    <a:pt x="371" y="1"/>
                  </a:moveTo>
                  <a:cubicBezTo>
                    <a:pt x="152" y="1"/>
                    <a:pt x="1" y="333"/>
                    <a:pt x="235" y="501"/>
                  </a:cubicBezTo>
                  <a:cubicBezTo>
                    <a:pt x="439" y="643"/>
                    <a:pt x="643" y="786"/>
                    <a:pt x="846" y="928"/>
                  </a:cubicBezTo>
                  <a:cubicBezTo>
                    <a:pt x="968" y="1030"/>
                    <a:pt x="1111" y="1132"/>
                    <a:pt x="1254" y="1173"/>
                  </a:cubicBezTo>
                  <a:cubicBezTo>
                    <a:pt x="1284" y="1180"/>
                    <a:pt x="1314" y="1184"/>
                    <a:pt x="1342" y="1184"/>
                  </a:cubicBezTo>
                  <a:cubicBezTo>
                    <a:pt x="1625" y="1184"/>
                    <a:pt x="1739" y="831"/>
                    <a:pt x="1498" y="664"/>
                  </a:cubicBezTo>
                  <a:lnTo>
                    <a:pt x="1518" y="664"/>
                  </a:lnTo>
                  <a:cubicBezTo>
                    <a:pt x="1396" y="542"/>
                    <a:pt x="1254" y="480"/>
                    <a:pt x="1152" y="358"/>
                  </a:cubicBezTo>
                  <a:cubicBezTo>
                    <a:pt x="1081" y="273"/>
                    <a:pt x="1010" y="237"/>
                    <a:pt x="939" y="237"/>
                  </a:cubicBezTo>
                  <a:cubicBezTo>
                    <a:pt x="908" y="237"/>
                    <a:pt x="877" y="244"/>
                    <a:pt x="846" y="256"/>
                  </a:cubicBezTo>
                  <a:cubicBezTo>
                    <a:pt x="744" y="195"/>
                    <a:pt x="622" y="114"/>
                    <a:pt x="520" y="53"/>
                  </a:cubicBezTo>
                  <a:cubicBezTo>
                    <a:pt x="470" y="17"/>
                    <a:pt x="419" y="1"/>
                    <a:pt x="3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4"/>
            <p:cNvSpPr/>
            <p:nvPr/>
          </p:nvSpPr>
          <p:spPr>
            <a:xfrm>
              <a:off x="8507915" y="563205"/>
              <a:ext cx="149444" cy="130052"/>
            </a:xfrm>
            <a:custGeom>
              <a:avLst/>
              <a:gdLst/>
              <a:ahLst/>
              <a:cxnLst/>
              <a:rect l="l" t="t" r="r" b="b"/>
              <a:pathLst>
                <a:path w="1549" h="1348" extrusionOk="0">
                  <a:moveTo>
                    <a:pt x="356" y="0"/>
                  </a:moveTo>
                  <a:cubicBezTo>
                    <a:pt x="282" y="0"/>
                    <a:pt x="206" y="27"/>
                    <a:pt x="143" y="90"/>
                  </a:cubicBezTo>
                  <a:cubicBezTo>
                    <a:pt x="21" y="192"/>
                    <a:pt x="0" y="416"/>
                    <a:pt x="123" y="539"/>
                  </a:cubicBezTo>
                  <a:cubicBezTo>
                    <a:pt x="265" y="681"/>
                    <a:pt x="408" y="824"/>
                    <a:pt x="550" y="946"/>
                  </a:cubicBezTo>
                  <a:cubicBezTo>
                    <a:pt x="693" y="1068"/>
                    <a:pt x="835" y="1211"/>
                    <a:pt x="998" y="1292"/>
                  </a:cubicBezTo>
                  <a:cubicBezTo>
                    <a:pt x="1060" y="1327"/>
                    <a:pt x="1125" y="1347"/>
                    <a:pt x="1189" y="1347"/>
                  </a:cubicBezTo>
                  <a:cubicBezTo>
                    <a:pt x="1274" y="1347"/>
                    <a:pt x="1356" y="1312"/>
                    <a:pt x="1426" y="1231"/>
                  </a:cubicBezTo>
                  <a:cubicBezTo>
                    <a:pt x="1528" y="1109"/>
                    <a:pt x="1548" y="905"/>
                    <a:pt x="1426" y="783"/>
                  </a:cubicBezTo>
                  <a:cubicBezTo>
                    <a:pt x="1182" y="539"/>
                    <a:pt x="876" y="355"/>
                    <a:pt x="611" y="111"/>
                  </a:cubicBezTo>
                  <a:cubicBezTo>
                    <a:pt x="543" y="43"/>
                    <a:pt x="450" y="0"/>
                    <a:pt x="3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4"/>
            <p:cNvSpPr/>
            <p:nvPr/>
          </p:nvSpPr>
          <p:spPr>
            <a:xfrm>
              <a:off x="8600244" y="419358"/>
              <a:ext cx="123877" cy="115387"/>
            </a:xfrm>
            <a:custGeom>
              <a:avLst/>
              <a:gdLst/>
              <a:ahLst/>
              <a:cxnLst/>
              <a:rect l="l" t="t" r="r" b="b"/>
              <a:pathLst>
                <a:path w="1284" h="1196" extrusionOk="0">
                  <a:moveTo>
                    <a:pt x="344" y="1"/>
                  </a:moveTo>
                  <a:cubicBezTo>
                    <a:pt x="273" y="1"/>
                    <a:pt x="203" y="23"/>
                    <a:pt x="143" y="74"/>
                  </a:cubicBezTo>
                  <a:cubicBezTo>
                    <a:pt x="21" y="197"/>
                    <a:pt x="1" y="400"/>
                    <a:pt x="123" y="522"/>
                  </a:cubicBezTo>
                  <a:cubicBezTo>
                    <a:pt x="306" y="706"/>
                    <a:pt x="469" y="889"/>
                    <a:pt x="652" y="1093"/>
                  </a:cubicBezTo>
                  <a:cubicBezTo>
                    <a:pt x="719" y="1159"/>
                    <a:pt x="809" y="1195"/>
                    <a:pt x="900" y="1195"/>
                  </a:cubicBezTo>
                  <a:cubicBezTo>
                    <a:pt x="977" y="1195"/>
                    <a:pt x="1055" y="1169"/>
                    <a:pt x="1121" y="1113"/>
                  </a:cubicBezTo>
                  <a:cubicBezTo>
                    <a:pt x="1243" y="1011"/>
                    <a:pt x="1284" y="767"/>
                    <a:pt x="1162" y="645"/>
                  </a:cubicBezTo>
                  <a:cubicBezTo>
                    <a:pt x="978" y="461"/>
                    <a:pt x="795" y="298"/>
                    <a:pt x="612" y="115"/>
                  </a:cubicBezTo>
                  <a:cubicBezTo>
                    <a:pt x="541" y="44"/>
                    <a:pt x="442"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4"/>
            <p:cNvSpPr/>
            <p:nvPr/>
          </p:nvSpPr>
          <p:spPr>
            <a:xfrm>
              <a:off x="8651377" y="299822"/>
              <a:ext cx="173949" cy="158127"/>
            </a:xfrm>
            <a:custGeom>
              <a:avLst/>
              <a:gdLst/>
              <a:ahLst/>
              <a:cxnLst/>
              <a:rect l="l" t="t" r="r" b="b"/>
              <a:pathLst>
                <a:path w="1803" h="1639" extrusionOk="0">
                  <a:moveTo>
                    <a:pt x="404" y="0"/>
                  </a:moveTo>
                  <a:cubicBezTo>
                    <a:pt x="289" y="0"/>
                    <a:pt x="169" y="59"/>
                    <a:pt x="102" y="153"/>
                  </a:cubicBezTo>
                  <a:cubicBezTo>
                    <a:pt x="0" y="316"/>
                    <a:pt x="61" y="499"/>
                    <a:pt x="204" y="601"/>
                  </a:cubicBezTo>
                  <a:cubicBezTo>
                    <a:pt x="530" y="886"/>
                    <a:pt x="815" y="1191"/>
                    <a:pt x="1080" y="1517"/>
                  </a:cubicBezTo>
                  <a:cubicBezTo>
                    <a:pt x="1145" y="1603"/>
                    <a:pt x="1228" y="1639"/>
                    <a:pt x="1310" y="1639"/>
                  </a:cubicBezTo>
                  <a:cubicBezTo>
                    <a:pt x="1557" y="1639"/>
                    <a:pt x="1803" y="1314"/>
                    <a:pt x="1589" y="1069"/>
                  </a:cubicBezTo>
                  <a:cubicBezTo>
                    <a:pt x="1283" y="682"/>
                    <a:pt x="937" y="356"/>
                    <a:pt x="570" y="51"/>
                  </a:cubicBezTo>
                  <a:cubicBezTo>
                    <a:pt x="522" y="16"/>
                    <a:pt x="463" y="0"/>
                    <a:pt x="4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1_1">
    <p:spTree>
      <p:nvGrpSpPr>
        <p:cNvPr id="1" name="Shape 1331"/>
        <p:cNvGrpSpPr/>
        <p:nvPr/>
      </p:nvGrpSpPr>
      <p:grpSpPr>
        <a:xfrm>
          <a:off x="0" y="0"/>
          <a:ext cx="0" cy="0"/>
          <a:chOff x="0" y="0"/>
          <a:chExt cx="0" cy="0"/>
        </a:xfrm>
      </p:grpSpPr>
      <p:sp>
        <p:nvSpPr>
          <p:cNvPr id="1332" name="Google Shape;1332;p15"/>
          <p:cNvSpPr txBox="1">
            <a:spLocks noGrp="1"/>
          </p:cNvSpPr>
          <p:nvPr>
            <p:ph type="title"/>
          </p:nvPr>
        </p:nvSpPr>
        <p:spPr>
          <a:xfrm>
            <a:off x="3903713" y="2571190"/>
            <a:ext cx="4330800" cy="68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33" name="Google Shape;1333;p15"/>
          <p:cNvSpPr txBox="1">
            <a:spLocks noGrp="1"/>
          </p:cNvSpPr>
          <p:nvPr>
            <p:ph type="subTitle" idx="1"/>
          </p:nvPr>
        </p:nvSpPr>
        <p:spPr>
          <a:xfrm>
            <a:off x="4403963" y="3436700"/>
            <a:ext cx="3330300" cy="6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700"/>
              <a:buNone/>
              <a:defRPr sz="1700">
                <a:solidFill>
                  <a:schemeClr val="lt1"/>
                </a:solidFill>
              </a:defRPr>
            </a:lvl1pPr>
            <a:lvl2pPr lvl="1" algn="ctr" rtl="0">
              <a:lnSpc>
                <a:spcPct val="100000"/>
              </a:lnSpc>
              <a:spcBef>
                <a:spcPts val="0"/>
              </a:spcBef>
              <a:spcAft>
                <a:spcPts val="0"/>
              </a:spcAft>
              <a:buClr>
                <a:schemeClr val="lt1"/>
              </a:buClr>
              <a:buSzPts val="1700"/>
              <a:buNone/>
              <a:defRPr sz="1700">
                <a:solidFill>
                  <a:schemeClr val="lt1"/>
                </a:solidFill>
              </a:defRPr>
            </a:lvl2pPr>
            <a:lvl3pPr lvl="2" algn="ctr" rtl="0">
              <a:lnSpc>
                <a:spcPct val="100000"/>
              </a:lnSpc>
              <a:spcBef>
                <a:spcPts val="0"/>
              </a:spcBef>
              <a:spcAft>
                <a:spcPts val="0"/>
              </a:spcAft>
              <a:buClr>
                <a:schemeClr val="lt1"/>
              </a:buClr>
              <a:buSzPts val="1700"/>
              <a:buNone/>
              <a:defRPr sz="1700">
                <a:solidFill>
                  <a:schemeClr val="lt1"/>
                </a:solidFill>
              </a:defRPr>
            </a:lvl3pPr>
            <a:lvl4pPr lvl="3" algn="ctr" rtl="0">
              <a:lnSpc>
                <a:spcPct val="100000"/>
              </a:lnSpc>
              <a:spcBef>
                <a:spcPts val="0"/>
              </a:spcBef>
              <a:spcAft>
                <a:spcPts val="0"/>
              </a:spcAft>
              <a:buClr>
                <a:schemeClr val="lt1"/>
              </a:buClr>
              <a:buSzPts val="1700"/>
              <a:buNone/>
              <a:defRPr sz="1700">
                <a:solidFill>
                  <a:schemeClr val="lt1"/>
                </a:solidFill>
              </a:defRPr>
            </a:lvl4pPr>
            <a:lvl5pPr lvl="4" algn="ctr" rtl="0">
              <a:lnSpc>
                <a:spcPct val="100000"/>
              </a:lnSpc>
              <a:spcBef>
                <a:spcPts val="0"/>
              </a:spcBef>
              <a:spcAft>
                <a:spcPts val="0"/>
              </a:spcAft>
              <a:buClr>
                <a:schemeClr val="lt1"/>
              </a:buClr>
              <a:buSzPts val="1700"/>
              <a:buNone/>
              <a:defRPr sz="1700">
                <a:solidFill>
                  <a:schemeClr val="lt1"/>
                </a:solidFill>
              </a:defRPr>
            </a:lvl5pPr>
            <a:lvl6pPr lvl="5" algn="ctr" rtl="0">
              <a:lnSpc>
                <a:spcPct val="100000"/>
              </a:lnSpc>
              <a:spcBef>
                <a:spcPts val="0"/>
              </a:spcBef>
              <a:spcAft>
                <a:spcPts val="0"/>
              </a:spcAft>
              <a:buClr>
                <a:schemeClr val="lt1"/>
              </a:buClr>
              <a:buSzPts val="1700"/>
              <a:buNone/>
              <a:defRPr sz="1700">
                <a:solidFill>
                  <a:schemeClr val="lt1"/>
                </a:solidFill>
              </a:defRPr>
            </a:lvl6pPr>
            <a:lvl7pPr lvl="6" algn="ctr" rtl="0">
              <a:lnSpc>
                <a:spcPct val="100000"/>
              </a:lnSpc>
              <a:spcBef>
                <a:spcPts val="0"/>
              </a:spcBef>
              <a:spcAft>
                <a:spcPts val="0"/>
              </a:spcAft>
              <a:buClr>
                <a:schemeClr val="lt1"/>
              </a:buClr>
              <a:buSzPts val="1700"/>
              <a:buNone/>
              <a:defRPr sz="1700">
                <a:solidFill>
                  <a:schemeClr val="lt1"/>
                </a:solidFill>
              </a:defRPr>
            </a:lvl7pPr>
            <a:lvl8pPr lvl="7" algn="ctr" rtl="0">
              <a:lnSpc>
                <a:spcPct val="100000"/>
              </a:lnSpc>
              <a:spcBef>
                <a:spcPts val="0"/>
              </a:spcBef>
              <a:spcAft>
                <a:spcPts val="0"/>
              </a:spcAft>
              <a:buClr>
                <a:schemeClr val="lt1"/>
              </a:buClr>
              <a:buSzPts val="1700"/>
              <a:buNone/>
              <a:defRPr sz="1700">
                <a:solidFill>
                  <a:schemeClr val="lt1"/>
                </a:solidFill>
              </a:defRPr>
            </a:lvl8pPr>
            <a:lvl9pPr lvl="8" algn="ctr" rtl="0">
              <a:lnSpc>
                <a:spcPct val="100000"/>
              </a:lnSpc>
              <a:spcBef>
                <a:spcPts val="0"/>
              </a:spcBef>
              <a:spcAft>
                <a:spcPts val="0"/>
              </a:spcAft>
              <a:buClr>
                <a:schemeClr val="lt1"/>
              </a:buClr>
              <a:buSzPts val="1700"/>
              <a:buNone/>
              <a:defRPr sz="1700">
                <a:solidFill>
                  <a:schemeClr val="lt1"/>
                </a:solidFill>
              </a:defRPr>
            </a:lvl9pPr>
          </a:lstStyle>
          <a:p>
            <a:endParaRPr/>
          </a:p>
        </p:txBody>
      </p:sp>
      <p:sp>
        <p:nvSpPr>
          <p:cNvPr id="1334" name="Google Shape;1334;p15"/>
          <p:cNvSpPr txBox="1">
            <a:spLocks noGrp="1"/>
          </p:cNvSpPr>
          <p:nvPr>
            <p:ph type="title" idx="2" hasCustomPrompt="1"/>
          </p:nvPr>
        </p:nvSpPr>
        <p:spPr>
          <a:xfrm>
            <a:off x="3903713" y="1355113"/>
            <a:ext cx="4330800" cy="823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1335" name="Google Shape;1335;p15"/>
          <p:cNvSpPr/>
          <p:nvPr/>
        </p:nvSpPr>
        <p:spPr>
          <a:xfrm rot="10224718" flipH="1">
            <a:off x="-1028912" y="-1955089"/>
            <a:ext cx="4330792" cy="2967682"/>
          </a:xfrm>
          <a:custGeom>
            <a:avLst/>
            <a:gdLst/>
            <a:ahLst/>
            <a:cxnLst/>
            <a:rect l="l" t="t" r="r" b="b"/>
            <a:pathLst>
              <a:path w="32607" h="22344" extrusionOk="0">
                <a:moveTo>
                  <a:pt x="6711" y="0"/>
                </a:moveTo>
                <a:cubicBezTo>
                  <a:pt x="6287" y="0"/>
                  <a:pt x="5862" y="58"/>
                  <a:pt x="5438" y="193"/>
                </a:cubicBezTo>
                <a:cubicBezTo>
                  <a:pt x="3442" y="824"/>
                  <a:pt x="2322" y="2902"/>
                  <a:pt x="1426" y="4796"/>
                </a:cubicBezTo>
                <a:cubicBezTo>
                  <a:pt x="856" y="5997"/>
                  <a:pt x="1" y="7667"/>
                  <a:pt x="876" y="8889"/>
                </a:cubicBezTo>
                <a:cubicBezTo>
                  <a:pt x="1793" y="10192"/>
                  <a:pt x="4115" y="11231"/>
                  <a:pt x="5642" y="11455"/>
                </a:cubicBezTo>
                <a:cubicBezTo>
                  <a:pt x="5956" y="11501"/>
                  <a:pt x="6270" y="11521"/>
                  <a:pt x="6583" y="11521"/>
                </a:cubicBezTo>
                <a:cubicBezTo>
                  <a:pt x="8082" y="11521"/>
                  <a:pt x="9581" y="11074"/>
                  <a:pt x="11080" y="10905"/>
                </a:cubicBezTo>
                <a:cubicBezTo>
                  <a:pt x="11385" y="10871"/>
                  <a:pt x="11699" y="10852"/>
                  <a:pt x="12016" y="10852"/>
                </a:cubicBezTo>
                <a:cubicBezTo>
                  <a:pt x="13579" y="10852"/>
                  <a:pt x="15192" y="11308"/>
                  <a:pt x="15988" y="12596"/>
                </a:cubicBezTo>
                <a:cubicBezTo>
                  <a:pt x="17128" y="14388"/>
                  <a:pt x="16110" y="16791"/>
                  <a:pt x="16680" y="18848"/>
                </a:cubicBezTo>
                <a:cubicBezTo>
                  <a:pt x="17271" y="21056"/>
                  <a:pt x="19673" y="22344"/>
                  <a:pt x="22011" y="22344"/>
                </a:cubicBezTo>
                <a:cubicBezTo>
                  <a:pt x="22411" y="22344"/>
                  <a:pt x="22810" y="22306"/>
                  <a:pt x="23197" y="22228"/>
                </a:cubicBezTo>
                <a:cubicBezTo>
                  <a:pt x="25824" y="21699"/>
                  <a:pt x="27983" y="19785"/>
                  <a:pt x="29775" y="17768"/>
                </a:cubicBezTo>
                <a:cubicBezTo>
                  <a:pt x="31242" y="16119"/>
                  <a:pt x="32606" y="14103"/>
                  <a:pt x="32443" y="11903"/>
                </a:cubicBezTo>
                <a:cubicBezTo>
                  <a:pt x="32301" y="10315"/>
                  <a:pt x="31364" y="8909"/>
                  <a:pt x="30284" y="7749"/>
                </a:cubicBezTo>
                <a:cubicBezTo>
                  <a:pt x="27678" y="4918"/>
                  <a:pt x="24052" y="3085"/>
                  <a:pt x="20224" y="2678"/>
                </a:cubicBezTo>
                <a:cubicBezTo>
                  <a:pt x="17821" y="2413"/>
                  <a:pt x="15316" y="2698"/>
                  <a:pt x="12994" y="2005"/>
                </a:cubicBezTo>
                <a:cubicBezTo>
                  <a:pt x="10879" y="1396"/>
                  <a:pt x="8793" y="0"/>
                  <a:pt x="67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5"/>
          <p:cNvSpPr/>
          <p:nvPr/>
        </p:nvSpPr>
        <p:spPr>
          <a:xfrm rot="3909909">
            <a:off x="6833752" y="3044874"/>
            <a:ext cx="2742484" cy="3662985"/>
          </a:xfrm>
          <a:custGeom>
            <a:avLst/>
            <a:gdLst/>
            <a:ahLst/>
            <a:cxnLst/>
            <a:rect l="l" t="t" r="r" b="b"/>
            <a:pathLst>
              <a:path w="32159" h="42953" extrusionOk="0">
                <a:moveTo>
                  <a:pt x="23771" y="0"/>
                </a:moveTo>
                <a:cubicBezTo>
                  <a:pt x="23607" y="0"/>
                  <a:pt x="23439" y="36"/>
                  <a:pt x="23279" y="114"/>
                </a:cubicBezTo>
                <a:cubicBezTo>
                  <a:pt x="20183" y="1581"/>
                  <a:pt x="17047" y="2945"/>
                  <a:pt x="13890" y="4208"/>
                </a:cubicBezTo>
                <a:cubicBezTo>
                  <a:pt x="9491" y="5980"/>
                  <a:pt x="4950" y="7609"/>
                  <a:pt x="917" y="10073"/>
                </a:cubicBezTo>
                <a:cubicBezTo>
                  <a:pt x="1" y="10623"/>
                  <a:pt x="306" y="12048"/>
                  <a:pt x="1386" y="12171"/>
                </a:cubicBezTo>
                <a:cubicBezTo>
                  <a:pt x="3777" y="12454"/>
                  <a:pt x="6191" y="12596"/>
                  <a:pt x="8604" y="12596"/>
                </a:cubicBezTo>
                <a:cubicBezTo>
                  <a:pt x="10178" y="12596"/>
                  <a:pt x="11752" y="12536"/>
                  <a:pt x="13320" y="12415"/>
                </a:cubicBezTo>
                <a:cubicBezTo>
                  <a:pt x="13351" y="12413"/>
                  <a:pt x="13381" y="12412"/>
                  <a:pt x="13411" y="12412"/>
                </a:cubicBezTo>
                <a:cubicBezTo>
                  <a:pt x="14469" y="12412"/>
                  <a:pt x="14965" y="13778"/>
                  <a:pt x="14094" y="14452"/>
                </a:cubicBezTo>
                <a:cubicBezTo>
                  <a:pt x="12179" y="15938"/>
                  <a:pt x="10347" y="17506"/>
                  <a:pt x="8677" y="19258"/>
                </a:cubicBezTo>
                <a:cubicBezTo>
                  <a:pt x="8045" y="19930"/>
                  <a:pt x="8432" y="21030"/>
                  <a:pt x="9328" y="21172"/>
                </a:cubicBezTo>
                <a:cubicBezTo>
                  <a:pt x="9795" y="21247"/>
                  <a:pt x="10267" y="21278"/>
                  <a:pt x="10745" y="21278"/>
                </a:cubicBezTo>
                <a:cubicBezTo>
                  <a:pt x="11830" y="21278"/>
                  <a:pt x="12942" y="21118"/>
                  <a:pt x="14073" y="20948"/>
                </a:cubicBezTo>
                <a:cubicBezTo>
                  <a:pt x="14132" y="20940"/>
                  <a:pt x="14190" y="20936"/>
                  <a:pt x="14246" y="20936"/>
                </a:cubicBezTo>
                <a:cubicBezTo>
                  <a:pt x="15294" y="20936"/>
                  <a:pt x="15818" y="22327"/>
                  <a:pt x="14929" y="22985"/>
                </a:cubicBezTo>
                <a:cubicBezTo>
                  <a:pt x="13544" y="24023"/>
                  <a:pt x="12179" y="25123"/>
                  <a:pt x="10835" y="26243"/>
                </a:cubicBezTo>
                <a:cubicBezTo>
                  <a:pt x="10102" y="26854"/>
                  <a:pt x="10428" y="28056"/>
                  <a:pt x="11385" y="28239"/>
                </a:cubicBezTo>
                <a:cubicBezTo>
                  <a:pt x="14135" y="28728"/>
                  <a:pt x="16945" y="28993"/>
                  <a:pt x="19735" y="29013"/>
                </a:cubicBezTo>
                <a:cubicBezTo>
                  <a:pt x="20896" y="29013"/>
                  <a:pt x="21324" y="30520"/>
                  <a:pt x="20346" y="31131"/>
                </a:cubicBezTo>
                <a:cubicBezTo>
                  <a:pt x="18289" y="32394"/>
                  <a:pt x="16273" y="33717"/>
                  <a:pt x="14338" y="35123"/>
                </a:cubicBezTo>
                <a:cubicBezTo>
                  <a:pt x="13625" y="35611"/>
                  <a:pt x="13727" y="36691"/>
                  <a:pt x="14501" y="37078"/>
                </a:cubicBezTo>
                <a:cubicBezTo>
                  <a:pt x="16782" y="38177"/>
                  <a:pt x="19124" y="39196"/>
                  <a:pt x="21466" y="40133"/>
                </a:cubicBezTo>
                <a:cubicBezTo>
                  <a:pt x="23808" y="41069"/>
                  <a:pt x="26476" y="42352"/>
                  <a:pt x="29022" y="42923"/>
                </a:cubicBezTo>
                <a:cubicBezTo>
                  <a:pt x="29110" y="42943"/>
                  <a:pt x="29198" y="42952"/>
                  <a:pt x="29284" y="42952"/>
                </a:cubicBezTo>
                <a:cubicBezTo>
                  <a:pt x="29815" y="42952"/>
                  <a:pt x="30281" y="42590"/>
                  <a:pt x="30386" y="42047"/>
                </a:cubicBezTo>
                <a:cubicBezTo>
                  <a:pt x="30509" y="41456"/>
                  <a:pt x="30712" y="40886"/>
                  <a:pt x="30936" y="40295"/>
                </a:cubicBezTo>
                <a:cubicBezTo>
                  <a:pt x="32158" y="36874"/>
                  <a:pt x="31445" y="33127"/>
                  <a:pt x="30733" y="29583"/>
                </a:cubicBezTo>
                <a:lnTo>
                  <a:pt x="24888" y="909"/>
                </a:lnTo>
                <a:cubicBezTo>
                  <a:pt x="24779" y="366"/>
                  <a:pt x="24293" y="0"/>
                  <a:pt x="23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nvGrpSpPr>
          <p:cNvPr id="1337" name="Google Shape;1337;p15"/>
          <p:cNvGrpSpPr/>
          <p:nvPr/>
        </p:nvGrpSpPr>
        <p:grpSpPr>
          <a:xfrm rot="-6766841">
            <a:off x="-274609" y="4417299"/>
            <a:ext cx="1646564" cy="1243841"/>
            <a:chOff x="236650" y="413000"/>
            <a:chExt cx="1074776" cy="811903"/>
          </a:xfrm>
        </p:grpSpPr>
        <p:sp>
          <p:nvSpPr>
            <p:cNvPr id="1338" name="Google Shape;1338;p15"/>
            <p:cNvSpPr/>
            <p:nvPr/>
          </p:nvSpPr>
          <p:spPr>
            <a:xfrm>
              <a:off x="750615" y="1110091"/>
              <a:ext cx="126593" cy="114812"/>
            </a:xfrm>
            <a:custGeom>
              <a:avLst/>
              <a:gdLst/>
              <a:ahLst/>
              <a:cxnLst/>
              <a:rect l="l" t="t" r="r" b="b"/>
              <a:pathLst>
                <a:path w="1816" h="1647" extrusionOk="0">
                  <a:moveTo>
                    <a:pt x="292" y="0"/>
                  </a:moveTo>
                  <a:cubicBezTo>
                    <a:pt x="138" y="0"/>
                    <a:pt x="0" y="199"/>
                    <a:pt x="142" y="324"/>
                  </a:cubicBezTo>
                  <a:lnTo>
                    <a:pt x="1404" y="1587"/>
                  </a:lnTo>
                  <a:cubicBezTo>
                    <a:pt x="1446" y="1629"/>
                    <a:pt x="1492" y="1646"/>
                    <a:pt x="1536" y="1646"/>
                  </a:cubicBezTo>
                  <a:cubicBezTo>
                    <a:pt x="1686" y="1646"/>
                    <a:pt x="1816" y="1444"/>
                    <a:pt x="1690" y="1302"/>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5"/>
            <p:cNvSpPr/>
            <p:nvPr/>
          </p:nvSpPr>
          <p:spPr>
            <a:xfrm>
              <a:off x="597255" y="882979"/>
              <a:ext cx="156150" cy="148831"/>
            </a:xfrm>
            <a:custGeom>
              <a:avLst/>
              <a:gdLst/>
              <a:ahLst/>
              <a:cxnLst/>
              <a:rect l="l" t="t" r="r" b="b"/>
              <a:pathLst>
                <a:path w="2240" h="2135" extrusionOk="0">
                  <a:moveTo>
                    <a:pt x="294" y="0"/>
                  </a:moveTo>
                  <a:cubicBezTo>
                    <a:pt x="139" y="0"/>
                    <a:pt x="1" y="203"/>
                    <a:pt x="142" y="344"/>
                  </a:cubicBezTo>
                  <a:cubicBezTo>
                    <a:pt x="692" y="915"/>
                    <a:pt x="1262" y="1485"/>
                    <a:pt x="1812" y="2075"/>
                  </a:cubicBezTo>
                  <a:cubicBezTo>
                    <a:pt x="1854" y="2117"/>
                    <a:pt x="1901" y="2134"/>
                    <a:pt x="1946" y="2134"/>
                  </a:cubicBezTo>
                  <a:cubicBezTo>
                    <a:pt x="2101" y="2134"/>
                    <a:pt x="2239" y="1932"/>
                    <a:pt x="2097" y="1790"/>
                  </a:cubicBezTo>
                  <a:cubicBezTo>
                    <a:pt x="1548" y="1220"/>
                    <a:pt x="977" y="650"/>
                    <a:pt x="427" y="59"/>
                  </a:cubicBezTo>
                  <a:cubicBezTo>
                    <a:pt x="386" y="18"/>
                    <a:pt x="339" y="0"/>
                    <a:pt x="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5"/>
            <p:cNvSpPr/>
            <p:nvPr/>
          </p:nvSpPr>
          <p:spPr>
            <a:xfrm>
              <a:off x="503218" y="934076"/>
              <a:ext cx="155035" cy="144579"/>
            </a:xfrm>
            <a:custGeom>
              <a:avLst/>
              <a:gdLst/>
              <a:ahLst/>
              <a:cxnLst/>
              <a:rect l="l" t="t" r="r" b="b"/>
              <a:pathLst>
                <a:path w="2224" h="2074" extrusionOk="0">
                  <a:moveTo>
                    <a:pt x="280" y="0"/>
                  </a:moveTo>
                  <a:cubicBezTo>
                    <a:pt x="130" y="0"/>
                    <a:pt x="1" y="203"/>
                    <a:pt x="127" y="344"/>
                  </a:cubicBezTo>
                  <a:lnTo>
                    <a:pt x="1817" y="2014"/>
                  </a:lnTo>
                  <a:cubicBezTo>
                    <a:pt x="1854" y="2056"/>
                    <a:pt x="1897" y="2073"/>
                    <a:pt x="1940" y="2073"/>
                  </a:cubicBezTo>
                  <a:cubicBezTo>
                    <a:pt x="2085" y="2073"/>
                    <a:pt x="2224" y="1871"/>
                    <a:pt x="2082" y="1729"/>
                  </a:cubicBezTo>
                  <a:lnTo>
                    <a:pt x="412" y="59"/>
                  </a:lnTo>
                  <a:cubicBezTo>
                    <a:pt x="370" y="18"/>
                    <a:pt x="325"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5"/>
            <p:cNvSpPr/>
            <p:nvPr/>
          </p:nvSpPr>
          <p:spPr>
            <a:xfrm>
              <a:off x="419636" y="693928"/>
              <a:ext cx="105750" cy="100940"/>
            </a:xfrm>
            <a:custGeom>
              <a:avLst/>
              <a:gdLst/>
              <a:ahLst/>
              <a:cxnLst/>
              <a:rect l="l" t="t" r="r" b="b"/>
              <a:pathLst>
                <a:path w="1517" h="1448" extrusionOk="0">
                  <a:moveTo>
                    <a:pt x="272" y="1"/>
                  </a:moveTo>
                  <a:cubicBezTo>
                    <a:pt x="124" y="1"/>
                    <a:pt x="0" y="188"/>
                    <a:pt x="124" y="327"/>
                  </a:cubicBezTo>
                  <a:cubicBezTo>
                    <a:pt x="470" y="674"/>
                    <a:pt x="817" y="999"/>
                    <a:pt x="1122" y="1386"/>
                  </a:cubicBezTo>
                  <a:cubicBezTo>
                    <a:pt x="1161" y="1430"/>
                    <a:pt x="1205" y="1448"/>
                    <a:pt x="1248" y="1448"/>
                  </a:cubicBezTo>
                  <a:cubicBezTo>
                    <a:pt x="1387" y="1448"/>
                    <a:pt x="1516" y="1257"/>
                    <a:pt x="1407" y="1101"/>
                  </a:cubicBezTo>
                  <a:cubicBezTo>
                    <a:pt x="1102" y="735"/>
                    <a:pt x="735" y="409"/>
                    <a:pt x="409" y="63"/>
                  </a:cubicBezTo>
                  <a:cubicBezTo>
                    <a:pt x="366" y="19"/>
                    <a:pt x="318"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5"/>
            <p:cNvSpPr/>
            <p:nvPr/>
          </p:nvSpPr>
          <p:spPr>
            <a:xfrm>
              <a:off x="553129" y="660607"/>
              <a:ext cx="167583" cy="155384"/>
            </a:xfrm>
            <a:custGeom>
              <a:avLst/>
              <a:gdLst/>
              <a:ahLst/>
              <a:cxnLst/>
              <a:rect l="l" t="t" r="r" b="b"/>
              <a:pathLst>
                <a:path w="2404" h="2229" extrusionOk="0">
                  <a:moveTo>
                    <a:pt x="300" y="1"/>
                  </a:moveTo>
                  <a:cubicBezTo>
                    <a:pt x="143" y="1"/>
                    <a:pt x="1" y="194"/>
                    <a:pt x="144" y="337"/>
                  </a:cubicBezTo>
                  <a:lnTo>
                    <a:pt x="1977" y="2170"/>
                  </a:lnTo>
                  <a:cubicBezTo>
                    <a:pt x="2019" y="2211"/>
                    <a:pt x="2065" y="2229"/>
                    <a:pt x="2111" y="2229"/>
                  </a:cubicBezTo>
                  <a:cubicBezTo>
                    <a:pt x="2265" y="2229"/>
                    <a:pt x="2404" y="2026"/>
                    <a:pt x="2262" y="1885"/>
                  </a:cubicBezTo>
                  <a:lnTo>
                    <a:pt x="429" y="52"/>
                  </a:lnTo>
                  <a:cubicBezTo>
                    <a:pt x="389" y="16"/>
                    <a:pt x="344" y="1"/>
                    <a:pt x="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5"/>
            <p:cNvSpPr/>
            <p:nvPr/>
          </p:nvSpPr>
          <p:spPr>
            <a:xfrm>
              <a:off x="777453" y="886395"/>
              <a:ext cx="163261" cy="151759"/>
            </a:xfrm>
            <a:custGeom>
              <a:avLst/>
              <a:gdLst/>
              <a:ahLst/>
              <a:cxnLst/>
              <a:rect l="l" t="t" r="r" b="b"/>
              <a:pathLst>
                <a:path w="2342" h="2177" extrusionOk="0">
                  <a:moveTo>
                    <a:pt x="275" y="1"/>
                  </a:moveTo>
                  <a:cubicBezTo>
                    <a:pt x="133" y="1"/>
                    <a:pt x="0" y="198"/>
                    <a:pt x="123" y="336"/>
                  </a:cubicBezTo>
                  <a:cubicBezTo>
                    <a:pt x="653" y="988"/>
                    <a:pt x="1243" y="1599"/>
                    <a:pt x="1916" y="2128"/>
                  </a:cubicBezTo>
                  <a:cubicBezTo>
                    <a:pt x="1954" y="2162"/>
                    <a:pt x="1997" y="2177"/>
                    <a:pt x="2039" y="2177"/>
                  </a:cubicBezTo>
                  <a:cubicBezTo>
                    <a:pt x="2197" y="2177"/>
                    <a:pt x="2341" y="1972"/>
                    <a:pt x="2180" y="1843"/>
                  </a:cubicBezTo>
                  <a:cubicBezTo>
                    <a:pt x="1529" y="1314"/>
                    <a:pt x="938" y="723"/>
                    <a:pt x="409" y="71"/>
                  </a:cubicBezTo>
                  <a:cubicBezTo>
                    <a:pt x="369" y="21"/>
                    <a:pt x="322" y="1"/>
                    <a:pt x="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5"/>
            <p:cNvSpPr/>
            <p:nvPr/>
          </p:nvSpPr>
          <p:spPr>
            <a:xfrm>
              <a:off x="834336" y="1054742"/>
              <a:ext cx="97943" cy="86371"/>
            </a:xfrm>
            <a:custGeom>
              <a:avLst/>
              <a:gdLst/>
              <a:ahLst/>
              <a:cxnLst/>
              <a:rect l="l" t="t" r="r" b="b"/>
              <a:pathLst>
                <a:path w="1405" h="1239" extrusionOk="0">
                  <a:moveTo>
                    <a:pt x="294" y="0"/>
                  </a:moveTo>
                  <a:cubicBezTo>
                    <a:pt x="139" y="0"/>
                    <a:pt x="1" y="203"/>
                    <a:pt x="142" y="345"/>
                  </a:cubicBezTo>
                  <a:lnTo>
                    <a:pt x="977" y="1179"/>
                  </a:lnTo>
                  <a:cubicBezTo>
                    <a:pt x="1019" y="1221"/>
                    <a:pt x="1066" y="1239"/>
                    <a:pt x="1111" y="1239"/>
                  </a:cubicBezTo>
                  <a:cubicBezTo>
                    <a:pt x="1266" y="1239"/>
                    <a:pt x="1404" y="1036"/>
                    <a:pt x="1262" y="894"/>
                  </a:cubicBezTo>
                  <a:lnTo>
                    <a:pt x="427" y="59"/>
                  </a:lnTo>
                  <a:cubicBezTo>
                    <a:pt x="386" y="18"/>
                    <a:pt x="339" y="0"/>
                    <a:pt x="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5"/>
            <p:cNvSpPr/>
            <p:nvPr/>
          </p:nvSpPr>
          <p:spPr>
            <a:xfrm>
              <a:off x="671077" y="620315"/>
              <a:ext cx="213103" cy="202996"/>
            </a:xfrm>
            <a:custGeom>
              <a:avLst/>
              <a:gdLst/>
              <a:ahLst/>
              <a:cxnLst/>
              <a:rect l="l" t="t" r="r" b="b"/>
              <a:pathLst>
                <a:path w="3057" h="2912" extrusionOk="0">
                  <a:moveTo>
                    <a:pt x="276" y="0"/>
                  </a:moveTo>
                  <a:cubicBezTo>
                    <a:pt x="127" y="0"/>
                    <a:pt x="1" y="203"/>
                    <a:pt x="142" y="345"/>
                  </a:cubicBezTo>
                  <a:cubicBezTo>
                    <a:pt x="977" y="1180"/>
                    <a:pt x="1833" y="1994"/>
                    <a:pt x="2647" y="2850"/>
                  </a:cubicBezTo>
                  <a:cubicBezTo>
                    <a:pt x="2691" y="2893"/>
                    <a:pt x="2739" y="2911"/>
                    <a:pt x="2785" y="2911"/>
                  </a:cubicBezTo>
                  <a:cubicBezTo>
                    <a:pt x="2932" y="2911"/>
                    <a:pt x="3057" y="2725"/>
                    <a:pt x="2932" y="2585"/>
                  </a:cubicBezTo>
                  <a:cubicBezTo>
                    <a:pt x="2118" y="1709"/>
                    <a:pt x="1262" y="895"/>
                    <a:pt x="407" y="60"/>
                  </a:cubicBezTo>
                  <a:cubicBezTo>
                    <a:pt x="365" y="18"/>
                    <a:pt x="320" y="0"/>
                    <a:pt x="2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5"/>
            <p:cNvSpPr/>
            <p:nvPr/>
          </p:nvSpPr>
          <p:spPr>
            <a:xfrm>
              <a:off x="919242" y="875868"/>
              <a:ext cx="180549" cy="170162"/>
            </a:xfrm>
            <a:custGeom>
              <a:avLst/>
              <a:gdLst/>
              <a:ahLst/>
              <a:cxnLst/>
              <a:rect l="l" t="t" r="r" b="b"/>
              <a:pathLst>
                <a:path w="2590" h="2441" extrusionOk="0">
                  <a:moveTo>
                    <a:pt x="280" y="0"/>
                  </a:moveTo>
                  <a:cubicBezTo>
                    <a:pt x="130" y="0"/>
                    <a:pt x="0" y="203"/>
                    <a:pt x="126" y="344"/>
                  </a:cubicBezTo>
                  <a:lnTo>
                    <a:pt x="2183" y="2381"/>
                  </a:lnTo>
                  <a:cubicBezTo>
                    <a:pt x="2220" y="2423"/>
                    <a:pt x="2263" y="2440"/>
                    <a:pt x="2306" y="2440"/>
                  </a:cubicBezTo>
                  <a:cubicBezTo>
                    <a:pt x="2451" y="2440"/>
                    <a:pt x="2589" y="2238"/>
                    <a:pt x="2448" y="2096"/>
                  </a:cubicBezTo>
                  <a:lnTo>
                    <a:pt x="411" y="59"/>
                  </a:lnTo>
                  <a:cubicBezTo>
                    <a:pt x="369" y="18"/>
                    <a:pt x="324"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5"/>
            <p:cNvSpPr/>
            <p:nvPr/>
          </p:nvSpPr>
          <p:spPr>
            <a:xfrm>
              <a:off x="868145" y="682774"/>
              <a:ext cx="195049" cy="184383"/>
            </a:xfrm>
            <a:custGeom>
              <a:avLst/>
              <a:gdLst/>
              <a:ahLst/>
              <a:cxnLst/>
              <a:rect l="l" t="t" r="r" b="b"/>
              <a:pathLst>
                <a:path w="2798" h="2645" extrusionOk="0">
                  <a:moveTo>
                    <a:pt x="279" y="0"/>
                  </a:moveTo>
                  <a:cubicBezTo>
                    <a:pt x="129" y="0"/>
                    <a:pt x="0" y="199"/>
                    <a:pt x="126" y="324"/>
                  </a:cubicBezTo>
                  <a:lnTo>
                    <a:pt x="2386" y="2585"/>
                  </a:lnTo>
                  <a:cubicBezTo>
                    <a:pt x="2428" y="2627"/>
                    <a:pt x="2474" y="2644"/>
                    <a:pt x="2518" y="2644"/>
                  </a:cubicBezTo>
                  <a:cubicBezTo>
                    <a:pt x="2668" y="2644"/>
                    <a:pt x="2797" y="2442"/>
                    <a:pt x="2671" y="2300"/>
                  </a:cubicBezTo>
                  <a:lnTo>
                    <a:pt x="411" y="60"/>
                  </a:lnTo>
                  <a:cubicBezTo>
                    <a:pt x="369" y="18"/>
                    <a:pt x="323" y="0"/>
                    <a:pt x="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5"/>
            <p:cNvSpPr/>
            <p:nvPr/>
          </p:nvSpPr>
          <p:spPr>
            <a:xfrm>
              <a:off x="820324" y="507944"/>
              <a:ext cx="235411" cy="224327"/>
            </a:xfrm>
            <a:custGeom>
              <a:avLst/>
              <a:gdLst/>
              <a:ahLst/>
              <a:cxnLst/>
              <a:rect l="l" t="t" r="r" b="b"/>
              <a:pathLst>
                <a:path w="3377" h="3218" extrusionOk="0">
                  <a:moveTo>
                    <a:pt x="284" y="1"/>
                  </a:moveTo>
                  <a:cubicBezTo>
                    <a:pt x="132" y="1"/>
                    <a:pt x="0" y="188"/>
                    <a:pt x="140" y="327"/>
                  </a:cubicBezTo>
                  <a:lnTo>
                    <a:pt x="2971" y="3158"/>
                  </a:lnTo>
                  <a:cubicBezTo>
                    <a:pt x="3012" y="3200"/>
                    <a:pt x="3058" y="3217"/>
                    <a:pt x="3102" y="3217"/>
                  </a:cubicBezTo>
                  <a:cubicBezTo>
                    <a:pt x="3251" y="3217"/>
                    <a:pt x="3377" y="3015"/>
                    <a:pt x="3235" y="2873"/>
                  </a:cubicBezTo>
                  <a:lnTo>
                    <a:pt x="425" y="63"/>
                  </a:lnTo>
                  <a:cubicBezTo>
                    <a:pt x="381" y="19"/>
                    <a:pt x="332" y="1"/>
                    <a:pt x="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5"/>
            <p:cNvSpPr/>
            <p:nvPr/>
          </p:nvSpPr>
          <p:spPr>
            <a:xfrm>
              <a:off x="727960" y="541544"/>
              <a:ext cx="128824" cy="109236"/>
            </a:xfrm>
            <a:custGeom>
              <a:avLst/>
              <a:gdLst/>
              <a:ahLst/>
              <a:cxnLst/>
              <a:rect l="l" t="t" r="r" b="b"/>
              <a:pathLst>
                <a:path w="1848" h="1567" extrusionOk="0">
                  <a:moveTo>
                    <a:pt x="302" y="0"/>
                  </a:moveTo>
                  <a:cubicBezTo>
                    <a:pt x="144" y="0"/>
                    <a:pt x="1" y="201"/>
                    <a:pt x="161" y="314"/>
                  </a:cubicBezTo>
                  <a:cubicBezTo>
                    <a:pt x="609" y="680"/>
                    <a:pt x="976" y="1149"/>
                    <a:pt x="1404" y="1515"/>
                  </a:cubicBezTo>
                  <a:cubicBezTo>
                    <a:pt x="1449" y="1551"/>
                    <a:pt x="1497" y="1566"/>
                    <a:pt x="1544" y="1566"/>
                  </a:cubicBezTo>
                  <a:cubicBezTo>
                    <a:pt x="1709" y="1566"/>
                    <a:pt x="1847" y="1378"/>
                    <a:pt x="1689" y="1251"/>
                  </a:cubicBezTo>
                  <a:cubicBezTo>
                    <a:pt x="1241" y="864"/>
                    <a:pt x="894" y="395"/>
                    <a:pt x="426" y="49"/>
                  </a:cubicBezTo>
                  <a:cubicBezTo>
                    <a:pt x="387" y="15"/>
                    <a:pt x="344"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5"/>
            <p:cNvSpPr/>
            <p:nvPr/>
          </p:nvSpPr>
          <p:spPr>
            <a:xfrm>
              <a:off x="1079782" y="770608"/>
              <a:ext cx="154756" cy="143533"/>
            </a:xfrm>
            <a:custGeom>
              <a:avLst/>
              <a:gdLst/>
              <a:ahLst/>
              <a:cxnLst/>
              <a:rect l="l" t="t" r="r" b="b"/>
              <a:pathLst>
                <a:path w="2220" h="2059" extrusionOk="0">
                  <a:moveTo>
                    <a:pt x="272" y="0"/>
                  </a:moveTo>
                  <a:cubicBezTo>
                    <a:pt x="124" y="0"/>
                    <a:pt x="0" y="187"/>
                    <a:pt x="124" y="327"/>
                  </a:cubicBezTo>
                  <a:lnTo>
                    <a:pt x="1815" y="1997"/>
                  </a:lnTo>
                  <a:cubicBezTo>
                    <a:pt x="1858" y="2041"/>
                    <a:pt x="1906" y="2059"/>
                    <a:pt x="1952" y="2059"/>
                  </a:cubicBezTo>
                  <a:cubicBezTo>
                    <a:pt x="2099" y="2059"/>
                    <a:pt x="2219" y="1872"/>
                    <a:pt x="2079" y="1732"/>
                  </a:cubicBezTo>
                  <a:lnTo>
                    <a:pt x="409" y="62"/>
                  </a:lnTo>
                  <a:cubicBezTo>
                    <a:pt x="366" y="19"/>
                    <a:pt x="318" y="0"/>
                    <a:pt x="2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5"/>
            <p:cNvSpPr/>
            <p:nvPr/>
          </p:nvSpPr>
          <p:spPr>
            <a:xfrm>
              <a:off x="1097000" y="931217"/>
              <a:ext cx="83722" cy="70756"/>
            </a:xfrm>
            <a:custGeom>
              <a:avLst/>
              <a:gdLst/>
              <a:ahLst/>
              <a:cxnLst/>
              <a:rect l="l" t="t" r="r" b="b"/>
              <a:pathLst>
                <a:path w="1201" h="1015" extrusionOk="0">
                  <a:moveTo>
                    <a:pt x="292" y="0"/>
                  </a:moveTo>
                  <a:cubicBezTo>
                    <a:pt x="138" y="0"/>
                    <a:pt x="1" y="199"/>
                    <a:pt x="142" y="324"/>
                  </a:cubicBezTo>
                  <a:lnTo>
                    <a:pt x="773" y="956"/>
                  </a:lnTo>
                  <a:cubicBezTo>
                    <a:pt x="815" y="997"/>
                    <a:pt x="862" y="1015"/>
                    <a:pt x="907" y="1015"/>
                  </a:cubicBezTo>
                  <a:cubicBezTo>
                    <a:pt x="1062" y="1015"/>
                    <a:pt x="1200" y="812"/>
                    <a:pt x="1058" y="671"/>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5"/>
            <p:cNvSpPr/>
            <p:nvPr/>
          </p:nvSpPr>
          <p:spPr>
            <a:xfrm>
              <a:off x="929489" y="466955"/>
              <a:ext cx="268593" cy="258206"/>
            </a:xfrm>
            <a:custGeom>
              <a:avLst/>
              <a:gdLst/>
              <a:ahLst/>
              <a:cxnLst/>
              <a:rect l="l" t="t" r="r" b="b"/>
              <a:pathLst>
                <a:path w="3853" h="3704" extrusionOk="0">
                  <a:moveTo>
                    <a:pt x="293" y="1"/>
                  </a:moveTo>
                  <a:cubicBezTo>
                    <a:pt x="138" y="1"/>
                    <a:pt x="0" y="203"/>
                    <a:pt x="142" y="345"/>
                  </a:cubicBezTo>
                  <a:lnTo>
                    <a:pt x="3441" y="3644"/>
                  </a:lnTo>
                  <a:cubicBezTo>
                    <a:pt x="3483" y="3686"/>
                    <a:pt x="3529" y="3703"/>
                    <a:pt x="3573" y="3703"/>
                  </a:cubicBezTo>
                  <a:cubicBezTo>
                    <a:pt x="3723" y="3703"/>
                    <a:pt x="3852" y="3501"/>
                    <a:pt x="3726" y="3359"/>
                  </a:cubicBezTo>
                  <a:lnTo>
                    <a:pt x="427" y="60"/>
                  </a:lnTo>
                  <a:cubicBezTo>
                    <a:pt x="385" y="18"/>
                    <a:pt x="339" y="1"/>
                    <a:pt x="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5"/>
            <p:cNvSpPr/>
            <p:nvPr/>
          </p:nvSpPr>
          <p:spPr>
            <a:xfrm>
              <a:off x="1199193" y="745234"/>
              <a:ext cx="112233" cy="100034"/>
            </a:xfrm>
            <a:custGeom>
              <a:avLst/>
              <a:gdLst/>
              <a:ahLst/>
              <a:cxnLst/>
              <a:rect l="l" t="t" r="r" b="b"/>
              <a:pathLst>
                <a:path w="1610" h="1435" extrusionOk="0">
                  <a:moveTo>
                    <a:pt x="293" y="0"/>
                  </a:moveTo>
                  <a:cubicBezTo>
                    <a:pt x="138" y="0"/>
                    <a:pt x="1" y="199"/>
                    <a:pt x="142" y="324"/>
                  </a:cubicBezTo>
                  <a:lnTo>
                    <a:pt x="1201" y="1383"/>
                  </a:lnTo>
                  <a:cubicBezTo>
                    <a:pt x="1237" y="1419"/>
                    <a:pt x="1279" y="1434"/>
                    <a:pt x="1320" y="1434"/>
                  </a:cubicBezTo>
                  <a:cubicBezTo>
                    <a:pt x="1467" y="1434"/>
                    <a:pt x="1609" y="1241"/>
                    <a:pt x="1466" y="1098"/>
                  </a:cubicBezTo>
                  <a:lnTo>
                    <a:pt x="427" y="60"/>
                  </a:lnTo>
                  <a:cubicBezTo>
                    <a:pt x="386" y="18"/>
                    <a:pt x="338" y="0"/>
                    <a:pt x="2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5"/>
            <p:cNvSpPr/>
            <p:nvPr/>
          </p:nvSpPr>
          <p:spPr>
            <a:xfrm>
              <a:off x="1028894" y="413000"/>
              <a:ext cx="119134" cy="107702"/>
            </a:xfrm>
            <a:custGeom>
              <a:avLst/>
              <a:gdLst/>
              <a:ahLst/>
              <a:cxnLst/>
              <a:rect l="l" t="t" r="r" b="b"/>
              <a:pathLst>
                <a:path w="1709" h="1545" extrusionOk="0">
                  <a:moveTo>
                    <a:pt x="274" y="1"/>
                  </a:moveTo>
                  <a:cubicBezTo>
                    <a:pt x="125" y="1"/>
                    <a:pt x="0" y="199"/>
                    <a:pt x="141" y="325"/>
                  </a:cubicBezTo>
                  <a:cubicBezTo>
                    <a:pt x="528" y="712"/>
                    <a:pt x="895" y="1119"/>
                    <a:pt x="1282" y="1486"/>
                  </a:cubicBezTo>
                  <a:cubicBezTo>
                    <a:pt x="1324" y="1527"/>
                    <a:pt x="1370" y="1545"/>
                    <a:pt x="1416" y="1545"/>
                  </a:cubicBezTo>
                  <a:cubicBezTo>
                    <a:pt x="1571" y="1545"/>
                    <a:pt x="1709" y="1342"/>
                    <a:pt x="1567" y="1201"/>
                  </a:cubicBezTo>
                  <a:cubicBezTo>
                    <a:pt x="1160" y="834"/>
                    <a:pt x="793" y="427"/>
                    <a:pt x="406" y="60"/>
                  </a:cubicBezTo>
                  <a:cubicBezTo>
                    <a:pt x="364" y="18"/>
                    <a:pt x="318" y="1"/>
                    <a:pt x="2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5"/>
            <p:cNvSpPr/>
            <p:nvPr/>
          </p:nvSpPr>
          <p:spPr>
            <a:xfrm>
              <a:off x="1148097" y="569218"/>
              <a:ext cx="134819" cy="123317"/>
            </a:xfrm>
            <a:custGeom>
              <a:avLst/>
              <a:gdLst/>
              <a:ahLst/>
              <a:cxnLst/>
              <a:rect l="l" t="t" r="r" b="b"/>
              <a:pathLst>
                <a:path w="1934" h="1769" extrusionOk="0">
                  <a:moveTo>
                    <a:pt x="293" y="0"/>
                  </a:moveTo>
                  <a:cubicBezTo>
                    <a:pt x="139" y="0"/>
                    <a:pt x="1" y="203"/>
                    <a:pt x="142" y="344"/>
                  </a:cubicBezTo>
                  <a:lnTo>
                    <a:pt x="1507" y="1709"/>
                  </a:lnTo>
                  <a:cubicBezTo>
                    <a:pt x="1548" y="1751"/>
                    <a:pt x="1595" y="1768"/>
                    <a:pt x="1641" y="1768"/>
                  </a:cubicBezTo>
                  <a:cubicBezTo>
                    <a:pt x="1795" y="1768"/>
                    <a:pt x="1933" y="1566"/>
                    <a:pt x="1792" y="1424"/>
                  </a:cubicBezTo>
                  <a:lnTo>
                    <a:pt x="427" y="59"/>
                  </a:lnTo>
                  <a:cubicBezTo>
                    <a:pt x="386" y="18"/>
                    <a:pt x="339" y="0"/>
                    <a:pt x="2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5"/>
            <p:cNvSpPr/>
            <p:nvPr/>
          </p:nvSpPr>
          <p:spPr>
            <a:xfrm>
              <a:off x="341771" y="752344"/>
              <a:ext cx="156150" cy="144021"/>
            </a:xfrm>
            <a:custGeom>
              <a:avLst/>
              <a:gdLst/>
              <a:ahLst/>
              <a:cxnLst/>
              <a:rect l="l" t="t" r="r" b="b"/>
              <a:pathLst>
                <a:path w="2240" h="2066" extrusionOk="0">
                  <a:moveTo>
                    <a:pt x="292" y="0"/>
                  </a:moveTo>
                  <a:cubicBezTo>
                    <a:pt x="137" y="0"/>
                    <a:pt x="0" y="199"/>
                    <a:pt x="142" y="324"/>
                  </a:cubicBezTo>
                  <a:lnTo>
                    <a:pt x="1832" y="2015"/>
                  </a:lnTo>
                  <a:cubicBezTo>
                    <a:pt x="1868" y="2050"/>
                    <a:pt x="1909" y="2065"/>
                    <a:pt x="1950" y="2065"/>
                  </a:cubicBezTo>
                  <a:cubicBezTo>
                    <a:pt x="2097" y="2065"/>
                    <a:pt x="2240" y="1873"/>
                    <a:pt x="2097" y="1730"/>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5"/>
            <p:cNvSpPr/>
            <p:nvPr/>
          </p:nvSpPr>
          <p:spPr>
            <a:xfrm>
              <a:off x="671077" y="1120059"/>
              <a:ext cx="106587" cy="101358"/>
            </a:xfrm>
            <a:custGeom>
              <a:avLst/>
              <a:gdLst/>
              <a:ahLst/>
              <a:cxnLst/>
              <a:rect l="l" t="t" r="r" b="b"/>
              <a:pathLst>
                <a:path w="1529" h="1454" extrusionOk="0">
                  <a:moveTo>
                    <a:pt x="284" y="0"/>
                  </a:moveTo>
                  <a:cubicBezTo>
                    <a:pt x="139" y="0"/>
                    <a:pt x="1" y="203"/>
                    <a:pt x="142" y="344"/>
                  </a:cubicBezTo>
                  <a:cubicBezTo>
                    <a:pt x="448" y="711"/>
                    <a:pt x="814" y="1037"/>
                    <a:pt x="1120" y="1383"/>
                  </a:cubicBezTo>
                  <a:cubicBezTo>
                    <a:pt x="1165" y="1433"/>
                    <a:pt x="1214" y="1453"/>
                    <a:pt x="1261" y="1453"/>
                  </a:cubicBezTo>
                  <a:cubicBezTo>
                    <a:pt x="1407" y="1453"/>
                    <a:pt x="1528" y="1257"/>
                    <a:pt x="1405" y="1118"/>
                  </a:cubicBezTo>
                  <a:cubicBezTo>
                    <a:pt x="1079" y="752"/>
                    <a:pt x="733" y="426"/>
                    <a:pt x="407" y="59"/>
                  </a:cubicBezTo>
                  <a:cubicBezTo>
                    <a:pt x="370" y="18"/>
                    <a:pt x="327" y="0"/>
                    <a:pt x="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5"/>
            <p:cNvSpPr/>
            <p:nvPr/>
          </p:nvSpPr>
          <p:spPr>
            <a:xfrm>
              <a:off x="334522" y="890647"/>
              <a:ext cx="156220" cy="144021"/>
            </a:xfrm>
            <a:custGeom>
              <a:avLst/>
              <a:gdLst/>
              <a:ahLst/>
              <a:cxnLst/>
              <a:rect l="l" t="t" r="r" b="b"/>
              <a:pathLst>
                <a:path w="2241" h="2066" extrusionOk="0">
                  <a:moveTo>
                    <a:pt x="300" y="0"/>
                  </a:moveTo>
                  <a:cubicBezTo>
                    <a:pt x="143" y="0"/>
                    <a:pt x="1" y="193"/>
                    <a:pt x="144" y="336"/>
                  </a:cubicBezTo>
                  <a:lnTo>
                    <a:pt x="1814" y="2006"/>
                  </a:lnTo>
                  <a:cubicBezTo>
                    <a:pt x="1856" y="2048"/>
                    <a:pt x="1903" y="2065"/>
                    <a:pt x="1949" y="2065"/>
                  </a:cubicBezTo>
                  <a:cubicBezTo>
                    <a:pt x="2103" y="2065"/>
                    <a:pt x="2240" y="1867"/>
                    <a:pt x="2099" y="1741"/>
                  </a:cubicBezTo>
                  <a:lnTo>
                    <a:pt x="429" y="51"/>
                  </a:lnTo>
                  <a:cubicBezTo>
                    <a:pt x="389" y="15"/>
                    <a:pt x="344" y="0"/>
                    <a:pt x="3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5"/>
            <p:cNvSpPr/>
            <p:nvPr/>
          </p:nvSpPr>
          <p:spPr>
            <a:xfrm>
              <a:off x="236650" y="766565"/>
              <a:ext cx="100592" cy="89368"/>
            </a:xfrm>
            <a:custGeom>
              <a:avLst/>
              <a:gdLst/>
              <a:ahLst/>
              <a:cxnLst/>
              <a:rect l="l" t="t" r="r" b="b"/>
              <a:pathLst>
                <a:path w="1443" h="1282" extrusionOk="0">
                  <a:moveTo>
                    <a:pt x="284" y="0"/>
                  </a:moveTo>
                  <a:cubicBezTo>
                    <a:pt x="139" y="0"/>
                    <a:pt x="1" y="203"/>
                    <a:pt x="142" y="344"/>
                  </a:cubicBezTo>
                  <a:lnTo>
                    <a:pt x="1018" y="1220"/>
                  </a:lnTo>
                  <a:cubicBezTo>
                    <a:pt x="1062" y="1264"/>
                    <a:pt x="1111" y="1282"/>
                    <a:pt x="1159" y="1282"/>
                  </a:cubicBezTo>
                  <a:cubicBezTo>
                    <a:pt x="1311" y="1282"/>
                    <a:pt x="1443" y="1095"/>
                    <a:pt x="1303" y="955"/>
                  </a:cubicBezTo>
                  <a:lnTo>
                    <a:pt x="407" y="59"/>
                  </a:lnTo>
                  <a:cubicBezTo>
                    <a:pt x="370" y="18"/>
                    <a:pt x="327" y="0"/>
                    <a:pt x="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5"/>
            <p:cNvSpPr/>
            <p:nvPr/>
          </p:nvSpPr>
          <p:spPr>
            <a:xfrm>
              <a:off x="525943" y="1083114"/>
              <a:ext cx="132798" cy="123875"/>
            </a:xfrm>
            <a:custGeom>
              <a:avLst/>
              <a:gdLst/>
              <a:ahLst/>
              <a:cxnLst/>
              <a:rect l="l" t="t" r="r" b="b"/>
              <a:pathLst>
                <a:path w="1905" h="1777" extrusionOk="0">
                  <a:moveTo>
                    <a:pt x="279" y="1"/>
                  </a:moveTo>
                  <a:cubicBezTo>
                    <a:pt x="143" y="1"/>
                    <a:pt x="1" y="203"/>
                    <a:pt x="127" y="345"/>
                  </a:cubicBezTo>
                  <a:cubicBezTo>
                    <a:pt x="534" y="854"/>
                    <a:pt x="962" y="1383"/>
                    <a:pt x="1532" y="1750"/>
                  </a:cubicBezTo>
                  <a:cubicBezTo>
                    <a:pt x="1563" y="1769"/>
                    <a:pt x="1594" y="1777"/>
                    <a:pt x="1624" y="1777"/>
                  </a:cubicBezTo>
                  <a:cubicBezTo>
                    <a:pt x="1788" y="1777"/>
                    <a:pt x="1905" y="1525"/>
                    <a:pt x="1715" y="1404"/>
                  </a:cubicBezTo>
                  <a:cubicBezTo>
                    <a:pt x="1206" y="1058"/>
                    <a:pt x="799" y="548"/>
                    <a:pt x="391" y="60"/>
                  </a:cubicBezTo>
                  <a:cubicBezTo>
                    <a:pt x="359" y="18"/>
                    <a:pt x="319"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1" name="Google Shape;1361;p15"/>
          <p:cNvSpPr/>
          <p:nvPr/>
        </p:nvSpPr>
        <p:spPr>
          <a:xfrm rot="843390">
            <a:off x="6847878" y="1135235"/>
            <a:ext cx="447550" cy="468913"/>
          </a:xfrm>
          <a:custGeom>
            <a:avLst/>
            <a:gdLst/>
            <a:ahLst/>
            <a:cxnLst/>
            <a:rect l="l" t="t" r="r" b="b"/>
            <a:pathLst>
              <a:path w="7458" h="7814" extrusionOk="0">
                <a:moveTo>
                  <a:pt x="2651" y="2675"/>
                </a:moveTo>
                <a:cubicBezTo>
                  <a:pt x="2984" y="2675"/>
                  <a:pt x="3634" y="3159"/>
                  <a:pt x="3771" y="3378"/>
                </a:cubicBezTo>
                <a:cubicBezTo>
                  <a:pt x="3812" y="3460"/>
                  <a:pt x="3852" y="3541"/>
                  <a:pt x="3893" y="3643"/>
                </a:cubicBezTo>
                <a:cubicBezTo>
                  <a:pt x="3853" y="3644"/>
                  <a:pt x="3812" y="3645"/>
                  <a:pt x="3770" y="3645"/>
                </a:cubicBezTo>
                <a:cubicBezTo>
                  <a:pt x="3213" y="3645"/>
                  <a:pt x="2621" y="3512"/>
                  <a:pt x="2488" y="3113"/>
                </a:cubicBezTo>
                <a:cubicBezTo>
                  <a:pt x="2401" y="2792"/>
                  <a:pt x="2488" y="2675"/>
                  <a:pt x="2651" y="2675"/>
                </a:cubicBezTo>
                <a:close/>
                <a:moveTo>
                  <a:pt x="6914" y="1"/>
                </a:moveTo>
                <a:cubicBezTo>
                  <a:pt x="6662" y="1"/>
                  <a:pt x="6393" y="186"/>
                  <a:pt x="6439" y="507"/>
                </a:cubicBezTo>
                <a:cubicBezTo>
                  <a:pt x="6602" y="1647"/>
                  <a:pt x="5787" y="3093"/>
                  <a:pt x="4687" y="3500"/>
                </a:cubicBezTo>
                <a:cubicBezTo>
                  <a:pt x="4647" y="3521"/>
                  <a:pt x="4586" y="3541"/>
                  <a:pt x="4504" y="3561"/>
                </a:cubicBezTo>
                <a:cubicBezTo>
                  <a:pt x="4280" y="2767"/>
                  <a:pt x="3690" y="2136"/>
                  <a:pt x="2651" y="1871"/>
                </a:cubicBezTo>
                <a:cubicBezTo>
                  <a:pt x="2603" y="1859"/>
                  <a:pt x="2558" y="1852"/>
                  <a:pt x="2514" y="1852"/>
                </a:cubicBezTo>
                <a:cubicBezTo>
                  <a:pt x="2408" y="1852"/>
                  <a:pt x="2316" y="1892"/>
                  <a:pt x="2244" y="1993"/>
                </a:cubicBezTo>
                <a:cubicBezTo>
                  <a:pt x="1042" y="3358"/>
                  <a:pt x="2488" y="4376"/>
                  <a:pt x="3914" y="4376"/>
                </a:cubicBezTo>
                <a:lnTo>
                  <a:pt x="4015" y="4376"/>
                </a:lnTo>
                <a:cubicBezTo>
                  <a:pt x="4015" y="4539"/>
                  <a:pt x="3995" y="4681"/>
                  <a:pt x="3954" y="4824"/>
                </a:cubicBezTo>
                <a:cubicBezTo>
                  <a:pt x="3812" y="5679"/>
                  <a:pt x="3262" y="6759"/>
                  <a:pt x="2427" y="7146"/>
                </a:cubicBezTo>
                <a:cubicBezTo>
                  <a:pt x="2253" y="7223"/>
                  <a:pt x="2094" y="7257"/>
                  <a:pt x="1949" y="7257"/>
                </a:cubicBezTo>
                <a:cubicBezTo>
                  <a:pt x="943" y="7257"/>
                  <a:pt x="614" y="5582"/>
                  <a:pt x="472" y="4763"/>
                </a:cubicBezTo>
                <a:cubicBezTo>
                  <a:pt x="454" y="4637"/>
                  <a:pt x="357" y="4579"/>
                  <a:pt x="258" y="4579"/>
                </a:cubicBezTo>
                <a:cubicBezTo>
                  <a:pt x="131" y="4579"/>
                  <a:pt x="1" y="4673"/>
                  <a:pt x="24" y="4844"/>
                </a:cubicBezTo>
                <a:cubicBezTo>
                  <a:pt x="166" y="5842"/>
                  <a:pt x="431" y="7410"/>
                  <a:pt x="1572" y="7757"/>
                </a:cubicBezTo>
                <a:cubicBezTo>
                  <a:pt x="1704" y="7796"/>
                  <a:pt x="1835" y="7813"/>
                  <a:pt x="1964" y="7813"/>
                </a:cubicBezTo>
                <a:cubicBezTo>
                  <a:pt x="2646" y="7813"/>
                  <a:pt x="3261" y="7317"/>
                  <a:pt x="3690" y="6820"/>
                </a:cubicBezTo>
                <a:cubicBezTo>
                  <a:pt x="4301" y="6087"/>
                  <a:pt x="4647" y="5150"/>
                  <a:pt x="4626" y="4295"/>
                </a:cubicBezTo>
                <a:cubicBezTo>
                  <a:pt x="6296" y="3887"/>
                  <a:pt x="7457" y="2075"/>
                  <a:pt x="7315" y="364"/>
                </a:cubicBezTo>
                <a:cubicBezTo>
                  <a:pt x="7297" y="114"/>
                  <a:pt x="7111" y="1"/>
                  <a:pt x="69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tx1">
            <a:lumMod val="95000"/>
            <a:lumOff val="5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accent1"/>
              </a:buClr>
              <a:buSzPts val="3000"/>
              <a:buFont typeface="Chewy"/>
              <a:buNone/>
              <a:defRPr sz="3000">
                <a:solidFill>
                  <a:schemeClr val="accent1"/>
                </a:solidFill>
                <a:latin typeface="Chewy"/>
                <a:ea typeface="Chewy"/>
                <a:cs typeface="Chewy"/>
                <a:sym typeface="Chewy"/>
              </a:defRPr>
            </a:lvl1pPr>
            <a:lvl2pPr lvl="1" algn="ctr">
              <a:spcBef>
                <a:spcPts val="0"/>
              </a:spcBef>
              <a:spcAft>
                <a:spcPts val="0"/>
              </a:spcAft>
              <a:buClr>
                <a:schemeClr val="accent1"/>
              </a:buClr>
              <a:buSzPts val="3000"/>
              <a:buFont typeface="Chewy"/>
              <a:buNone/>
              <a:defRPr sz="3000">
                <a:solidFill>
                  <a:schemeClr val="accent1"/>
                </a:solidFill>
                <a:latin typeface="Chewy"/>
                <a:ea typeface="Chewy"/>
                <a:cs typeface="Chewy"/>
                <a:sym typeface="Chewy"/>
              </a:defRPr>
            </a:lvl2pPr>
            <a:lvl3pPr lvl="2" algn="ctr">
              <a:spcBef>
                <a:spcPts val="0"/>
              </a:spcBef>
              <a:spcAft>
                <a:spcPts val="0"/>
              </a:spcAft>
              <a:buClr>
                <a:schemeClr val="accent1"/>
              </a:buClr>
              <a:buSzPts val="3000"/>
              <a:buFont typeface="Chewy"/>
              <a:buNone/>
              <a:defRPr sz="3000">
                <a:solidFill>
                  <a:schemeClr val="accent1"/>
                </a:solidFill>
                <a:latin typeface="Chewy"/>
                <a:ea typeface="Chewy"/>
                <a:cs typeface="Chewy"/>
                <a:sym typeface="Chewy"/>
              </a:defRPr>
            </a:lvl3pPr>
            <a:lvl4pPr lvl="3" algn="ctr">
              <a:spcBef>
                <a:spcPts val="0"/>
              </a:spcBef>
              <a:spcAft>
                <a:spcPts val="0"/>
              </a:spcAft>
              <a:buClr>
                <a:schemeClr val="accent1"/>
              </a:buClr>
              <a:buSzPts val="3000"/>
              <a:buFont typeface="Chewy"/>
              <a:buNone/>
              <a:defRPr sz="3000">
                <a:solidFill>
                  <a:schemeClr val="accent1"/>
                </a:solidFill>
                <a:latin typeface="Chewy"/>
                <a:ea typeface="Chewy"/>
                <a:cs typeface="Chewy"/>
                <a:sym typeface="Chewy"/>
              </a:defRPr>
            </a:lvl4pPr>
            <a:lvl5pPr lvl="4" algn="ctr">
              <a:spcBef>
                <a:spcPts val="0"/>
              </a:spcBef>
              <a:spcAft>
                <a:spcPts val="0"/>
              </a:spcAft>
              <a:buClr>
                <a:schemeClr val="accent1"/>
              </a:buClr>
              <a:buSzPts val="3000"/>
              <a:buFont typeface="Chewy"/>
              <a:buNone/>
              <a:defRPr sz="3000">
                <a:solidFill>
                  <a:schemeClr val="accent1"/>
                </a:solidFill>
                <a:latin typeface="Chewy"/>
                <a:ea typeface="Chewy"/>
                <a:cs typeface="Chewy"/>
                <a:sym typeface="Chewy"/>
              </a:defRPr>
            </a:lvl5pPr>
            <a:lvl6pPr lvl="5" algn="ctr">
              <a:spcBef>
                <a:spcPts val="0"/>
              </a:spcBef>
              <a:spcAft>
                <a:spcPts val="0"/>
              </a:spcAft>
              <a:buClr>
                <a:schemeClr val="accent1"/>
              </a:buClr>
              <a:buSzPts val="3000"/>
              <a:buFont typeface="Chewy"/>
              <a:buNone/>
              <a:defRPr sz="3000">
                <a:solidFill>
                  <a:schemeClr val="accent1"/>
                </a:solidFill>
                <a:latin typeface="Chewy"/>
                <a:ea typeface="Chewy"/>
                <a:cs typeface="Chewy"/>
                <a:sym typeface="Chewy"/>
              </a:defRPr>
            </a:lvl6pPr>
            <a:lvl7pPr lvl="6" algn="ctr">
              <a:spcBef>
                <a:spcPts val="0"/>
              </a:spcBef>
              <a:spcAft>
                <a:spcPts val="0"/>
              </a:spcAft>
              <a:buClr>
                <a:schemeClr val="accent1"/>
              </a:buClr>
              <a:buSzPts val="3000"/>
              <a:buFont typeface="Chewy"/>
              <a:buNone/>
              <a:defRPr sz="3000">
                <a:solidFill>
                  <a:schemeClr val="accent1"/>
                </a:solidFill>
                <a:latin typeface="Chewy"/>
                <a:ea typeface="Chewy"/>
                <a:cs typeface="Chewy"/>
                <a:sym typeface="Chewy"/>
              </a:defRPr>
            </a:lvl7pPr>
            <a:lvl8pPr lvl="7" algn="ctr">
              <a:spcBef>
                <a:spcPts val="0"/>
              </a:spcBef>
              <a:spcAft>
                <a:spcPts val="0"/>
              </a:spcAft>
              <a:buClr>
                <a:schemeClr val="accent1"/>
              </a:buClr>
              <a:buSzPts val="3000"/>
              <a:buFont typeface="Chewy"/>
              <a:buNone/>
              <a:defRPr sz="3000">
                <a:solidFill>
                  <a:schemeClr val="accent1"/>
                </a:solidFill>
                <a:latin typeface="Chewy"/>
                <a:ea typeface="Chewy"/>
                <a:cs typeface="Chewy"/>
                <a:sym typeface="Chewy"/>
              </a:defRPr>
            </a:lvl8pPr>
            <a:lvl9pPr lvl="8" algn="ctr">
              <a:spcBef>
                <a:spcPts val="0"/>
              </a:spcBef>
              <a:spcAft>
                <a:spcPts val="0"/>
              </a:spcAft>
              <a:buClr>
                <a:schemeClr val="accent1"/>
              </a:buClr>
              <a:buSzPts val="3000"/>
              <a:buFont typeface="Chewy"/>
              <a:buNone/>
              <a:defRPr sz="3000">
                <a:solidFill>
                  <a:schemeClr val="accent1"/>
                </a:solidFill>
                <a:latin typeface="Chewy"/>
                <a:ea typeface="Chewy"/>
                <a:cs typeface="Chewy"/>
                <a:sym typeface="Chewy"/>
              </a:defRPr>
            </a:lvl9pPr>
          </a:lstStyle>
          <a:p>
            <a:endParaRPr/>
          </a:p>
        </p:txBody>
      </p:sp>
      <p:sp>
        <p:nvSpPr>
          <p:cNvPr id="7" name="Google Shape;7;p1"/>
          <p:cNvSpPr txBox="1">
            <a:spLocks noGrp="1"/>
          </p:cNvSpPr>
          <p:nvPr>
            <p:ph type="body" idx="1"/>
          </p:nvPr>
        </p:nvSpPr>
        <p:spPr>
          <a:xfrm>
            <a:off x="713250"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Rubik"/>
              <a:buChar char="●"/>
              <a:defRPr>
                <a:solidFill>
                  <a:schemeClr val="lt1"/>
                </a:solidFill>
                <a:latin typeface="Rubik"/>
                <a:ea typeface="Rubik"/>
                <a:cs typeface="Rubik"/>
                <a:sym typeface="Rubik"/>
              </a:defRPr>
            </a:lvl1pPr>
            <a:lvl2pPr marL="914400" lvl="1" indent="-317500">
              <a:lnSpc>
                <a:spcPct val="100000"/>
              </a:lnSpc>
              <a:spcBef>
                <a:spcPts val="1600"/>
              </a:spcBef>
              <a:spcAft>
                <a:spcPts val="0"/>
              </a:spcAft>
              <a:buClr>
                <a:schemeClr val="lt1"/>
              </a:buClr>
              <a:buSzPts val="1400"/>
              <a:buFont typeface="Rubik"/>
              <a:buChar char="○"/>
              <a:defRPr>
                <a:solidFill>
                  <a:schemeClr val="lt1"/>
                </a:solidFill>
                <a:latin typeface="Rubik"/>
                <a:ea typeface="Rubik"/>
                <a:cs typeface="Rubik"/>
                <a:sym typeface="Rubik"/>
              </a:defRPr>
            </a:lvl2pPr>
            <a:lvl3pPr marL="1371600" lvl="2" indent="-317500">
              <a:lnSpc>
                <a:spcPct val="100000"/>
              </a:lnSpc>
              <a:spcBef>
                <a:spcPts val="1600"/>
              </a:spcBef>
              <a:spcAft>
                <a:spcPts val="0"/>
              </a:spcAft>
              <a:buClr>
                <a:schemeClr val="lt1"/>
              </a:buClr>
              <a:buSzPts val="1400"/>
              <a:buFont typeface="Rubik"/>
              <a:buChar char="■"/>
              <a:defRPr>
                <a:solidFill>
                  <a:schemeClr val="lt1"/>
                </a:solidFill>
                <a:latin typeface="Rubik"/>
                <a:ea typeface="Rubik"/>
                <a:cs typeface="Rubik"/>
                <a:sym typeface="Rubik"/>
              </a:defRPr>
            </a:lvl3pPr>
            <a:lvl4pPr marL="1828800" lvl="3" indent="-317500">
              <a:lnSpc>
                <a:spcPct val="100000"/>
              </a:lnSpc>
              <a:spcBef>
                <a:spcPts val="1600"/>
              </a:spcBef>
              <a:spcAft>
                <a:spcPts val="0"/>
              </a:spcAft>
              <a:buClr>
                <a:schemeClr val="lt1"/>
              </a:buClr>
              <a:buSzPts val="1400"/>
              <a:buFont typeface="Rubik"/>
              <a:buChar char="●"/>
              <a:defRPr>
                <a:solidFill>
                  <a:schemeClr val="lt1"/>
                </a:solidFill>
                <a:latin typeface="Rubik"/>
                <a:ea typeface="Rubik"/>
                <a:cs typeface="Rubik"/>
                <a:sym typeface="Rubik"/>
              </a:defRPr>
            </a:lvl4pPr>
            <a:lvl5pPr marL="2286000" lvl="4" indent="-317500">
              <a:lnSpc>
                <a:spcPct val="100000"/>
              </a:lnSpc>
              <a:spcBef>
                <a:spcPts val="1600"/>
              </a:spcBef>
              <a:spcAft>
                <a:spcPts val="0"/>
              </a:spcAft>
              <a:buClr>
                <a:schemeClr val="lt1"/>
              </a:buClr>
              <a:buSzPts val="1400"/>
              <a:buFont typeface="Rubik"/>
              <a:buChar char="○"/>
              <a:defRPr>
                <a:solidFill>
                  <a:schemeClr val="lt1"/>
                </a:solidFill>
                <a:latin typeface="Rubik"/>
                <a:ea typeface="Rubik"/>
                <a:cs typeface="Rubik"/>
                <a:sym typeface="Rubik"/>
              </a:defRPr>
            </a:lvl5pPr>
            <a:lvl6pPr marL="2743200" lvl="5" indent="-317500">
              <a:lnSpc>
                <a:spcPct val="100000"/>
              </a:lnSpc>
              <a:spcBef>
                <a:spcPts val="1600"/>
              </a:spcBef>
              <a:spcAft>
                <a:spcPts val="0"/>
              </a:spcAft>
              <a:buClr>
                <a:schemeClr val="lt1"/>
              </a:buClr>
              <a:buSzPts val="1400"/>
              <a:buFont typeface="Rubik"/>
              <a:buChar char="■"/>
              <a:defRPr>
                <a:solidFill>
                  <a:schemeClr val="lt1"/>
                </a:solidFill>
                <a:latin typeface="Rubik"/>
                <a:ea typeface="Rubik"/>
                <a:cs typeface="Rubik"/>
                <a:sym typeface="Rubik"/>
              </a:defRPr>
            </a:lvl6pPr>
            <a:lvl7pPr marL="3200400" lvl="6" indent="-317500">
              <a:lnSpc>
                <a:spcPct val="100000"/>
              </a:lnSpc>
              <a:spcBef>
                <a:spcPts val="1600"/>
              </a:spcBef>
              <a:spcAft>
                <a:spcPts val="0"/>
              </a:spcAft>
              <a:buClr>
                <a:schemeClr val="lt1"/>
              </a:buClr>
              <a:buSzPts val="1400"/>
              <a:buFont typeface="Rubik"/>
              <a:buChar char="●"/>
              <a:defRPr>
                <a:solidFill>
                  <a:schemeClr val="lt1"/>
                </a:solidFill>
                <a:latin typeface="Rubik"/>
                <a:ea typeface="Rubik"/>
                <a:cs typeface="Rubik"/>
                <a:sym typeface="Rubik"/>
              </a:defRPr>
            </a:lvl7pPr>
            <a:lvl8pPr marL="3657600" lvl="7" indent="-317500">
              <a:lnSpc>
                <a:spcPct val="100000"/>
              </a:lnSpc>
              <a:spcBef>
                <a:spcPts val="1600"/>
              </a:spcBef>
              <a:spcAft>
                <a:spcPts val="0"/>
              </a:spcAft>
              <a:buClr>
                <a:schemeClr val="lt1"/>
              </a:buClr>
              <a:buSzPts val="1400"/>
              <a:buFont typeface="Rubik"/>
              <a:buChar char="○"/>
              <a:defRPr>
                <a:solidFill>
                  <a:schemeClr val="lt1"/>
                </a:solidFill>
                <a:latin typeface="Rubik"/>
                <a:ea typeface="Rubik"/>
                <a:cs typeface="Rubik"/>
                <a:sym typeface="Rubik"/>
              </a:defRPr>
            </a:lvl8pPr>
            <a:lvl9pPr marL="4114800" lvl="8" indent="-317500">
              <a:lnSpc>
                <a:spcPct val="100000"/>
              </a:lnSpc>
              <a:spcBef>
                <a:spcPts val="1600"/>
              </a:spcBef>
              <a:spcAft>
                <a:spcPts val="1600"/>
              </a:spcAft>
              <a:buClr>
                <a:schemeClr val="lt1"/>
              </a:buClr>
              <a:buSzPts val="1400"/>
              <a:buFont typeface="Rubik"/>
              <a:buChar char="■"/>
              <a:defRPr>
                <a:solidFill>
                  <a:schemeClr val="lt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59" r:id="rId7"/>
    <p:sldLayoutId id="2147483660" r:id="rId8"/>
    <p:sldLayoutId id="2147483661" r:id="rId9"/>
    <p:sldLayoutId id="2147483662" r:id="rId10"/>
    <p:sldLayoutId id="2147483666" r:id="rId11"/>
    <p:sldLayoutId id="2147483672" r:id="rId12"/>
    <p:sldLayoutId id="2147483673" r:id="rId13"/>
    <p:sldLayoutId id="2147483676" r:id="rId14"/>
    <p:sldLayoutId id="2147483679" r:id="rId15"/>
    <p:sldLayoutId id="2147483680"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emf"/><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35"/>
        <p:cNvGrpSpPr/>
        <p:nvPr/>
      </p:nvGrpSpPr>
      <p:grpSpPr>
        <a:xfrm>
          <a:off x="0" y="0"/>
          <a:ext cx="0" cy="0"/>
          <a:chOff x="0" y="0"/>
          <a:chExt cx="0" cy="0"/>
        </a:xfrm>
      </p:grpSpPr>
      <p:sp>
        <p:nvSpPr>
          <p:cNvPr id="2940" name="Google Shape;2940;p38"/>
          <p:cNvSpPr/>
          <p:nvPr/>
        </p:nvSpPr>
        <p:spPr>
          <a:xfrm>
            <a:off x="5971031" y="1197864"/>
            <a:ext cx="2556625" cy="2625706"/>
          </a:xfrm>
          <a:custGeom>
            <a:avLst/>
            <a:gdLst/>
            <a:ahLst/>
            <a:cxnLst/>
            <a:rect l="l" t="t" r="r" b="b"/>
            <a:pathLst>
              <a:path w="40998" h="42296" extrusionOk="0">
                <a:moveTo>
                  <a:pt x="20163" y="1"/>
                </a:moveTo>
                <a:cubicBezTo>
                  <a:pt x="13976" y="1"/>
                  <a:pt x="8135" y="2921"/>
                  <a:pt x="4404" y="7880"/>
                </a:cubicBezTo>
                <a:cubicBezTo>
                  <a:pt x="4311" y="7857"/>
                  <a:pt x="4242" y="7857"/>
                  <a:pt x="4149" y="7857"/>
                </a:cubicBezTo>
                <a:cubicBezTo>
                  <a:pt x="3130" y="7857"/>
                  <a:pt x="2504" y="8297"/>
                  <a:pt x="2156" y="8645"/>
                </a:cubicBezTo>
                <a:cubicBezTo>
                  <a:pt x="1252" y="9618"/>
                  <a:pt x="1276" y="10939"/>
                  <a:pt x="1438" y="11843"/>
                </a:cubicBezTo>
                <a:cubicBezTo>
                  <a:pt x="233" y="12793"/>
                  <a:pt x="1" y="14253"/>
                  <a:pt x="209" y="15412"/>
                </a:cubicBezTo>
                <a:cubicBezTo>
                  <a:pt x="209" y="15435"/>
                  <a:pt x="209" y="15482"/>
                  <a:pt x="209" y="15505"/>
                </a:cubicBezTo>
                <a:cubicBezTo>
                  <a:pt x="256" y="15876"/>
                  <a:pt x="441" y="16223"/>
                  <a:pt x="743" y="16409"/>
                </a:cubicBezTo>
                <a:cubicBezTo>
                  <a:pt x="557" y="17498"/>
                  <a:pt x="464" y="18587"/>
                  <a:pt x="464" y="19700"/>
                </a:cubicBezTo>
                <a:cubicBezTo>
                  <a:pt x="464" y="21299"/>
                  <a:pt x="650" y="22851"/>
                  <a:pt x="1044" y="24381"/>
                </a:cubicBezTo>
                <a:cubicBezTo>
                  <a:pt x="974" y="24404"/>
                  <a:pt x="928" y="24450"/>
                  <a:pt x="882" y="24474"/>
                </a:cubicBezTo>
                <a:cubicBezTo>
                  <a:pt x="534" y="24705"/>
                  <a:pt x="349" y="25123"/>
                  <a:pt x="372" y="25540"/>
                </a:cubicBezTo>
                <a:cubicBezTo>
                  <a:pt x="1136" y="34787"/>
                  <a:pt x="9920" y="42295"/>
                  <a:pt x="19955" y="42295"/>
                </a:cubicBezTo>
                <a:cubicBezTo>
                  <a:pt x="30013" y="42295"/>
                  <a:pt x="38796" y="34740"/>
                  <a:pt x="39561" y="25447"/>
                </a:cubicBezTo>
                <a:cubicBezTo>
                  <a:pt x="39584" y="25099"/>
                  <a:pt x="39468" y="24798"/>
                  <a:pt x="39260" y="24543"/>
                </a:cubicBezTo>
                <a:cubicBezTo>
                  <a:pt x="39677" y="22967"/>
                  <a:pt x="39862" y="21345"/>
                  <a:pt x="39862" y="19700"/>
                </a:cubicBezTo>
                <a:cubicBezTo>
                  <a:pt x="39862" y="18819"/>
                  <a:pt x="39816" y="17961"/>
                  <a:pt x="39700" y="17104"/>
                </a:cubicBezTo>
                <a:cubicBezTo>
                  <a:pt x="40094" y="16942"/>
                  <a:pt x="40442" y="16571"/>
                  <a:pt x="40650" y="16200"/>
                </a:cubicBezTo>
                <a:cubicBezTo>
                  <a:pt x="40766" y="15945"/>
                  <a:pt x="40836" y="15690"/>
                  <a:pt x="40905" y="15435"/>
                </a:cubicBezTo>
                <a:cubicBezTo>
                  <a:pt x="40998" y="15018"/>
                  <a:pt x="40998" y="14578"/>
                  <a:pt x="40951" y="14161"/>
                </a:cubicBezTo>
                <a:cubicBezTo>
                  <a:pt x="40859" y="13118"/>
                  <a:pt x="40233" y="12376"/>
                  <a:pt x="39607" y="11890"/>
                </a:cubicBezTo>
                <a:cubicBezTo>
                  <a:pt x="40187" y="10847"/>
                  <a:pt x="40326" y="9642"/>
                  <a:pt x="39515" y="8622"/>
                </a:cubicBezTo>
                <a:cubicBezTo>
                  <a:pt x="38889" y="7880"/>
                  <a:pt x="38031" y="7486"/>
                  <a:pt x="36965" y="7486"/>
                </a:cubicBezTo>
                <a:cubicBezTo>
                  <a:pt x="36873" y="7486"/>
                  <a:pt x="36780" y="7509"/>
                  <a:pt x="36687" y="7509"/>
                </a:cubicBezTo>
                <a:cubicBezTo>
                  <a:pt x="36432" y="6490"/>
                  <a:pt x="35830" y="5261"/>
                  <a:pt x="34509" y="4960"/>
                </a:cubicBezTo>
                <a:cubicBezTo>
                  <a:pt x="34323" y="4914"/>
                  <a:pt x="34115" y="4891"/>
                  <a:pt x="33906" y="4891"/>
                </a:cubicBezTo>
                <a:cubicBezTo>
                  <a:pt x="33674" y="4891"/>
                  <a:pt x="33466" y="4914"/>
                  <a:pt x="33257" y="4960"/>
                </a:cubicBezTo>
                <a:cubicBezTo>
                  <a:pt x="29642" y="1762"/>
                  <a:pt x="25030" y="1"/>
                  <a:pt x="20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Imagem 1"/>
          <p:cNvPicPr>
            <a:picLocks noChangeAspect="1"/>
          </p:cNvPicPr>
          <p:nvPr/>
        </p:nvPicPr>
        <p:blipFill rotWithShape="1">
          <a:blip r:embed="rId3">
            <a:extLst>
              <a:ext uri="{28A0092B-C50C-407E-A947-70E740481C1C}">
                <a14:useLocalDpi xmlns:a14="http://schemas.microsoft.com/office/drawing/2010/main" val="0"/>
              </a:ext>
            </a:extLst>
          </a:blip>
          <a:srcRect b="9731"/>
          <a:stretch/>
        </p:blipFill>
        <p:spPr>
          <a:xfrm>
            <a:off x="6070095" y="1427027"/>
            <a:ext cx="2232110" cy="2010971"/>
          </a:xfrm>
          <a:prstGeom prst="rect">
            <a:avLst/>
          </a:prstGeom>
        </p:spPr>
      </p:pic>
      <p:sp>
        <p:nvSpPr>
          <p:cNvPr id="2998" name="Google Shape;2998;p38"/>
          <p:cNvSpPr/>
          <p:nvPr/>
        </p:nvSpPr>
        <p:spPr>
          <a:xfrm>
            <a:off x="6070095" y="2795745"/>
            <a:ext cx="2232110" cy="1002123"/>
          </a:xfrm>
          <a:custGeom>
            <a:avLst/>
            <a:gdLst/>
            <a:ahLst/>
            <a:cxnLst/>
            <a:rect l="l" t="t" r="r" b="b"/>
            <a:pathLst>
              <a:path w="36849" h="16061" extrusionOk="0">
                <a:moveTo>
                  <a:pt x="30939" y="0"/>
                </a:moveTo>
                <a:cubicBezTo>
                  <a:pt x="29479" y="5539"/>
                  <a:pt x="24288" y="10220"/>
                  <a:pt x="18401" y="10220"/>
                </a:cubicBezTo>
                <a:cubicBezTo>
                  <a:pt x="12538" y="10220"/>
                  <a:pt x="8135" y="5539"/>
                  <a:pt x="6420" y="185"/>
                </a:cubicBezTo>
                <a:lnTo>
                  <a:pt x="3894" y="2364"/>
                </a:lnTo>
                <a:lnTo>
                  <a:pt x="0" y="394"/>
                </a:lnTo>
                <a:lnTo>
                  <a:pt x="0" y="394"/>
                </a:lnTo>
                <a:cubicBezTo>
                  <a:pt x="742" y="9316"/>
                  <a:pt x="9293" y="16060"/>
                  <a:pt x="18401" y="16060"/>
                </a:cubicBezTo>
                <a:cubicBezTo>
                  <a:pt x="27509" y="16060"/>
                  <a:pt x="36107" y="9201"/>
                  <a:pt x="36849" y="301"/>
                </a:cubicBezTo>
                <a:lnTo>
                  <a:pt x="36849" y="301"/>
                </a:lnTo>
                <a:lnTo>
                  <a:pt x="33349" y="2410"/>
                </a:lnTo>
                <a:lnTo>
                  <a:pt x="309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9514175" y="5539575"/>
            <a:ext cx="525" cy="3800"/>
          </a:xfrm>
          <a:custGeom>
            <a:avLst/>
            <a:gdLst/>
            <a:ahLst/>
            <a:cxnLst/>
            <a:rect l="l" t="t" r="r" b="b"/>
            <a:pathLst>
              <a:path w="21" h="152" extrusionOk="0">
                <a:moveTo>
                  <a:pt x="1" y="1"/>
                </a:moveTo>
                <a:cubicBezTo>
                  <a:pt x="1" y="1"/>
                  <a:pt x="1" y="2"/>
                  <a:pt x="1" y="5"/>
                </a:cubicBezTo>
                <a:cubicBezTo>
                  <a:pt x="1" y="93"/>
                  <a:pt x="16" y="151"/>
                  <a:pt x="20" y="151"/>
                </a:cubicBezTo>
                <a:cubicBezTo>
                  <a:pt x="21" y="151"/>
                  <a:pt x="21" y="150"/>
                  <a:pt x="21" y="147"/>
                </a:cubicBezTo>
                <a:cubicBezTo>
                  <a:pt x="21" y="59"/>
                  <a:pt x="5" y="1"/>
                  <a:pt x="1" y="1"/>
                </a:cubicBezTo>
                <a:close/>
              </a:path>
            </a:pathLst>
          </a:custGeom>
          <a:solidFill>
            <a:srgbClr val="9E5E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8"/>
          <p:cNvSpPr txBox="1">
            <a:spLocks noGrp="1"/>
          </p:cNvSpPr>
          <p:nvPr>
            <p:ph type="ctrTitle"/>
          </p:nvPr>
        </p:nvSpPr>
        <p:spPr>
          <a:xfrm>
            <a:off x="219455" y="923543"/>
            <a:ext cx="5631397" cy="2671589"/>
          </a:xfrm>
          <a:prstGeom prst="rect">
            <a:avLst/>
          </a:prstGeom>
        </p:spPr>
        <p:txBody>
          <a:bodyPr spcFirstLastPara="1" wrap="square" lIns="91425" tIns="91425" rIns="91425" bIns="91425" anchor="ctr" anchorCtr="0">
            <a:noAutofit/>
          </a:bodyPr>
          <a:lstStyle/>
          <a:p>
            <a:pPr lvl="0">
              <a:lnSpc>
                <a:spcPct val="85000"/>
              </a:lnSpc>
            </a:pPr>
            <a:r>
              <a:rPr lang="en" sz="2600" dirty="0" smtClean="0"/>
              <a:t>PROJETO </a:t>
            </a:r>
            <a:r>
              <a:rPr lang="en" sz="2400" dirty="0" smtClean="0"/>
              <a:t>JAVA – BLOCO 1</a:t>
            </a:r>
            <a:r>
              <a:rPr lang="en" sz="3700" dirty="0" smtClean="0"/>
              <a:t> </a:t>
            </a:r>
            <a:br>
              <a:rPr lang="en" sz="3700" dirty="0" smtClean="0"/>
            </a:br>
            <a:r>
              <a:rPr lang="pt-BR" dirty="0" smtClean="0">
                <a:solidFill>
                  <a:schemeClr val="accent1"/>
                </a:solidFill>
              </a:rPr>
              <a:t>API EM SISTEMAS  DE</a:t>
            </a:r>
            <a:r>
              <a:rPr lang="en" dirty="0" smtClean="0">
                <a:solidFill>
                  <a:schemeClr val="accent1"/>
                </a:solidFill>
              </a:rPr>
              <a:t/>
            </a:r>
            <a:br>
              <a:rPr lang="en" dirty="0" smtClean="0">
                <a:solidFill>
                  <a:schemeClr val="accent1"/>
                </a:solidFill>
              </a:rPr>
            </a:br>
            <a:r>
              <a:rPr lang="en" dirty="0" smtClean="0"/>
              <a:t>APLICATIVOS PARA</a:t>
            </a:r>
            <a:br>
              <a:rPr lang="en" dirty="0" smtClean="0"/>
            </a:br>
            <a:r>
              <a:rPr lang="en" dirty="0" smtClean="0"/>
              <a:t>DENUNCIAS</a:t>
            </a:r>
            <a:endParaRPr dirty="0"/>
          </a:p>
        </p:txBody>
      </p:sp>
      <p:sp>
        <p:nvSpPr>
          <p:cNvPr id="2938" name="Google Shape;2938;p38"/>
          <p:cNvSpPr txBox="1">
            <a:spLocks noGrp="1"/>
          </p:cNvSpPr>
          <p:nvPr>
            <p:ph type="subTitle" idx="1"/>
          </p:nvPr>
        </p:nvSpPr>
        <p:spPr>
          <a:xfrm>
            <a:off x="340138" y="3604920"/>
            <a:ext cx="4608899" cy="481658"/>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1400" b="1" dirty="0" smtClean="0"/>
              <a:t>Grupo 1 </a:t>
            </a:r>
            <a:r>
              <a:rPr lang="en" sz="1400" dirty="0" smtClean="0"/>
              <a:t>: Brenda Paiva, Gabriel Maia, Iago Vieira, Natália Ferreira, Rafael Ferreira e Stephanie Ferreira.</a:t>
            </a:r>
            <a:endParaRPr sz="1400" dirty="0"/>
          </a:p>
        </p:txBody>
      </p:sp>
      <p:cxnSp>
        <p:nvCxnSpPr>
          <p:cNvPr id="2939" name="Google Shape;2939;p38"/>
          <p:cNvCxnSpPr/>
          <p:nvPr/>
        </p:nvCxnSpPr>
        <p:spPr>
          <a:xfrm>
            <a:off x="302180" y="3595132"/>
            <a:ext cx="4347900" cy="0"/>
          </a:xfrm>
          <a:prstGeom prst="straightConnector1">
            <a:avLst/>
          </a:prstGeom>
          <a:noFill/>
          <a:ln w="19050" cap="flat" cmpd="sng">
            <a:solidFill>
              <a:schemeClr val="lt1"/>
            </a:solidFill>
            <a:prstDash val="solid"/>
            <a:round/>
            <a:headEnd type="none" w="med" len="med"/>
            <a:tailEnd type="none" w="med" len="med"/>
          </a:ln>
        </p:spPr>
      </p:cxnSp>
      <p:sp>
        <p:nvSpPr>
          <p:cNvPr id="2999" name="Google Shape;2999;p38"/>
          <p:cNvSpPr/>
          <p:nvPr/>
        </p:nvSpPr>
        <p:spPr>
          <a:xfrm>
            <a:off x="8563723" y="2527106"/>
            <a:ext cx="242679" cy="268639"/>
          </a:xfrm>
          <a:custGeom>
            <a:avLst/>
            <a:gdLst/>
            <a:ahLst/>
            <a:cxnLst/>
            <a:rect l="l" t="t" r="r" b="b"/>
            <a:pathLst>
              <a:path w="5841" h="6467" extrusionOk="0">
                <a:moveTo>
                  <a:pt x="2781" y="1"/>
                </a:moveTo>
                <a:lnTo>
                  <a:pt x="2503" y="2897"/>
                </a:lnTo>
                <a:lnTo>
                  <a:pt x="0" y="3384"/>
                </a:lnTo>
                <a:lnTo>
                  <a:pt x="2016" y="3987"/>
                </a:lnTo>
                <a:lnTo>
                  <a:pt x="1599" y="6466"/>
                </a:lnTo>
                <a:lnTo>
                  <a:pt x="2943" y="4172"/>
                </a:lnTo>
                <a:lnTo>
                  <a:pt x="4450" y="6304"/>
                </a:lnTo>
                <a:lnTo>
                  <a:pt x="3731" y="3871"/>
                </a:lnTo>
                <a:lnTo>
                  <a:pt x="5840" y="2828"/>
                </a:lnTo>
                <a:lnTo>
                  <a:pt x="3384" y="2897"/>
                </a:lnTo>
                <a:lnTo>
                  <a:pt x="27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8"/>
          <p:cNvSpPr/>
          <p:nvPr/>
        </p:nvSpPr>
        <p:spPr>
          <a:xfrm rot="-494008" flipH="1">
            <a:off x="8860454" y="2691546"/>
            <a:ext cx="242683" cy="268645"/>
          </a:xfrm>
          <a:custGeom>
            <a:avLst/>
            <a:gdLst/>
            <a:ahLst/>
            <a:cxnLst/>
            <a:rect l="l" t="t" r="r" b="b"/>
            <a:pathLst>
              <a:path w="5841" h="6467" extrusionOk="0">
                <a:moveTo>
                  <a:pt x="2781" y="1"/>
                </a:moveTo>
                <a:lnTo>
                  <a:pt x="2503" y="2897"/>
                </a:lnTo>
                <a:lnTo>
                  <a:pt x="0" y="3384"/>
                </a:lnTo>
                <a:lnTo>
                  <a:pt x="2016" y="3987"/>
                </a:lnTo>
                <a:lnTo>
                  <a:pt x="1599" y="6466"/>
                </a:lnTo>
                <a:lnTo>
                  <a:pt x="2943" y="4172"/>
                </a:lnTo>
                <a:lnTo>
                  <a:pt x="4450" y="6304"/>
                </a:lnTo>
                <a:lnTo>
                  <a:pt x="3731" y="3871"/>
                </a:lnTo>
                <a:lnTo>
                  <a:pt x="5840" y="2828"/>
                </a:lnTo>
                <a:lnTo>
                  <a:pt x="3384" y="2897"/>
                </a:lnTo>
                <a:lnTo>
                  <a:pt x="27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38"/>
          <p:cNvSpPr/>
          <p:nvPr/>
        </p:nvSpPr>
        <p:spPr>
          <a:xfrm>
            <a:off x="8634751" y="2915938"/>
            <a:ext cx="242679" cy="268639"/>
          </a:xfrm>
          <a:custGeom>
            <a:avLst/>
            <a:gdLst/>
            <a:ahLst/>
            <a:cxnLst/>
            <a:rect l="l" t="t" r="r" b="b"/>
            <a:pathLst>
              <a:path w="5841" h="6467" extrusionOk="0">
                <a:moveTo>
                  <a:pt x="2781" y="1"/>
                </a:moveTo>
                <a:lnTo>
                  <a:pt x="2503" y="2897"/>
                </a:lnTo>
                <a:lnTo>
                  <a:pt x="0" y="3384"/>
                </a:lnTo>
                <a:lnTo>
                  <a:pt x="2016" y="3987"/>
                </a:lnTo>
                <a:lnTo>
                  <a:pt x="1599" y="6466"/>
                </a:lnTo>
                <a:lnTo>
                  <a:pt x="2943" y="4172"/>
                </a:lnTo>
                <a:lnTo>
                  <a:pt x="4450" y="6304"/>
                </a:lnTo>
                <a:lnTo>
                  <a:pt x="3731" y="3871"/>
                </a:lnTo>
                <a:lnTo>
                  <a:pt x="5840" y="2828"/>
                </a:lnTo>
                <a:lnTo>
                  <a:pt x="3384" y="2897"/>
                </a:lnTo>
                <a:lnTo>
                  <a:pt x="27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38"/>
          <p:cNvSpPr/>
          <p:nvPr/>
        </p:nvSpPr>
        <p:spPr>
          <a:xfrm rot="-426760">
            <a:off x="7248796" y="3484384"/>
            <a:ext cx="145152" cy="221499"/>
          </a:xfrm>
          <a:prstGeom prst="rect">
            <a:avLst/>
          </a:prstGeom>
        </p:spPr>
        <p:txBody>
          <a:bodyPr>
            <a:prstTxWarp prst="textPlain">
              <a:avLst/>
            </a:prstTxWarp>
          </a:bodyPr>
          <a:lstStyle/>
          <a:p>
            <a:pPr lvl="0" algn="ctr"/>
            <a:endParaRPr b="0" i="0" dirty="0">
              <a:ln>
                <a:noFill/>
              </a:ln>
              <a:solidFill>
                <a:schemeClr val="lt1"/>
              </a:solidFill>
              <a:latin typeface="Chewy"/>
            </a:endParaRPr>
          </a:p>
        </p:txBody>
      </p:sp>
      <p:sp>
        <p:nvSpPr>
          <p:cNvPr id="83" name="Google Shape;3004;p38"/>
          <p:cNvSpPr/>
          <p:nvPr/>
        </p:nvSpPr>
        <p:spPr>
          <a:xfrm rot="-2760000">
            <a:off x="7973052" y="3013899"/>
            <a:ext cx="124333" cy="220632"/>
          </a:xfrm>
          <a:prstGeom prst="rect">
            <a:avLst/>
          </a:prstGeom>
        </p:spPr>
        <p:txBody>
          <a:bodyPr>
            <a:prstTxWarp prst="textPlain">
              <a:avLst/>
            </a:prstTxWarp>
          </a:bodyPr>
          <a:lstStyle/>
          <a:p>
            <a:pPr lvl="0" algn="ctr"/>
            <a:r>
              <a:rPr lang="pt-BR" dirty="0" smtClean="0">
                <a:solidFill>
                  <a:schemeClr val="lt1"/>
                </a:solidFill>
                <a:latin typeface="Chewy"/>
              </a:rPr>
              <a:t>{</a:t>
            </a:r>
            <a:endParaRPr b="0" i="0" dirty="0">
              <a:ln>
                <a:noFill/>
              </a:ln>
              <a:solidFill>
                <a:schemeClr val="lt1"/>
              </a:solidFill>
              <a:latin typeface="Chewy"/>
            </a:endParaRPr>
          </a:p>
        </p:txBody>
      </p:sp>
      <p:sp>
        <p:nvSpPr>
          <p:cNvPr id="3013" name="Google Shape;3013;p38"/>
          <p:cNvSpPr/>
          <p:nvPr/>
        </p:nvSpPr>
        <p:spPr>
          <a:xfrm rot="-3194992">
            <a:off x="7920190" y="3121363"/>
            <a:ext cx="51501" cy="219578"/>
          </a:xfrm>
          <a:prstGeom prst="rect">
            <a:avLst/>
          </a:prstGeom>
        </p:spPr>
        <p:txBody>
          <a:bodyPr>
            <a:prstTxWarp prst="textPlain">
              <a:avLst/>
            </a:prstTxWarp>
          </a:bodyPr>
          <a:lstStyle/>
          <a:p>
            <a:pPr lvl="0" algn="ctr"/>
            <a:r>
              <a:rPr lang="pt-BR" b="0" i="0" dirty="0" smtClean="0">
                <a:ln>
                  <a:noFill/>
                </a:ln>
                <a:solidFill>
                  <a:schemeClr val="lt1"/>
                </a:solidFill>
                <a:latin typeface="Chewy"/>
              </a:rPr>
              <a:t>;</a:t>
            </a:r>
            <a:endParaRPr b="0" i="0" dirty="0">
              <a:ln>
                <a:noFill/>
              </a:ln>
              <a:solidFill>
                <a:schemeClr val="lt1"/>
              </a:solidFill>
              <a:latin typeface="Chewy"/>
            </a:endParaRPr>
          </a:p>
        </p:txBody>
      </p:sp>
      <p:sp>
        <p:nvSpPr>
          <p:cNvPr id="3012" name="Google Shape;3012;p38"/>
          <p:cNvSpPr/>
          <p:nvPr/>
        </p:nvSpPr>
        <p:spPr>
          <a:xfrm rot="-2860720">
            <a:off x="7766186" y="3208764"/>
            <a:ext cx="154503" cy="219014"/>
          </a:xfrm>
          <a:prstGeom prst="rect">
            <a:avLst/>
          </a:prstGeom>
        </p:spPr>
        <p:txBody>
          <a:bodyPr>
            <a:prstTxWarp prst="textPlain">
              <a:avLst/>
            </a:prstTxWarp>
          </a:bodyPr>
          <a:lstStyle/>
          <a:p>
            <a:pPr lvl="0" algn="ctr"/>
            <a:r>
              <a:rPr lang="pt-BR" b="0" i="0" dirty="0" smtClean="0">
                <a:ln>
                  <a:noFill/>
                </a:ln>
                <a:solidFill>
                  <a:schemeClr val="lt1"/>
                </a:solidFill>
                <a:latin typeface="Chewy"/>
              </a:rPr>
              <a:t>P</a:t>
            </a:r>
            <a:endParaRPr b="0" i="0" dirty="0">
              <a:ln>
                <a:noFill/>
              </a:ln>
              <a:solidFill>
                <a:schemeClr val="lt1"/>
              </a:solidFill>
              <a:latin typeface="Chewy"/>
            </a:endParaRPr>
          </a:p>
        </p:txBody>
      </p:sp>
      <p:sp>
        <p:nvSpPr>
          <p:cNvPr id="3011" name="Google Shape;3011;p38"/>
          <p:cNvSpPr/>
          <p:nvPr/>
        </p:nvSpPr>
        <p:spPr>
          <a:xfrm rot="-2260888">
            <a:off x="7637047" y="3324743"/>
            <a:ext cx="160445" cy="209958"/>
          </a:xfrm>
          <a:prstGeom prst="rect">
            <a:avLst/>
          </a:prstGeom>
        </p:spPr>
        <p:txBody>
          <a:bodyPr>
            <a:prstTxWarp prst="textPlain">
              <a:avLst/>
            </a:prstTxWarp>
          </a:bodyPr>
          <a:lstStyle/>
          <a:p>
            <a:pPr lvl="0" algn="ctr"/>
            <a:r>
              <a:rPr lang="pt-BR" b="0" i="0" dirty="0" smtClean="0">
                <a:ln>
                  <a:noFill/>
                </a:ln>
                <a:solidFill>
                  <a:schemeClr val="lt1"/>
                </a:solidFill>
                <a:latin typeface="Chewy"/>
              </a:rPr>
              <a:t>L</a:t>
            </a:r>
            <a:endParaRPr b="0" i="0" dirty="0">
              <a:ln>
                <a:noFill/>
              </a:ln>
              <a:solidFill>
                <a:schemeClr val="lt1"/>
              </a:solidFill>
              <a:latin typeface="Chewy"/>
            </a:endParaRPr>
          </a:p>
        </p:txBody>
      </p:sp>
      <p:sp>
        <p:nvSpPr>
          <p:cNvPr id="3010" name="Google Shape;3010;p38"/>
          <p:cNvSpPr/>
          <p:nvPr/>
        </p:nvSpPr>
        <p:spPr>
          <a:xfrm rot="-1396641">
            <a:off x="7508686" y="3408640"/>
            <a:ext cx="135826" cy="215336"/>
          </a:xfrm>
          <a:prstGeom prst="rect">
            <a:avLst/>
          </a:prstGeom>
        </p:spPr>
        <p:txBody>
          <a:bodyPr>
            <a:prstTxWarp prst="textPlain">
              <a:avLst/>
            </a:prstTxWarp>
          </a:bodyPr>
          <a:lstStyle/>
          <a:p>
            <a:pPr lvl="0" algn="ctr"/>
            <a:r>
              <a:rPr lang="pt-BR" dirty="0" smtClean="0">
                <a:solidFill>
                  <a:schemeClr val="lt1"/>
                </a:solidFill>
                <a:latin typeface="Chewy"/>
              </a:rPr>
              <a:t>E</a:t>
            </a:r>
            <a:endParaRPr b="0" i="0" dirty="0">
              <a:ln>
                <a:noFill/>
              </a:ln>
              <a:solidFill>
                <a:schemeClr val="lt1"/>
              </a:solidFill>
              <a:latin typeface="Chewy"/>
            </a:endParaRPr>
          </a:p>
        </p:txBody>
      </p:sp>
      <p:sp>
        <p:nvSpPr>
          <p:cNvPr id="3007" name="Google Shape;3007;p38"/>
          <p:cNvSpPr/>
          <p:nvPr/>
        </p:nvSpPr>
        <p:spPr>
          <a:xfrm rot="-996491">
            <a:off x="7370066" y="3455190"/>
            <a:ext cx="134694" cy="221843"/>
          </a:xfrm>
          <a:prstGeom prst="rect">
            <a:avLst/>
          </a:prstGeom>
        </p:spPr>
        <p:txBody>
          <a:bodyPr>
            <a:prstTxWarp prst="textPlain">
              <a:avLst/>
            </a:prstTxWarp>
          </a:bodyPr>
          <a:lstStyle/>
          <a:p>
            <a:pPr lvl="0" algn="ctr"/>
            <a:r>
              <a:rPr lang="pt-BR" b="0" i="0" dirty="0" smtClean="0">
                <a:ln>
                  <a:noFill/>
                </a:ln>
                <a:solidFill>
                  <a:schemeClr val="lt1"/>
                </a:solidFill>
                <a:latin typeface="Chewy"/>
              </a:rPr>
              <a:t>H</a:t>
            </a:r>
            <a:endParaRPr b="0" i="0" dirty="0">
              <a:ln>
                <a:noFill/>
              </a:ln>
              <a:solidFill>
                <a:schemeClr val="lt1"/>
              </a:solidFill>
              <a:latin typeface="Chewy"/>
            </a:endParaRPr>
          </a:p>
        </p:txBody>
      </p:sp>
      <p:sp>
        <p:nvSpPr>
          <p:cNvPr id="3008" name="Google Shape;3008;p38"/>
          <p:cNvSpPr/>
          <p:nvPr/>
        </p:nvSpPr>
        <p:spPr>
          <a:xfrm rot="505">
            <a:off x="7171188" y="3642043"/>
            <a:ext cx="114026" cy="49602"/>
          </a:xfrm>
          <a:prstGeom prst="rect">
            <a:avLst/>
          </a:prstGeom>
        </p:spPr>
        <p:txBody>
          <a:bodyPr>
            <a:prstTxWarp prst="textPlain">
              <a:avLst/>
            </a:prstTxWarp>
          </a:bodyPr>
          <a:lstStyle/>
          <a:p>
            <a:pPr lvl="0" algn="ctr"/>
            <a:r>
              <a:rPr lang="pt-BR" dirty="0" smtClean="0">
                <a:solidFill>
                  <a:schemeClr val="lt1"/>
                </a:solidFill>
                <a:latin typeface="Chewy"/>
              </a:rPr>
              <a:t>_</a:t>
            </a:r>
            <a:endParaRPr b="0" i="0" dirty="0">
              <a:ln>
                <a:noFill/>
              </a:ln>
              <a:solidFill>
                <a:schemeClr val="lt1"/>
              </a:solidFill>
              <a:latin typeface="Chewy"/>
            </a:endParaRPr>
          </a:p>
        </p:txBody>
      </p:sp>
      <p:sp>
        <p:nvSpPr>
          <p:cNvPr id="3004" name="Google Shape;3004;p38"/>
          <p:cNvSpPr/>
          <p:nvPr/>
        </p:nvSpPr>
        <p:spPr>
          <a:xfrm rot="685037">
            <a:off x="6980779" y="3494604"/>
            <a:ext cx="124333" cy="220632"/>
          </a:xfrm>
          <a:prstGeom prst="rect">
            <a:avLst/>
          </a:prstGeom>
        </p:spPr>
        <p:txBody>
          <a:bodyPr>
            <a:prstTxWarp prst="textPlain">
              <a:avLst/>
            </a:prstTxWarp>
          </a:bodyPr>
          <a:lstStyle/>
          <a:p>
            <a:pPr lvl="0" algn="ctr"/>
            <a:r>
              <a:rPr b="0" i="0" dirty="0">
                <a:ln>
                  <a:noFill/>
                </a:ln>
                <a:solidFill>
                  <a:schemeClr val="lt1"/>
                </a:solidFill>
                <a:latin typeface="Chewy"/>
              </a:rPr>
              <a:t>E</a:t>
            </a:r>
          </a:p>
        </p:txBody>
      </p:sp>
      <p:sp>
        <p:nvSpPr>
          <p:cNvPr id="82" name="Google Shape;3004;p38"/>
          <p:cNvSpPr/>
          <p:nvPr/>
        </p:nvSpPr>
        <p:spPr>
          <a:xfrm rot="1260000">
            <a:off x="6858171" y="3464352"/>
            <a:ext cx="124333" cy="220632"/>
          </a:xfrm>
          <a:prstGeom prst="rect">
            <a:avLst/>
          </a:prstGeom>
        </p:spPr>
        <p:txBody>
          <a:bodyPr>
            <a:prstTxWarp prst="textPlain">
              <a:avLst/>
            </a:prstTxWarp>
          </a:bodyPr>
          <a:lstStyle/>
          <a:p>
            <a:pPr lvl="0" algn="ctr"/>
            <a:r>
              <a:rPr lang="pt-BR" b="0" i="0" dirty="0" smtClean="0">
                <a:ln>
                  <a:noFill/>
                </a:ln>
                <a:solidFill>
                  <a:schemeClr val="lt1"/>
                </a:solidFill>
                <a:latin typeface="Chewy"/>
              </a:rPr>
              <a:t>D</a:t>
            </a:r>
            <a:endParaRPr b="0" i="0" dirty="0">
              <a:ln>
                <a:noFill/>
              </a:ln>
              <a:solidFill>
                <a:schemeClr val="lt1"/>
              </a:solidFill>
              <a:latin typeface="Chewy"/>
            </a:endParaRPr>
          </a:p>
        </p:txBody>
      </p:sp>
      <p:sp>
        <p:nvSpPr>
          <p:cNvPr id="3006" name="Google Shape;3006;p38"/>
          <p:cNvSpPr/>
          <p:nvPr/>
        </p:nvSpPr>
        <p:spPr>
          <a:xfrm rot="1147248">
            <a:off x="6734909" y="3402955"/>
            <a:ext cx="137633" cy="226705"/>
          </a:xfrm>
          <a:prstGeom prst="rect">
            <a:avLst/>
          </a:prstGeom>
        </p:spPr>
        <p:txBody>
          <a:bodyPr>
            <a:prstTxWarp prst="textPlain">
              <a:avLst/>
            </a:prstTxWarp>
          </a:bodyPr>
          <a:lstStyle/>
          <a:p>
            <a:pPr lvl="0" algn="ctr"/>
            <a:r>
              <a:rPr lang="pt-BR" b="0" i="0" dirty="0" smtClean="0">
                <a:ln>
                  <a:noFill/>
                </a:ln>
                <a:solidFill>
                  <a:schemeClr val="lt1"/>
                </a:solidFill>
                <a:latin typeface="Chewy"/>
              </a:rPr>
              <a:t>o</a:t>
            </a:r>
            <a:endParaRPr b="0" i="0" dirty="0">
              <a:ln>
                <a:noFill/>
              </a:ln>
              <a:solidFill>
                <a:schemeClr val="lt1"/>
              </a:solidFill>
              <a:latin typeface="Chewy"/>
            </a:endParaRPr>
          </a:p>
        </p:txBody>
      </p:sp>
      <p:sp>
        <p:nvSpPr>
          <p:cNvPr id="3005" name="Google Shape;3005;p38"/>
          <p:cNvSpPr/>
          <p:nvPr/>
        </p:nvSpPr>
        <p:spPr>
          <a:xfrm rot="1623613">
            <a:off x="6605183" y="3346713"/>
            <a:ext cx="143705" cy="213981"/>
          </a:xfrm>
          <a:prstGeom prst="rect">
            <a:avLst/>
          </a:prstGeom>
        </p:spPr>
        <p:txBody>
          <a:bodyPr>
            <a:prstTxWarp prst="textPlain">
              <a:avLst/>
            </a:prstTxWarp>
          </a:bodyPr>
          <a:lstStyle/>
          <a:p>
            <a:pPr lvl="0" algn="ctr"/>
            <a:r>
              <a:rPr lang="pt-BR" b="0" i="0" dirty="0" smtClean="0">
                <a:ln>
                  <a:noFill/>
                </a:ln>
                <a:solidFill>
                  <a:schemeClr val="lt1"/>
                </a:solidFill>
                <a:latin typeface="Chewy"/>
              </a:rPr>
              <a:t>C</a:t>
            </a:r>
            <a:endParaRPr b="0" i="0" dirty="0">
              <a:ln>
                <a:noFill/>
              </a:ln>
              <a:solidFill>
                <a:schemeClr val="lt1"/>
              </a:solidFill>
              <a:latin typeface="Chewy"/>
            </a:endParaRPr>
          </a:p>
        </p:txBody>
      </p:sp>
      <p:sp>
        <p:nvSpPr>
          <p:cNvPr id="3003" name="Google Shape;3003;p38"/>
          <p:cNvSpPr/>
          <p:nvPr/>
        </p:nvSpPr>
        <p:spPr>
          <a:xfrm rot="2700338">
            <a:off x="6479912" y="3257486"/>
            <a:ext cx="131557" cy="233435"/>
          </a:xfrm>
          <a:prstGeom prst="rect">
            <a:avLst/>
          </a:prstGeom>
        </p:spPr>
        <p:txBody>
          <a:bodyPr>
            <a:prstTxWarp prst="textPlain">
              <a:avLst/>
            </a:prstTxWarp>
          </a:bodyPr>
          <a:lstStyle/>
          <a:p>
            <a:pPr lvl="0" algn="ctr"/>
            <a:r>
              <a:rPr lang="pt-BR" dirty="0" smtClean="0">
                <a:solidFill>
                  <a:schemeClr val="lt1"/>
                </a:solidFill>
                <a:latin typeface="Chewy"/>
              </a:rPr>
              <a:t>&gt;</a:t>
            </a:r>
            <a:endParaRPr b="0" i="0" dirty="0">
              <a:ln>
                <a:noFill/>
              </a:ln>
              <a:solidFill>
                <a:schemeClr val="lt1"/>
              </a:solidFill>
              <a:latin typeface="Chewy"/>
            </a:endParaRPr>
          </a:p>
        </p:txBody>
      </p:sp>
      <p:sp>
        <p:nvSpPr>
          <p:cNvPr id="3002" name="Google Shape;3002;p38"/>
          <p:cNvSpPr/>
          <p:nvPr/>
        </p:nvSpPr>
        <p:spPr>
          <a:xfrm rot="3116521">
            <a:off x="6314739" y="3116540"/>
            <a:ext cx="188370" cy="229224"/>
          </a:xfrm>
          <a:prstGeom prst="rect">
            <a:avLst/>
          </a:prstGeom>
        </p:spPr>
        <p:txBody>
          <a:bodyPr>
            <a:prstTxWarp prst="textPlain">
              <a:avLst/>
            </a:prstTxWarp>
          </a:bodyPr>
          <a:lstStyle/>
          <a:p>
            <a:pPr lvl="0" algn="ctr"/>
            <a:r>
              <a:rPr lang="pt-BR" b="0" i="0" dirty="0" smtClean="0">
                <a:ln>
                  <a:noFill/>
                </a:ln>
                <a:solidFill>
                  <a:schemeClr val="lt1"/>
                </a:solidFill>
                <a:latin typeface="Chewy"/>
              </a:rPr>
              <a:t>&lt;</a:t>
            </a:r>
            <a:endParaRPr b="0" i="0" dirty="0">
              <a:ln>
                <a:noFill/>
              </a:ln>
              <a:solidFill>
                <a:schemeClr val="lt1"/>
              </a:solidFill>
              <a:latin typeface="Chewy"/>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67"/>
        <p:cNvGrpSpPr/>
        <p:nvPr/>
      </p:nvGrpSpPr>
      <p:grpSpPr>
        <a:xfrm>
          <a:off x="0" y="0"/>
          <a:ext cx="0" cy="0"/>
          <a:chOff x="0" y="0"/>
          <a:chExt cx="0" cy="0"/>
        </a:xfrm>
      </p:grpSpPr>
      <p:cxnSp>
        <p:nvCxnSpPr>
          <p:cNvPr id="3968" name="Google Shape;3968;p51"/>
          <p:cNvCxnSpPr/>
          <p:nvPr/>
        </p:nvCxnSpPr>
        <p:spPr>
          <a:xfrm>
            <a:off x="3559950" y="1017725"/>
            <a:ext cx="2024100" cy="0"/>
          </a:xfrm>
          <a:prstGeom prst="straightConnector1">
            <a:avLst/>
          </a:prstGeom>
          <a:noFill/>
          <a:ln w="19050" cap="flat" cmpd="sng">
            <a:solidFill>
              <a:schemeClr val="lt1"/>
            </a:solidFill>
            <a:prstDash val="solid"/>
            <a:round/>
            <a:headEnd type="none" w="med" len="med"/>
            <a:tailEnd type="none" w="med" len="med"/>
          </a:ln>
        </p:spPr>
      </p:cxnSp>
      <p:sp>
        <p:nvSpPr>
          <p:cNvPr id="3969" name="Google Shape;3969;p51"/>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STATISTICS</a:t>
            </a:r>
            <a:endParaRPr/>
          </a:p>
        </p:txBody>
      </p:sp>
      <p:grpSp>
        <p:nvGrpSpPr>
          <p:cNvPr id="3970" name="Google Shape;3970;p51"/>
          <p:cNvGrpSpPr/>
          <p:nvPr/>
        </p:nvGrpSpPr>
        <p:grpSpPr>
          <a:xfrm flipH="1">
            <a:off x="2214997" y="1433931"/>
            <a:ext cx="1364397" cy="1364397"/>
            <a:chOff x="2382219" y="1524791"/>
            <a:chExt cx="1030200" cy="1030200"/>
          </a:xfrm>
        </p:grpSpPr>
        <p:sp>
          <p:nvSpPr>
            <p:cNvPr id="3971" name="Google Shape;3971;p51"/>
            <p:cNvSpPr/>
            <p:nvPr/>
          </p:nvSpPr>
          <p:spPr>
            <a:xfrm rot="-5400000">
              <a:off x="2382219" y="1524791"/>
              <a:ext cx="1030200" cy="1030200"/>
            </a:xfrm>
            <a:prstGeom prst="donut">
              <a:avLst>
                <a:gd name="adj" fmla="val 25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51"/>
            <p:cNvSpPr/>
            <p:nvPr/>
          </p:nvSpPr>
          <p:spPr>
            <a:xfrm rot="-5400000">
              <a:off x="2382219" y="1524791"/>
              <a:ext cx="1030200" cy="1030200"/>
            </a:xfrm>
            <a:prstGeom prst="blockArc">
              <a:avLst>
                <a:gd name="adj1" fmla="val 8458285"/>
                <a:gd name="adj2" fmla="val 0"/>
                <a:gd name="adj3" fmla="val 25000"/>
              </a:avLst>
            </a:pr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3" name="Google Shape;3973;p51"/>
          <p:cNvGrpSpPr/>
          <p:nvPr/>
        </p:nvGrpSpPr>
        <p:grpSpPr>
          <a:xfrm flipH="1">
            <a:off x="5564531" y="1433882"/>
            <a:ext cx="1364397" cy="1364397"/>
            <a:chOff x="5731619" y="1524791"/>
            <a:chExt cx="1030200" cy="1030200"/>
          </a:xfrm>
        </p:grpSpPr>
        <p:sp>
          <p:nvSpPr>
            <p:cNvPr id="3974" name="Google Shape;3974;p51"/>
            <p:cNvSpPr/>
            <p:nvPr/>
          </p:nvSpPr>
          <p:spPr>
            <a:xfrm rot="-5400000">
              <a:off x="5731619" y="1524791"/>
              <a:ext cx="1030200" cy="1030200"/>
            </a:xfrm>
            <a:prstGeom prst="donut">
              <a:avLst>
                <a:gd name="adj" fmla="val 25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51"/>
            <p:cNvSpPr/>
            <p:nvPr/>
          </p:nvSpPr>
          <p:spPr>
            <a:xfrm rot="-5400000">
              <a:off x="5731619" y="1524791"/>
              <a:ext cx="1030200" cy="1030200"/>
            </a:xfrm>
            <a:prstGeom prst="blockArc">
              <a:avLst>
                <a:gd name="adj1" fmla="val 13599497"/>
                <a:gd name="adj2" fmla="val 0"/>
                <a:gd name="adj3" fmla="val 25000"/>
              </a:avLst>
            </a:pr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6" name="Google Shape;3976;p51"/>
          <p:cNvSpPr txBox="1">
            <a:spLocks noGrp="1"/>
          </p:cNvSpPr>
          <p:nvPr>
            <p:ph type="title" idx="2"/>
          </p:nvPr>
        </p:nvSpPr>
        <p:spPr>
          <a:xfrm>
            <a:off x="1727600" y="2998549"/>
            <a:ext cx="2339400" cy="57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61%</a:t>
            </a:r>
            <a:endParaRPr/>
          </a:p>
        </p:txBody>
      </p:sp>
      <p:sp>
        <p:nvSpPr>
          <p:cNvPr id="3977" name="Google Shape;3977;p51"/>
          <p:cNvSpPr txBox="1">
            <a:spLocks noGrp="1"/>
          </p:cNvSpPr>
          <p:nvPr>
            <p:ph type="subTitle" idx="1"/>
          </p:nvPr>
        </p:nvSpPr>
        <p:spPr>
          <a:xfrm>
            <a:off x="1727600" y="3593322"/>
            <a:ext cx="2339400" cy="73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Percentage of increase in incidents of crimes against women</a:t>
            </a:r>
            <a:endParaRPr/>
          </a:p>
        </p:txBody>
      </p:sp>
      <p:sp>
        <p:nvSpPr>
          <p:cNvPr id="3978" name="Google Shape;3978;p51"/>
          <p:cNvSpPr txBox="1">
            <a:spLocks noGrp="1"/>
          </p:cNvSpPr>
          <p:nvPr>
            <p:ph type="title" idx="3"/>
          </p:nvPr>
        </p:nvSpPr>
        <p:spPr>
          <a:xfrm>
            <a:off x="5077000" y="2998549"/>
            <a:ext cx="2339400" cy="57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36.7%</a:t>
            </a:r>
            <a:endParaRPr/>
          </a:p>
        </p:txBody>
      </p:sp>
      <p:sp>
        <p:nvSpPr>
          <p:cNvPr id="3979" name="Google Shape;3979;p51"/>
          <p:cNvSpPr txBox="1">
            <a:spLocks noGrp="1"/>
          </p:cNvSpPr>
          <p:nvPr>
            <p:ph type="subTitle" idx="4"/>
          </p:nvPr>
        </p:nvSpPr>
        <p:spPr>
          <a:xfrm>
            <a:off x="5077000" y="3593322"/>
            <a:ext cx="2339400" cy="73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Of women experience domestic violence in 2016 in the world</a:t>
            </a:r>
            <a:endParaRPr/>
          </a:p>
        </p:txBody>
      </p:sp>
      <p:sp>
        <p:nvSpPr>
          <p:cNvPr id="3980" name="Google Shape;3980;p51"/>
          <p:cNvSpPr/>
          <p:nvPr/>
        </p:nvSpPr>
        <p:spPr>
          <a:xfrm rot="-2700000" flipH="1">
            <a:off x="7093832" y="4034988"/>
            <a:ext cx="1604139" cy="756281"/>
          </a:xfrm>
          <a:custGeom>
            <a:avLst/>
            <a:gdLst/>
            <a:ahLst/>
            <a:cxnLst/>
            <a:rect l="l" t="t" r="r" b="b"/>
            <a:pathLst>
              <a:path w="24664" h="11628" extrusionOk="0">
                <a:moveTo>
                  <a:pt x="1101" y="4848"/>
                </a:moveTo>
                <a:cubicBezTo>
                  <a:pt x="1146" y="4848"/>
                  <a:pt x="1192" y="4849"/>
                  <a:pt x="1237" y="4849"/>
                </a:cubicBezTo>
                <a:lnTo>
                  <a:pt x="1237" y="4849"/>
                </a:lnTo>
                <a:cubicBezTo>
                  <a:pt x="1185" y="4848"/>
                  <a:pt x="1139" y="4848"/>
                  <a:pt x="1101" y="4848"/>
                </a:cubicBezTo>
                <a:close/>
                <a:moveTo>
                  <a:pt x="3376" y="10016"/>
                </a:moveTo>
                <a:cubicBezTo>
                  <a:pt x="3260" y="10086"/>
                  <a:pt x="3151" y="10154"/>
                  <a:pt x="3076" y="10204"/>
                </a:cubicBezTo>
                <a:cubicBezTo>
                  <a:pt x="3189" y="10141"/>
                  <a:pt x="3310" y="10070"/>
                  <a:pt x="3376" y="10016"/>
                </a:cubicBezTo>
                <a:close/>
                <a:moveTo>
                  <a:pt x="19918" y="1"/>
                </a:moveTo>
                <a:cubicBezTo>
                  <a:pt x="17454" y="1100"/>
                  <a:pt x="14827" y="2383"/>
                  <a:pt x="12546" y="3809"/>
                </a:cubicBezTo>
                <a:cubicBezTo>
                  <a:pt x="12220" y="3992"/>
                  <a:pt x="11894" y="4196"/>
                  <a:pt x="11548" y="4379"/>
                </a:cubicBezTo>
                <a:cubicBezTo>
                  <a:pt x="11400" y="4382"/>
                  <a:pt x="11251" y="4383"/>
                  <a:pt x="11100" y="4383"/>
                </a:cubicBezTo>
                <a:cubicBezTo>
                  <a:pt x="9509" y="4383"/>
                  <a:pt x="7747" y="4233"/>
                  <a:pt x="6151" y="4233"/>
                </a:cubicBezTo>
                <a:cubicBezTo>
                  <a:pt x="5809" y="4233"/>
                  <a:pt x="5476" y="4240"/>
                  <a:pt x="5153" y="4257"/>
                </a:cubicBezTo>
                <a:cubicBezTo>
                  <a:pt x="5124" y="4258"/>
                  <a:pt x="5094" y="4258"/>
                  <a:pt x="5064" y="4258"/>
                </a:cubicBezTo>
                <a:cubicBezTo>
                  <a:pt x="4642" y="4258"/>
                  <a:pt x="4089" y="4177"/>
                  <a:pt x="3635" y="4177"/>
                </a:cubicBezTo>
                <a:cubicBezTo>
                  <a:pt x="3386" y="4177"/>
                  <a:pt x="3167" y="4201"/>
                  <a:pt x="3015" y="4277"/>
                </a:cubicBezTo>
                <a:cubicBezTo>
                  <a:pt x="3239" y="4277"/>
                  <a:pt x="3442" y="4298"/>
                  <a:pt x="3667" y="4298"/>
                </a:cubicBezTo>
                <a:cubicBezTo>
                  <a:pt x="3486" y="4332"/>
                  <a:pt x="3306" y="4344"/>
                  <a:pt x="3128" y="4344"/>
                </a:cubicBezTo>
                <a:cubicBezTo>
                  <a:pt x="2703" y="4344"/>
                  <a:pt x="2284" y="4276"/>
                  <a:pt x="1866" y="4276"/>
                </a:cubicBezTo>
                <a:cubicBezTo>
                  <a:pt x="1828" y="4276"/>
                  <a:pt x="1790" y="4276"/>
                  <a:pt x="1752" y="4277"/>
                </a:cubicBezTo>
                <a:cubicBezTo>
                  <a:pt x="1752" y="4379"/>
                  <a:pt x="1752" y="4440"/>
                  <a:pt x="1528" y="4481"/>
                </a:cubicBezTo>
                <a:cubicBezTo>
                  <a:pt x="1699" y="4481"/>
                  <a:pt x="1903" y="4478"/>
                  <a:pt x="2113" y="4478"/>
                </a:cubicBezTo>
                <a:cubicBezTo>
                  <a:pt x="2428" y="4478"/>
                  <a:pt x="2758" y="4485"/>
                  <a:pt x="3015" y="4522"/>
                </a:cubicBezTo>
                <a:lnTo>
                  <a:pt x="3015" y="4664"/>
                </a:lnTo>
                <a:cubicBezTo>
                  <a:pt x="2952" y="4670"/>
                  <a:pt x="2885" y="4673"/>
                  <a:pt x="2815" y="4673"/>
                </a:cubicBezTo>
                <a:cubicBezTo>
                  <a:pt x="2477" y="4673"/>
                  <a:pt x="2066" y="4615"/>
                  <a:pt x="1728" y="4615"/>
                </a:cubicBezTo>
                <a:cubicBezTo>
                  <a:pt x="1658" y="4615"/>
                  <a:pt x="1591" y="4618"/>
                  <a:pt x="1528" y="4624"/>
                </a:cubicBezTo>
                <a:cubicBezTo>
                  <a:pt x="1528" y="4664"/>
                  <a:pt x="1528" y="4766"/>
                  <a:pt x="1528" y="4807"/>
                </a:cubicBezTo>
                <a:cubicBezTo>
                  <a:pt x="1528" y="4843"/>
                  <a:pt x="1447" y="4851"/>
                  <a:pt x="1339" y="4851"/>
                </a:cubicBezTo>
                <a:cubicBezTo>
                  <a:pt x="1307" y="4851"/>
                  <a:pt x="1272" y="4850"/>
                  <a:pt x="1237" y="4849"/>
                </a:cubicBezTo>
                <a:lnTo>
                  <a:pt x="1237" y="4849"/>
                </a:lnTo>
                <a:cubicBezTo>
                  <a:pt x="1458" y="4855"/>
                  <a:pt x="1770" y="4868"/>
                  <a:pt x="1935" y="4868"/>
                </a:cubicBezTo>
                <a:cubicBezTo>
                  <a:pt x="1935" y="4929"/>
                  <a:pt x="1935" y="5010"/>
                  <a:pt x="1935" y="5072"/>
                </a:cubicBezTo>
                <a:cubicBezTo>
                  <a:pt x="1935" y="5112"/>
                  <a:pt x="1732" y="5112"/>
                  <a:pt x="1508" y="5112"/>
                </a:cubicBezTo>
                <a:cubicBezTo>
                  <a:pt x="1508" y="5194"/>
                  <a:pt x="1304" y="5296"/>
                  <a:pt x="1508" y="5336"/>
                </a:cubicBezTo>
                <a:cubicBezTo>
                  <a:pt x="1711" y="5357"/>
                  <a:pt x="1935" y="5357"/>
                  <a:pt x="2139" y="5357"/>
                </a:cubicBezTo>
                <a:cubicBezTo>
                  <a:pt x="1284" y="5377"/>
                  <a:pt x="856" y="5621"/>
                  <a:pt x="856" y="5764"/>
                </a:cubicBezTo>
                <a:cubicBezTo>
                  <a:pt x="885" y="5759"/>
                  <a:pt x="909" y="5757"/>
                  <a:pt x="931" y="5757"/>
                </a:cubicBezTo>
                <a:cubicBezTo>
                  <a:pt x="1057" y="5757"/>
                  <a:pt x="1083" y="5832"/>
                  <a:pt x="1209" y="5832"/>
                </a:cubicBezTo>
                <a:cubicBezTo>
                  <a:pt x="1231" y="5832"/>
                  <a:pt x="1255" y="5830"/>
                  <a:pt x="1284" y="5825"/>
                </a:cubicBezTo>
                <a:lnTo>
                  <a:pt x="1284" y="5825"/>
                </a:lnTo>
                <a:cubicBezTo>
                  <a:pt x="632" y="5947"/>
                  <a:pt x="1" y="6110"/>
                  <a:pt x="836" y="6192"/>
                </a:cubicBezTo>
                <a:cubicBezTo>
                  <a:pt x="3137" y="6314"/>
                  <a:pt x="5459" y="6395"/>
                  <a:pt x="7780" y="6456"/>
                </a:cubicBezTo>
                <a:cubicBezTo>
                  <a:pt x="7271" y="6762"/>
                  <a:pt x="6782" y="7067"/>
                  <a:pt x="6314" y="7373"/>
                </a:cubicBezTo>
                <a:cubicBezTo>
                  <a:pt x="5764" y="7760"/>
                  <a:pt x="4705" y="8167"/>
                  <a:pt x="4461" y="8615"/>
                </a:cubicBezTo>
                <a:lnTo>
                  <a:pt x="5031" y="8269"/>
                </a:lnTo>
                <a:lnTo>
                  <a:pt x="5031" y="8269"/>
                </a:lnTo>
                <a:cubicBezTo>
                  <a:pt x="4522" y="8737"/>
                  <a:pt x="3870" y="8961"/>
                  <a:pt x="3341" y="9369"/>
                </a:cubicBezTo>
                <a:cubicBezTo>
                  <a:pt x="3381" y="9450"/>
                  <a:pt x="3402" y="9491"/>
                  <a:pt x="3239" y="9654"/>
                </a:cubicBezTo>
                <a:cubicBezTo>
                  <a:pt x="3626" y="9409"/>
                  <a:pt x="4176" y="9022"/>
                  <a:pt x="4583" y="8819"/>
                </a:cubicBezTo>
                <a:lnTo>
                  <a:pt x="4664" y="8941"/>
                </a:lnTo>
                <a:cubicBezTo>
                  <a:pt x="4298" y="9226"/>
                  <a:pt x="3687" y="9491"/>
                  <a:pt x="3320" y="9776"/>
                </a:cubicBezTo>
                <a:lnTo>
                  <a:pt x="3422" y="9939"/>
                </a:lnTo>
                <a:cubicBezTo>
                  <a:pt x="3438" y="9955"/>
                  <a:pt x="3417" y="9982"/>
                  <a:pt x="3376" y="10016"/>
                </a:cubicBezTo>
                <a:lnTo>
                  <a:pt x="3376" y="10016"/>
                </a:lnTo>
                <a:cubicBezTo>
                  <a:pt x="3542" y="9915"/>
                  <a:pt x="3721" y="9807"/>
                  <a:pt x="3829" y="9735"/>
                </a:cubicBezTo>
                <a:lnTo>
                  <a:pt x="3931" y="9898"/>
                </a:lnTo>
                <a:cubicBezTo>
                  <a:pt x="3952" y="9939"/>
                  <a:pt x="3768" y="10061"/>
                  <a:pt x="3585" y="10183"/>
                </a:cubicBezTo>
                <a:cubicBezTo>
                  <a:pt x="3619" y="10252"/>
                  <a:pt x="3539" y="10406"/>
                  <a:pt x="3632" y="10406"/>
                </a:cubicBezTo>
                <a:cubicBezTo>
                  <a:pt x="3650" y="10406"/>
                  <a:pt x="3674" y="10400"/>
                  <a:pt x="3707" y="10387"/>
                </a:cubicBezTo>
                <a:lnTo>
                  <a:pt x="4277" y="10020"/>
                </a:lnTo>
                <a:lnTo>
                  <a:pt x="4277" y="10020"/>
                </a:lnTo>
                <a:cubicBezTo>
                  <a:pt x="3544" y="10530"/>
                  <a:pt x="3300" y="10978"/>
                  <a:pt x="3381" y="11100"/>
                </a:cubicBezTo>
                <a:cubicBezTo>
                  <a:pt x="3544" y="10937"/>
                  <a:pt x="3605" y="11059"/>
                  <a:pt x="3768" y="10916"/>
                </a:cubicBezTo>
                <a:lnTo>
                  <a:pt x="3768" y="10916"/>
                </a:lnTo>
                <a:cubicBezTo>
                  <a:pt x="3409" y="11261"/>
                  <a:pt x="3072" y="11627"/>
                  <a:pt x="3226" y="11627"/>
                </a:cubicBezTo>
                <a:cubicBezTo>
                  <a:pt x="3281" y="11627"/>
                  <a:pt x="3400" y="11580"/>
                  <a:pt x="3605" y="11466"/>
                </a:cubicBezTo>
                <a:cubicBezTo>
                  <a:pt x="6375" y="9796"/>
                  <a:pt x="9186" y="8147"/>
                  <a:pt x="12057" y="6579"/>
                </a:cubicBezTo>
                <a:cubicBezTo>
                  <a:pt x="15825" y="6660"/>
                  <a:pt x="19592" y="6701"/>
                  <a:pt x="23319" y="6782"/>
                </a:cubicBezTo>
                <a:cubicBezTo>
                  <a:pt x="23747" y="6742"/>
                  <a:pt x="23543" y="6640"/>
                  <a:pt x="23543" y="6538"/>
                </a:cubicBezTo>
                <a:cubicBezTo>
                  <a:pt x="22688" y="6518"/>
                  <a:pt x="21833" y="6538"/>
                  <a:pt x="21201" y="6416"/>
                </a:cubicBezTo>
                <a:cubicBezTo>
                  <a:pt x="20998" y="6416"/>
                  <a:pt x="21425" y="6232"/>
                  <a:pt x="21222" y="6131"/>
                </a:cubicBezTo>
                <a:cubicBezTo>
                  <a:pt x="20998" y="6110"/>
                  <a:pt x="20590" y="6110"/>
                  <a:pt x="20366" y="6090"/>
                </a:cubicBezTo>
                <a:cubicBezTo>
                  <a:pt x="20163" y="5947"/>
                  <a:pt x="20590" y="5825"/>
                  <a:pt x="20387" y="5662"/>
                </a:cubicBezTo>
                <a:cubicBezTo>
                  <a:pt x="20183" y="5520"/>
                  <a:pt x="19328" y="5581"/>
                  <a:pt x="19124" y="5479"/>
                </a:cubicBezTo>
                <a:cubicBezTo>
                  <a:pt x="18661" y="5392"/>
                  <a:pt x="19071" y="5367"/>
                  <a:pt x="19574" y="5367"/>
                </a:cubicBezTo>
                <a:cubicBezTo>
                  <a:pt x="19779" y="5367"/>
                  <a:pt x="20000" y="5371"/>
                  <a:pt x="20183" y="5377"/>
                </a:cubicBezTo>
                <a:cubicBezTo>
                  <a:pt x="20100" y="5335"/>
                  <a:pt x="20156" y="5328"/>
                  <a:pt x="20252" y="5328"/>
                </a:cubicBezTo>
                <a:cubicBezTo>
                  <a:pt x="20307" y="5328"/>
                  <a:pt x="20375" y="5330"/>
                  <a:pt x="20437" y="5330"/>
                </a:cubicBezTo>
                <a:cubicBezTo>
                  <a:pt x="20531" y="5330"/>
                  <a:pt x="20611" y="5325"/>
                  <a:pt x="20611" y="5296"/>
                </a:cubicBezTo>
                <a:cubicBezTo>
                  <a:pt x="20611" y="5092"/>
                  <a:pt x="20611" y="4909"/>
                  <a:pt x="19776" y="4725"/>
                </a:cubicBezTo>
                <a:cubicBezTo>
                  <a:pt x="19572" y="4664"/>
                  <a:pt x="19776" y="4542"/>
                  <a:pt x="19796" y="4440"/>
                </a:cubicBezTo>
                <a:cubicBezTo>
                  <a:pt x="18635" y="4400"/>
                  <a:pt x="17434" y="4359"/>
                  <a:pt x="16252" y="4338"/>
                </a:cubicBezTo>
                <a:cubicBezTo>
                  <a:pt x="18900" y="2974"/>
                  <a:pt x="21568" y="1691"/>
                  <a:pt x="24277" y="530"/>
                </a:cubicBezTo>
                <a:cubicBezTo>
                  <a:pt x="24663" y="306"/>
                  <a:pt x="24419" y="306"/>
                  <a:pt x="24378" y="204"/>
                </a:cubicBezTo>
                <a:lnTo>
                  <a:pt x="24378" y="204"/>
                </a:lnTo>
                <a:cubicBezTo>
                  <a:pt x="23564" y="550"/>
                  <a:pt x="22769" y="958"/>
                  <a:pt x="22118" y="1121"/>
                </a:cubicBezTo>
                <a:cubicBezTo>
                  <a:pt x="22093" y="1133"/>
                  <a:pt x="22076" y="1139"/>
                  <a:pt x="22066" y="1139"/>
                </a:cubicBezTo>
                <a:cubicBezTo>
                  <a:pt x="21990" y="1139"/>
                  <a:pt x="22231" y="856"/>
                  <a:pt x="22016" y="856"/>
                </a:cubicBezTo>
                <a:cubicBezTo>
                  <a:pt x="21812" y="958"/>
                  <a:pt x="21405" y="1141"/>
                  <a:pt x="21201" y="1222"/>
                </a:cubicBezTo>
                <a:cubicBezTo>
                  <a:pt x="20937" y="1182"/>
                  <a:pt x="21283" y="856"/>
                  <a:pt x="21018" y="815"/>
                </a:cubicBezTo>
                <a:cubicBezTo>
                  <a:pt x="21007" y="813"/>
                  <a:pt x="20995" y="813"/>
                  <a:pt x="20982" y="813"/>
                </a:cubicBezTo>
                <a:cubicBezTo>
                  <a:pt x="20690" y="813"/>
                  <a:pt x="19969" y="1243"/>
                  <a:pt x="19735" y="1243"/>
                </a:cubicBezTo>
                <a:cubicBezTo>
                  <a:pt x="19639" y="1270"/>
                  <a:pt x="19579" y="1282"/>
                  <a:pt x="19548" y="1282"/>
                </a:cubicBezTo>
                <a:cubicBezTo>
                  <a:pt x="19368" y="1282"/>
                  <a:pt x="20171" y="878"/>
                  <a:pt x="20692" y="652"/>
                </a:cubicBezTo>
                <a:cubicBezTo>
                  <a:pt x="20448" y="652"/>
                  <a:pt x="21099" y="469"/>
                  <a:pt x="21059" y="387"/>
                </a:cubicBezTo>
                <a:cubicBezTo>
                  <a:pt x="21005" y="268"/>
                  <a:pt x="20961" y="148"/>
                  <a:pt x="20691" y="148"/>
                </a:cubicBezTo>
                <a:cubicBezTo>
                  <a:pt x="20548" y="148"/>
                  <a:pt x="20343" y="181"/>
                  <a:pt x="20040" y="265"/>
                </a:cubicBezTo>
                <a:cubicBezTo>
                  <a:pt x="20022" y="269"/>
                  <a:pt x="20006" y="270"/>
                  <a:pt x="19992" y="270"/>
                </a:cubicBezTo>
                <a:cubicBezTo>
                  <a:pt x="19839" y="270"/>
                  <a:pt x="19956" y="75"/>
                  <a:pt x="199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84"/>
        <p:cNvGrpSpPr/>
        <p:nvPr/>
      </p:nvGrpSpPr>
      <p:grpSpPr>
        <a:xfrm>
          <a:off x="0" y="0"/>
          <a:ext cx="0" cy="0"/>
          <a:chOff x="0" y="0"/>
          <a:chExt cx="0" cy="0"/>
        </a:xfrm>
      </p:grpSpPr>
      <p:cxnSp>
        <p:nvCxnSpPr>
          <p:cNvPr id="3985" name="Google Shape;3985;p52"/>
          <p:cNvCxnSpPr/>
          <p:nvPr/>
        </p:nvCxnSpPr>
        <p:spPr>
          <a:xfrm>
            <a:off x="735475" y="2752525"/>
            <a:ext cx="1672800" cy="0"/>
          </a:xfrm>
          <a:prstGeom prst="straightConnector1">
            <a:avLst/>
          </a:prstGeom>
          <a:noFill/>
          <a:ln w="19050" cap="flat" cmpd="sng">
            <a:solidFill>
              <a:schemeClr val="lt1"/>
            </a:solidFill>
            <a:prstDash val="solid"/>
            <a:round/>
            <a:headEnd type="none" w="med" len="med"/>
            <a:tailEnd type="none" w="med" len="med"/>
          </a:ln>
        </p:spPr>
      </p:cxnSp>
      <p:sp>
        <p:nvSpPr>
          <p:cNvPr id="3986" name="Google Shape;3986;p52"/>
          <p:cNvSpPr txBox="1">
            <a:spLocks noGrp="1"/>
          </p:cNvSpPr>
          <p:nvPr>
            <p:ph type="title"/>
          </p:nvPr>
        </p:nvSpPr>
        <p:spPr>
          <a:xfrm>
            <a:off x="659525" y="1057900"/>
            <a:ext cx="3542400" cy="154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A PICTURE </a:t>
            </a:r>
            <a:r>
              <a:rPr lang="en"/>
              <a:t>ALWAYS REINFORCES</a:t>
            </a:r>
            <a:r>
              <a:rPr lang="en">
                <a:solidFill>
                  <a:schemeClr val="lt1"/>
                </a:solidFill>
              </a:rPr>
              <a:t> THE CONCEPT</a:t>
            </a:r>
            <a:endParaRPr>
              <a:solidFill>
                <a:schemeClr val="lt1"/>
              </a:solidFill>
            </a:endParaRPr>
          </a:p>
        </p:txBody>
      </p:sp>
      <p:pic>
        <p:nvPicPr>
          <p:cNvPr id="3987" name="Google Shape;3987;p52"/>
          <p:cNvPicPr preferRelativeResize="0"/>
          <p:nvPr/>
        </p:nvPicPr>
        <p:blipFill rotWithShape="1">
          <a:blip r:embed="rId3">
            <a:alphaModFix/>
          </a:blip>
          <a:srcRect l="20106" t="4538" r="15922" b="-498"/>
          <a:stretch/>
        </p:blipFill>
        <p:spPr>
          <a:xfrm>
            <a:off x="4643875" y="678300"/>
            <a:ext cx="3786900" cy="3786900"/>
          </a:xfrm>
          <a:prstGeom prst="ellipse">
            <a:avLst/>
          </a:prstGeom>
          <a:noFill/>
          <a:ln w="76200" cap="flat" cmpd="sng">
            <a:solidFill>
              <a:schemeClr val="lt1"/>
            </a:solidFill>
            <a:prstDash val="solid"/>
            <a:round/>
            <a:headEnd type="none" w="sm" len="sm"/>
            <a:tailEnd type="none" w="sm" len="sm"/>
          </a:ln>
        </p:spPr>
      </p:pic>
      <p:sp>
        <p:nvSpPr>
          <p:cNvPr id="3988" name="Google Shape;3988;p52"/>
          <p:cNvSpPr txBox="1">
            <a:spLocks noGrp="1"/>
          </p:cNvSpPr>
          <p:nvPr>
            <p:ph type="subTitle" idx="1"/>
          </p:nvPr>
        </p:nvSpPr>
        <p:spPr>
          <a:xfrm>
            <a:off x="659525" y="3009625"/>
            <a:ext cx="3184500" cy="104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 reveal large amounts of data, so remember: use an image instead of a long text. Your audience will appreciate it</a:t>
            </a:r>
            <a:endParaRPr/>
          </a:p>
        </p:txBody>
      </p:sp>
      <p:sp>
        <p:nvSpPr>
          <p:cNvPr id="3989" name="Google Shape;3989;p52"/>
          <p:cNvSpPr/>
          <p:nvPr/>
        </p:nvSpPr>
        <p:spPr>
          <a:xfrm rot="4902006">
            <a:off x="3960251" y="3691088"/>
            <a:ext cx="447544" cy="468907"/>
          </a:xfrm>
          <a:custGeom>
            <a:avLst/>
            <a:gdLst/>
            <a:ahLst/>
            <a:cxnLst/>
            <a:rect l="l" t="t" r="r" b="b"/>
            <a:pathLst>
              <a:path w="7458" h="7814" extrusionOk="0">
                <a:moveTo>
                  <a:pt x="2651" y="2675"/>
                </a:moveTo>
                <a:cubicBezTo>
                  <a:pt x="2984" y="2675"/>
                  <a:pt x="3634" y="3159"/>
                  <a:pt x="3771" y="3378"/>
                </a:cubicBezTo>
                <a:cubicBezTo>
                  <a:pt x="3812" y="3460"/>
                  <a:pt x="3852" y="3541"/>
                  <a:pt x="3893" y="3643"/>
                </a:cubicBezTo>
                <a:cubicBezTo>
                  <a:pt x="3853" y="3644"/>
                  <a:pt x="3812" y="3645"/>
                  <a:pt x="3770" y="3645"/>
                </a:cubicBezTo>
                <a:cubicBezTo>
                  <a:pt x="3213" y="3645"/>
                  <a:pt x="2621" y="3512"/>
                  <a:pt x="2488" y="3113"/>
                </a:cubicBezTo>
                <a:cubicBezTo>
                  <a:pt x="2401" y="2792"/>
                  <a:pt x="2488" y="2675"/>
                  <a:pt x="2651" y="2675"/>
                </a:cubicBezTo>
                <a:close/>
                <a:moveTo>
                  <a:pt x="6914" y="1"/>
                </a:moveTo>
                <a:cubicBezTo>
                  <a:pt x="6662" y="1"/>
                  <a:pt x="6393" y="186"/>
                  <a:pt x="6439" y="507"/>
                </a:cubicBezTo>
                <a:cubicBezTo>
                  <a:pt x="6602" y="1647"/>
                  <a:pt x="5787" y="3093"/>
                  <a:pt x="4687" y="3500"/>
                </a:cubicBezTo>
                <a:cubicBezTo>
                  <a:pt x="4647" y="3521"/>
                  <a:pt x="4586" y="3541"/>
                  <a:pt x="4504" y="3561"/>
                </a:cubicBezTo>
                <a:cubicBezTo>
                  <a:pt x="4280" y="2767"/>
                  <a:pt x="3690" y="2136"/>
                  <a:pt x="2651" y="1871"/>
                </a:cubicBezTo>
                <a:cubicBezTo>
                  <a:pt x="2603" y="1859"/>
                  <a:pt x="2558" y="1852"/>
                  <a:pt x="2514" y="1852"/>
                </a:cubicBezTo>
                <a:cubicBezTo>
                  <a:pt x="2408" y="1852"/>
                  <a:pt x="2316" y="1892"/>
                  <a:pt x="2244" y="1993"/>
                </a:cubicBezTo>
                <a:cubicBezTo>
                  <a:pt x="1042" y="3358"/>
                  <a:pt x="2488" y="4376"/>
                  <a:pt x="3914" y="4376"/>
                </a:cubicBezTo>
                <a:lnTo>
                  <a:pt x="4015" y="4376"/>
                </a:lnTo>
                <a:cubicBezTo>
                  <a:pt x="4015" y="4539"/>
                  <a:pt x="3995" y="4681"/>
                  <a:pt x="3954" y="4824"/>
                </a:cubicBezTo>
                <a:cubicBezTo>
                  <a:pt x="3812" y="5679"/>
                  <a:pt x="3262" y="6759"/>
                  <a:pt x="2427" y="7146"/>
                </a:cubicBezTo>
                <a:cubicBezTo>
                  <a:pt x="2253" y="7223"/>
                  <a:pt x="2094" y="7257"/>
                  <a:pt x="1949" y="7257"/>
                </a:cubicBezTo>
                <a:cubicBezTo>
                  <a:pt x="943" y="7257"/>
                  <a:pt x="614" y="5582"/>
                  <a:pt x="472" y="4763"/>
                </a:cubicBezTo>
                <a:cubicBezTo>
                  <a:pt x="454" y="4637"/>
                  <a:pt x="357" y="4579"/>
                  <a:pt x="258" y="4579"/>
                </a:cubicBezTo>
                <a:cubicBezTo>
                  <a:pt x="131" y="4579"/>
                  <a:pt x="1" y="4673"/>
                  <a:pt x="24" y="4844"/>
                </a:cubicBezTo>
                <a:cubicBezTo>
                  <a:pt x="166" y="5842"/>
                  <a:pt x="431" y="7410"/>
                  <a:pt x="1572" y="7757"/>
                </a:cubicBezTo>
                <a:cubicBezTo>
                  <a:pt x="1704" y="7796"/>
                  <a:pt x="1835" y="7813"/>
                  <a:pt x="1964" y="7813"/>
                </a:cubicBezTo>
                <a:cubicBezTo>
                  <a:pt x="2646" y="7813"/>
                  <a:pt x="3261" y="7317"/>
                  <a:pt x="3690" y="6820"/>
                </a:cubicBezTo>
                <a:cubicBezTo>
                  <a:pt x="4301" y="6087"/>
                  <a:pt x="4647" y="5150"/>
                  <a:pt x="4626" y="4295"/>
                </a:cubicBezTo>
                <a:cubicBezTo>
                  <a:pt x="6296" y="3887"/>
                  <a:pt x="7457" y="2075"/>
                  <a:pt x="7315" y="364"/>
                </a:cubicBezTo>
                <a:cubicBezTo>
                  <a:pt x="7297" y="114"/>
                  <a:pt x="7111" y="1"/>
                  <a:pt x="69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93"/>
        <p:cNvGrpSpPr/>
        <p:nvPr/>
      </p:nvGrpSpPr>
      <p:grpSpPr>
        <a:xfrm>
          <a:off x="0" y="0"/>
          <a:ext cx="0" cy="0"/>
          <a:chOff x="0" y="0"/>
          <a:chExt cx="0" cy="0"/>
        </a:xfrm>
      </p:grpSpPr>
      <p:cxnSp>
        <p:nvCxnSpPr>
          <p:cNvPr id="3994" name="Google Shape;3994;p53"/>
          <p:cNvCxnSpPr/>
          <p:nvPr/>
        </p:nvCxnSpPr>
        <p:spPr>
          <a:xfrm>
            <a:off x="1741500" y="1017713"/>
            <a:ext cx="5661000" cy="0"/>
          </a:xfrm>
          <a:prstGeom prst="straightConnector1">
            <a:avLst/>
          </a:prstGeom>
          <a:noFill/>
          <a:ln w="19050" cap="flat" cmpd="sng">
            <a:solidFill>
              <a:schemeClr val="lt1"/>
            </a:solidFill>
            <a:prstDash val="solid"/>
            <a:round/>
            <a:headEnd type="none" w="med" len="med"/>
            <a:tailEnd type="none" w="med" len="med"/>
          </a:ln>
        </p:spPr>
      </p:cxnSp>
      <p:sp>
        <p:nvSpPr>
          <p:cNvPr id="3995" name="Google Shape;3995;p53"/>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TYPES OF VIOLENCE AGAINST WOMEN</a:t>
            </a:r>
            <a:endParaRPr/>
          </a:p>
        </p:txBody>
      </p:sp>
      <p:sp>
        <p:nvSpPr>
          <p:cNvPr id="3996" name="Google Shape;3996;p53"/>
          <p:cNvSpPr txBox="1">
            <a:spLocks noGrp="1"/>
          </p:cNvSpPr>
          <p:nvPr>
            <p:ph type="subTitle" idx="1"/>
          </p:nvPr>
        </p:nvSpPr>
        <p:spPr>
          <a:xfrm>
            <a:off x="713250" y="1713650"/>
            <a:ext cx="2382300" cy="30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Partner violence</a:t>
            </a:r>
            <a:endParaRPr/>
          </a:p>
        </p:txBody>
      </p:sp>
      <p:sp>
        <p:nvSpPr>
          <p:cNvPr id="3997" name="Google Shape;3997;p53"/>
          <p:cNvSpPr txBox="1">
            <a:spLocks noGrp="1"/>
          </p:cNvSpPr>
          <p:nvPr>
            <p:ph type="subTitle" idx="2"/>
          </p:nvPr>
        </p:nvSpPr>
        <p:spPr>
          <a:xfrm>
            <a:off x="713250" y="2074450"/>
            <a:ext cx="23823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 is the biggest planet of them all</a:t>
            </a:r>
            <a:endParaRPr/>
          </a:p>
        </p:txBody>
      </p:sp>
      <p:sp>
        <p:nvSpPr>
          <p:cNvPr id="3998" name="Google Shape;3998;p53"/>
          <p:cNvSpPr txBox="1">
            <a:spLocks noGrp="1"/>
          </p:cNvSpPr>
          <p:nvPr>
            <p:ph type="subTitle" idx="3"/>
          </p:nvPr>
        </p:nvSpPr>
        <p:spPr>
          <a:xfrm>
            <a:off x="713250" y="3151800"/>
            <a:ext cx="2382300" cy="30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Genital mutilation</a:t>
            </a:r>
            <a:endParaRPr/>
          </a:p>
        </p:txBody>
      </p:sp>
      <p:sp>
        <p:nvSpPr>
          <p:cNvPr id="3999" name="Google Shape;3999;p53"/>
          <p:cNvSpPr txBox="1">
            <a:spLocks noGrp="1"/>
          </p:cNvSpPr>
          <p:nvPr>
            <p:ph type="subTitle" idx="4"/>
          </p:nvPr>
        </p:nvSpPr>
        <p:spPr>
          <a:xfrm>
            <a:off x="713250" y="3512600"/>
            <a:ext cx="23823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It’s the farthest planet from the Sun</a:t>
            </a:r>
            <a:endParaRPr/>
          </a:p>
        </p:txBody>
      </p:sp>
      <p:sp>
        <p:nvSpPr>
          <p:cNvPr id="4000" name="Google Shape;4000;p53"/>
          <p:cNvSpPr txBox="1">
            <a:spLocks noGrp="1"/>
          </p:cNvSpPr>
          <p:nvPr>
            <p:ph type="subTitle" idx="5"/>
          </p:nvPr>
        </p:nvSpPr>
        <p:spPr>
          <a:xfrm>
            <a:off x="6069875" y="1713650"/>
            <a:ext cx="2382300" cy="30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Sexual violence</a:t>
            </a:r>
            <a:endParaRPr/>
          </a:p>
        </p:txBody>
      </p:sp>
      <p:sp>
        <p:nvSpPr>
          <p:cNvPr id="4001" name="Google Shape;4001;p53"/>
          <p:cNvSpPr txBox="1">
            <a:spLocks noGrp="1"/>
          </p:cNvSpPr>
          <p:nvPr>
            <p:ph type="subTitle" idx="6"/>
          </p:nvPr>
        </p:nvSpPr>
        <p:spPr>
          <a:xfrm>
            <a:off x="6069875" y="2074450"/>
            <a:ext cx="23823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is the second planet from the Sun</a:t>
            </a:r>
            <a:endParaRPr/>
          </a:p>
        </p:txBody>
      </p:sp>
      <p:sp>
        <p:nvSpPr>
          <p:cNvPr id="4002" name="Google Shape;4002;p53"/>
          <p:cNvSpPr txBox="1">
            <a:spLocks noGrp="1"/>
          </p:cNvSpPr>
          <p:nvPr>
            <p:ph type="subTitle" idx="7"/>
          </p:nvPr>
        </p:nvSpPr>
        <p:spPr>
          <a:xfrm>
            <a:off x="6069875" y="3151800"/>
            <a:ext cx="2382300" cy="30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Femicide</a:t>
            </a:r>
            <a:endParaRPr/>
          </a:p>
        </p:txBody>
      </p:sp>
      <p:sp>
        <p:nvSpPr>
          <p:cNvPr id="4003" name="Google Shape;4003;p53"/>
          <p:cNvSpPr txBox="1">
            <a:spLocks noGrp="1"/>
          </p:cNvSpPr>
          <p:nvPr>
            <p:ph type="subTitle" idx="8"/>
          </p:nvPr>
        </p:nvSpPr>
        <p:spPr>
          <a:xfrm>
            <a:off x="6069875" y="3512600"/>
            <a:ext cx="23823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 is the fourth planet from the Sun</a:t>
            </a:r>
            <a:endParaRPr/>
          </a:p>
        </p:txBody>
      </p:sp>
      <p:sp>
        <p:nvSpPr>
          <p:cNvPr id="4004" name="Google Shape;4004;p53"/>
          <p:cNvSpPr txBox="1">
            <a:spLocks noGrp="1"/>
          </p:cNvSpPr>
          <p:nvPr>
            <p:ph type="subTitle" idx="9"/>
          </p:nvPr>
        </p:nvSpPr>
        <p:spPr>
          <a:xfrm>
            <a:off x="3391563" y="1713650"/>
            <a:ext cx="2382300" cy="30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Human trafficking</a:t>
            </a:r>
            <a:endParaRPr/>
          </a:p>
        </p:txBody>
      </p:sp>
      <p:sp>
        <p:nvSpPr>
          <p:cNvPr id="4005" name="Google Shape;4005;p53"/>
          <p:cNvSpPr txBox="1">
            <a:spLocks noGrp="1"/>
          </p:cNvSpPr>
          <p:nvPr>
            <p:ph type="subTitle" idx="13"/>
          </p:nvPr>
        </p:nvSpPr>
        <p:spPr>
          <a:xfrm>
            <a:off x="3391563" y="2074450"/>
            <a:ext cx="23823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It’s a gas giant and has several rings</a:t>
            </a:r>
            <a:endParaRPr/>
          </a:p>
        </p:txBody>
      </p:sp>
      <p:sp>
        <p:nvSpPr>
          <p:cNvPr id="4006" name="Google Shape;4006;p53"/>
          <p:cNvSpPr txBox="1">
            <a:spLocks noGrp="1"/>
          </p:cNvSpPr>
          <p:nvPr>
            <p:ph type="subTitle" idx="14"/>
          </p:nvPr>
        </p:nvSpPr>
        <p:spPr>
          <a:xfrm>
            <a:off x="3391563" y="3151800"/>
            <a:ext cx="2382300" cy="30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Child marriage</a:t>
            </a:r>
            <a:endParaRPr/>
          </a:p>
        </p:txBody>
      </p:sp>
      <p:sp>
        <p:nvSpPr>
          <p:cNvPr id="4007" name="Google Shape;4007;p53"/>
          <p:cNvSpPr txBox="1">
            <a:spLocks noGrp="1"/>
          </p:cNvSpPr>
          <p:nvPr>
            <p:ph type="subTitle" idx="15"/>
          </p:nvPr>
        </p:nvSpPr>
        <p:spPr>
          <a:xfrm>
            <a:off x="3391563" y="3512600"/>
            <a:ext cx="23823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It’s the smallest planet in the Solar System</a:t>
            </a:r>
            <a:endParaRPr/>
          </a:p>
        </p:txBody>
      </p:sp>
      <p:sp>
        <p:nvSpPr>
          <p:cNvPr id="4008" name="Google Shape;4008;p53"/>
          <p:cNvSpPr/>
          <p:nvPr/>
        </p:nvSpPr>
        <p:spPr>
          <a:xfrm rot="843390">
            <a:off x="1070053" y="305047"/>
            <a:ext cx="447550" cy="468913"/>
          </a:xfrm>
          <a:custGeom>
            <a:avLst/>
            <a:gdLst/>
            <a:ahLst/>
            <a:cxnLst/>
            <a:rect l="l" t="t" r="r" b="b"/>
            <a:pathLst>
              <a:path w="7458" h="7814" extrusionOk="0">
                <a:moveTo>
                  <a:pt x="2651" y="2675"/>
                </a:moveTo>
                <a:cubicBezTo>
                  <a:pt x="2984" y="2675"/>
                  <a:pt x="3634" y="3159"/>
                  <a:pt x="3771" y="3378"/>
                </a:cubicBezTo>
                <a:cubicBezTo>
                  <a:pt x="3812" y="3460"/>
                  <a:pt x="3852" y="3541"/>
                  <a:pt x="3893" y="3643"/>
                </a:cubicBezTo>
                <a:cubicBezTo>
                  <a:pt x="3853" y="3644"/>
                  <a:pt x="3812" y="3645"/>
                  <a:pt x="3770" y="3645"/>
                </a:cubicBezTo>
                <a:cubicBezTo>
                  <a:pt x="3213" y="3645"/>
                  <a:pt x="2621" y="3512"/>
                  <a:pt x="2488" y="3113"/>
                </a:cubicBezTo>
                <a:cubicBezTo>
                  <a:pt x="2401" y="2792"/>
                  <a:pt x="2488" y="2675"/>
                  <a:pt x="2651" y="2675"/>
                </a:cubicBezTo>
                <a:close/>
                <a:moveTo>
                  <a:pt x="6914" y="1"/>
                </a:moveTo>
                <a:cubicBezTo>
                  <a:pt x="6662" y="1"/>
                  <a:pt x="6393" y="186"/>
                  <a:pt x="6439" y="507"/>
                </a:cubicBezTo>
                <a:cubicBezTo>
                  <a:pt x="6602" y="1647"/>
                  <a:pt x="5787" y="3093"/>
                  <a:pt x="4687" y="3500"/>
                </a:cubicBezTo>
                <a:cubicBezTo>
                  <a:pt x="4647" y="3521"/>
                  <a:pt x="4586" y="3541"/>
                  <a:pt x="4504" y="3561"/>
                </a:cubicBezTo>
                <a:cubicBezTo>
                  <a:pt x="4280" y="2767"/>
                  <a:pt x="3690" y="2136"/>
                  <a:pt x="2651" y="1871"/>
                </a:cubicBezTo>
                <a:cubicBezTo>
                  <a:pt x="2603" y="1859"/>
                  <a:pt x="2558" y="1852"/>
                  <a:pt x="2514" y="1852"/>
                </a:cubicBezTo>
                <a:cubicBezTo>
                  <a:pt x="2408" y="1852"/>
                  <a:pt x="2316" y="1892"/>
                  <a:pt x="2244" y="1993"/>
                </a:cubicBezTo>
                <a:cubicBezTo>
                  <a:pt x="1042" y="3358"/>
                  <a:pt x="2488" y="4376"/>
                  <a:pt x="3914" y="4376"/>
                </a:cubicBezTo>
                <a:lnTo>
                  <a:pt x="4015" y="4376"/>
                </a:lnTo>
                <a:cubicBezTo>
                  <a:pt x="4015" y="4539"/>
                  <a:pt x="3995" y="4681"/>
                  <a:pt x="3954" y="4824"/>
                </a:cubicBezTo>
                <a:cubicBezTo>
                  <a:pt x="3812" y="5679"/>
                  <a:pt x="3262" y="6759"/>
                  <a:pt x="2427" y="7146"/>
                </a:cubicBezTo>
                <a:cubicBezTo>
                  <a:pt x="2253" y="7223"/>
                  <a:pt x="2094" y="7257"/>
                  <a:pt x="1949" y="7257"/>
                </a:cubicBezTo>
                <a:cubicBezTo>
                  <a:pt x="943" y="7257"/>
                  <a:pt x="614" y="5582"/>
                  <a:pt x="472" y="4763"/>
                </a:cubicBezTo>
                <a:cubicBezTo>
                  <a:pt x="454" y="4637"/>
                  <a:pt x="357" y="4579"/>
                  <a:pt x="258" y="4579"/>
                </a:cubicBezTo>
                <a:cubicBezTo>
                  <a:pt x="131" y="4579"/>
                  <a:pt x="1" y="4673"/>
                  <a:pt x="24" y="4844"/>
                </a:cubicBezTo>
                <a:cubicBezTo>
                  <a:pt x="166" y="5842"/>
                  <a:pt x="431" y="7410"/>
                  <a:pt x="1572" y="7757"/>
                </a:cubicBezTo>
                <a:cubicBezTo>
                  <a:pt x="1704" y="7796"/>
                  <a:pt x="1835" y="7813"/>
                  <a:pt x="1964" y="7813"/>
                </a:cubicBezTo>
                <a:cubicBezTo>
                  <a:pt x="2646" y="7813"/>
                  <a:pt x="3261" y="7317"/>
                  <a:pt x="3690" y="6820"/>
                </a:cubicBezTo>
                <a:cubicBezTo>
                  <a:pt x="4301" y="6087"/>
                  <a:pt x="4647" y="5150"/>
                  <a:pt x="4626" y="4295"/>
                </a:cubicBezTo>
                <a:cubicBezTo>
                  <a:pt x="6296" y="3887"/>
                  <a:pt x="7457" y="2075"/>
                  <a:pt x="7315" y="364"/>
                </a:cubicBezTo>
                <a:cubicBezTo>
                  <a:pt x="7297" y="114"/>
                  <a:pt x="7111" y="1"/>
                  <a:pt x="69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97"/>
        <p:cNvGrpSpPr/>
        <p:nvPr/>
      </p:nvGrpSpPr>
      <p:grpSpPr>
        <a:xfrm>
          <a:off x="0" y="0"/>
          <a:ext cx="0" cy="0"/>
          <a:chOff x="0" y="0"/>
          <a:chExt cx="0" cy="0"/>
        </a:xfrm>
      </p:grpSpPr>
      <p:cxnSp>
        <p:nvCxnSpPr>
          <p:cNvPr id="4198" name="Google Shape;4198;p60"/>
          <p:cNvCxnSpPr/>
          <p:nvPr/>
        </p:nvCxnSpPr>
        <p:spPr>
          <a:xfrm>
            <a:off x="2291400" y="1017713"/>
            <a:ext cx="4561200" cy="0"/>
          </a:xfrm>
          <a:prstGeom prst="straightConnector1">
            <a:avLst/>
          </a:prstGeom>
          <a:noFill/>
          <a:ln w="19050" cap="flat" cmpd="sng">
            <a:solidFill>
              <a:schemeClr val="lt1"/>
            </a:solidFill>
            <a:prstDash val="solid"/>
            <a:round/>
            <a:headEnd type="none" w="med" len="med"/>
            <a:tailEnd type="none" w="med" len="med"/>
          </a:ln>
        </p:spPr>
      </p:cxnSp>
      <p:sp>
        <p:nvSpPr>
          <p:cNvPr id="4199" name="Google Shape;4199;p60"/>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DOMESTIC VIOLENCE CYCLE</a:t>
            </a:r>
            <a:endParaRPr/>
          </a:p>
        </p:txBody>
      </p:sp>
      <p:sp>
        <p:nvSpPr>
          <p:cNvPr id="4200" name="Google Shape;4200;p60"/>
          <p:cNvSpPr txBox="1"/>
          <p:nvPr/>
        </p:nvSpPr>
        <p:spPr>
          <a:xfrm>
            <a:off x="713226" y="2006925"/>
            <a:ext cx="2154000" cy="3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accent3"/>
                </a:solidFill>
                <a:latin typeface="Chewy"/>
                <a:ea typeface="Chewy"/>
                <a:cs typeface="Chewy"/>
                <a:sym typeface="Chewy"/>
              </a:rPr>
              <a:t>Calm</a:t>
            </a:r>
            <a:endParaRPr sz="2200">
              <a:solidFill>
                <a:schemeClr val="accent3"/>
              </a:solidFill>
              <a:latin typeface="Chewy"/>
              <a:ea typeface="Chewy"/>
              <a:cs typeface="Chewy"/>
              <a:sym typeface="Chewy"/>
            </a:endParaRPr>
          </a:p>
        </p:txBody>
      </p:sp>
      <p:sp>
        <p:nvSpPr>
          <p:cNvPr id="4201" name="Google Shape;4201;p60"/>
          <p:cNvSpPr txBox="1"/>
          <p:nvPr/>
        </p:nvSpPr>
        <p:spPr>
          <a:xfrm>
            <a:off x="713226" y="2367725"/>
            <a:ext cx="2154000" cy="46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Rubik"/>
                <a:ea typeface="Rubik"/>
                <a:cs typeface="Rubik"/>
                <a:sym typeface="Rubik"/>
              </a:rPr>
              <a:t>Jupiter is the biggest planet of them all</a:t>
            </a:r>
            <a:endParaRPr>
              <a:solidFill>
                <a:schemeClr val="lt1"/>
              </a:solidFill>
              <a:latin typeface="Rubik"/>
              <a:ea typeface="Rubik"/>
              <a:cs typeface="Rubik"/>
              <a:sym typeface="Rubik"/>
            </a:endParaRPr>
          </a:p>
        </p:txBody>
      </p:sp>
      <p:sp>
        <p:nvSpPr>
          <p:cNvPr id="4202" name="Google Shape;4202;p60"/>
          <p:cNvSpPr txBox="1"/>
          <p:nvPr/>
        </p:nvSpPr>
        <p:spPr>
          <a:xfrm>
            <a:off x="713226" y="3521275"/>
            <a:ext cx="2154000" cy="3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accent3"/>
                </a:solidFill>
                <a:latin typeface="Chewy"/>
                <a:ea typeface="Chewy"/>
                <a:cs typeface="Chewy"/>
                <a:sym typeface="Chewy"/>
              </a:rPr>
              <a:t>Tension</a:t>
            </a:r>
            <a:endParaRPr sz="2200">
              <a:solidFill>
                <a:schemeClr val="accent3"/>
              </a:solidFill>
              <a:latin typeface="Chewy"/>
              <a:ea typeface="Chewy"/>
              <a:cs typeface="Chewy"/>
              <a:sym typeface="Chewy"/>
            </a:endParaRPr>
          </a:p>
        </p:txBody>
      </p:sp>
      <p:sp>
        <p:nvSpPr>
          <p:cNvPr id="4203" name="Google Shape;4203;p60"/>
          <p:cNvSpPr txBox="1"/>
          <p:nvPr/>
        </p:nvSpPr>
        <p:spPr>
          <a:xfrm>
            <a:off x="713226" y="3882075"/>
            <a:ext cx="2154000" cy="46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Rubik"/>
                <a:ea typeface="Rubik"/>
                <a:cs typeface="Rubik"/>
                <a:sym typeface="Rubik"/>
              </a:rPr>
              <a:t>It’s the smallest planet in the Solar System</a:t>
            </a:r>
            <a:endParaRPr>
              <a:solidFill>
                <a:schemeClr val="lt1"/>
              </a:solidFill>
              <a:latin typeface="Rubik"/>
              <a:ea typeface="Rubik"/>
              <a:cs typeface="Rubik"/>
              <a:sym typeface="Rubik"/>
            </a:endParaRPr>
          </a:p>
        </p:txBody>
      </p:sp>
      <p:sp>
        <p:nvSpPr>
          <p:cNvPr id="4204" name="Google Shape;4204;p60"/>
          <p:cNvSpPr txBox="1"/>
          <p:nvPr/>
        </p:nvSpPr>
        <p:spPr>
          <a:xfrm>
            <a:off x="6276776" y="2006925"/>
            <a:ext cx="2154000" cy="300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200">
                <a:solidFill>
                  <a:schemeClr val="accent3"/>
                </a:solidFill>
                <a:latin typeface="Chewy"/>
                <a:ea typeface="Chewy"/>
                <a:cs typeface="Chewy"/>
                <a:sym typeface="Chewy"/>
              </a:rPr>
              <a:t>Making up</a:t>
            </a:r>
            <a:endParaRPr sz="2200">
              <a:solidFill>
                <a:schemeClr val="accent3"/>
              </a:solidFill>
              <a:latin typeface="Chewy"/>
              <a:ea typeface="Chewy"/>
              <a:cs typeface="Chewy"/>
              <a:sym typeface="Chewy"/>
            </a:endParaRPr>
          </a:p>
        </p:txBody>
      </p:sp>
      <p:sp>
        <p:nvSpPr>
          <p:cNvPr id="4205" name="Google Shape;4205;p60"/>
          <p:cNvSpPr txBox="1"/>
          <p:nvPr/>
        </p:nvSpPr>
        <p:spPr>
          <a:xfrm>
            <a:off x="6276776" y="2367725"/>
            <a:ext cx="2154000" cy="467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Rubik"/>
                <a:ea typeface="Rubik"/>
                <a:cs typeface="Rubik"/>
                <a:sym typeface="Rubik"/>
              </a:rPr>
              <a:t>Jupiter is the biggest planet of them all</a:t>
            </a:r>
            <a:endParaRPr>
              <a:solidFill>
                <a:schemeClr val="lt1"/>
              </a:solidFill>
              <a:latin typeface="Rubik"/>
              <a:ea typeface="Rubik"/>
              <a:cs typeface="Rubik"/>
              <a:sym typeface="Rubik"/>
            </a:endParaRPr>
          </a:p>
        </p:txBody>
      </p:sp>
      <p:sp>
        <p:nvSpPr>
          <p:cNvPr id="4206" name="Google Shape;4206;p60"/>
          <p:cNvSpPr txBox="1"/>
          <p:nvPr/>
        </p:nvSpPr>
        <p:spPr>
          <a:xfrm>
            <a:off x="6276776" y="3521275"/>
            <a:ext cx="2154000" cy="300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200">
                <a:solidFill>
                  <a:schemeClr val="accent3"/>
                </a:solidFill>
                <a:latin typeface="Chewy"/>
                <a:ea typeface="Chewy"/>
                <a:cs typeface="Chewy"/>
                <a:sym typeface="Chewy"/>
              </a:rPr>
              <a:t>Incident</a:t>
            </a:r>
            <a:endParaRPr sz="2200">
              <a:solidFill>
                <a:schemeClr val="accent3"/>
              </a:solidFill>
              <a:latin typeface="Chewy"/>
              <a:ea typeface="Chewy"/>
              <a:cs typeface="Chewy"/>
              <a:sym typeface="Chewy"/>
            </a:endParaRPr>
          </a:p>
        </p:txBody>
      </p:sp>
      <p:sp>
        <p:nvSpPr>
          <p:cNvPr id="4207" name="Google Shape;4207;p60"/>
          <p:cNvSpPr txBox="1"/>
          <p:nvPr/>
        </p:nvSpPr>
        <p:spPr>
          <a:xfrm>
            <a:off x="6276776" y="3882075"/>
            <a:ext cx="2154000" cy="467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Rubik"/>
                <a:ea typeface="Rubik"/>
                <a:cs typeface="Rubik"/>
                <a:sym typeface="Rubik"/>
              </a:rPr>
              <a:t>It’s the smallest planet in the Solar System</a:t>
            </a:r>
            <a:endParaRPr>
              <a:solidFill>
                <a:schemeClr val="lt1"/>
              </a:solidFill>
              <a:latin typeface="Rubik"/>
              <a:ea typeface="Rubik"/>
              <a:cs typeface="Rubik"/>
              <a:sym typeface="Rubik"/>
            </a:endParaRPr>
          </a:p>
        </p:txBody>
      </p:sp>
      <p:grpSp>
        <p:nvGrpSpPr>
          <p:cNvPr id="4208" name="Google Shape;4208;p60"/>
          <p:cNvGrpSpPr/>
          <p:nvPr/>
        </p:nvGrpSpPr>
        <p:grpSpPr>
          <a:xfrm>
            <a:off x="3090400" y="1514526"/>
            <a:ext cx="2970550" cy="2892905"/>
            <a:chOff x="3090400" y="1514526"/>
            <a:chExt cx="2970550" cy="2892905"/>
          </a:xfrm>
        </p:grpSpPr>
        <p:sp>
          <p:nvSpPr>
            <p:cNvPr id="4209" name="Google Shape;4209;p60"/>
            <p:cNvSpPr/>
            <p:nvPr/>
          </p:nvSpPr>
          <p:spPr>
            <a:xfrm>
              <a:off x="3986787" y="2373499"/>
              <a:ext cx="1155171" cy="1174962"/>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60"/>
            <p:cNvSpPr/>
            <p:nvPr/>
          </p:nvSpPr>
          <p:spPr>
            <a:xfrm flipH="1">
              <a:off x="3126294" y="1514526"/>
              <a:ext cx="1446437" cy="1792530"/>
            </a:xfrm>
            <a:custGeom>
              <a:avLst/>
              <a:gdLst/>
              <a:ahLst/>
              <a:cxnLst/>
              <a:rect l="l" t="t" r="r" b="b"/>
              <a:pathLst>
                <a:path w="25916" h="32117" extrusionOk="0">
                  <a:moveTo>
                    <a:pt x="1" y="1"/>
                  </a:moveTo>
                  <a:lnTo>
                    <a:pt x="1" y="12402"/>
                  </a:lnTo>
                  <a:cubicBezTo>
                    <a:pt x="7467" y="12402"/>
                    <a:pt x="13515" y="18450"/>
                    <a:pt x="13515" y="25916"/>
                  </a:cubicBezTo>
                  <a:cubicBezTo>
                    <a:pt x="13515" y="29358"/>
                    <a:pt x="16299" y="32116"/>
                    <a:pt x="19716" y="32116"/>
                  </a:cubicBezTo>
                  <a:cubicBezTo>
                    <a:pt x="23157" y="32116"/>
                    <a:pt x="25916" y="29358"/>
                    <a:pt x="25916" y="25916"/>
                  </a:cubicBezTo>
                  <a:cubicBezTo>
                    <a:pt x="25916" y="11617"/>
                    <a:pt x="14325" y="1"/>
                    <a:pt x="1" y="1"/>
                  </a:cubicBezTo>
                  <a:close/>
                </a:path>
              </a:pathLst>
            </a:custGeom>
            <a:solidFill>
              <a:schemeClr val="accent4"/>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60"/>
            <p:cNvSpPr/>
            <p:nvPr/>
          </p:nvSpPr>
          <p:spPr>
            <a:xfrm flipH="1">
              <a:off x="4226619" y="1514526"/>
              <a:ext cx="1792530" cy="1446493"/>
            </a:xfrm>
            <a:custGeom>
              <a:avLst/>
              <a:gdLst/>
              <a:ahLst/>
              <a:cxnLst/>
              <a:rect l="l" t="t" r="r" b="b"/>
              <a:pathLst>
                <a:path w="32117" h="25917" extrusionOk="0">
                  <a:moveTo>
                    <a:pt x="25916" y="1"/>
                  </a:moveTo>
                  <a:cubicBezTo>
                    <a:pt x="11617" y="1"/>
                    <a:pt x="1" y="11617"/>
                    <a:pt x="1" y="25916"/>
                  </a:cubicBezTo>
                  <a:lnTo>
                    <a:pt x="12402" y="25916"/>
                  </a:lnTo>
                  <a:cubicBezTo>
                    <a:pt x="12402" y="18450"/>
                    <a:pt x="18450" y="12402"/>
                    <a:pt x="25916" y="12402"/>
                  </a:cubicBezTo>
                  <a:cubicBezTo>
                    <a:pt x="29358" y="12402"/>
                    <a:pt x="32116" y="9643"/>
                    <a:pt x="32116" y="6201"/>
                  </a:cubicBezTo>
                  <a:cubicBezTo>
                    <a:pt x="32116" y="2785"/>
                    <a:pt x="29358" y="1"/>
                    <a:pt x="25916" y="1"/>
                  </a:cubicBez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60"/>
            <p:cNvSpPr/>
            <p:nvPr/>
          </p:nvSpPr>
          <p:spPr>
            <a:xfrm flipH="1">
              <a:off x="4572712" y="2614893"/>
              <a:ext cx="1446437" cy="1792530"/>
            </a:xfrm>
            <a:custGeom>
              <a:avLst/>
              <a:gdLst/>
              <a:ahLst/>
              <a:cxnLst/>
              <a:rect l="l" t="t" r="r" b="b"/>
              <a:pathLst>
                <a:path w="25916" h="32117" extrusionOk="0">
                  <a:moveTo>
                    <a:pt x="6201" y="1"/>
                  </a:moveTo>
                  <a:cubicBezTo>
                    <a:pt x="2785" y="1"/>
                    <a:pt x="1" y="2784"/>
                    <a:pt x="1" y="6201"/>
                  </a:cubicBezTo>
                  <a:cubicBezTo>
                    <a:pt x="1" y="20525"/>
                    <a:pt x="11617" y="32116"/>
                    <a:pt x="25916" y="32116"/>
                  </a:cubicBezTo>
                  <a:lnTo>
                    <a:pt x="25916" y="19715"/>
                  </a:lnTo>
                  <a:cubicBezTo>
                    <a:pt x="18450" y="19715"/>
                    <a:pt x="12402" y="13667"/>
                    <a:pt x="12402" y="6201"/>
                  </a:cubicBezTo>
                  <a:cubicBezTo>
                    <a:pt x="12402" y="2784"/>
                    <a:pt x="9643" y="1"/>
                    <a:pt x="6201" y="1"/>
                  </a:cubicBezTo>
                  <a:close/>
                </a:path>
              </a:pathLst>
            </a:custGeom>
            <a:solidFill>
              <a:schemeClr val="accent3"/>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60"/>
            <p:cNvSpPr/>
            <p:nvPr/>
          </p:nvSpPr>
          <p:spPr>
            <a:xfrm flipH="1">
              <a:off x="3126303" y="2960993"/>
              <a:ext cx="1792474" cy="1446437"/>
            </a:xfrm>
            <a:custGeom>
              <a:avLst/>
              <a:gdLst/>
              <a:ahLst/>
              <a:cxnLst/>
              <a:rect l="l" t="t" r="r" b="b"/>
              <a:pathLst>
                <a:path w="32116" h="25916" extrusionOk="0">
                  <a:moveTo>
                    <a:pt x="19715" y="0"/>
                  </a:moveTo>
                  <a:cubicBezTo>
                    <a:pt x="19715" y="7466"/>
                    <a:pt x="13667" y="13514"/>
                    <a:pt x="6201" y="13514"/>
                  </a:cubicBezTo>
                  <a:cubicBezTo>
                    <a:pt x="2784" y="13514"/>
                    <a:pt x="0" y="16298"/>
                    <a:pt x="0" y="19715"/>
                  </a:cubicBezTo>
                  <a:cubicBezTo>
                    <a:pt x="0" y="23157"/>
                    <a:pt x="2784" y="25915"/>
                    <a:pt x="6201" y="25915"/>
                  </a:cubicBezTo>
                  <a:cubicBezTo>
                    <a:pt x="20525" y="25915"/>
                    <a:pt x="32116" y="14324"/>
                    <a:pt x="32116" y="1"/>
                  </a:cubicBezTo>
                  <a:lnTo>
                    <a:pt x="32116" y="1"/>
                  </a:lnTo>
                  <a:cubicBezTo>
                    <a:pt x="32116" y="3442"/>
                    <a:pt x="29357" y="6200"/>
                    <a:pt x="25916" y="6200"/>
                  </a:cubicBezTo>
                  <a:cubicBezTo>
                    <a:pt x="22499" y="6200"/>
                    <a:pt x="19715" y="3442"/>
                    <a:pt x="19715" y="0"/>
                  </a:cubicBez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60"/>
            <p:cNvSpPr txBox="1"/>
            <p:nvPr/>
          </p:nvSpPr>
          <p:spPr>
            <a:xfrm>
              <a:off x="3090400" y="2647600"/>
              <a:ext cx="771300" cy="47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a:solidFill>
                    <a:schemeClr val="dk1"/>
                  </a:solidFill>
                  <a:latin typeface="Chewy"/>
                  <a:ea typeface="Chewy"/>
                  <a:cs typeface="Chewy"/>
                  <a:sym typeface="Chewy"/>
                </a:rPr>
                <a:t>01</a:t>
              </a:r>
              <a:endParaRPr sz="2900">
                <a:solidFill>
                  <a:schemeClr val="dk1"/>
                </a:solidFill>
                <a:latin typeface="Chewy"/>
                <a:ea typeface="Chewy"/>
                <a:cs typeface="Chewy"/>
                <a:sym typeface="Chewy"/>
              </a:endParaRPr>
            </a:p>
          </p:txBody>
        </p:sp>
        <p:sp>
          <p:nvSpPr>
            <p:cNvPr id="4215" name="Google Shape;4215;p60"/>
            <p:cNvSpPr txBox="1"/>
            <p:nvPr/>
          </p:nvSpPr>
          <p:spPr>
            <a:xfrm>
              <a:off x="5289650" y="2721875"/>
              <a:ext cx="771300" cy="47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a:solidFill>
                    <a:schemeClr val="dk1"/>
                  </a:solidFill>
                  <a:latin typeface="Chewy"/>
                  <a:ea typeface="Chewy"/>
                  <a:cs typeface="Chewy"/>
                  <a:sym typeface="Chewy"/>
                </a:rPr>
                <a:t>03</a:t>
              </a:r>
              <a:endParaRPr sz="2900">
                <a:solidFill>
                  <a:schemeClr val="dk1"/>
                </a:solidFill>
                <a:latin typeface="Chewy"/>
                <a:ea typeface="Chewy"/>
                <a:cs typeface="Chewy"/>
                <a:sym typeface="Chewy"/>
              </a:endParaRPr>
            </a:p>
          </p:txBody>
        </p:sp>
        <p:sp>
          <p:nvSpPr>
            <p:cNvPr id="4216" name="Google Shape;4216;p60"/>
            <p:cNvSpPr txBox="1"/>
            <p:nvPr/>
          </p:nvSpPr>
          <p:spPr>
            <a:xfrm>
              <a:off x="4107675" y="3823406"/>
              <a:ext cx="771300" cy="47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a:solidFill>
                    <a:schemeClr val="lt1"/>
                  </a:solidFill>
                  <a:latin typeface="Chewy"/>
                  <a:ea typeface="Chewy"/>
                  <a:cs typeface="Chewy"/>
                  <a:sym typeface="Chewy"/>
                </a:rPr>
                <a:t>02</a:t>
              </a:r>
              <a:endParaRPr sz="2900">
                <a:solidFill>
                  <a:schemeClr val="lt1"/>
                </a:solidFill>
                <a:latin typeface="Chewy"/>
                <a:ea typeface="Chewy"/>
                <a:cs typeface="Chewy"/>
                <a:sym typeface="Chewy"/>
              </a:endParaRPr>
            </a:p>
          </p:txBody>
        </p:sp>
        <p:sp>
          <p:nvSpPr>
            <p:cNvPr id="4217" name="Google Shape;4217;p60"/>
            <p:cNvSpPr txBox="1"/>
            <p:nvPr/>
          </p:nvSpPr>
          <p:spPr>
            <a:xfrm>
              <a:off x="4226625" y="1622131"/>
              <a:ext cx="771300" cy="47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a:solidFill>
                    <a:schemeClr val="dk1"/>
                  </a:solidFill>
                  <a:latin typeface="Chewy"/>
                  <a:ea typeface="Chewy"/>
                  <a:cs typeface="Chewy"/>
                  <a:sym typeface="Chewy"/>
                </a:rPr>
                <a:t>04</a:t>
              </a:r>
              <a:endParaRPr sz="2900">
                <a:solidFill>
                  <a:schemeClr val="dk1"/>
                </a:solidFill>
                <a:latin typeface="Chewy"/>
                <a:ea typeface="Chewy"/>
                <a:cs typeface="Chewy"/>
                <a:sym typeface="Chewy"/>
              </a:endParaRPr>
            </a:p>
          </p:txBody>
        </p:sp>
        <p:grpSp>
          <p:nvGrpSpPr>
            <p:cNvPr id="4218" name="Google Shape;4218;p60"/>
            <p:cNvGrpSpPr/>
            <p:nvPr/>
          </p:nvGrpSpPr>
          <p:grpSpPr>
            <a:xfrm>
              <a:off x="4278253" y="2637748"/>
              <a:ext cx="668050" cy="646465"/>
              <a:chOff x="-4822300" y="5302475"/>
              <a:chExt cx="470325" cy="454425"/>
            </a:xfrm>
          </p:grpSpPr>
          <p:sp>
            <p:nvSpPr>
              <p:cNvPr id="4219" name="Google Shape;4219;p60"/>
              <p:cNvSpPr/>
              <p:nvPr/>
            </p:nvSpPr>
            <p:spPr>
              <a:xfrm>
                <a:off x="-4781075" y="5473250"/>
                <a:ext cx="144750" cy="283650"/>
              </a:xfrm>
              <a:custGeom>
                <a:avLst/>
                <a:gdLst/>
                <a:ahLst/>
                <a:cxnLst/>
                <a:rect l="l" t="t" r="r" b="b"/>
                <a:pathLst>
                  <a:path w="5790" h="11346" extrusionOk="0">
                    <a:moveTo>
                      <a:pt x="290" y="0"/>
                    </a:moveTo>
                    <a:lnTo>
                      <a:pt x="1" y="11114"/>
                    </a:lnTo>
                    <a:cubicBezTo>
                      <a:pt x="1" y="11230"/>
                      <a:pt x="117" y="11346"/>
                      <a:pt x="232" y="11346"/>
                    </a:cubicBezTo>
                    <a:lnTo>
                      <a:pt x="5587" y="11346"/>
                    </a:lnTo>
                    <a:cubicBezTo>
                      <a:pt x="5703" y="11346"/>
                      <a:pt x="5789" y="11230"/>
                      <a:pt x="5789" y="11114"/>
                    </a:cubicBezTo>
                    <a:lnTo>
                      <a:pt x="5500" y="0"/>
                    </a:ln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60"/>
              <p:cNvSpPr/>
              <p:nvPr/>
            </p:nvSpPr>
            <p:spPr>
              <a:xfrm>
                <a:off x="-4653000" y="5473250"/>
                <a:ext cx="26800" cy="283650"/>
              </a:xfrm>
              <a:custGeom>
                <a:avLst/>
                <a:gdLst/>
                <a:ahLst/>
                <a:cxnLst/>
                <a:rect l="l" t="t" r="r" b="b"/>
                <a:pathLst>
                  <a:path w="1072" h="11346" extrusionOk="0">
                    <a:moveTo>
                      <a:pt x="1" y="0"/>
                    </a:moveTo>
                    <a:lnTo>
                      <a:pt x="290" y="11114"/>
                    </a:lnTo>
                    <a:cubicBezTo>
                      <a:pt x="290" y="11230"/>
                      <a:pt x="203" y="11346"/>
                      <a:pt x="88" y="11346"/>
                    </a:cubicBezTo>
                    <a:lnTo>
                      <a:pt x="840" y="11346"/>
                    </a:lnTo>
                    <a:cubicBezTo>
                      <a:pt x="956" y="11346"/>
                      <a:pt x="1072" y="11230"/>
                      <a:pt x="1072" y="11114"/>
                    </a:cubicBezTo>
                    <a:lnTo>
                      <a:pt x="782" y="0"/>
                    </a:ln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60"/>
              <p:cNvSpPr/>
              <p:nvPr/>
            </p:nvSpPr>
            <p:spPr>
              <a:xfrm>
                <a:off x="-4822300" y="5349500"/>
                <a:ext cx="237350" cy="184550"/>
              </a:xfrm>
              <a:custGeom>
                <a:avLst/>
                <a:gdLst/>
                <a:ahLst/>
                <a:cxnLst/>
                <a:rect l="l" t="t" r="r" b="b"/>
                <a:pathLst>
                  <a:path w="9494" h="7382" extrusionOk="0">
                    <a:moveTo>
                      <a:pt x="0" y="1"/>
                    </a:moveTo>
                    <a:lnTo>
                      <a:pt x="0" y="4748"/>
                    </a:lnTo>
                    <a:cubicBezTo>
                      <a:pt x="0" y="6195"/>
                      <a:pt x="1158" y="7381"/>
                      <a:pt x="2634" y="7381"/>
                    </a:cubicBezTo>
                    <a:lnTo>
                      <a:pt x="6860" y="7381"/>
                    </a:lnTo>
                    <a:cubicBezTo>
                      <a:pt x="8336" y="7381"/>
                      <a:pt x="9493" y="6195"/>
                      <a:pt x="9493" y="4748"/>
                    </a:cubicBezTo>
                    <a:lnTo>
                      <a:pt x="9493" y="1"/>
                    </a:ln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60"/>
              <p:cNvSpPr/>
              <p:nvPr/>
            </p:nvSpPr>
            <p:spPr>
              <a:xfrm>
                <a:off x="-4822300" y="5302475"/>
                <a:ext cx="44150" cy="100600"/>
              </a:xfrm>
              <a:custGeom>
                <a:avLst/>
                <a:gdLst/>
                <a:ahLst/>
                <a:cxnLst/>
                <a:rect l="l" t="t" r="r" b="b"/>
                <a:pathLst>
                  <a:path w="1766" h="4024" extrusionOk="0">
                    <a:moveTo>
                      <a:pt x="579" y="203"/>
                    </a:moveTo>
                    <a:cubicBezTo>
                      <a:pt x="261" y="203"/>
                      <a:pt x="0" y="464"/>
                      <a:pt x="0" y="782"/>
                    </a:cubicBezTo>
                    <a:lnTo>
                      <a:pt x="0" y="3966"/>
                    </a:lnTo>
                    <a:lnTo>
                      <a:pt x="0" y="4024"/>
                    </a:lnTo>
                    <a:lnTo>
                      <a:pt x="1187" y="4024"/>
                    </a:lnTo>
                    <a:cubicBezTo>
                      <a:pt x="1505" y="4024"/>
                      <a:pt x="1766" y="3763"/>
                      <a:pt x="1766" y="3445"/>
                    </a:cubicBezTo>
                    <a:cubicBezTo>
                      <a:pt x="1766" y="1"/>
                      <a:pt x="1766" y="261"/>
                      <a:pt x="1766" y="203"/>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60"/>
              <p:cNvSpPr/>
              <p:nvPr/>
            </p:nvSpPr>
            <p:spPr>
              <a:xfrm>
                <a:off x="-4762975" y="5302475"/>
                <a:ext cx="44150" cy="100600"/>
              </a:xfrm>
              <a:custGeom>
                <a:avLst/>
                <a:gdLst/>
                <a:ahLst/>
                <a:cxnLst/>
                <a:rect l="l" t="t" r="r" b="b"/>
                <a:pathLst>
                  <a:path w="1766" h="4024" extrusionOk="0">
                    <a:moveTo>
                      <a:pt x="579" y="203"/>
                    </a:moveTo>
                    <a:cubicBezTo>
                      <a:pt x="261" y="203"/>
                      <a:pt x="0" y="464"/>
                      <a:pt x="0" y="782"/>
                    </a:cubicBezTo>
                    <a:lnTo>
                      <a:pt x="0" y="3966"/>
                    </a:lnTo>
                    <a:lnTo>
                      <a:pt x="0" y="4024"/>
                    </a:lnTo>
                    <a:lnTo>
                      <a:pt x="1187" y="4024"/>
                    </a:lnTo>
                    <a:cubicBezTo>
                      <a:pt x="1505" y="4024"/>
                      <a:pt x="1766" y="3763"/>
                      <a:pt x="1766" y="3445"/>
                    </a:cubicBezTo>
                    <a:cubicBezTo>
                      <a:pt x="1766" y="1"/>
                      <a:pt x="1766" y="261"/>
                      <a:pt x="1766" y="203"/>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60"/>
              <p:cNvSpPr/>
              <p:nvPr/>
            </p:nvSpPr>
            <p:spPr>
              <a:xfrm>
                <a:off x="-4703650" y="5303200"/>
                <a:ext cx="44175" cy="99875"/>
              </a:xfrm>
              <a:custGeom>
                <a:avLst/>
                <a:gdLst/>
                <a:ahLst/>
                <a:cxnLst/>
                <a:rect l="l" t="t" r="r" b="b"/>
                <a:pathLst>
                  <a:path w="1767" h="3995" extrusionOk="0">
                    <a:moveTo>
                      <a:pt x="580" y="174"/>
                    </a:moveTo>
                    <a:cubicBezTo>
                      <a:pt x="261" y="174"/>
                      <a:pt x="1" y="435"/>
                      <a:pt x="1" y="753"/>
                    </a:cubicBezTo>
                    <a:lnTo>
                      <a:pt x="1" y="3937"/>
                    </a:lnTo>
                    <a:lnTo>
                      <a:pt x="1" y="3995"/>
                    </a:lnTo>
                    <a:lnTo>
                      <a:pt x="1187" y="3995"/>
                    </a:lnTo>
                    <a:cubicBezTo>
                      <a:pt x="1506" y="3995"/>
                      <a:pt x="1766" y="3734"/>
                      <a:pt x="1766" y="3416"/>
                    </a:cubicBezTo>
                    <a:cubicBezTo>
                      <a:pt x="1766" y="1"/>
                      <a:pt x="1766" y="232"/>
                      <a:pt x="1766" y="174"/>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60"/>
              <p:cNvSpPr/>
              <p:nvPr/>
            </p:nvSpPr>
            <p:spPr>
              <a:xfrm>
                <a:off x="-4644300" y="5302475"/>
                <a:ext cx="44150" cy="106400"/>
              </a:xfrm>
              <a:custGeom>
                <a:avLst/>
                <a:gdLst/>
                <a:ahLst/>
                <a:cxnLst/>
                <a:rect l="l" t="t" r="r" b="b"/>
                <a:pathLst>
                  <a:path w="1766" h="4256" extrusionOk="0">
                    <a:moveTo>
                      <a:pt x="608" y="203"/>
                    </a:moveTo>
                    <a:cubicBezTo>
                      <a:pt x="260" y="203"/>
                      <a:pt x="0" y="464"/>
                      <a:pt x="0" y="782"/>
                    </a:cubicBezTo>
                    <a:cubicBezTo>
                      <a:pt x="0" y="4255"/>
                      <a:pt x="0" y="3937"/>
                      <a:pt x="0" y="4024"/>
                    </a:cubicBezTo>
                    <a:lnTo>
                      <a:pt x="1187" y="4024"/>
                    </a:lnTo>
                    <a:cubicBezTo>
                      <a:pt x="1505" y="4024"/>
                      <a:pt x="1766" y="3763"/>
                      <a:pt x="1766" y="3445"/>
                    </a:cubicBezTo>
                    <a:cubicBezTo>
                      <a:pt x="1766" y="1"/>
                      <a:pt x="1766" y="261"/>
                      <a:pt x="1766" y="203"/>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60"/>
              <p:cNvSpPr/>
              <p:nvPr/>
            </p:nvSpPr>
            <p:spPr>
              <a:xfrm>
                <a:off x="-4644300" y="5302475"/>
                <a:ext cx="59350" cy="113625"/>
              </a:xfrm>
              <a:custGeom>
                <a:avLst/>
                <a:gdLst/>
                <a:ahLst/>
                <a:cxnLst/>
                <a:rect l="l" t="t" r="r" b="b"/>
                <a:pathLst>
                  <a:path w="2374" h="4545" extrusionOk="0">
                    <a:moveTo>
                      <a:pt x="1621" y="203"/>
                    </a:moveTo>
                    <a:cubicBezTo>
                      <a:pt x="1621" y="261"/>
                      <a:pt x="1621" y="1"/>
                      <a:pt x="1621" y="3445"/>
                    </a:cubicBezTo>
                    <a:cubicBezTo>
                      <a:pt x="1621" y="3763"/>
                      <a:pt x="1360" y="4024"/>
                      <a:pt x="1042" y="4024"/>
                    </a:cubicBezTo>
                    <a:lnTo>
                      <a:pt x="0" y="4024"/>
                    </a:lnTo>
                    <a:cubicBezTo>
                      <a:pt x="58" y="4313"/>
                      <a:pt x="289" y="4545"/>
                      <a:pt x="608" y="4545"/>
                    </a:cubicBezTo>
                    <a:lnTo>
                      <a:pt x="1794" y="4545"/>
                    </a:lnTo>
                    <a:cubicBezTo>
                      <a:pt x="2113" y="4545"/>
                      <a:pt x="2373" y="4284"/>
                      <a:pt x="2373" y="3966"/>
                    </a:cubicBezTo>
                    <a:lnTo>
                      <a:pt x="2373" y="782"/>
                    </a:lnTo>
                    <a:cubicBezTo>
                      <a:pt x="2373" y="464"/>
                      <a:pt x="2113" y="203"/>
                      <a:pt x="1794" y="203"/>
                    </a:cubicBez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60"/>
              <p:cNvSpPr/>
              <p:nvPr/>
            </p:nvSpPr>
            <p:spPr>
              <a:xfrm>
                <a:off x="-4822300" y="5302475"/>
                <a:ext cx="59350" cy="113625"/>
              </a:xfrm>
              <a:custGeom>
                <a:avLst/>
                <a:gdLst/>
                <a:ahLst/>
                <a:cxnLst/>
                <a:rect l="l" t="t" r="r" b="b"/>
                <a:pathLst>
                  <a:path w="2374" h="4545" extrusionOk="0">
                    <a:moveTo>
                      <a:pt x="1592" y="203"/>
                    </a:moveTo>
                    <a:cubicBezTo>
                      <a:pt x="1621" y="261"/>
                      <a:pt x="1621" y="1"/>
                      <a:pt x="1621" y="3445"/>
                    </a:cubicBezTo>
                    <a:cubicBezTo>
                      <a:pt x="1621" y="3763"/>
                      <a:pt x="1360" y="4024"/>
                      <a:pt x="1013" y="4024"/>
                    </a:cubicBezTo>
                    <a:lnTo>
                      <a:pt x="0" y="4024"/>
                    </a:lnTo>
                    <a:cubicBezTo>
                      <a:pt x="29" y="4313"/>
                      <a:pt x="290" y="4545"/>
                      <a:pt x="579" y="4545"/>
                    </a:cubicBezTo>
                    <a:lnTo>
                      <a:pt x="1795" y="4545"/>
                    </a:lnTo>
                    <a:cubicBezTo>
                      <a:pt x="2113" y="4545"/>
                      <a:pt x="2373" y="4284"/>
                      <a:pt x="2373" y="3966"/>
                    </a:cubicBezTo>
                    <a:lnTo>
                      <a:pt x="2373" y="782"/>
                    </a:lnTo>
                    <a:cubicBezTo>
                      <a:pt x="2373" y="464"/>
                      <a:pt x="2113" y="203"/>
                      <a:pt x="1795" y="203"/>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60"/>
              <p:cNvSpPr/>
              <p:nvPr/>
            </p:nvSpPr>
            <p:spPr>
              <a:xfrm>
                <a:off x="-4762975" y="5302475"/>
                <a:ext cx="59350" cy="113625"/>
              </a:xfrm>
              <a:custGeom>
                <a:avLst/>
                <a:gdLst/>
                <a:ahLst/>
                <a:cxnLst/>
                <a:rect l="l" t="t" r="r" b="b"/>
                <a:pathLst>
                  <a:path w="2374" h="4545" extrusionOk="0">
                    <a:moveTo>
                      <a:pt x="1621" y="203"/>
                    </a:moveTo>
                    <a:cubicBezTo>
                      <a:pt x="1621" y="261"/>
                      <a:pt x="1621" y="1"/>
                      <a:pt x="1621" y="3445"/>
                    </a:cubicBezTo>
                    <a:cubicBezTo>
                      <a:pt x="1621" y="3763"/>
                      <a:pt x="1361" y="4024"/>
                      <a:pt x="1013" y="4024"/>
                    </a:cubicBezTo>
                    <a:lnTo>
                      <a:pt x="0" y="4024"/>
                    </a:lnTo>
                    <a:cubicBezTo>
                      <a:pt x="29" y="4313"/>
                      <a:pt x="290" y="4545"/>
                      <a:pt x="579" y="4545"/>
                    </a:cubicBezTo>
                    <a:lnTo>
                      <a:pt x="1795" y="4545"/>
                    </a:lnTo>
                    <a:cubicBezTo>
                      <a:pt x="2113" y="4545"/>
                      <a:pt x="2374" y="4284"/>
                      <a:pt x="2374" y="3966"/>
                    </a:cubicBezTo>
                    <a:lnTo>
                      <a:pt x="2374" y="782"/>
                    </a:lnTo>
                    <a:cubicBezTo>
                      <a:pt x="2374" y="464"/>
                      <a:pt x="2113" y="203"/>
                      <a:pt x="1795" y="203"/>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60"/>
              <p:cNvSpPr/>
              <p:nvPr/>
            </p:nvSpPr>
            <p:spPr>
              <a:xfrm>
                <a:off x="-4703650" y="5365425"/>
                <a:ext cx="59350" cy="50675"/>
              </a:xfrm>
              <a:custGeom>
                <a:avLst/>
                <a:gdLst/>
                <a:ahLst/>
                <a:cxnLst/>
                <a:rect l="l" t="t" r="r" b="b"/>
                <a:pathLst>
                  <a:path w="2374" h="2027" extrusionOk="0">
                    <a:moveTo>
                      <a:pt x="1621" y="1"/>
                    </a:moveTo>
                    <a:lnTo>
                      <a:pt x="1621" y="927"/>
                    </a:lnTo>
                    <a:cubicBezTo>
                      <a:pt x="1621" y="1245"/>
                      <a:pt x="1361" y="1535"/>
                      <a:pt x="1043" y="1535"/>
                    </a:cubicBezTo>
                    <a:lnTo>
                      <a:pt x="1" y="1535"/>
                    </a:lnTo>
                    <a:cubicBezTo>
                      <a:pt x="59" y="1824"/>
                      <a:pt x="290" y="2027"/>
                      <a:pt x="580" y="2027"/>
                    </a:cubicBezTo>
                    <a:lnTo>
                      <a:pt x="1795" y="2027"/>
                    </a:lnTo>
                    <a:cubicBezTo>
                      <a:pt x="2114" y="2027"/>
                      <a:pt x="2374" y="1766"/>
                      <a:pt x="2374" y="1448"/>
                    </a:cubicBezTo>
                    <a:lnTo>
                      <a:pt x="2374" y="1"/>
                    </a:ln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60"/>
              <p:cNvSpPr/>
              <p:nvPr/>
            </p:nvSpPr>
            <p:spPr>
              <a:xfrm>
                <a:off x="-4663125" y="5304650"/>
                <a:ext cx="18825" cy="60800"/>
              </a:xfrm>
              <a:custGeom>
                <a:avLst/>
                <a:gdLst/>
                <a:ahLst/>
                <a:cxnLst/>
                <a:rect l="l" t="t" r="r" b="b"/>
                <a:pathLst>
                  <a:path w="753" h="2432" extrusionOk="0">
                    <a:moveTo>
                      <a:pt x="0" y="116"/>
                    </a:moveTo>
                    <a:cubicBezTo>
                      <a:pt x="0" y="174"/>
                      <a:pt x="0" y="1"/>
                      <a:pt x="0" y="2432"/>
                    </a:cubicBezTo>
                    <a:lnTo>
                      <a:pt x="753" y="2432"/>
                    </a:lnTo>
                    <a:lnTo>
                      <a:pt x="753" y="695"/>
                    </a:lnTo>
                    <a:cubicBezTo>
                      <a:pt x="753" y="377"/>
                      <a:pt x="493" y="116"/>
                      <a:pt x="174" y="116"/>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60"/>
              <p:cNvSpPr/>
              <p:nvPr/>
            </p:nvSpPr>
            <p:spPr>
              <a:xfrm>
                <a:off x="-4703650" y="5379175"/>
                <a:ext cx="118700" cy="128825"/>
              </a:xfrm>
              <a:custGeom>
                <a:avLst/>
                <a:gdLst/>
                <a:ahLst/>
                <a:cxnLst/>
                <a:rect l="l" t="t" r="r" b="b"/>
                <a:pathLst>
                  <a:path w="4748" h="5153" extrusionOk="0">
                    <a:moveTo>
                      <a:pt x="290" y="1"/>
                    </a:moveTo>
                    <a:cubicBezTo>
                      <a:pt x="145" y="1"/>
                      <a:pt x="1" y="145"/>
                      <a:pt x="1" y="290"/>
                    </a:cubicBezTo>
                    <a:cubicBezTo>
                      <a:pt x="1" y="1448"/>
                      <a:pt x="927" y="2374"/>
                      <a:pt x="2085" y="2374"/>
                    </a:cubicBezTo>
                    <a:lnTo>
                      <a:pt x="2374" y="2374"/>
                    </a:lnTo>
                    <a:cubicBezTo>
                      <a:pt x="1564" y="3097"/>
                      <a:pt x="1101" y="4082"/>
                      <a:pt x="1101" y="5152"/>
                    </a:cubicBezTo>
                    <a:lnTo>
                      <a:pt x="4747" y="3561"/>
                    </a:lnTo>
                    <a:lnTo>
                      <a:pt x="4747" y="1014"/>
                    </a:lnTo>
                    <a:cubicBezTo>
                      <a:pt x="4747" y="464"/>
                      <a:pt x="4313" y="1"/>
                      <a:pt x="3763" y="1"/>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60"/>
              <p:cNvSpPr/>
              <p:nvPr/>
            </p:nvSpPr>
            <p:spPr>
              <a:xfrm>
                <a:off x="-4710875" y="5372675"/>
                <a:ext cx="126650" cy="142550"/>
              </a:xfrm>
              <a:custGeom>
                <a:avLst/>
                <a:gdLst/>
                <a:ahLst/>
                <a:cxnLst/>
                <a:rect l="l" t="t" r="r" b="b"/>
                <a:pathLst>
                  <a:path w="5066" h="5702" extrusionOk="0">
                    <a:moveTo>
                      <a:pt x="579" y="0"/>
                    </a:moveTo>
                    <a:cubicBezTo>
                      <a:pt x="261" y="0"/>
                      <a:pt x="0" y="261"/>
                      <a:pt x="0" y="579"/>
                    </a:cubicBezTo>
                    <a:cubicBezTo>
                      <a:pt x="0" y="1766"/>
                      <a:pt x="869" y="2750"/>
                      <a:pt x="2026" y="2894"/>
                    </a:cubicBezTo>
                    <a:cubicBezTo>
                      <a:pt x="1447" y="3618"/>
                      <a:pt x="1129" y="4486"/>
                      <a:pt x="1129" y="5412"/>
                    </a:cubicBezTo>
                    <a:cubicBezTo>
                      <a:pt x="1129" y="5586"/>
                      <a:pt x="1245" y="5702"/>
                      <a:pt x="1390" y="5702"/>
                    </a:cubicBezTo>
                    <a:cubicBezTo>
                      <a:pt x="1563" y="5702"/>
                      <a:pt x="1679" y="5586"/>
                      <a:pt x="1679" y="5412"/>
                    </a:cubicBezTo>
                    <a:cubicBezTo>
                      <a:pt x="1679" y="4428"/>
                      <a:pt x="2113" y="3502"/>
                      <a:pt x="2837" y="2865"/>
                    </a:cubicBezTo>
                    <a:cubicBezTo>
                      <a:pt x="2952" y="2779"/>
                      <a:pt x="2981" y="2663"/>
                      <a:pt x="2923" y="2547"/>
                    </a:cubicBezTo>
                    <a:cubicBezTo>
                      <a:pt x="2895" y="2431"/>
                      <a:pt x="2779" y="2373"/>
                      <a:pt x="2663" y="2373"/>
                    </a:cubicBezTo>
                    <a:lnTo>
                      <a:pt x="2374" y="2373"/>
                    </a:lnTo>
                    <a:cubicBezTo>
                      <a:pt x="1390" y="2373"/>
                      <a:pt x="579" y="1563"/>
                      <a:pt x="579" y="579"/>
                    </a:cubicBezTo>
                    <a:cubicBezTo>
                      <a:pt x="579" y="550"/>
                      <a:pt x="579" y="550"/>
                      <a:pt x="579" y="550"/>
                    </a:cubicBezTo>
                    <a:lnTo>
                      <a:pt x="4052" y="550"/>
                    </a:lnTo>
                    <a:cubicBezTo>
                      <a:pt x="4429" y="550"/>
                      <a:pt x="4747" y="868"/>
                      <a:pt x="4747" y="1274"/>
                    </a:cubicBezTo>
                    <a:lnTo>
                      <a:pt x="4747" y="3821"/>
                    </a:lnTo>
                    <a:cubicBezTo>
                      <a:pt x="4747" y="3965"/>
                      <a:pt x="4892" y="4110"/>
                      <a:pt x="5036" y="4110"/>
                    </a:cubicBezTo>
                    <a:cubicBezTo>
                      <a:pt x="5065" y="3907"/>
                      <a:pt x="5036" y="4110"/>
                      <a:pt x="5036" y="463"/>
                    </a:cubicBezTo>
                    <a:cubicBezTo>
                      <a:pt x="4805" y="174"/>
                      <a:pt x="4457" y="0"/>
                      <a:pt x="4052" y="0"/>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60"/>
              <p:cNvSpPr/>
              <p:nvPr/>
            </p:nvSpPr>
            <p:spPr>
              <a:xfrm>
                <a:off x="-4650825" y="5379900"/>
                <a:ext cx="65875" cy="154150"/>
              </a:xfrm>
              <a:custGeom>
                <a:avLst/>
                <a:gdLst/>
                <a:ahLst/>
                <a:cxnLst/>
                <a:rect l="l" t="t" r="r" b="b"/>
                <a:pathLst>
                  <a:path w="2635" h="6166" extrusionOk="0">
                    <a:moveTo>
                      <a:pt x="2113" y="1"/>
                    </a:moveTo>
                    <a:lnTo>
                      <a:pt x="2113" y="3532"/>
                    </a:lnTo>
                    <a:cubicBezTo>
                      <a:pt x="2113" y="4805"/>
                      <a:pt x="1187" y="5876"/>
                      <a:pt x="1" y="6107"/>
                    </a:cubicBezTo>
                    <a:lnTo>
                      <a:pt x="1" y="6165"/>
                    </a:lnTo>
                    <a:cubicBezTo>
                      <a:pt x="1477" y="6165"/>
                      <a:pt x="2634" y="4979"/>
                      <a:pt x="2634" y="3532"/>
                    </a:cubicBezTo>
                    <a:lnTo>
                      <a:pt x="2634" y="348"/>
                    </a:lnTo>
                    <a:cubicBezTo>
                      <a:pt x="2519" y="174"/>
                      <a:pt x="2316" y="58"/>
                      <a:pt x="2113" y="1"/>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60"/>
              <p:cNvSpPr/>
              <p:nvPr/>
            </p:nvSpPr>
            <p:spPr>
              <a:xfrm>
                <a:off x="-4749225" y="5560075"/>
                <a:ext cx="91200" cy="147625"/>
              </a:xfrm>
              <a:custGeom>
                <a:avLst/>
                <a:gdLst/>
                <a:ahLst/>
                <a:cxnLst/>
                <a:rect l="l" t="t" r="r" b="b"/>
                <a:pathLst>
                  <a:path w="3648" h="5905" extrusionOk="0">
                    <a:moveTo>
                      <a:pt x="1824" y="984"/>
                    </a:moveTo>
                    <a:cubicBezTo>
                      <a:pt x="2316" y="984"/>
                      <a:pt x="2721" y="1389"/>
                      <a:pt x="2721" y="1882"/>
                    </a:cubicBezTo>
                    <a:cubicBezTo>
                      <a:pt x="2721" y="2345"/>
                      <a:pt x="2316" y="2750"/>
                      <a:pt x="1824" y="2750"/>
                    </a:cubicBezTo>
                    <a:cubicBezTo>
                      <a:pt x="1332" y="2750"/>
                      <a:pt x="955" y="2345"/>
                      <a:pt x="955" y="1882"/>
                    </a:cubicBezTo>
                    <a:cubicBezTo>
                      <a:pt x="955" y="1389"/>
                      <a:pt x="1332" y="984"/>
                      <a:pt x="1824" y="984"/>
                    </a:cubicBezTo>
                    <a:close/>
                    <a:moveTo>
                      <a:pt x="1824" y="0"/>
                    </a:moveTo>
                    <a:cubicBezTo>
                      <a:pt x="811" y="0"/>
                      <a:pt x="0" y="840"/>
                      <a:pt x="0" y="1882"/>
                    </a:cubicBezTo>
                    <a:cubicBezTo>
                      <a:pt x="0" y="2750"/>
                      <a:pt x="579" y="3473"/>
                      <a:pt x="1361" y="3676"/>
                    </a:cubicBezTo>
                    <a:lnTo>
                      <a:pt x="1361" y="4284"/>
                    </a:lnTo>
                    <a:lnTo>
                      <a:pt x="1158" y="4284"/>
                    </a:lnTo>
                    <a:cubicBezTo>
                      <a:pt x="898" y="4284"/>
                      <a:pt x="666" y="4486"/>
                      <a:pt x="666" y="4747"/>
                    </a:cubicBezTo>
                    <a:cubicBezTo>
                      <a:pt x="666" y="5007"/>
                      <a:pt x="898" y="5210"/>
                      <a:pt x="1158" y="5210"/>
                    </a:cubicBezTo>
                    <a:lnTo>
                      <a:pt x="1361" y="5210"/>
                    </a:lnTo>
                    <a:lnTo>
                      <a:pt x="1361" y="5441"/>
                    </a:lnTo>
                    <a:cubicBezTo>
                      <a:pt x="1361" y="5702"/>
                      <a:pt x="1563" y="5905"/>
                      <a:pt x="1824" y="5905"/>
                    </a:cubicBezTo>
                    <a:cubicBezTo>
                      <a:pt x="2084" y="5905"/>
                      <a:pt x="2287" y="5702"/>
                      <a:pt x="2287" y="5441"/>
                    </a:cubicBezTo>
                    <a:lnTo>
                      <a:pt x="2287" y="5210"/>
                    </a:lnTo>
                    <a:lnTo>
                      <a:pt x="2518" y="5210"/>
                    </a:lnTo>
                    <a:cubicBezTo>
                      <a:pt x="2750" y="5210"/>
                      <a:pt x="2981" y="5007"/>
                      <a:pt x="2981" y="4747"/>
                    </a:cubicBezTo>
                    <a:cubicBezTo>
                      <a:pt x="2981" y="4486"/>
                      <a:pt x="2750" y="4284"/>
                      <a:pt x="2518" y="4284"/>
                    </a:cubicBezTo>
                    <a:lnTo>
                      <a:pt x="2287" y="4284"/>
                    </a:lnTo>
                    <a:lnTo>
                      <a:pt x="2287" y="3676"/>
                    </a:lnTo>
                    <a:cubicBezTo>
                      <a:pt x="3068" y="3473"/>
                      <a:pt x="3647" y="2750"/>
                      <a:pt x="3647" y="1882"/>
                    </a:cubicBezTo>
                    <a:cubicBezTo>
                      <a:pt x="3647" y="840"/>
                      <a:pt x="2837" y="0"/>
                      <a:pt x="18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60"/>
              <p:cNvSpPr/>
              <p:nvPr/>
            </p:nvSpPr>
            <p:spPr>
              <a:xfrm>
                <a:off x="-4519125" y="5515200"/>
                <a:ext cx="123750" cy="241700"/>
              </a:xfrm>
              <a:custGeom>
                <a:avLst/>
                <a:gdLst/>
                <a:ahLst/>
                <a:cxnLst/>
                <a:rect l="l" t="t" r="r" b="b"/>
                <a:pathLst>
                  <a:path w="4950" h="9668" extrusionOk="0">
                    <a:moveTo>
                      <a:pt x="261" y="1"/>
                    </a:moveTo>
                    <a:lnTo>
                      <a:pt x="0" y="9465"/>
                    </a:lnTo>
                    <a:cubicBezTo>
                      <a:pt x="0" y="9581"/>
                      <a:pt x="87" y="9668"/>
                      <a:pt x="203" y="9668"/>
                    </a:cubicBezTo>
                    <a:lnTo>
                      <a:pt x="4747" y="9668"/>
                    </a:lnTo>
                    <a:cubicBezTo>
                      <a:pt x="4862" y="9668"/>
                      <a:pt x="4949" y="9581"/>
                      <a:pt x="4949" y="9465"/>
                    </a:cubicBezTo>
                    <a:lnTo>
                      <a:pt x="4689" y="1"/>
                    </a:ln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60"/>
              <p:cNvSpPr/>
              <p:nvPr/>
            </p:nvSpPr>
            <p:spPr>
              <a:xfrm>
                <a:off x="-4409875" y="5515200"/>
                <a:ext cx="22450" cy="241700"/>
              </a:xfrm>
              <a:custGeom>
                <a:avLst/>
                <a:gdLst/>
                <a:ahLst/>
                <a:cxnLst/>
                <a:rect l="l" t="t" r="r" b="b"/>
                <a:pathLst>
                  <a:path w="898" h="9668" extrusionOk="0">
                    <a:moveTo>
                      <a:pt x="0" y="1"/>
                    </a:moveTo>
                    <a:lnTo>
                      <a:pt x="261" y="9465"/>
                    </a:lnTo>
                    <a:cubicBezTo>
                      <a:pt x="261" y="9581"/>
                      <a:pt x="174" y="9668"/>
                      <a:pt x="58" y="9668"/>
                    </a:cubicBezTo>
                    <a:lnTo>
                      <a:pt x="724" y="9668"/>
                    </a:lnTo>
                    <a:cubicBezTo>
                      <a:pt x="811" y="9668"/>
                      <a:pt x="898" y="9581"/>
                      <a:pt x="898" y="9465"/>
                    </a:cubicBezTo>
                    <a:lnTo>
                      <a:pt x="637" y="1"/>
                    </a:ln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60"/>
              <p:cNvSpPr/>
              <p:nvPr/>
            </p:nvSpPr>
            <p:spPr>
              <a:xfrm>
                <a:off x="-4554600" y="5409575"/>
                <a:ext cx="202625" cy="157025"/>
              </a:xfrm>
              <a:custGeom>
                <a:avLst/>
                <a:gdLst/>
                <a:ahLst/>
                <a:cxnLst/>
                <a:rect l="l" t="t" r="r" b="b"/>
                <a:pathLst>
                  <a:path w="8105" h="6281" extrusionOk="0">
                    <a:moveTo>
                      <a:pt x="1" y="0"/>
                    </a:moveTo>
                    <a:lnTo>
                      <a:pt x="1" y="4052"/>
                    </a:lnTo>
                    <a:cubicBezTo>
                      <a:pt x="1" y="5297"/>
                      <a:pt x="1014" y="6281"/>
                      <a:pt x="2258" y="6281"/>
                    </a:cubicBezTo>
                    <a:lnTo>
                      <a:pt x="5876" y="6281"/>
                    </a:lnTo>
                    <a:cubicBezTo>
                      <a:pt x="7092" y="6281"/>
                      <a:pt x="8105" y="5297"/>
                      <a:pt x="8105" y="4052"/>
                    </a:cubicBezTo>
                    <a:lnTo>
                      <a:pt x="8105" y="0"/>
                    </a:ln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60"/>
              <p:cNvSpPr/>
              <p:nvPr/>
            </p:nvSpPr>
            <p:spPr>
              <a:xfrm>
                <a:off x="-4554600" y="5369775"/>
                <a:ext cx="37650" cy="85400"/>
              </a:xfrm>
              <a:custGeom>
                <a:avLst/>
                <a:gdLst/>
                <a:ahLst/>
                <a:cxnLst/>
                <a:rect l="l" t="t" r="r" b="b"/>
                <a:pathLst>
                  <a:path w="1506" h="3416" extrusionOk="0">
                    <a:moveTo>
                      <a:pt x="493" y="145"/>
                    </a:moveTo>
                    <a:cubicBezTo>
                      <a:pt x="232" y="145"/>
                      <a:pt x="1" y="377"/>
                      <a:pt x="1" y="666"/>
                    </a:cubicBezTo>
                    <a:lnTo>
                      <a:pt x="1" y="3358"/>
                    </a:lnTo>
                    <a:lnTo>
                      <a:pt x="1" y="3416"/>
                    </a:lnTo>
                    <a:lnTo>
                      <a:pt x="1014" y="3416"/>
                    </a:lnTo>
                    <a:cubicBezTo>
                      <a:pt x="1274" y="3416"/>
                      <a:pt x="1506" y="3213"/>
                      <a:pt x="1506" y="2924"/>
                    </a:cubicBezTo>
                    <a:cubicBezTo>
                      <a:pt x="1506" y="0"/>
                      <a:pt x="1506" y="203"/>
                      <a:pt x="1506" y="145"/>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60"/>
              <p:cNvSpPr/>
              <p:nvPr/>
            </p:nvSpPr>
            <p:spPr>
              <a:xfrm>
                <a:off x="-4503950" y="5369775"/>
                <a:ext cx="37650" cy="85400"/>
              </a:xfrm>
              <a:custGeom>
                <a:avLst/>
                <a:gdLst/>
                <a:ahLst/>
                <a:cxnLst/>
                <a:rect l="l" t="t" r="r" b="b"/>
                <a:pathLst>
                  <a:path w="1506" h="3416" extrusionOk="0">
                    <a:moveTo>
                      <a:pt x="493" y="145"/>
                    </a:moveTo>
                    <a:cubicBezTo>
                      <a:pt x="232" y="145"/>
                      <a:pt x="1" y="377"/>
                      <a:pt x="1" y="666"/>
                    </a:cubicBezTo>
                    <a:lnTo>
                      <a:pt x="1" y="3358"/>
                    </a:lnTo>
                    <a:lnTo>
                      <a:pt x="1" y="3416"/>
                    </a:lnTo>
                    <a:lnTo>
                      <a:pt x="1014" y="3416"/>
                    </a:lnTo>
                    <a:cubicBezTo>
                      <a:pt x="1274" y="3416"/>
                      <a:pt x="1506" y="3213"/>
                      <a:pt x="1506" y="2924"/>
                    </a:cubicBezTo>
                    <a:cubicBezTo>
                      <a:pt x="1506" y="0"/>
                      <a:pt x="1506" y="203"/>
                      <a:pt x="1506" y="145"/>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60"/>
              <p:cNvSpPr/>
              <p:nvPr/>
            </p:nvSpPr>
            <p:spPr>
              <a:xfrm>
                <a:off x="-4453300" y="5370500"/>
                <a:ext cx="37650" cy="84675"/>
              </a:xfrm>
              <a:custGeom>
                <a:avLst/>
                <a:gdLst/>
                <a:ahLst/>
                <a:cxnLst/>
                <a:rect l="l" t="t" r="r" b="b"/>
                <a:pathLst>
                  <a:path w="1506" h="3387" extrusionOk="0">
                    <a:moveTo>
                      <a:pt x="493" y="116"/>
                    </a:moveTo>
                    <a:cubicBezTo>
                      <a:pt x="232" y="116"/>
                      <a:pt x="1" y="348"/>
                      <a:pt x="1" y="637"/>
                    </a:cubicBezTo>
                    <a:lnTo>
                      <a:pt x="1" y="3329"/>
                    </a:lnTo>
                    <a:lnTo>
                      <a:pt x="1" y="3387"/>
                    </a:lnTo>
                    <a:lnTo>
                      <a:pt x="1014" y="3387"/>
                    </a:lnTo>
                    <a:cubicBezTo>
                      <a:pt x="1274" y="3387"/>
                      <a:pt x="1506" y="3184"/>
                      <a:pt x="1506" y="2895"/>
                    </a:cubicBezTo>
                    <a:cubicBezTo>
                      <a:pt x="1506" y="0"/>
                      <a:pt x="1506" y="174"/>
                      <a:pt x="1506" y="116"/>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60"/>
              <p:cNvSpPr/>
              <p:nvPr/>
            </p:nvSpPr>
            <p:spPr>
              <a:xfrm>
                <a:off x="-4402650" y="5369775"/>
                <a:ext cx="37650" cy="90475"/>
              </a:xfrm>
              <a:custGeom>
                <a:avLst/>
                <a:gdLst/>
                <a:ahLst/>
                <a:cxnLst/>
                <a:rect l="l" t="t" r="r" b="b"/>
                <a:pathLst>
                  <a:path w="1506" h="3619" extrusionOk="0">
                    <a:moveTo>
                      <a:pt x="493" y="145"/>
                    </a:moveTo>
                    <a:cubicBezTo>
                      <a:pt x="232" y="145"/>
                      <a:pt x="1" y="377"/>
                      <a:pt x="1" y="666"/>
                    </a:cubicBezTo>
                    <a:cubicBezTo>
                      <a:pt x="1" y="3618"/>
                      <a:pt x="1" y="3329"/>
                      <a:pt x="1" y="3416"/>
                    </a:cubicBezTo>
                    <a:lnTo>
                      <a:pt x="1014" y="3416"/>
                    </a:lnTo>
                    <a:cubicBezTo>
                      <a:pt x="1274" y="3416"/>
                      <a:pt x="1506" y="3213"/>
                      <a:pt x="1506" y="2924"/>
                    </a:cubicBezTo>
                    <a:cubicBezTo>
                      <a:pt x="1506" y="0"/>
                      <a:pt x="1506" y="203"/>
                      <a:pt x="1506" y="145"/>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60"/>
              <p:cNvSpPr/>
              <p:nvPr/>
            </p:nvSpPr>
            <p:spPr>
              <a:xfrm>
                <a:off x="-4402650" y="5369775"/>
                <a:ext cx="50675" cy="96250"/>
              </a:xfrm>
              <a:custGeom>
                <a:avLst/>
                <a:gdLst/>
                <a:ahLst/>
                <a:cxnLst/>
                <a:rect l="l" t="t" r="r" b="b"/>
                <a:pathLst>
                  <a:path w="2027" h="3850" extrusionOk="0">
                    <a:moveTo>
                      <a:pt x="1390" y="145"/>
                    </a:moveTo>
                    <a:cubicBezTo>
                      <a:pt x="1390" y="203"/>
                      <a:pt x="1390" y="0"/>
                      <a:pt x="1390" y="2924"/>
                    </a:cubicBezTo>
                    <a:cubicBezTo>
                      <a:pt x="1390" y="3213"/>
                      <a:pt x="1159" y="3416"/>
                      <a:pt x="869" y="3416"/>
                    </a:cubicBezTo>
                    <a:lnTo>
                      <a:pt x="1" y="3416"/>
                    </a:lnTo>
                    <a:cubicBezTo>
                      <a:pt x="30" y="3676"/>
                      <a:pt x="261" y="3850"/>
                      <a:pt x="493" y="3850"/>
                    </a:cubicBezTo>
                    <a:lnTo>
                      <a:pt x="1535" y="3850"/>
                    </a:lnTo>
                    <a:cubicBezTo>
                      <a:pt x="1795" y="3850"/>
                      <a:pt x="2027" y="3647"/>
                      <a:pt x="2027" y="3358"/>
                    </a:cubicBezTo>
                    <a:lnTo>
                      <a:pt x="2027" y="666"/>
                    </a:lnTo>
                    <a:cubicBezTo>
                      <a:pt x="2027" y="377"/>
                      <a:pt x="1795" y="145"/>
                      <a:pt x="1535" y="145"/>
                    </a:cubicBez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60"/>
              <p:cNvSpPr/>
              <p:nvPr/>
            </p:nvSpPr>
            <p:spPr>
              <a:xfrm>
                <a:off x="-4554600" y="5369775"/>
                <a:ext cx="50675" cy="96250"/>
              </a:xfrm>
              <a:custGeom>
                <a:avLst/>
                <a:gdLst/>
                <a:ahLst/>
                <a:cxnLst/>
                <a:rect l="l" t="t" r="r" b="b"/>
                <a:pathLst>
                  <a:path w="2027" h="3850" extrusionOk="0">
                    <a:moveTo>
                      <a:pt x="1390" y="145"/>
                    </a:moveTo>
                    <a:cubicBezTo>
                      <a:pt x="1390" y="203"/>
                      <a:pt x="1390" y="0"/>
                      <a:pt x="1390" y="2924"/>
                    </a:cubicBezTo>
                    <a:cubicBezTo>
                      <a:pt x="1390" y="3213"/>
                      <a:pt x="1159" y="3416"/>
                      <a:pt x="869" y="3416"/>
                    </a:cubicBezTo>
                    <a:lnTo>
                      <a:pt x="1" y="3416"/>
                    </a:lnTo>
                    <a:cubicBezTo>
                      <a:pt x="30" y="3676"/>
                      <a:pt x="261" y="3850"/>
                      <a:pt x="493" y="3850"/>
                    </a:cubicBezTo>
                    <a:lnTo>
                      <a:pt x="1535" y="3850"/>
                    </a:lnTo>
                    <a:cubicBezTo>
                      <a:pt x="1795" y="3850"/>
                      <a:pt x="2027" y="3647"/>
                      <a:pt x="2027" y="3358"/>
                    </a:cubicBezTo>
                    <a:lnTo>
                      <a:pt x="2027" y="666"/>
                    </a:lnTo>
                    <a:cubicBezTo>
                      <a:pt x="2027" y="377"/>
                      <a:pt x="1795" y="145"/>
                      <a:pt x="1535" y="145"/>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60"/>
              <p:cNvSpPr/>
              <p:nvPr/>
            </p:nvSpPr>
            <p:spPr>
              <a:xfrm>
                <a:off x="-4503950" y="5369775"/>
                <a:ext cx="50675" cy="96250"/>
              </a:xfrm>
              <a:custGeom>
                <a:avLst/>
                <a:gdLst/>
                <a:ahLst/>
                <a:cxnLst/>
                <a:rect l="l" t="t" r="r" b="b"/>
                <a:pathLst>
                  <a:path w="2027" h="3850" extrusionOk="0">
                    <a:moveTo>
                      <a:pt x="1390" y="145"/>
                    </a:moveTo>
                    <a:cubicBezTo>
                      <a:pt x="1390" y="203"/>
                      <a:pt x="1390" y="0"/>
                      <a:pt x="1390" y="2924"/>
                    </a:cubicBezTo>
                    <a:cubicBezTo>
                      <a:pt x="1390" y="3213"/>
                      <a:pt x="1159" y="3416"/>
                      <a:pt x="869" y="3416"/>
                    </a:cubicBezTo>
                    <a:lnTo>
                      <a:pt x="1" y="3416"/>
                    </a:lnTo>
                    <a:cubicBezTo>
                      <a:pt x="30" y="3676"/>
                      <a:pt x="261" y="3850"/>
                      <a:pt x="493" y="3850"/>
                    </a:cubicBezTo>
                    <a:lnTo>
                      <a:pt x="1535" y="3850"/>
                    </a:lnTo>
                    <a:cubicBezTo>
                      <a:pt x="1795" y="3850"/>
                      <a:pt x="2027" y="3647"/>
                      <a:pt x="2027" y="3358"/>
                    </a:cubicBezTo>
                    <a:lnTo>
                      <a:pt x="2027" y="666"/>
                    </a:lnTo>
                    <a:cubicBezTo>
                      <a:pt x="2027" y="377"/>
                      <a:pt x="1795" y="145"/>
                      <a:pt x="1535" y="145"/>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60"/>
              <p:cNvSpPr/>
              <p:nvPr/>
            </p:nvSpPr>
            <p:spPr>
              <a:xfrm>
                <a:off x="-4453300" y="5422600"/>
                <a:ext cx="50675" cy="43425"/>
              </a:xfrm>
              <a:custGeom>
                <a:avLst/>
                <a:gdLst/>
                <a:ahLst/>
                <a:cxnLst/>
                <a:rect l="l" t="t" r="r" b="b"/>
                <a:pathLst>
                  <a:path w="2027" h="1737" extrusionOk="0">
                    <a:moveTo>
                      <a:pt x="1390" y="0"/>
                    </a:moveTo>
                    <a:lnTo>
                      <a:pt x="1390" y="811"/>
                    </a:lnTo>
                    <a:cubicBezTo>
                      <a:pt x="1390" y="1100"/>
                      <a:pt x="1159" y="1303"/>
                      <a:pt x="869" y="1303"/>
                    </a:cubicBezTo>
                    <a:lnTo>
                      <a:pt x="1" y="1303"/>
                    </a:lnTo>
                    <a:cubicBezTo>
                      <a:pt x="30" y="1563"/>
                      <a:pt x="261" y="1737"/>
                      <a:pt x="493" y="1737"/>
                    </a:cubicBezTo>
                    <a:lnTo>
                      <a:pt x="1535" y="1737"/>
                    </a:lnTo>
                    <a:cubicBezTo>
                      <a:pt x="1795" y="1737"/>
                      <a:pt x="2027" y="1534"/>
                      <a:pt x="2027" y="1245"/>
                    </a:cubicBezTo>
                    <a:lnTo>
                      <a:pt x="2027" y="0"/>
                    </a:ln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60"/>
              <p:cNvSpPr/>
              <p:nvPr/>
            </p:nvSpPr>
            <p:spPr>
              <a:xfrm>
                <a:off x="-4418550" y="5371225"/>
                <a:ext cx="15925" cy="51400"/>
              </a:xfrm>
              <a:custGeom>
                <a:avLst/>
                <a:gdLst/>
                <a:ahLst/>
                <a:cxnLst/>
                <a:rect l="l" t="t" r="r" b="b"/>
                <a:pathLst>
                  <a:path w="637" h="2056" extrusionOk="0">
                    <a:moveTo>
                      <a:pt x="0" y="87"/>
                    </a:moveTo>
                    <a:cubicBezTo>
                      <a:pt x="0" y="145"/>
                      <a:pt x="0" y="0"/>
                      <a:pt x="0" y="2055"/>
                    </a:cubicBezTo>
                    <a:lnTo>
                      <a:pt x="637" y="2055"/>
                    </a:lnTo>
                    <a:lnTo>
                      <a:pt x="637" y="608"/>
                    </a:lnTo>
                    <a:cubicBezTo>
                      <a:pt x="637" y="319"/>
                      <a:pt x="405" y="87"/>
                      <a:pt x="145" y="87"/>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60"/>
              <p:cNvSpPr/>
              <p:nvPr/>
            </p:nvSpPr>
            <p:spPr>
              <a:xfrm>
                <a:off x="-4453300" y="5434900"/>
                <a:ext cx="101325" cy="110000"/>
              </a:xfrm>
              <a:custGeom>
                <a:avLst/>
                <a:gdLst/>
                <a:ahLst/>
                <a:cxnLst/>
                <a:rect l="l" t="t" r="r" b="b"/>
                <a:pathLst>
                  <a:path w="4053" h="4400" extrusionOk="0">
                    <a:moveTo>
                      <a:pt x="261" y="0"/>
                    </a:moveTo>
                    <a:cubicBezTo>
                      <a:pt x="117" y="0"/>
                      <a:pt x="1" y="116"/>
                      <a:pt x="1" y="261"/>
                    </a:cubicBezTo>
                    <a:cubicBezTo>
                      <a:pt x="1" y="1245"/>
                      <a:pt x="811" y="2026"/>
                      <a:pt x="1766" y="2026"/>
                    </a:cubicBezTo>
                    <a:lnTo>
                      <a:pt x="2027" y="2026"/>
                    </a:lnTo>
                    <a:cubicBezTo>
                      <a:pt x="1361" y="2634"/>
                      <a:pt x="956" y="3502"/>
                      <a:pt x="956" y="4399"/>
                    </a:cubicBezTo>
                    <a:lnTo>
                      <a:pt x="4053" y="3039"/>
                    </a:lnTo>
                    <a:lnTo>
                      <a:pt x="4053" y="868"/>
                    </a:lnTo>
                    <a:cubicBezTo>
                      <a:pt x="4053" y="405"/>
                      <a:pt x="3677" y="0"/>
                      <a:pt x="3213" y="0"/>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60"/>
              <p:cNvSpPr/>
              <p:nvPr/>
            </p:nvSpPr>
            <p:spPr>
              <a:xfrm>
                <a:off x="-4459075" y="5429100"/>
                <a:ext cx="107100" cy="121575"/>
              </a:xfrm>
              <a:custGeom>
                <a:avLst/>
                <a:gdLst/>
                <a:ahLst/>
                <a:cxnLst/>
                <a:rect l="l" t="t" r="r" b="b"/>
                <a:pathLst>
                  <a:path w="4284" h="4863" extrusionOk="0">
                    <a:moveTo>
                      <a:pt x="492" y="1"/>
                    </a:moveTo>
                    <a:cubicBezTo>
                      <a:pt x="203" y="1"/>
                      <a:pt x="0" y="232"/>
                      <a:pt x="0" y="493"/>
                    </a:cubicBezTo>
                    <a:cubicBezTo>
                      <a:pt x="0" y="1506"/>
                      <a:pt x="724" y="2345"/>
                      <a:pt x="1708" y="2490"/>
                    </a:cubicBezTo>
                    <a:cubicBezTo>
                      <a:pt x="1216" y="3097"/>
                      <a:pt x="926" y="3850"/>
                      <a:pt x="926" y="4631"/>
                    </a:cubicBezTo>
                    <a:cubicBezTo>
                      <a:pt x="926" y="4776"/>
                      <a:pt x="1042" y="4863"/>
                      <a:pt x="1187" y="4863"/>
                    </a:cubicBezTo>
                    <a:cubicBezTo>
                      <a:pt x="1303" y="4863"/>
                      <a:pt x="1418" y="4776"/>
                      <a:pt x="1418" y="4631"/>
                    </a:cubicBezTo>
                    <a:cubicBezTo>
                      <a:pt x="1418" y="3792"/>
                      <a:pt x="1795" y="3011"/>
                      <a:pt x="2431" y="2461"/>
                    </a:cubicBezTo>
                    <a:cubicBezTo>
                      <a:pt x="2576" y="2316"/>
                      <a:pt x="2489" y="2027"/>
                      <a:pt x="2258" y="2027"/>
                    </a:cubicBezTo>
                    <a:lnTo>
                      <a:pt x="1997" y="2027"/>
                    </a:lnTo>
                    <a:cubicBezTo>
                      <a:pt x="1158" y="2027"/>
                      <a:pt x="463" y="1332"/>
                      <a:pt x="463" y="493"/>
                    </a:cubicBezTo>
                    <a:lnTo>
                      <a:pt x="3444" y="493"/>
                    </a:lnTo>
                    <a:cubicBezTo>
                      <a:pt x="3763" y="493"/>
                      <a:pt x="4052" y="753"/>
                      <a:pt x="4052" y="1100"/>
                    </a:cubicBezTo>
                    <a:lnTo>
                      <a:pt x="4052" y="3271"/>
                    </a:lnTo>
                    <a:cubicBezTo>
                      <a:pt x="4052" y="3387"/>
                      <a:pt x="4139" y="3503"/>
                      <a:pt x="4284" y="3503"/>
                    </a:cubicBezTo>
                    <a:cubicBezTo>
                      <a:pt x="4284" y="3445"/>
                      <a:pt x="4284" y="3358"/>
                      <a:pt x="4284" y="3271"/>
                    </a:cubicBezTo>
                    <a:lnTo>
                      <a:pt x="4284" y="406"/>
                    </a:lnTo>
                    <a:cubicBezTo>
                      <a:pt x="4081" y="145"/>
                      <a:pt x="3792" y="1"/>
                      <a:pt x="3444" y="1"/>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60"/>
              <p:cNvSpPr/>
              <p:nvPr/>
            </p:nvSpPr>
            <p:spPr>
              <a:xfrm>
                <a:off x="-4408425" y="5435625"/>
                <a:ext cx="56450" cy="130975"/>
              </a:xfrm>
              <a:custGeom>
                <a:avLst/>
                <a:gdLst/>
                <a:ahLst/>
                <a:cxnLst/>
                <a:rect l="l" t="t" r="r" b="b"/>
                <a:pathLst>
                  <a:path w="2258" h="5239" extrusionOk="0">
                    <a:moveTo>
                      <a:pt x="1824" y="0"/>
                    </a:moveTo>
                    <a:lnTo>
                      <a:pt x="1824" y="3010"/>
                    </a:lnTo>
                    <a:cubicBezTo>
                      <a:pt x="1824" y="4110"/>
                      <a:pt x="1042" y="5007"/>
                      <a:pt x="0" y="5210"/>
                    </a:cubicBezTo>
                    <a:lnTo>
                      <a:pt x="0" y="5239"/>
                    </a:lnTo>
                    <a:lnTo>
                      <a:pt x="29" y="5239"/>
                    </a:lnTo>
                    <a:cubicBezTo>
                      <a:pt x="1274" y="5239"/>
                      <a:pt x="2258" y="4255"/>
                      <a:pt x="2258" y="3010"/>
                    </a:cubicBezTo>
                    <a:lnTo>
                      <a:pt x="2258" y="290"/>
                    </a:lnTo>
                    <a:cubicBezTo>
                      <a:pt x="2142" y="145"/>
                      <a:pt x="1997" y="58"/>
                      <a:pt x="1824" y="0"/>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60"/>
              <p:cNvSpPr/>
              <p:nvPr/>
            </p:nvSpPr>
            <p:spPr>
              <a:xfrm>
                <a:off x="-4490925" y="5581050"/>
                <a:ext cx="75275" cy="123025"/>
              </a:xfrm>
              <a:custGeom>
                <a:avLst/>
                <a:gdLst/>
                <a:ahLst/>
                <a:cxnLst/>
                <a:rect l="l" t="t" r="r" b="b"/>
                <a:pathLst>
                  <a:path w="3011" h="4921" extrusionOk="0">
                    <a:moveTo>
                      <a:pt x="1506" y="1043"/>
                    </a:moveTo>
                    <a:cubicBezTo>
                      <a:pt x="1795" y="1043"/>
                      <a:pt x="2027" y="1274"/>
                      <a:pt x="2027" y="1535"/>
                    </a:cubicBezTo>
                    <a:cubicBezTo>
                      <a:pt x="2027" y="1824"/>
                      <a:pt x="1795" y="2055"/>
                      <a:pt x="1506" y="2055"/>
                    </a:cubicBezTo>
                    <a:cubicBezTo>
                      <a:pt x="1216" y="2055"/>
                      <a:pt x="985" y="1824"/>
                      <a:pt x="985" y="1535"/>
                    </a:cubicBezTo>
                    <a:cubicBezTo>
                      <a:pt x="985" y="1274"/>
                      <a:pt x="1216" y="1043"/>
                      <a:pt x="1506" y="1043"/>
                    </a:cubicBezTo>
                    <a:close/>
                    <a:moveTo>
                      <a:pt x="1506" y="1"/>
                    </a:moveTo>
                    <a:cubicBezTo>
                      <a:pt x="667" y="1"/>
                      <a:pt x="1" y="695"/>
                      <a:pt x="1" y="1535"/>
                    </a:cubicBezTo>
                    <a:cubicBezTo>
                      <a:pt x="1" y="2229"/>
                      <a:pt x="435" y="2779"/>
                      <a:pt x="1014" y="2982"/>
                    </a:cubicBezTo>
                    <a:lnTo>
                      <a:pt x="1014" y="3416"/>
                    </a:lnTo>
                    <a:cubicBezTo>
                      <a:pt x="695" y="3416"/>
                      <a:pt x="493" y="3647"/>
                      <a:pt x="493" y="3908"/>
                    </a:cubicBezTo>
                    <a:cubicBezTo>
                      <a:pt x="493" y="4168"/>
                      <a:pt x="695" y="4400"/>
                      <a:pt x="1014" y="4400"/>
                    </a:cubicBezTo>
                    <a:cubicBezTo>
                      <a:pt x="1014" y="4718"/>
                      <a:pt x="1245" y="4921"/>
                      <a:pt x="1506" y="4921"/>
                    </a:cubicBezTo>
                    <a:cubicBezTo>
                      <a:pt x="1766" y="4921"/>
                      <a:pt x="1998" y="4689"/>
                      <a:pt x="1998" y="4400"/>
                    </a:cubicBezTo>
                    <a:cubicBezTo>
                      <a:pt x="2287" y="4400"/>
                      <a:pt x="2519" y="4168"/>
                      <a:pt x="2519" y="3908"/>
                    </a:cubicBezTo>
                    <a:cubicBezTo>
                      <a:pt x="2519" y="3647"/>
                      <a:pt x="2287" y="3416"/>
                      <a:pt x="1998" y="3416"/>
                    </a:cubicBezTo>
                    <a:lnTo>
                      <a:pt x="1998" y="2982"/>
                    </a:lnTo>
                    <a:cubicBezTo>
                      <a:pt x="2577" y="2779"/>
                      <a:pt x="3011" y="2229"/>
                      <a:pt x="3011" y="1535"/>
                    </a:cubicBezTo>
                    <a:cubicBezTo>
                      <a:pt x="3011" y="695"/>
                      <a:pt x="2345" y="1"/>
                      <a:pt x="15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51" name="Google Shape;4251;p60"/>
          <p:cNvSpPr/>
          <p:nvPr/>
        </p:nvSpPr>
        <p:spPr>
          <a:xfrm>
            <a:off x="806734" y="1622072"/>
            <a:ext cx="271752" cy="276397"/>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accent4"/>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60"/>
          <p:cNvSpPr/>
          <p:nvPr/>
        </p:nvSpPr>
        <p:spPr>
          <a:xfrm>
            <a:off x="806734" y="3139272"/>
            <a:ext cx="271752" cy="276397"/>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60"/>
          <p:cNvSpPr/>
          <p:nvPr/>
        </p:nvSpPr>
        <p:spPr>
          <a:xfrm>
            <a:off x="8050259" y="1622072"/>
            <a:ext cx="271752" cy="276397"/>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60"/>
          <p:cNvSpPr/>
          <p:nvPr/>
        </p:nvSpPr>
        <p:spPr>
          <a:xfrm>
            <a:off x="8050259" y="3139272"/>
            <a:ext cx="271752" cy="276397"/>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accent3"/>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sharpenSoften amount="-44000"/>
                    </a14:imgEffect>
                  </a14:imgLayer>
                </a14:imgProps>
              </a:ext>
            </a:extLst>
          </a:blip>
          <a:srcRect/>
          <a:tile tx="0" ty="0" sx="100000" sy="100000" flip="none" algn="tl"/>
        </a:blipFill>
        <a:effectLst/>
      </p:bgPr>
    </p:bg>
    <p:spTree>
      <p:nvGrpSpPr>
        <p:cNvPr id="1" name="Shape 3017"/>
        <p:cNvGrpSpPr/>
        <p:nvPr/>
      </p:nvGrpSpPr>
      <p:grpSpPr>
        <a:xfrm>
          <a:off x="0" y="0"/>
          <a:ext cx="0" cy="0"/>
          <a:chOff x="0" y="0"/>
          <a:chExt cx="0" cy="0"/>
        </a:xfrm>
      </p:grpSpPr>
      <p:sp>
        <p:nvSpPr>
          <p:cNvPr id="3019" name="Google Shape;3019;p39"/>
          <p:cNvSpPr txBox="1">
            <a:spLocks noGrp="1"/>
          </p:cNvSpPr>
          <p:nvPr>
            <p:ph type="title"/>
          </p:nvPr>
        </p:nvSpPr>
        <p:spPr>
          <a:xfrm>
            <a:off x="904875" y="37010"/>
            <a:ext cx="7717500" cy="547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ANTES DO CÓDIGO</a:t>
            </a:r>
            <a:endParaRPr dirty="0"/>
          </a:p>
        </p:txBody>
      </p:sp>
      <p:sp>
        <p:nvSpPr>
          <p:cNvPr id="3020" name="Google Shape;3020;p39"/>
          <p:cNvSpPr txBox="1">
            <a:spLocks noGrp="1"/>
          </p:cNvSpPr>
          <p:nvPr>
            <p:ph type="body" idx="1"/>
          </p:nvPr>
        </p:nvSpPr>
        <p:spPr>
          <a:xfrm>
            <a:off x="-109360" y="5209506"/>
            <a:ext cx="4009670" cy="336091"/>
          </a:xfrm>
          <a:prstGeom prst="rect">
            <a:avLst/>
          </a:prstGeom>
        </p:spPr>
        <p:txBody>
          <a:bodyPr spcFirstLastPara="1" wrap="square" lIns="91425" tIns="91425" rIns="91425" bIns="91425" anchor="ctr" anchorCtr="0">
            <a:noAutofit/>
          </a:bodyPr>
          <a:lstStyle/>
          <a:p>
            <a:pPr marL="171450" indent="-171450"/>
            <a:r>
              <a:rPr lang="en" sz="1200" dirty="0" smtClean="0"/>
              <a:t>Planejamento, estratégias, contexto e lógica.</a:t>
            </a:r>
          </a:p>
        </p:txBody>
      </p:sp>
      <p:pic>
        <p:nvPicPr>
          <p:cNvPr id="77" name="Imagem 76"/>
          <p:cNvPicPr>
            <a:picLocks noChangeAspect="1"/>
          </p:cNvPicPr>
          <p:nvPr/>
        </p:nvPicPr>
        <p:blipFill rotWithShape="1">
          <a:blip r:embed="rId5"/>
          <a:srcRect r="611" b="1789"/>
          <a:stretch/>
        </p:blipFill>
        <p:spPr>
          <a:xfrm>
            <a:off x="772887" y="657577"/>
            <a:ext cx="7161438" cy="4442391"/>
          </a:xfrm>
          <a:prstGeom prst="rect">
            <a:avLst/>
          </a:prstGeom>
        </p:spPr>
      </p:pic>
      <p:cxnSp>
        <p:nvCxnSpPr>
          <p:cNvPr id="81" name="Google Shape;2939;p38"/>
          <p:cNvCxnSpPr/>
          <p:nvPr/>
        </p:nvCxnSpPr>
        <p:spPr>
          <a:xfrm>
            <a:off x="2557725" y="546118"/>
            <a:ext cx="43479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4"/>
        <p:cNvGrpSpPr/>
        <p:nvPr/>
      </p:nvGrpSpPr>
      <p:grpSpPr>
        <a:xfrm>
          <a:off x="0" y="0"/>
          <a:ext cx="0" cy="0"/>
          <a:chOff x="0" y="0"/>
          <a:chExt cx="0" cy="0"/>
        </a:xfrm>
      </p:grpSpPr>
      <p:sp>
        <p:nvSpPr>
          <p:cNvPr id="3025" name="Google Shape;3025;p40"/>
          <p:cNvSpPr/>
          <p:nvPr/>
        </p:nvSpPr>
        <p:spPr>
          <a:xfrm>
            <a:off x="4976423" y="2992303"/>
            <a:ext cx="826222" cy="840345"/>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0"/>
          <p:cNvSpPr/>
          <p:nvPr/>
        </p:nvSpPr>
        <p:spPr>
          <a:xfrm>
            <a:off x="4976423" y="1661028"/>
            <a:ext cx="826222" cy="840345"/>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0"/>
          <p:cNvSpPr/>
          <p:nvPr/>
        </p:nvSpPr>
        <p:spPr>
          <a:xfrm>
            <a:off x="854773" y="2992303"/>
            <a:ext cx="826222" cy="840345"/>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0"/>
          <p:cNvSpPr/>
          <p:nvPr/>
        </p:nvSpPr>
        <p:spPr>
          <a:xfrm>
            <a:off x="854773" y="1661028"/>
            <a:ext cx="826222" cy="840345"/>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29" name="Google Shape;3029;p40"/>
          <p:cNvCxnSpPr/>
          <p:nvPr/>
        </p:nvCxnSpPr>
        <p:spPr>
          <a:xfrm>
            <a:off x="2702850" y="1017713"/>
            <a:ext cx="3738300" cy="0"/>
          </a:xfrm>
          <a:prstGeom prst="straightConnector1">
            <a:avLst/>
          </a:prstGeom>
          <a:noFill/>
          <a:ln w="19050" cap="flat" cmpd="sng">
            <a:solidFill>
              <a:schemeClr val="lt1"/>
            </a:solidFill>
            <a:prstDash val="solid"/>
            <a:round/>
            <a:headEnd type="none" w="med" len="med"/>
            <a:tailEnd type="none" w="med" len="med"/>
          </a:ln>
        </p:spPr>
      </p:cxnSp>
      <p:sp>
        <p:nvSpPr>
          <p:cNvPr id="3030" name="Google Shape;3030;p40"/>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CONTEXTUALIZANDO</a:t>
            </a:r>
            <a:endParaRPr dirty="0"/>
          </a:p>
        </p:txBody>
      </p:sp>
      <p:sp>
        <p:nvSpPr>
          <p:cNvPr id="3031" name="Google Shape;3031;p40"/>
          <p:cNvSpPr txBox="1">
            <a:spLocks noGrp="1"/>
          </p:cNvSpPr>
          <p:nvPr>
            <p:ph type="subTitle" idx="1"/>
          </p:nvPr>
        </p:nvSpPr>
        <p:spPr>
          <a:xfrm>
            <a:off x="1740875" y="1673025"/>
            <a:ext cx="2339400" cy="30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Background</a:t>
            </a:r>
            <a:endParaRPr dirty="0">
              <a:solidFill>
                <a:schemeClr val="accent3"/>
              </a:solidFill>
            </a:endParaRPr>
          </a:p>
        </p:txBody>
      </p:sp>
      <p:sp>
        <p:nvSpPr>
          <p:cNvPr id="3032" name="Google Shape;3032;p40"/>
          <p:cNvSpPr txBox="1">
            <a:spLocks noGrp="1"/>
          </p:cNvSpPr>
          <p:nvPr>
            <p:ph type="subTitle" idx="2"/>
          </p:nvPr>
        </p:nvSpPr>
        <p:spPr>
          <a:xfrm>
            <a:off x="1740875" y="2033825"/>
            <a:ext cx="2339400" cy="5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dirty="0" smtClean="0"/>
              <a:t>Abusos, agressões físicas e psicológicas contra mulheres.</a:t>
            </a:r>
          </a:p>
        </p:txBody>
      </p:sp>
      <p:sp>
        <p:nvSpPr>
          <p:cNvPr id="3033" name="Google Shape;3033;p40"/>
          <p:cNvSpPr txBox="1">
            <a:spLocks noGrp="1"/>
          </p:cNvSpPr>
          <p:nvPr>
            <p:ph type="subTitle" idx="3"/>
          </p:nvPr>
        </p:nvSpPr>
        <p:spPr>
          <a:xfrm>
            <a:off x="1740875" y="2998525"/>
            <a:ext cx="2339400" cy="30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Causas de Violência</a:t>
            </a:r>
            <a:endParaRPr dirty="0"/>
          </a:p>
        </p:txBody>
      </p:sp>
      <p:sp>
        <p:nvSpPr>
          <p:cNvPr id="3034" name="Google Shape;3034;p40"/>
          <p:cNvSpPr txBox="1">
            <a:spLocks noGrp="1"/>
          </p:cNvSpPr>
          <p:nvPr>
            <p:ph type="subTitle" idx="4"/>
          </p:nvPr>
        </p:nvSpPr>
        <p:spPr>
          <a:xfrm>
            <a:off x="1740875" y="3359326"/>
            <a:ext cx="2339400" cy="6916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Direito ser, de exercer sua liberdade, sexualidade e individualidade.</a:t>
            </a:r>
            <a:endParaRPr dirty="0"/>
          </a:p>
        </p:txBody>
      </p:sp>
      <p:sp>
        <p:nvSpPr>
          <p:cNvPr id="3035" name="Google Shape;3035;p40"/>
          <p:cNvSpPr txBox="1">
            <a:spLocks noGrp="1"/>
          </p:cNvSpPr>
          <p:nvPr>
            <p:ph type="subTitle" idx="5"/>
          </p:nvPr>
        </p:nvSpPr>
        <p:spPr>
          <a:xfrm>
            <a:off x="5862525" y="1673025"/>
            <a:ext cx="2339400" cy="30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API em JAVA</a:t>
            </a:r>
            <a:endParaRPr dirty="0">
              <a:solidFill>
                <a:schemeClr val="accent3"/>
              </a:solidFill>
            </a:endParaRPr>
          </a:p>
        </p:txBody>
      </p:sp>
      <p:sp>
        <p:nvSpPr>
          <p:cNvPr id="3036" name="Google Shape;3036;p40"/>
          <p:cNvSpPr txBox="1">
            <a:spLocks noGrp="1"/>
          </p:cNvSpPr>
          <p:nvPr>
            <p:ph type="subTitle" idx="6"/>
          </p:nvPr>
        </p:nvSpPr>
        <p:spPr>
          <a:xfrm>
            <a:off x="5862525" y="2033825"/>
            <a:ext cx="23394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describe the topic of the section</a:t>
            </a:r>
            <a:endParaRPr/>
          </a:p>
        </p:txBody>
      </p:sp>
      <p:sp>
        <p:nvSpPr>
          <p:cNvPr id="3037" name="Google Shape;3037;p40"/>
          <p:cNvSpPr txBox="1">
            <a:spLocks noGrp="1"/>
          </p:cNvSpPr>
          <p:nvPr>
            <p:ph type="subTitle" idx="7"/>
          </p:nvPr>
        </p:nvSpPr>
        <p:spPr>
          <a:xfrm>
            <a:off x="5862525" y="2998525"/>
            <a:ext cx="2339400" cy="30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Conclusões</a:t>
            </a:r>
            <a:endParaRPr dirty="0"/>
          </a:p>
        </p:txBody>
      </p:sp>
      <p:sp>
        <p:nvSpPr>
          <p:cNvPr id="3038" name="Google Shape;3038;p40"/>
          <p:cNvSpPr txBox="1">
            <a:spLocks noGrp="1"/>
          </p:cNvSpPr>
          <p:nvPr>
            <p:ph type="subTitle" idx="8"/>
          </p:nvPr>
        </p:nvSpPr>
        <p:spPr>
          <a:xfrm>
            <a:off x="5862525" y="3359325"/>
            <a:ext cx="23394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describe the topic of the section</a:t>
            </a:r>
            <a:endParaRPr/>
          </a:p>
        </p:txBody>
      </p:sp>
      <p:sp>
        <p:nvSpPr>
          <p:cNvPr id="3039" name="Google Shape;3039;p40"/>
          <p:cNvSpPr txBox="1">
            <a:spLocks noGrp="1"/>
          </p:cNvSpPr>
          <p:nvPr>
            <p:ph type="title" idx="9"/>
          </p:nvPr>
        </p:nvSpPr>
        <p:spPr>
          <a:xfrm>
            <a:off x="865875" y="1801900"/>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040" name="Google Shape;3040;p40"/>
          <p:cNvSpPr txBox="1">
            <a:spLocks noGrp="1"/>
          </p:cNvSpPr>
          <p:nvPr>
            <p:ph type="title" idx="13"/>
          </p:nvPr>
        </p:nvSpPr>
        <p:spPr>
          <a:xfrm>
            <a:off x="865875" y="3133175"/>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041" name="Google Shape;3041;p40"/>
          <p:cNvSpPr txBox="1">
            <a:spLocks noGrp="1"/>
          </p:cNvSpPr>
          <p:nvPr>
            <p:ph type="title" idx="14"/>
          </p:nvPr>
        </p:nvSpPr>
        <p:spPr>
          <a:xfrm>
            <a:off x="4987525" y="1801900"/>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042" name="Google Shape;3042;p40"/>
          <p:cNvSpPr txBox="1">
            <a:spLocks noGrp="1"/>
          </p:cNvSpPr>
          <p:nvPr>
            <p:ph type="title" idx="15"/>
          </p:nvPr>
        </p:nvSpPr>
        <p:spPr>
          <a:xfrm>
            <a:off x="4987525" y="3133175"/>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28000"/>
                    </a14:imgEffect>
                    <a14:imgEffect>
                      <a14:brightnessContrast bright="-15000" contrast="24000"/>
                    </a14:imgEffect>
                  </a14:imgLayer>
                </a14:imgProps>
              </a:ext>
            </a:extLst>
          </a:blip>
          <a:srcRect/>
          <a:stretch>
            <a:fillRect/>
          </a:stretch>
        </a:blipFill>
        <a:effectLst/>
      </p:bgPr>
    </p:bg>
    <p:spTree>
      <p:nvGrpSpPr>
        <p:cNvPr id="1" name="Shape 3146"/>
        <p:cNvGrpSpPr/>
        <p:nvPr/>
      </p:nvGrpSpPr>
      <p:grpSpPr>
        <a:xfrm>
          <a:off x="0" y="0"/>
          <a:ext cx="0" cy="0"/>
          <a:chOff x="0" y="0"/>
          <a:chExt cx="0" cy="0"/>
        </a:xfrm>
      </p:grpSpPr>
      <p:cxnSp>
        <p:nvCxnSpPr>
          <p:cNvPr id="3147" name="Google Shape;3147;p42"/>
          <p:cNvCxnSpPr/>
          <p:nvPr/>
        </p:nvCxnSpPr>
        <p:spPr>
          <a:xfrm>
            <a:off x="736050" y="3324990"/>
            <a:ext cx="3968400" cy="0"/>
          </a:xfrm>
          <a:prstGeom prst="straightConnector1">
            <a:avLst/>
          </a:prstGeom>
          <a:noFill/>
          <a:ln w="19050" cap="flat" cmpd="sng">
            <a:solidFill>
              <a:schemeClr val="lt1"/>
            </a:solidFill>
            <a:prstDash val="solid"/>
            <a:round/>
            <a:headEnd type="none" w="med" len="med"/>
            <a:tailEnd type="none" w="med" len="med"/>
          </a:ln>
        </p:spPr>
      </p:cxnSp>
      <p:sp>
        <p:nvSpPr>
          <p:cNvPr id="3148" name="Google Shape;3148;p42"/>
          <p:cNvSpPr/>
          <p:nvPr/>
        </p:nvSpPr>
        <p:spPr>
          <a:xfrm>
            <a:off x="2111020" y="1147360"/>
            <a:ext cx="1218455" cy="1239328"/>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42"/>
          <p:cNvSpPr txBox="1">
            <a:spLocks noGrp="1"/>
          </p:cNvSpPr>
          <p:nvPr>
            <p:ph type="title"/>
          </p:nvPr>
        </p:nvSpPr>
        <p:spPr>
          <a:xfrm>
            <a:off x="554850" y="2571190"/>
            <a:ext cx="43308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BACKGROUND</a:t>
            </a:r>
            <a:endParaRPr/>
          </a:p>
        </p:txBody>
      </p:sp>
      <p:sp>
        <p:nvSpPr>
          <p:cNvPr id="3150" name="Google Shape;3150;p42"/>
          <p:cNvSpPr txBox="1">
            <a:spLocks noGrp="1"/>
          </p:cNvSpPr>
          <p:nvPr>
            <p:ph type="subTitle" idx="1"/>
          </p:nvPr>
        </p:nvSpPr>
        <p:spPr>
          <a:xfrm>
            <a:off x="226030" y="3397791"/>
            <a:ext cx="4397339" cy="158736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dirty="0" smtClean="0"/>
              <a:t>A violência contra as mulheres atravessa milênios, civilizações, e percorre os tempos atuais. É praticada por um ou vários, em casa e em espaços públicos, de maneira, às vezes, inimagináveis</a:t>
            </a:r>
            <a:r>
              <a:rPr lang="en" dirty="0" smtClean="0"/>
              <a:t>.</a:t>
            </a:r>
            <a:endParaRPr dirty="0"/>
          </a:p>
        </p:txBody>
      </p:sp>
      <p:sp>
        <p:nvSpPr>
          <p:cNvPr id="3151" name="Google Shape;3151;p42"/>
          <p:cNvSpPr txBox="1">
            <a:spLocks noGrp="1"/>
          </p:cNvSpPr>
          <p:nvPr>
            <p:ph type="title" idx="2"/>
          </p:nvPr>
        </p:nvSpPr>
        <p:spPr>
          <a:xfrm>
            <a:off x="554850" y="1355113"/>
            <a:ext cx="43308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01</a:t>
            </a:r>
            <a:endParaRPr>
              <a:solidFill>
                <a:schemeClr val="accent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67"/>
        <p:cNvGrpSpPr/>
        <p:nvPr/>
      </p:nvGrpSpPr>
      <p:grpSpPr>
        <a:xfrm>
          <a:off x="0" y="0"/>
          <a:ext cx="0" cy="0"/>
          <a:chOff x="0" y="0"/>
          <a:chExt cx="0" cy="0"/>
        </a:xfrm>
      </p:grpSpPr>
      <p:sp>
        <p:nvSpPr>
          <p:cNvPr id="3268" name="Google Shape;3268;p44"/>
          <p:cNvSpPr/>
          <p:nvPr/>
        </p:nvSpPr>
        <p:spPr>
          <a:xfrm>
            <a:off x="789529" y="1184786"/>
            <a:ext cx="2834588" cy="2773927"/>
          </a:xfrm>
          <a:custGeom>
            <a:avLst/>
            <a:gdLst/>
            <a:ahLst/>
            <a:cxnLst/>
            <a:rect l="l" t="t" r="r" b="b"/>
            <a:pathLst>
              <a:path w="42783" h="41624" extrusionOk="0">
                <a:moveTo>
                  <a:pt x="31797" y="1"/>
                </a:moveTo>
                <a:cubicBezTo>
                  <a:pt x="28784" y="1"/>
                  <a:pt x="25957" y="1252"/>
                  <a:pt x="23941" y="3454"/>
                </a:cubicBezTo>
                <a:cubicBezTo>
                  <a:pt x="22689" y="3199"/>
                  <a:pt x="21391" y="3060"/>
                  <a:pt x="20117" y="3060"/>
                </a:cubicBezTo>
                <a:cubicBezTo>
                  <a:pt x="9595" y="3060"/>
                  <a:pt x="1020" y="11634"/>
                  <a:pt x="1020" y="22156"/>
                </a:cubicBezTo>
                <a:cubicBezTo>
                  <a:pt x="1020" y="23825"/>
                  <a:pt x="1229" y="25493"/>
                  <a:pt x="1669" y="27115"/>
                </a:cubicBezTo>
                <a:cubicBezTo>
                  <a:pt x="1113" y="28089"/>
                  <a:pt x="904" y="29085"/>
                  <a:pt x="1020" y="30082"/>
                </a:cubicBezTo>
                <a:cubicBezTo>
                  <a:pt x="835" y="30267"/>
                  <a:pt x="626" y="30522"/>
                  <a:pt x="487" y="30800"/>
                </a:cubicBezTo>
                <a:cubicBezTo>
                  <a:pt x="1" y="31774"/>
                  <a:pt x="163" y="33187"/>
                  <a:pt x="1275" y="33790"/>
                </a:cubicBezTo>
                <a:cubicBezTo>
                  <a:pt x="1577" y="33952"/>
                  <a:pt x="1924" y="34045"/>
                  <a:pt x="2272" y="34045"/>
                </a:cubicBezTo>
                <a:cubicBezTo>
                  <a:pt x="2643" y="34045"/>
                  <a:pt x="2990" y="33952"/>
                  <a:pt x="3338" y="33813"/>
                </a:cubicBezTo>
                <a:cubicBezTo>
                  <a:pt x="3338" y="33813"/>
                  <a:pt x="3361" y="33790"/>
                  <a:pt x="3361" y="33790"/>
                </a:cubicBezTo>
                <a:cubicBezTo>
                  <a:pt x="3987" y="34184"/>
                  <a:pt x="4705" y="34416"/>
                  <a:pt x="5516" y="34462"/>
                </a:cubicBezTo>
                <a:cubicBezTo>
                  <a:pt x="7231" y="36478"/>
                  <a:pt x="9340" y="38147"/>
                  <a:pt x="11727" y="39306"/>
                </a:cubicBezTo>
                <a:lnTo>
                  <a:pt x="12863" y="41113"/>
                </a:lnTo>
                <a:cubicBezTo>
                  <a:pt x="13071" y="41438"/>
                  <a:pt x="13442" y="41623"/>
                  <a:pt x="13813" y="41623"/>
                </a:cubicBezTo>
                <a:cubicBezTo>
                  <a:pt x="13906" y="41623"/>
                  <a:pt x="13998" y="41623"/>
                  <a:pt x="14091" y="41577"/>
                </a:cubicBezTo>
                <a:cubicBezTo>
                  <a:pt x="14137" y="41577"/>
                  <a:pt x="15227" y="41299"/>
                  <a:pt x="16316" y="40858"/>
                </a:cubicBezTo>
                <a:cubicBezTo>
                  <a:pt x="17567" y="41113"/>
                  <a:pt x="18842" y="41252"/>
                  <a:pt x="20117" y="41252"/>
                </a:cubicBezTo>
                <a:cubicBezTo>
                  <a:pt x="22341" y="41252"/>
                  <a:pt x="24520" y="40881"/>
                  <a:pt x="26583" y="40117"/>
                </a:cubicBezTo>
                <a:cubicBezTo>
                  <a:pt x="34138" y="37405"/>
                  <a:pt x="39213" y="30198"/>
                  <a:pt x="39213" y="22156"/>
                </a:cubicBezTo>
                <a:cubicBezTo>
                  <a:pt x="39213" y="21020"/>
                  <a:pt x="39120" y="19885"/>
                  <a:pt x="38912" y="18749"/>
                </a:cubicBezTo>
                <a:cubicBezTo>
                  <a:pt x="40905" y="17011"/>
                  <a:pt x="42156" y="14601"/>
                  <a:pt x="42458" y="11959"/>
                </a:cubicBezTo>
                <a:cubicBezTo>
                  <a:pt x="42782" y="9108"/>
                  <a:pt x="41971" y="6304"/>
                  <a:pt x="40210" y="4056"/>
                </a:cubicBezTo>
                <a:cubicBezTo>
                  <a:pt x="38425" y="1808"/>
                  <a:pt x="35876" y="395"/>
                  <a:pt x="33025" y="70"/>
                </a:cubicBezTo>
                <a:cubicBezTo>
                  <a:pt x="32608" y="24"/>
                  <a:pt x="32214" y="1"/>
                  <a:pt x="31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44"/>
          <p:cNvSpPr/>
          <p:nvPr/>
        </p:nvSpPr>
        <p:spPr>
          <a:xfrm>
            <a:off x="923099" y="1464352"/>
            <a:ext cx="2380078" cy="2393932"/>
          </a:xfrm>
          <a:custGeom>
            <a:avLst/>
            <a:gdLst/>
            <a:ahLst/>
            <a:cxnLst/>
            <a:rect l="l" t="t" r="r" b="b"/>
            <a:pathLst>
              <a:path w="35923" h="35922" extrusionOk="0">
                <a:moveTo>
                  <a:pt x="17962" y="0"/>
                </a:moveTo>
                <a:cubicBezTo>
                  <a:pt x="8043" y="0"/>
                  <a:pt x="1" y="8042"/>
                  <a:pt x="1" y="17961"/>
                </a:cubicBezTo>
                <a:cubicBezTo>
                  <a:pt x="1" y="25586"/>
                  <a:pt x="4752" y="32098"/>
                  <a:pt x="11449" y="34717"/>
                </a:cubicBezTo>
                <a:cubicBezTo>
                  <a:pt x="13466" y="35505"/>
                  <a:pt x="15667" y="35922"/>
                  <a:pt x="17962" y="35922"/>
                </a:cubicBezTo>
                <a:cubicBezTo>
                  <a:pt x="20094" y="35922"/>
                  <a:pt x="22133" y="35551"/>
                  <a:pt x="24034" y="34879"/>
                </a:cubicBezTo>
                <a:cubicBezTo>
                  <a:pt x="30963" y="32376"/>
                  <a:pt x="35922" y="25748"/>
                  <a:pt x="35922" y="17961"/>
                </a:cubicBezTo>
                <a:cubicBezTo>
                  <a:pt x="35922" y="8042"/>
                  <a:pt x="27881" y="0"/>
                  <a:pt x="179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44"/>
          <p:cNvSpPr/>
          <p:nvPr/>
        </p:nvSpPr>
        <p:spPr>
          <a:xfrm>
            <a:off x="1326924" y="3258967"/>
            <a:ext cx="634259" cy="624040"/>
          </a:xfrm>
          <a:custGeom>
            <a:avLst/>
            <a:gdLst/>
            <a:ahLst/>
            <a:cxnLst/>
            <a:rect l="l" t="t" r="r" b="b"/>
            <a:pathLst>
              <a:path w="9573" h="9364" extrusionOk="0">
                <a:moveTo>
                  <a:pt x="2388" y="1"/>
                </a:moveTo>
                <a:lnTo>
                  <a:pt x="1" y="650"/>
                </a:lnTo>
                <a:lnTo>
                  <a:pt x="1345" y="2782"/>
                </a:lnTo>
                <a:lnTo>
                  <a:pt x="2898" y="5215"/>
                </a:lnTo>
                <a:lnTo>
                  <a:pt x="5563" y="9364"/>
                </a:lnTo>
                <a:cubicBezTo>
                  <a:pt x="5563" y="9364"/>
                  <a:pt x="8993" y="8506"/>
                  <a:pt x="9410" y="7486"/>
                </a:cubicBezTo>
                <a:cubicBezTo>
                  <a:pt x="9572" y="7092"/>
                  <a:pt x="8553" y="5887"/>
                  <a:pt x="7255" y="4543"/>
                </a:cubicBezTo>
                <a:cubicBezTo>
                  <a:pt x="5934" y="3199"/>
                  <a:pt x="4312" y="1716"/>
                  <a:pt x="3315" y="835"/>
                </a:cubicBezTo>
                <a:cubicBezTo>
                  <a:pt x="2736" y="325"/>
                  <a:pt x="2388" y="1"/>
                  <a:pt x="23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44"/>
          <p:cNvSpPr/>
          <p:nvPr/>
        </p:nvSpPr>
        <p:spPr>
          <a:xfrm>
            <a:off x="1326924" y="3260500"/>
            <a:ext cx="219635" cy="183867"/>
          </a:xfrm>
          <a:custGeom>
            <a:avLst/>
            <a:gdLst/>
            <a:ahLst/>
            <a:cxnLst/>
            <a:rect l="l" t="t" r="r" b="b"/>
            <a:pathLst>
              <a:path w="3315" h="2759" extrusionOk="0">
                <a:moveTo>
                  <a:pt x="2388" y="1"/>
                </a:moveTo>
                <a:lnTo>
                  <a:pt x="1" y="627"/>
                </a:lnTo>
                <a:lnTo>
                  <a:pt x="1345" y="2759"/>
                </a:lnTo>
                <a:cubicBezTo>
                  <a:pt x="1924" y="2179"/>
                  <a:pt x="2805" y="1368"/>
                  <a:pt x="2944" y="1229"/>
                </a:cubicBezTo>
                <a:cubicBezTo>
                  <a:pt x="3083" y="1090"/>
                  <a:pt x="3199" y="951"/>
                  <a:pt x="3315" y="812"/>
                </a:cubicBezTo>
                <a:cubicBezTo>
                  <a:pt x="2759" y="302"/>
                  <a:pt x="2388" y="1"/>
                  <a:pt x="23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44"/>
          <p:cNvSpPr/>
          <p:nvPr/>
        </p:nvSpPr>
        <p:spPr>
          <a:xfrm>
            <a:off x="863271" y="3203388"/>
            <a:ext cx="162789" cy="174603"/>
          </a:xfrm>
          <a:custGeom>
            <a:avLst/>
            <a:gdLst/>
            <a:ahLst/>
            <a:cxnLst/>
            <a:rect l="l" t="t" r="r" b="b"/>
            <a:pathLst>
              <a:path w="2457" h="2620" extrusionOk="0">
                <a:moveTo>
                  <a:pt x="1344" y="0"/>
                </a:moveTo>
                <a:cubicBezTo>
                  <a:pt x="950" y="255"/>
                  <a:pt x="487" y="557"/>
                  <a:pt x="255" y="1043"/>
                </a:cubicBezTo>
                <a:cubicBezTo>
                  <a:pt x="0" y="1530"/>
                  <a:pt x="70" y="2225"/>
                  <a:pt x="579" y="2503"/>
                </a:cubicBezTo>
                <a:cubicBezTo>
                  <a:pt x="695" y="2573"/>
                  <a:pt x="858" y="2619"/>
                  <a:pt x="1020" y="2619"/>
                </a:cubicBezTo>
                <a:cubicBezTo>
                  <a:pt x="1228" y="2619"/>
                  <a:pt x="1414" y="2573"/>
                  <a:pt x="1622" y="2480"/>
                </a:cubicBezTo>
                <a:cubicBezTo>
                  <a:pt x="1785" y="2411"/>
                  <a:pt x="1947" y="2318"/>
                  <a:pt x="2109" y="2225"/>
                </a:cubicBezTo>
                <a:cubicBezTo>
                  <a:pt x="2225" y="2133"/>
                  <a:pt x="2341" y="2063"/>
                  <a:pt x="2457" y="2017"/>
                </a:cubicBezTo>
                <a:lnTo>
                  <a:pt x="2341" y="1762"/>
                </a:lnTo>
                <a:cubicBezTo>
                  <a:pt x="2202" y="1831"/>
                  <a:pt x="2063" y="1901"/>
                  <a:pt x="1947" y="1970"/>
                </a:cubicBezTo>
                <a:cubicBezTo>
                  <a:pt x="1808" y="2063"/>
                  <a:pt x="1669" y="2156"/>
                  <a:pt x="1506" y="2225"/>
                </a:cubicBezTo>
                <a:cubicBezTo>
                  <a:pt x="1419" y="2269"/>
                  <a:pt x="1241" y="2331"/>
                  <a:pt x="1051" y="2331"/>
                </a:cubicBezTo>
                <a:cubicBezTo>
                  <a:pt x="939" y="2331"/>
                  <a:pt x="822" y="2309"/>
                  <a:pt x="718" y="2248"/>
                </a:cubicBezTo>
                <a:cubicBezTo>
                  <a:pt x="348" y="2063"/>
                  <a:pt x="301" y="1530"/>
                  <a:pt x="487" y="1159"/>
                </a:cubicBezTo>
                <a:cubicBezTo>
                  <a:pt x="695" y="765"/>
                  <a:pt x="1136" y="487"/>
                  <a:pt x="1506" y="232"/>
                </a:cubicBezTo>
                <a:lnTo>
                  <a:pt x="13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44"/>
          <p:cNvSpPr/>
          <p:nvPr/>
        </p:nvSpPr>
        <p:spPr>
          <a:xfrm>
            <a:off x="892423" y="1969835"/>
            <a:ext cx="1770466" cy="1437279"/>
          </a:xfrm>
          <a:custGeom>
            <a:avLst/>
            <a:gdLst/>
            <a:ahLst/>
            <a:cxnLst/>
            <a:rect l="l" t="t" r="r" b="b"/>
            <a:pathLst>
              <a:path w="26722" h="21567" extrusionOk="0">
                <a:moveTo>
                  <a:pt x="13712" y="1"/>
                </a:moveTo>
                <a:cubicBezTo>
                  <a:pt x="13621" y="1"/>
                  <a:pt x="13531" y="6"/>
                  <a:pt x="13442" y="17"/>
                </a:cubicBezTo>
                <a:cubicBezTo>
                  <a:pt x="13326" y="40"/>
                  <a:pt x="13210" y="86"/>
                  <a:pt x="13118" y="156"/>
                </a:cubicBezTo>
                <a:cubicBezTo>
                  <a:pt x="13048" y="179"/>
                  <a:pt x="13002" y="202"/>
                  <a:pt x="12955" y="248"/>
                </a:cubicBezTo>
                <a:cubicBezTo>
                  <a:pt x="12909" y="295"/>
                  <a:pt x="12863" y="341"/>
                  <a:pt x="12816" y="387"/>
                </a:cubicBezTo>
                <a:cubicBezTo>
                  <a:pt x="11681" y="1593"/>
                  <a:pt x="10893" y="5301"/>
                  <a:pt x="10684" y="5950"/>
                </a:cubicBezTo>
                <a:cubicBezTo>
                  <a:pt x="10476" y="6691"/>
                  <a:pt x="9664" y="8151"/>
                  <a:pt x="5980" y="11094"/>
                </a:cubicBezTo>
                <a:cubicBezTo>
                  <a:pt x="5771" y="11280"/>
                  <a:pt x="5562" y="11442"/>
                  <a:pt x="5354" y="11604"/>
                </a:cubicBezTo>
                <a:cubicBezTo>
                  <a:pt x="5261" y="11674"/>
                  <a:pt x="5168" y="11743"/>
                  <a:pt x="5076" y="11813"/>
                </a:cubicBezTo>
                <a:cubicBezTo>
                  <a:pt x="3755" y="12879"/>
                  <a:pt x="2503" y="13899"/>
                  <a:pt x="1646" y="14941"/>
                </a:cubicBezTo>
                <a:cubicBezTo>
                  <a:pt x="1599" y="14988"/>
                  <a:pt x="1576" y="15011"/>
                  <a:pt x="1553" y="15057"/>
                </a:cubicBezTo>
                <a:cubicBezTo>
                  <a:pt x="1484" y="15127"/>
                  <a:pt x="1437" y="15196"/>
                  <a:pt x="1368" y="15289"/>
                </a:cubicBezTo>
                <a:cubicBezTo>
                  <a:pt x="278" y="16749"/>
                  <a:pt x="0" y="18279"/>
                  <a:pt x="1298" y="20110"/>
                </a:cubicBezTo>
                <a:cubicBezTo>
                  <a:pt x="2037" y="21165"/>
                  <a:pt x="3084" y="21566"/>
                  <a:pt x="4275" y="21566"/>
                </a:cubicBezTo>
                <a:cubicBezTo>
                  <a:pt x="4653" y="21566"/>
                  <a:pt x="5045" y="21526"/>
                  <a:pt x="5447" y="21454"/>
                </a:cubicBezTo>
                <a:cubicBezTo>
                  <a:pt x="5493" y="21431"/>
                  <a:pt x="5539" y="21431"/>
                  <a:pt x="5586" y="21407"/>
                </a:cubicBezTo>
                <a:cubicBezTo>
                  <a:pt x="5701" y="21384"/>
                  <a:pt x="5841" y="21361"/>
                  <a:pt x="5956" y="21338"/>
                </a:cubicBezTo>
                <a:cubicBezTo>
                  <a:pt x="7185" y="21037"/>
                  <a:pt x="8482" y="20457"/>
                  <a:pt x="9711" y="19855"/>
                </a:cubicBezTo>
                <a:cubicBezTo>
                  <a:pt x="9803" y="19808"/>
                  <a:pt x="9896" y="19762"/>
                  <a:pt x="9989" y="19716"/>
                </a:cubicBezTo>
                <a:cubicBezTo>
                  <a:pt x="11078" y="19159"/>
                  <a:pt x="12075" y="18580"/>
                  <a:pt x="12909" y="18186"/>
                </a:cubicBezTo>
                <a:cubicBezTo>
                  <a:pt x="15000" y="17156"/>
                  <a:pt x="16785" y="16983"/>
                  <a:pt x="17749" y="16983"/>
                </a:cubicBezTo>
                <a:cubicBezTo>
                  <a:pt x="18239" y="16983"/>
                  <a:pt x="18517" y="17027"/>
                  <a:pt x="18517" y="17027"/>
                </a:cubicBezTo>
                <a:cubicBezTo>
                  <a:pt x="20063" y="17136"/>
                  <a:pt x="21238" y="17174"/>
                  <a:pt x="22109" y="17174"/>
                </a:cubicBezTo>
                <a:cubicBezTo>
                  <a:pt x="22348" y="17174"/>
                  <a:pt x="22564" y="17171"/>
                  <a:pt x="22758" y="17166"/>
                </a:cubicBezTo>
                <a:lnTo>
                  <a:pt x="23060" y="17166"/>
                </a:lnTo>
                <a:cubicBezTo>
                  <a:pt x="23176" y="17143"/>
                  <a:pt x="23291" y="17143"/>
                  <a:pt x="23384" y="17143"/>
                </a:cubicBezTo>
                <a:cubicBezTo>
                  <a:pt x="24149" y="17097"/>
                  <a:pt x="24427" y="17027"/>
                  <a:pt x="24427" y="17027"/>
                </a:cubicBezTo>
                <a:cubicBezTo>
                  <a:pt x="26721" y="15567"/>
                  <a:pt x="21553" y="6784"/>
                  <a:pt x="21576" y="6761"/>
                </a:cubicBezTo>
                <a:cubicBezTo>
                  <a:pt x="20543" y="5144"/>
                  <a:pt x="16572" y="1"/>
                  <a:pt x="137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44"/>
          <p:cNvSpPr/>
          <p:nvPr/>
        </p:nvSpPr>
        <p:spPr>
          <a:xfrm>
            <a:off x="892423" y="2973271"/>
            <a:ext cx="370100" cy="433843"/>
          </a:xfrm>
          <a:custGeom>
            <a:avLst/>
            <a:gdLst/>
            <a:ahLst/>
            <a:cxnLst/>
            <a:rect l="l" t="t" r="r" b="b"/>
            <a:pathLst>
              <a:path w="5586" h="6510" extrusionOk="0">
                <a:moveTo>
                  <a:pt x="1530" y="0"/>
                </a:moveTo>
                <a:cubicBezTo>
                  <a:pt x="1484" y="70"/>
                  <a:pt x="1414" y="139"/>
                  <a:pt x="1368" y="232"/>
                </a:cubicBezTo>
                <a:cubicBezTo>
                  <a:pt x="278" y="1692"/>
                  <a:pt x="0" y="3222"/>
                  <a:pt x="1275" y="5053"/>
                </a:cubicBezTo>
                <a:cubicBezTo>
                  <a:pt x="2032" y="6108"/>
                  <a:pt x="3082" y="6509"/>
                  <a:pt x="4275" y="6509"/>
                </a:cubicBezTo>
                <a:cubicBezTo>
                  <a:pt x="4653" y="6509"/>
                  <a:pt x="5045" y="6469"/>
                  <a:pt x="5447" y="6397"/>
                </a:cubicBezTo>
                <a:cubicBezTo>
                  <a:pt x="5493" y="6374"/>
                  <a:pt x="5539" y="6374"/>
                  <a:pt x="5586" y="6350"/>
                </a:cubicBezTo>
                <a:lnTo>
                  <a:pt x="5539" y="6350"/>
                </a:lnTo>
                <a:cubicBezTo>
                  <a:pt x="3847" y="5493"/>
                  <a:pt x="2550" y="3940"/>
                  <a:pt x="1901" y="2179"/>
                </a:cubicBezTo>
                <a:cubicBezTo>
                  <a:pt x="1623" y="1437"/>
                  <a:pt x="1623" y="719"/>
                  <a:pt x="1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44"/>
          <p:cNvSpPr/>
          <p:nvPr/>
        </p:nvSpPr>
        <p:spPr>
          <a:xfrm>
            <a:off x="1741547" y="1971234"/>
            <a:ext cx="921342" cy="1142652"/>
          </a:xfrm>
          <a:custGeom>
            <a:avLst/>
            <a:gdLst/>
            <a:ahLst/>
            <a:cxnLst/>
            <a:rect l="l" t="t" r="r" b="b"/>
            <a:pathLst>
              <a:path w="13906" h="17146" extrusionOk="0">
                <a:moveTo>
                  <a:pt x="893" y="1"/>
                </a:moveTo>
                <a:cubicBezTo>
                  <a:pt x="795" y="1"/>
                  <a:pt x="698" y="7"/>
                  <a:pt x="603" y="19"/>
                </a:cubicBezTo>
                <a:cubicBezTo>
                  <a:pt x="510" y="19"/>
                  <a:pt x="394" y="65"/>
                  <a:pt x="278" y="135"/>
                </a:cubicBezTo>
                <a:cubicBezTo>
                  <a:pt x="232" y="158"/>
                  <a:pt x="186" y="204"/>
                  <a:pt x="139" y="227"/>
                </a:cubicBezTo>
                <a:cubicBezTo>
                  <a:pt x="0" y="1317"/>
                  <a:pt x="139" y="2545"/>
                  <a:pt x="302" y="3217"/>
                </a:cubicBezTo>
                <a:cubicBezTo>
                  <a:pt x="603" y="4376"/>
                  <a:pt x="1113" y="5465"/>
                  <a:pt x="1646" y="6531"/>
                </a:cubicBezTo>
                <a:cubicBezTo>
                  <a:pt x="3616" y="10517"/>
                  <a:pt x="5933" y="14619"/>
                  <a:pt x="9780" y="16867"/>
                </a:cubicBezTo>
                <a:cubicBezTo>
                  <a:pt x="9919" y="16960"/>
                  <a:pt x="10081" y="17053"/>
                  <a:pt x="10244" y="17145"/>
                </a:cubicBezTo>
                <a:cubicBezTo>
                  <a:pt x="10360" y="17122"/>
                  <a:pt x="10475" y="17122"/>
                  <a:pt x="10568" y="17122"/>
                </a:cubicBezTo>
                <a:cubicBezTo>
                  <a:pt x="11333" y="17076"/>
                  <a:pt x="11611" y="17006"/>
                  <a:pt x="11611" y="17006"/>
                </a:cubicBezTo>
                <a:cubicBezTo>
                  <a:pt x="13905" y="15546"/>
                  <a:pt x="8737" y="6763"/>
                  <a:pt x="8760" y="6763"/>
                </a:cubicBezTo>
                <a:cubicBezTo>
                  <a:pt x="7707" y="5127"/>
                  <a:pt x="3771" y="1"/>
                  <a:pt x="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44"/>
          <p:cNvSpPr/>
          <p:nvPr/>
        </p:nvSpPr>
        <p:spPr>
          <a:xfrm>
            <a:off x="1735386" y="1980165"/>
            <a:ext cx="706411" cy="1133722"/>
          </a:xfrm>
          <a:custGeom>
            <a:avLst/>
            <a:gdLst/>
            <a:ahLst/>
            <a:cxnLst/>
            <a:rect l="l" t="t" r="r" b="b"/>
            <a:pathLst>
              <a:path w="10662" h="17012" extrusionOk="0">
                <a:moveTo>
                  <a:pt x="371" y="1"/>
                </a:moveTo>
                <a:cubicBezTo>
                  <a:pt x="279" y="47"/>
                  <a:pt x="163" y="140"/>
                  <a:pt x="70" y="232"/>
                </a:cubicBezTo>
                <a:cubicBezTo>
                  <a:pt x="1" y="2689"/>
                  <a:pt x="1043" y="4983"/>
                  <a:pt x="2202" y="7324"/>
                </a:cubicBezTo>
                <a:cubicBezTo>
                  <a:pt x="3129" y="9109"/>
                  <a:pt x="4126" y="11032"/>
                  <a:pt x="5354" y="12724"/>
                </a:cubicBezTo>
                <a:cubicBezTo>
                  <a:pt x="6745" y="14624"/>
                  <a:pt x="8297" y="16038"/>
                  <a:pt x="9966" y="16965"/>
                </a:cubicBezTo>
                <a:cubicBezTo>
                  <a:pt x="9989" y="16988"/>
                  <a:pt x="10012" y="16988"/>
                  <a:pt x="10035" y="17011"/>
                </a:cubicBezTo>
                <a:cubicBezTo>
                  <a:pt x="10267" y="17011"/>
                  <a:pt x="10476" y="16988"/>
                  <a:pt x="10661" y="16988"/>
                </a:cubicBezTo>
                <a:cubicBezTo>
                  <a:pt x="10453" y="16919"/>
                  <a:pt x="10267" y="16826"/>
                  <a:pt x="10105" y="16710"/>
                </a:cubicBezTo>
                <a:cubicBezTo>
                  <a:pt x="8459" y="15806"/>
                  <a:pt x="6953" y="14416"/>
                  <a:pt x="5586" y="12562"/>
                </a:cubicBezTo>
                <a:cubicBezTo>
                  <a:pt x="5447" y="12353"/>
                  <a:pt x="5284" y="12168"/>
                  <a:pt x="5169" y="11959"/>
                </a:cubicBezTo>
                <a:lnTo>
                  <a:pt x="5145" y="11959"/>
                </a:lnTo>
                <a:cubicBezTo>
                  <a:pt x="5145" y="11959"/>
                  <a:pt x="5145" y="11936"/>
                  <a:pt x="5145" y="11936"/>
                </a:cubicBezTo>
                <a:cubicBezTo>
                  <a:pt x="4103" y="10406"/>
                  <a:pt x="3245" y="8761"/>
                  <a:pt x="2457" y="7185"/>
                </a:cubicBezTo>
                <a:cubicBezTo>
                  <a:pt x="2341" y="6953"/>
                  <a:pt x="2225" y="6722"/>
                  <a:pt x="2109" y="6490"/>
                </a:cubicBezTo>
                <a:cubicBezTo>
                  <a:pt x="2063" y="6420"/>
                  <a:pt x="2040" y="6328"/>
                  <a:pt x="1994" y="6235"/>
                </a:cubicBezTo>
                <a:cubicBezTo>
                  <a:pt x="1020" y="4219"/>
                  <a:pt x="255" y="2226"/>
                  <a:pt x="348" y="140"/>
                </a:cubicBezTo>
                <a:cubicBezTo>
                  <a:pt x="371" y="93"/>
                  <a:pt x="371" y="47"/>
                  <a:pt x="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44"/>
          <p:cNvSpPr/>
          <p:nvPr/>
        </p:nvSpPr>
        <p:spPr>
          <a:xfrm>
            <a:off x="1855175" y="2377354"/>
            <a:ext cx="340948" cy="410651"/>
          </a:xfrm>
          <a:custGeom>
            <a:avLst/>
            <a:gdLst/>
            <a:ahLst/>
            <a:cxnLst/>
            <a:rect l="l" t="t" r="r" b="b"/>
            <a:pathLst>
              <a:path w="5146" h="6162" extrusionOk="0">
                <a:moveTo>
                  <a:pt x="1550" y="0"/>
                </a:moveTo>
                <a:cubicBezTo>
                  <a:pt x="1013" y="0"/>
                  <a:pt x="476" y="121"/>
                  <a:pt x="0" y="368"/>
                </a:cubicBezTo>
                <a:lnTo>
                  <a:pt x="139" y="622"/>
                </a:lnTo>
                <a:cubicBezTo>
                  <a:pt x="567" y="395"/>
                  <a:pt x="1052" y="285"/>
                  <a:pt x="1540" y="285"/>
                </a:cubicBezTo>
                <a:cubicBezTo>
                  <a:pt x="2293" y="285"/>
                  <a:pt x="3053" y="547"/>
                  <a:pt x="3616" y="1040"/>
                </a:cubicBezTo>
                <a:cubicBezTo>
                  <a:pt x="4519" y="1874"/>
                  <a:pt x="4844" y="3311"/>
                  <a:pt x="4357" y="4446"/>
                </a:cubicBezTo>
                <a:cubicBezTo>
                  <a:pt x="4125" y="5026"/>
                  <a:pt x="3731" y="5512"/>
                  <a:pt x="3337" y="5976"/>
                </a:cubicBezTo>
                <a:lnTo>
                  <a:pt x="3569" y="6161"/>
                </a:lnTo>
                <a:cubicBezTo>
                  <a:pt x="3963" y="5675"/>
                  <a:pt x="4380" y="5165"/>
                  <a:pt x="4635" y="4562"/>
                </a:cubicBezTo>
                <a:cubicBezTo>
                  <a:pt x="5145" y="3311"/>
                  <a:pt x="4797" y="1758"/>
                  <a:pt x="3801" y="831"/>
                </a:cubicBezTo>
                <a:cubicBezTo>
                  <a:pt x="3198" y="284"/>
                  <a:pt x="2374" y="0"/>
                  <a:pt x="1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44"/>
          <p:cNvSpPr/>
          <p:nvPr/>
        </p:nvSpPr>
        <p:spPr>
          <a:xfrm>
            <a:off x="1228667" y="2743155"/>
            <a:ext cx="325577" cy="549867"/>
          </a:xfrm>
          <a:custGeom>
            <a:avLst/>
            <a:gdLst/>
            <a:ahLst/>
            <a:cxnLst/>
            <a:rect l="l" t="t" r="r" b="b"/>
            <a:pathLst>
              <a:path w="4914" h="8251" extrusionOk="0">
                <a:moveTo>
                  <a:pt x="256" y="0"/>
                </a:moveTo>
                <a:cubicBezTo>
                  <a:pt x="163" y="70"/>
                  <a:pt x="93" y="139"/>
                  <a:pt x="1" y="209"/>
                </a:cubicBezTo>
                <a:cubicBezTo>
                  <a:pt x="279" y="3384"/>
                  <a:pt x="1994" y="6420"/>
                  <a:pt x="4636" y="8251"/>
                </a:cubicBezTo>
                <a:cubicBezTo>
                  <a:pt x="4728" y="8204"/>
                  <a:pt x="4821" y="8158"/>
                  <a:pt x="4914" y="8112"/>
                </a:cubicBezTo>
                <a:cubicBezTo>
                  <a:pt x="2226" y="6304"/>
                  <a:pt x="487" y="3198"/>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44"/>
          <p:cNvSpPr/>
          <p:nvPr/>
        </p:nvSpPr>
        <p:spPr>
          <a:xfrm>
            <a:off x="982994" y="2964008"/>
            <a:ext cx="302587" cy="435575"/>
          </a:xfrm>
          <a:custGeom>
            <a:avLst/>
            <a:gdLst/>
            <a:ahLst/>
            <a:cxnLst/>
            <a:rect l="l" t="t" r="r" b="b"/>
            <a:pathLst>
              <a:path w="4567" h="6536" extrusionOk="0">
                <a:moveTo>
                  <a:pt x="256" y="0"/>
                </a:moveTo>
                <a:cubicBezTo>
                  <a:pt x="163" y="116"/>
                  <a:pt x="70" y="255"/>
                  <a:pt x="1" y="371"/>
                </a:cubicBezTo>
                <a:cubicBezTo>
                  <a:pt x="163" y="2689"/>
                  <a:pt x="1461" y="4937"/>
                  <a:pt x="3454" y="6188"/>
                </a:cubicBezTo>
                <a:cubicBezTo>
                  <a:pt x="3662" y="6327"/>
                  <a:pt x="3871" y="6443"/>
                  <a:pt x="4080" y="6536"/>
                </a:cubicBezTo>
                <a:cubicBezTo>
                  <a:pt x="4242" y="6489"/>
                  <a:pt x="4404" y="6466"/>
                  <a:pt x="4566" y="6420"/>
                </a:cubicBezTo>
                <a:cubicBezTo>
                  <a:pt x="4265" y="6327"/>
                  <a:pt x="3964" y="6165"/>
                  <a:pt x="3616" y="5956"/>
                </a:cubicBezTo>
                <a:cubicBezTo>
                  <a:pt x="1623" y="4705"/>
                  <a:pt x="348" y="2341"/>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44"/>
          <p:cNvSpPr/>
          <p:nvPr/>
        </p:nvSpPr>
        <p:spPr>
          <a:xfrm>
            <a:off x="2641290" y="2766279"/>
            <a:ext cx="218111" cy="236381"/>
          </a:xfrm>
          <a:custGeom>
            <a:avLst/>
            <a:gdLst/>
            <a:ahLst/>
            <a:cxnLst/>
            <a:rect l="l" t="t" r="r" b="b"/>
            <a:pathLst>
              <a:path w="3292" h="3547" extrusionOk="0">
                <a:moveTo>
                  <a:pt x="1391" y="1"/>
                </a:moveTo>
                <a:lnTo>
                  <a:pt x="1391" y="1"/>
                </a:lnTo>
                <a:cubicBezTo>
                  <a:pt x="1391" y="1"/>
                  <a:pt x="1415" y="1160"/>
                  <a:pt x="1276" y="1461"/>
                </a:cubicBezTo>
                <a:cubicBezTo>
                  <a:pt x="1136" y="1762"/>
                  <a:pt x="1" y="1971"/>
                  <a:pt x="1" y="1971"/>
                </a:cubicBezTo>
                <a:cubicBezTo>
                  <a:pt x="1" y="1971"/>
                  <a:pt x="997" y="2040"/>
                  <a:pt x="1299" y="2156"/>
                </a:cubicBezTo>
                <a:cubicBezTo>
                  <a:pt x="1623" y="2295"/>
                  <a:pt x="1924" y="3547"/>
                  <a:pt x="1924" y="3547"/>
                </a:cubicBezTo>
                <a:cubicBezTo>
                  <a:pt x="1878" y="3222"/>
                  <a:pt x="2017" y="2318"/>
                  <a:pt x="2156" y="2087"/>
                </a:cubicBezTo>
                <a:cubicBezTo>
                  <a:pt x="2342" y="1762"/>
                  <a:pt x="3292" y="1577"/>
                  <a:pt x="3292" y="1577"/>
                </a:cubicBezTo>
                <a:cubicBezTo>
                  <a:pt x="3292" y="1577"/>
                  <a:pt x="2226" y="1577"/>
                  <a:pt x="1948" y="1276"/>
                </a:cubicBezTo>
                <a:cubicBezTo>
                  <a:pt x="1716" y="1021"/>
                  <a:pt x="1391" y="1"/>
                  <a:pt x="13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4"/>
          <p:cNvSpPr/>
          <p:nvPr/>
        </p:nvSpPr>
        <p:spPr>
          <a:xfrm>
            <a:off x="1081250" y="2497577"/>
            <a:ext cx="169017" cy="169938"/>
          </a:xfrm>
          <a:custGeom>
            <a:avLst/>
            <a:gdLst/>
            <a:ahLst/>
            <a:cxnLst/>
            <a:rect l="l" t="t" r="r" b="b"/>
            <a:pathLst>
              <a:path w="2551" h="2550" extrusionOk="0">
                <a:moveTo>
                  <a:pt x="1" y="0"/>
                </a:moveTo>
                <a:cubicBezTo>
                  <a:pt x="1" y="0"/>
                  <a:pt x="719" y="927"/>
                  <a:pt x="789" y="1252"/>
                </a:cubicBezTo>
                <a:cubicBezTo>
                  <a:pt x="858" y="1576"/>
                  <a:pt x="70" y="2411"/>
                  <a:pt x="70" y="2411"/>
                </a:cubicBezTo>
                <a:cubicBezTo>
                  <a:pt x="70" y="2411"/>
                  <a:pt x="905" y="1878"/>
                  <a:pt x="1229" y="1785"/>
                </a:cubicBezTo>
                <a:cubicBezTo>
                  <a:pt x="1242" y="1782"/>
                  <a:pt x="1256" y="1781"/>
                  <a:pt x="1271" y="1781"/>
                </a:cubicBezTo>
                <a:cubicBezTo>
                  <a:pt x="1632" y="1781"/>
                  <a:pt x="2550" y="2550"/>
                  <a:pt x="2550" y="2550"/>
                </a:cubicBezTo>
                <a:cubicBezTo>
                  <a:pt x="2318" y="2295"/>
                  <a:pt x="1878" y="1507"/>
                  <a:pt x="1855" y="1229"/>
                </a:cubicBezTo>
                <a:cubicBezTo>
                  <a:pt x="1809" y="858"/>
                  <a:pt x="2457" y="140"/>
                  <a:pt x="2457" y="139"/>
                </a:cubicBezTo>
                <a:lnTo>
                  <a:pt x="2457" y="139"/>
                </a:lnTo>
                <a:cubicBezTo>
                  <a:pt x="2457" y="140"/>
                  <a:pt x="1731" y="705"/>
                  <a:pt x="1313" y="705"/>
                </a:cubicBezTo>
                <a:cubicBezTo>
                  <a:pt x="1284" y="705"/>
                  <a:pt x="1255" y="702"/>
                  <a:pt x="1229" y="696"/>
                </a:cubicBezTo>
                <a:cubicBezTo>
                  <a:pt x="882" y="626"/>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4"/>
          <p:cNvSpPr/>
          <p:nvPr/>
        </p:nvSpPr>
        <p:spPr>
          <a:xfrm>
            <a:off x="2240580" y="1261625"/>
            <a:ext cx="1292900" cy="1278003"/>
          </a:xfrm>
          <a:custGeom>
            <a:avLst/>
            <a:gdLst/>
            <a:ahLst/>
            <a:cxnLst/>
            <a:rect l="l" t="t" r="r" b="b"/>
            <a:pathLst>
              <a:path w="19514" h="19177" extrusionOk="0">
                <a:moveTo>
                  <a:pt x="9775" y="0"/>
                </a:moveTo>
                <a:cubicBezTo>
                  <a:pt x="9661" y="0"/>
                  <a:pt x="9547" y="2"/>
                  <a:pt x="9432" y="6"/>
                </a:cubicBezTo>
                <a:cubicBezTo>
                  <a:pt x="4149" y="169"/>
                  <a:pt x="0" y="4618"/>
                  <a:pt x="186" y="9902"/>
                </a:cubicBezTo>
                <a:cubicBezTo>
                  <a:pt x="345" y="15086"/>
                  <a:pt x="4608" y="19177"/>
                  <a:pt x="9781" y="19177"/>
                </a:cubicBezTo>
                <a:cubicBezTo>
                  <a:pt x="9881" y="19177"/>
                  <a:pt x="9981" y="19175"/>
                  <a:pt x="10081" y="19172"/>
                </a:cubicBezTo>
                <a:cubicBezTo>
                  <a:pt x="15365" y="18987"/>
                  <a:pt x="19514" y="14560"/>
                  <a:pt x="19328" y="9253"/>
                </a:cubicBezTo>
                <a:cubicBezTo>
                  <a:pt x="19170" y="4083"/>
                  <a:pt x="14928" y="0"/>
                  <a:pt x="97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4"/>
          <p:cNvSpPr/>
          <p:nvPr/>
        </p:nvSpPr>
        <p:spPr>
          <a:xfrm>
            <a:off x="2177572" y="2251999"/>
            <a:ext cx="474585" cy="460300"/>
          </a:xfrm>
          <a:custGeom>
            <a:avLst/>
            <a:gdLst/>
            <a:ahLst/>
            <a:cxnLst/>
            <a:rect l="l" t="t" r="r" b="b"/>
            <a:pathLst>
              <a:path w="7163" h="6907" extrusionOk="0">
                <a:moveTo>
                  <a:pt x="4659" y="1"/>
                </a:moveTo>
                <a:lnTo>
                  <a:pt x="1" y="6907"/>
                </a:lnTo>
                <a:lnTo>
                  <a:pt x="7162" y="858"/>
                </a:lnTo>
                <a:lnTo>
                  <a:pt x="46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44"/>
          <p:cNvSpPr/>
          <p:nvPr/>
        </p:nvSpPr>
        <p:spPr>
          <a:xfrm>
            <a:off x="2463197" y="1652750"/>
            <a:ext cx="859924" cy="319751"/>
          </a:xfrm>
          <a:custGeom>
            <a:avLst/>
            <a:gdLst/>
            <a:ahLst/>
            <a:cxnLst/>
            <a:rect l="l" t="t" r="r" b="b"/>
            <a:pathLst>
              <a:path w="12979" h="4798" extrusionOk="0">
                <a:moveTo>
                  <a:pt x="5041" y="0"/>
                </a:moveTo>
                <a:cubicBezTo>
                  <a:pt x="3958" y="0"/>
                  <a:pt x="1" y="3222"/>
                  <a:pt x="1" y="3222"/>
                </a:cubicBezTo>
                <a:lnTo>
                  <a:pt x="12979" y="4798"/>
                </a:lnTo>
                <a:cubicBezTo>
                  <a:pt x="12979" y="4798"/>
                  <a:pt x="9665" y="626"/>
                  <a:pt x="8761" y="348"/>
                </a:cubicBezTo>
                <a:cubicBezTo>
                  <a:pt x="8580" y="293"/>
                  <a:pt x="8427" y="270"/>
                  <a:pt x="8293" y="270"/>
                </a:cubicBezTo>
                <a:cubicBezTo>
                  <a:pt x="7755" y="270"/>
                  <a:pt x="7514" y="626"/>
                  <a:pt x="6976" y="626"/>
                </a:cubicBezTo>
                <a:cubicBezTo>
                  <a:pt x="6964" y="627"/>
                  <a:pt x="6951" y="627"/>
                  <a:pt x="6939" y="627"/>
                </a:cubicBezTo>
                <a:cubicBezTo>
                  <a:pt x="6297" y="627"/>
                  <a:pt x="6099" y="46"/>
                  <a:pt x="5053" y="1"/>
                </a:cubicBezTo>
                <a:cubicBezTo>
                  <a:pt x="5049" y="1"/>
                  <a:pt x="5045" y="0"/>
                  <a:pt x="50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44"/>
          <p:cNvSpPr/>
          <p:nvPr/>
        </p:nvSpPr>
        <p:spPr>
          <a:xfrm>
            <a:off x="2463197" y="1867405"/>
            <a:ext cx="859924" cy="313353"/>
          </a:xfrm>
          <a:custGeom>
            <a:avLst/>
            <a:gdLst/>
            <a:ahLst/>
            <a:cxnLst/>
            <a:rect l="l" t="t" r="r" b="b"/>
            <a:pathLst>
              <a:path w="12979" h="4702" extrusionOk="0">
                <a:moveTo>
                  <a:pt x="1" y="1"/>
                </a:moveTo>
                <a:cubicBezTo>
                  <a:pt x="1" y="1"/>
                  <a:pt x="2063" y="3686"/>
                  <a:pt x="3685" y="4080"/>
                </a:cubicBezTo>
                <a:cubicBezTo>
                  <a:pt x="4727" y="4351"/>
                  <a:pt x="6191" y="4702"/>
                  <a:pt x="7521" y="4702"/>
                </a:cubicBezTo>
                <a:cubicBezTo>
                  <a:pt x="8233" y="4702"/>
                  <a:pt x="8907" y="4601"/>
                  <a:pt x="9456" y="4335"/>
                </a:cubicBezTo>
                <a:cubicBezTo>
                  <a:pt x="11009" y="3570"/>
                  <a:pt x="12979" y="1577"/>
                  <a:pt x="12979" y="1577"/>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44"/>
          <p:cNvSpPr/>
          <p:nvPr/>
        </p:nvSpPr>
        <p:spPr>
          <a:xfrm>
            <a:off x="2518454" y="1875136"/>
            <a:ext cx="747886" cy="95699"/>
          </a:xfrm>
          <a:custGeom>
            <a:avLst/>
            <a:gdLst/>
            <a:ahLst/>
            <a:cxnLst/>
            <a:rect l="l" t="t" r="r" b="b"/>
            <a:pathLst>
              <a:path w="11288" h="1436" extrusionOk="0">
                <a:moveTo>
                  <a:pt x="11199" y="1360"/>
                </a:moveTo>
                <a:lnTo>
                  <a:pt x="11199" y="1360"/>
                </a:lnTo>
                <a:cubicBezTo>
                  <a:pt x="11256" y="1365"/>
                  <a:pt x="11287" y="1368"/>
                  <a:pt x="11287" y="1368"/>
                </a:cubicBezTo>
                <a:cubicBezTo>
                  <a:pt x="11287" y="1368"/>
                  <a:pt x="11256" y="1365"/>
                  <a:pt x="11199" y="1360"/>
                </a:cubicBezTo>
                <a:close/>
                <a:moveTo>
                  <a:pt x="1" y="1"/>
                </a:moveTo>
                <a:cubicBezTo>
                  <a:pt x="1" y="1"/>
                  <a:pt x="3083" y="488"/>
                  <a:pt x="3570" y="557"/>
                </a:cubicBezTo>
                <a:cubicBezTo>
                  <a:pt x="4010" y="603"/>
                  <a:pt x="4126" y="812"/>
                  <a:pt x="4497" y="1136"/>
                </a:cubicBezTo>
                <a:cubicBezTo>
                  <a:pt x="4705" y="1322"/>
                  <a:pt x="5099" y="1368"/>
                  <a:pt x="5493" y="1415"/>
                </a:cubicBezTo>
                <a:cubicBezTo>
                  <a:pt x="5643" y="1429"/>
                  <a:pt x="5779" y="1436"/>
                  <a:pt x="5903" y="1436"/>
                </a:cubicBezTo>
                <a:cubicBezTo>
                  <a:pt x="6757" y="1436"/>
                  <a:pt x="7035" y="1128"/>
                  <a:pt x="7278" y="1067"/>
                </a:cubicBezTo>
                <a:cubicBezTo>
                  <a:pt x="7298" y="1061"/>
                  <a:pt x="7344" y="1058"/>
                  <a:pt x="7411" y="1058"/>
                </a:cubicBezTo>
                <a:cubicBezTo>
                  <a:pt x="8058" y="1058"/>
                  <a:pt x="10683" y="1310"/>
                  <a:pt x="11199" y="1360"/>
                </a:cubicBezTo>
                <a:lnTo>
                  <a:pt x="11199" y="1360"/>
                </a:lnTo>
                <a:cubicBezTo>
                  <a:pt x="10665" y="1307"/>
                  <a:pt x="7869" y="1030"/>
                  <a:pt x="7324" y="905"/>
                </a:cubicBezTo>
                <a:cubicBezTo>
                  <a:pt x="7000" y="812"/>
                  <a:pt x="6768" y="673"/>
                  <a:pt x="6513" y="487"/>
                </a:cubicBezTo>
                <a:cubicBezTo>
                  <a:pt x="6281" y="348"/>
                  <a:pt x="5980" y="117"/>
                  <a:pt x="5470" y="94"/>
                </a:cubicBezTo>
                <a:cubicBezTo>
                  <a:pt x="4636" y="94"/>
                  <a:pt x="4512" y="449"/>
                  <a:pt x="3769" y="449"/>
                </a:cubicBezTo>
                <a:cubicBezTo>
                  <a:pt x="3707" y="449"/>
                  <a:pt x="3641" y="446"/>
                  <a:pt x="3570" y="441"/>
                </a:cubicBezTo>
                <a:cubicBezTo>
                  <a:pt x="2643" y="372"/>
                  <a:pt x="1" y="1"/>
                  <a:pt x="1" y="1"/>
                </a:cubicBezTo>
                <a:close/>
              </a:path>
            </a:pathLst>
          </a:custGeom>
          <a:solidFill>
            <a:srgbClr val="FFE0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44"/>
          <p:cNvSpPr/>
          <p:nvPr/>
        </p:nvSpPr>
        <p:spPr>
          <a:xfrm>
            <a:off x="2457035" y="1867405"/>
            <a:ext cx="866085" cy="109760"/>
          </a:xfrm>
          <a:custGeom>
            <a:avLst/>
            <a:gdLst/>
            <a:ahLst/>
            <a:cxnLst/>
            <a:rect l="l" t="t" r="r" b="b"/>
            <a:pathLst>
              <a:path w="13072" h="1647" fill="none" extrusionOk="0">
                <a:moveTo>
                  <a:pt x="13072" y="1577"/>
                </a:moveTo>
                <a:cubicBezTo>
                  <a:pt x="13072" y="1577"/>
                  <a:pt x="8946" y="1160"/>
                  <a:pt x="8298" y="1044"/>
                </a:cubicBezTo>
                <a:cubicBezTo>
                  <a:pt x="7672" y="928"/>
                  <a:pt x="7324" y="372"/>
                  <a:pt x="6559" y="256"/>
                </a:cubicBezTo>
                <a:cubicBezTo>
                  <a:pt x="5818" y="117"/>
                  <a:pt x="5656" y="441"/>
                  <a:pt x="4937" y="557"/>
                </a:cubicBezTo>
                <a:cubicBezTo>
                  <a:pt x="4242" y="650"/>
                  <a:pt x="2411" y="279"/>
                  <a:pt x="1646" y="210"/>
                </a:cubicBezTo>
                <a:cubicBezTo>
                  <a:pt x="905" y="140"/>
                  <a:pt x="1" y="1"/>
                  <a:pt x="1" y="1"/>
                </a:cubicBezTo>
                <a:cubicBezTo>
                  <a:pt x="1" y="1"/>
                  <a:pt x="4520" y="580"/>
                  <a:pt x="4891" y="789"/>
                </a:cubicBezTo>
                <a:cubicBezTo>
                  <a:pt x="5262" y="997"/>
                  <a:pt x="5238" y="1438"/>
                  <a:pt x="6420" y="1554"/>
                </a:cubicBezTo>
                <a:cubicBezTo>
                  <a:pt x="7626" y="1646"/>
                  <a:pt x="7996" y="1160"/>
                  <a:pt x="8390" y="1160"/>
                </a:cubicBezTo>
                <a:cubicBezTo>
                  <a:pt x="8784" y="1183"/>
                  <a:pt x="13072" y="1577"/>
                  <a:pt x="13072" y="1577"/>
                </a:cubicBezTo>
                <a:close/>
                <a:moveTo>
                  <a:pt x="13072" y="1577"/>
                </a:moveTo>
                <a:close/>
              </a:path>
            </a:pathLst>
          </a:custGeom>
          <a:noFill/>
          <a:ln w="4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44"/>
          <p:cNvSpPr/>
          <p:nvPr/>
        </p:nvSpPr>
        <p:spPr>
          <a:xfrm>
            <a:off x="3026629" y="1728589"/>
            <a:ext cx="106074" cy="117691"/>
          </a:xfrm>
          <a:custGeom>
            <a:avLst/>
            <a:gdLst/>
            <a:ahLst/>
            <a:cxnLst/>
            <a:rect l="l" t="t" r="r" b="b"/>
            <a:pathLst>
              <a:path w="1601" h="1766" extrusionOk="0">
                <a:moveTo>
                  <a:pt x="388" y="0"/>
                </a:moveTo>
                <a:cubicBezTo>
                  <a:pt x="16" y="0"/>
                  <a:pt x="0" y="597"/>
                  <a:pt x="141" y="879"/>
                </a:cubicBezTo>
                <a:cubicBezTo>
                  <a:pt x="280" y="1180"/>
                  <a:pt x="512" y="1435"/>
                  <a:pt x="767" y="1620"/>
                </a:cubicBezTo>
                <a:cubicBezTo>
                  <a:pt x="896" y="1706"/>
                  <a:pt x="1051" y="1766"/>
                  <a:pt x="1195" y="1766"/>
                </a:cubicBezTo>
                <a:cubicBezTo>
                  <a:pt x="1284" y="1766"/>
                  <a:pt x="1368" y="1743"/>
                  <a:pt x="1439" y="1690"/>
                </a:cubicBezTo>
                <a:cubicBezTo>
                  <a:pt x="1555" y="1620"/>
                  <a:pt x="1601" y="1481"/>
                  <a:pt x="1601" y="1342"/>
                </a:cubicBezTo>
                <a:cubicBezTo>
                  <a:pt x="1601" y="1226"/>
                  <a:pt x="1555" y="1087"/>
                  <a:pt x="1485" y="972"/>
                </a:cubicBezTo>
                <a:cubicBezTo>
                  <a:pt x="1323" y="647"/>
                  <a:pt x="929" y="184"/>
                  <a:pt x="581" y="45"/>
                </a:cubicBezTo>
                <a:cubicBezTo>
                  <a:pt x="508" y="14"/>
                  <a:pt x="444" y="0"/>
                  <a:pt x="3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4"/>
          <p:cNvSpPr/>
          <p:nvPr/>
        </p:nvSpPr>
        <p:spPr>
          <a:xfrm>
            <a:off x="3131312" y="1844214"/>
            <a:ext cx="62810" cy="50515"/>
          </a:xfrm>
          <a:custGeom>
            <a:avLst/>
            <a:gdLst/>
            <a:ahLst/>
            <a:cxnLst/>
            <a:rect l="l" t="t" r="r" b="b"/>
            <a:pathLst>
              <a:path w="948" h="758" extrusionOk="0">
                <a:moveTo>
                  <a:pt x="467" y="0"/>
                </a:moveTo>
                <a:cubicBezTo>
                  <a:pt x="0" y="0"/>
                  <a:pt x="44" y="395"/>
                  <a:pt x="44" y="395"/>
                </a:cubicBezTo>
                <a:cubicBezTo>
                  <a:pt x="67" y="558"/>
                  <a:pt x="206" y="720"/>
                  <a:pt x="369" y="743"/>
                </a:cubicBezTo>
                <a:cubicBezTo>
                  <a:pt x="407" y="753"/>
                  <a:pt x="446" y="757"/>
                  <a:pt x="484" y="757"/>
                </a:cubicBezTo>
                <a:cubicBezTo>
                  <a:pt x="628" y="757"/>
                  <a:pt x="764" y="691"/>
                  <a:pt x="855" y="581"/>
                </a:cubicBezTo>
                <a:cubicBezTo>
                  <a:pt x="902" y="534"/>
                  <a:pt x="925" y="465"/>
                  <a:pt x="948" y="395"/>
                </a:cubicBezTo>
                <a:cubicBezTo>
                  <a:pt x="948" y="279"/>
                  <a:pt x="878" y="187"/>
                  <a:pt x="809" y="117"/>
                </a:cubicBezTo>
                <a:cubicBezTo>
                  <a:pt x="716" y="48"/>
                  <a:pt x="624" y="1"/>
                  <a:pt x="508" y="1"/>
                </a:cubicBezTo>
                <a:cubicBezTo>
                  <a:pt x="494" y="1"/>
                  <a:pt x="480" y="0"/>
                  <a:pt x="4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44"/>
          <p:cNvSpPr/>
          <p:nvPr/>
        </p:nvSpPr>
        <p:spPr>
          <a:xfrm>
            <a:off x="1652501" y="3406247"/>
            <a:ext cx="190417" cy="257440"/>
          </a:xfrm>
          <a:custGeom>
            <a:avLst/>
            <a:gdLst/>
            <a:ahLst/>
            <a:cxnLst/>
            <a:rect l="l" t="t" r="r" b="b"/>
            <a:pathLst>
              <a:path w="2874" h="3863" extrusionOk="0">
                <a:moveTo>
                  <a:pt x="1567" y="0"/>
                </a:moveTo>
                <a:cubicBezTo>
                  <a:pt x="1533" y="0"/>
                  <a:pt x="1499" y="6"/>
                  <a:pt x="1460" y="16"/>
                </a:cubicBezTo>
                <a:cubicBezTo>
                  <a:pt x="1367" y="62"/>
                  <a:pt x="1275" y="108"/>
                  <a:pt x="1182" y="201"/>
                </a:cubicBezTo>
                <a:cubicBezTo>
                  <a:pt x="1089" y="270"/>
                  <a:pt x="997" y="363"/>
                  <a:pt x="904" y="479"/>
                </a:cubicBezTo>
                <a:cubicBezTo>
                  <a:pt x="811" y="595"/>
                  <a:pt x="742" y="711"/>
                  <a:pt x="649" y="804"/>
                </a:cubicBezTo>
                <a:cubicBezTo>
                  <a:pt x="579" y="919"/>
                  <a:pt x="510" y="1035"/>
                  <a:pt x="464" y="1128"/>
                </a:cubicBezTo>
                <a:cubicBezTo>
                  <a:pt x="394" y="1244"/>
                  <a:pt x="348" y="1313"/>
                  <a:pt x="325" y="1383"/>
                </a:cubicBezTo>
                <a:cubicBezTo>
                  <a:pt x="325" y="1383"/>
                  <a:pt x="301" y="1406"/>
                  <a:pt x="301" y="1429"/>
                </a:cubicBezTo>
                <a:cubicBezTo>
                  <a:pt x="278" y="1452"/>
                  <a:pt x="278" y="1476"/>
                  <a:pt x="278" y="1476"/>
                </a:cubicBezTo>
                <a:cubicBezTo>
                  <a:pt x="185" y="1684"/>
                  <a:pt x="116" y="1893"/>
                  <a:pt x="70" y="2101"/>
                </a:cubicBezTo>
                <a:cubicBezTo>
                  <a:pt x="23" y="2333"/>
                  <a:pt x="0" y="2542"/>
                  <a:pt x="23" y="2750"/>
                </a:cubicBezTo>
                <a:cubicBezTo>
                  <a:pt x="46" y="2959"/>
                  <a:pt x="116" y="3144"/>
                  <a:pt x="232" y="3330"/>
                </a:cubicBezTo>
                <a:cubicBezTo>
                  <a:pt x="325" y="3515"/>
                  <a:pt x="487" y="3654"/>
                  <a:pt x="695" y="3747"/>
                </a:cubicBezTo>
                <a:cubicBezTo>
                  <a:pt x="834" y="3816"/>
                  <a:pt x="973" y="3863"/>
                  <a:pt x="1089" y="3863"/>
                </a:cubicBezTo>
                <a:cubicBezTo>
                  <a:pt x="1228" y="3863"/>
                  <a:pt x="1344" y="3839"/>
                  <a:pt x="1460" y="3793"/>
                </a:cubicBezTo>
                <a:cubicBezTo>
                  <a:pt x="1576" y="3747"/>
                  <a:pt x="1669" y="3700"/>
                  <a:pt x="1785" y="3608"/>
                </a:cubicBezTo>
                <a:cubicBezTo>
                  <a:pt x="1877" y="3538"/>
                  <a:pt x="1970" y="3445"/>
                  <a:pt x="2063" y="3330"/>
                </a:cubicBezTo>
                <a:cubicBezTo>
                  <a:pt x="2132" y="3214"/>
                  <a:pt x="2225" y="3098"/>
                  <a:pt x="2294" y="2982"/>
                </a:cubicBezTo>
                <a:cubicBezTo>
                  <a:pt x="2364" y="2866"/>
                  <a:pt x="2433" y="2750"/>
                  <a:pt x="2480" y="2634"/>
                </a:cubicBezTo>
                <a:cubicBezTo>
                  <a:pt x="2503" y="2588"/>
                  <a:pt x="2526" y="2565"/>
                  <a:pt x="2526" y="2518"/>
                </a:cubicBezTo>
                <a:cubicBezTo>
                  <a:pt x="2549" y="2495"/>
                  <a:pt x="2549" y="2472"/>
                  <a:pt x="2573" y="2449"/>
                </a:cubicBezTo>
                <a:cubicBezTo>
                  <a:pt x="2596" y="2379"/>
                  <a:pt x="2619" y="2287"/>
                  <a:pt x="2665" y="2171"/>
                </a:cubicBezTo>
                <a:cubicBezTo>
                  <a:pt x="2712" y="2078"/>
                  <a:pt x="2735" y="1962"/>
                  <a:pt x="2758" y="1823"/>
                </a:cubicBezTo>
                <a:cubicBezTo>
                  <a:pt x="2804" y="1707"/>
                  <a:pt x="2827" y="1568"/>
                  <a:pt x="2851" y="1452"/>
                </a:cubicBezTo>
                <a:cubicBezTo>
                  <a:pt x="2874" y="1313"/>
                  <a:pt x="2874" y="1198"/>
                  <a:pt x="2874" y="1082"/>
                </a:cubicBezTo>
                <a:cubicBezTo>
                  <a:pt x="2874" y="966"/>
                  <a:pt x="2851" y="873"/>
                  <a:pt x="2827" y="780"/>
                </a:cubicBezTo>
                <a:cubicBezTo>
                  <a:pt x="2781" y="688"/>
                  <a:pt x="2735" y="641"/>
                  <a:pt x="2665" y="595"/>
                </a:cubicBezTo>
                <a:cubicBezTo>
                  <a:pt x="2630" y="572"/>
                  <a:pt x="2590" y="560"/>
                  <a:pt x="2549" y="560"/>
                </a:cubicBezTo>
                <a:cubicBezTo>
                  <a:pt x="2509" y="560"/>
                  <a:pt x="2468" y="572"/>
                  <a:pt x="2433" y="595"/>
                </a:cubicBezTo>
                <a:cubicBezTo>
                  <a:pt x="2364" y="641"/>
                  <a:pt x="2294" y="688"/>
                  <a:pt x="2248" y="780"/>
                </a:cubicBezTo>
                <a:cubicBezTo>
                  <a:pt x="2225" y="827"/>
                  <a:pt x="2225" y="873"/>
                  <a:pt x="2202" y="943"/>
                </a:cubicBezTo>
                <a:cubicBezTo>
                  <a:pt x="2179" y="989"/>
                  <a:pt x="2179" y="1035"/>
                  <a:pt x="2155" y="1105"/>
                </a:cubicBezTo>
                <a:cubicBezTo>
                  <a:pt x="2132" y="1313"/>
                  <a:pt x="2063" y="1522"/>
                  <a:pt x="2016" y="1731"/>
                </a:cubicBezTo>
                <a:cubicBezTo>
                  <a:pt x="1947" y="1916"/>
                  <a:pt x="1877" y="2125"/>
                  <a:pt x="1785" y="2310"/>
                </a:cubicBezTo>
                <a:cubicBezTo>
                  <a:pt x="1738" y="2379"/>
                  <a:pt x="1692" y="2472"/>
                  <a:pt x="1646" y="2565"/>
                </a:cubicBezTo>
                <a:cubicBezTo>
                  <a:pt x="1599" y="2634"/>
                  <a:pt x="1530" y="2727"/>
                  <a:pt x="1483" y="2797"/>
                </a:cubicBezTo>
                <a:cubicBezTo>
                  <a:pt x="1414" y="2866"/>
                  <a:pt x="1344" y="2936"/>
                  <a:pt x="1252" y="2959"/>
                </a:cubicBezTo>
                <a:cubicBezTo>
                  <a:pt x="1217" y="2982"/>
                  <a:pt x="1176" y="2994"/>
                  <a:pt x="1133" y="2994"/>
                </a:cubicBezTo>
                <a:cubicBezTo>
                  <a:pt x="1089" y="2994"/>
                  <a:pt x="1043" y="2982"/>
                  <a:pt x="997" y="2959"/>
                </a:cubicBezTo>
                <a:cubicBezTo>
                  <a:pt x="927" y="2912"/>
                  <a:pt x="858" y="2843"/>
                  <a:pt x="834" y="2750"/>
                </a:cubicBezTo>
                <a:cubicBezTo>
                  <a:pt x="811" y="2658"/>
                  <a:pt x="811" y="2565"/>
                  <a:pt x="834" y="2472"/>
                </a:cubicBezTo>
                <a:cubicBezTo>
                  <a:pt x="858" y="2356"/>
                  <a:pt x="881" y="2264"/>
                  <a:pt x="927" y="2171"/>
                </a:cubicBezTo>
                <a:cubicBezTo>
                  <a:pt x="950" y="2055"/>
                  <a:pt x="997" y="1985"/>
                  <a:pt x="1020" y="1916"/>
                </a:cubicBezTo>
                <a:cubicBezTo>
                  <a:pt x="1089" y="1777"/>
                  <a:pt x="1159" y="1661"/>
                  <a:pt x="1228" y="1545"/>
                </a:cubicBezTo>
                <a:cubicBezTo>
                  <a:pt x="1321" y="1429"/>
                  <a:pt x="1391" y="1313"/>
                  <a:pt x="1483" y="1198"/>
                </a:cubicBezTo>
                <a:cubicBezTo>
                  <a:pt x="1530" y="1105"/>
                  <a:pt x="1576" y="1035"/>
                  <a:pt x="1622" y="966"/>
                </a:cubicBezTo>
                <a:cubicBezTo>
                  <a:pt x="1692" y="896"/>
                  <a:pt x="1738" y="827"/>
                  <a:pt x="1761" y="734"/>
                </a:cubicBezTo>
                <a:cubicBezTo>
                  <a:pt x="1785" y="688"/>
                  <a:pt x="1808" y="618"/>
                  <a:pt x="1831" y="549"/>
                </a:cubicBezTo>
                <a:cubicBezTo>
                  <a:pt x="1854" y="479"/>
                  <a:pt x="1877" y="410"/>
                  <a:pt x="1877" y="340"/>
                </a:cubicBezTo>
                <a:cubicBezTo>
                  <a:pt x="1877" y="270"/>
                  <a:pt x="1854" y="224"/>
                  <a:pt x="1831" y="155"/>
                </a:cubicBezTo>
                <a:cubicBezTo>
                  <a:pt x="1808" y="108"/>
                  <a:pt x="1761" y="62"/>
                  <a:pt x="1715" y="39"/>
                </a:cubicBezTo>
                <a:cubicBezTo>
                  <a:pt x="1661" y="12"/>
                  <a:pt x="1614" y="0"/>
                  <a:pt x="1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44"/>
          <p:cNvSpPr/>
          <p:nvPr/>
        </p:nvSpPr>
        <p:spPr>
          <a:xfrm>
            <a:off x="1802966" y="3474423"/>
            <a:ext cx="170474" cy="241379"/>
          </a:xfrm>
          <a:custGeom>
            <a:avLst/>
            <a:gdLst/>
            <a:ahLst/>
            <a:cxnLst/>
            <a:rect l="l" t="t" r="r" b="b"/>
            <a:pathLst>
              <a:path w="2573" h="3622" extrusionOk="0">
                <a:moveTo>
                  <a:pt x="2080" y="1"/>
                </a:moveTo>
                <a:cubicBezTo>
                  <a:pt x="2011" y="1"/>
                  <a:pt x="1935" y="12"/>
                  <a:pt x="1854" y="35"/>
                </a:cubicBezTo>
                <a:cubicBezTo>
                  <a:pt x="1692" y="82"/>
                  <a:pt x="1530" y="128"/>
                  <a:pt x="1391" y="221"/>
                </a:cubicBezTo>
                <a:cubicBezTo>
                  <a:pt x="1252" y="314"/>
                  <a:pt x="1136" y="429"/>
                  <a:pt x="1020" y="545"/>
                </a:cubicBezTo>
                <a:cubicBezTo>
                  <a:pt x="904" y="684"/>
                  <a:pt x="811" y="800"/>
                  <a:pt x="788" y="939"/>
                </a:cubicBezTo>
                <a:cubicBezTo>
                  <a:pt x="742" y="1055"/>
                  <a:pt x="742" y="1171"/>
                  <a:pt x="765" y="1287"/>
                </a:cubicBezTo>
                <a:cubicBezTo>
                  <a:pt x="811" y="1426"/>
                  <a:pt x="835" y="1542"/>
                  <a:pt x="881" y="1658"/>
                </a:cubicBezTo>
                <a:cubicBezTo>
                  <a:pt x="927" y="1797"/>
                  <a:pt x="950" y="1913"/>
                  <a:pt x="997" y="2029"/>
                </a:cubicBezTo>
                <a:cubicBezTo>
                  <a:pt x="1020" y="2144"/>
                  <a:pt x="1020" y="2237"/>
                  <a:pt x="997" y="2330"/>
                </a:cubicBezTo>
                <a:cubicBezTo>
                  <a:pt x="974" y="2399"/>
                  <a:pt x="950" y="2446"/>
                  <a:pt x="881" y="2492"/>
                </a:cubicBezTo>
                <a:cubicBezTo>
                  <a:pt x="835" y="2538"/>
                  <a:pt x="788" y="2585"/>
                  <a:pt x="719" y="2631"/>
                </a:cubicBezTo>
                <a:cubicBezTo>
                  <a:pt x="649" y="2654"/>
                  <a:pt x="580" y="2701"/>
                  <a:pt x="510" y="2724"/>
                </a:cubicBezTo>
                <a:cubicBezTo>
                  <a:pt x="441" y="2770"/>
                  <a:pt x="371" y="2816"/>
                  <a:pt x="302" y="2840"/>
                </a:cubicBezTo>
                <a:cubicBezTo>
                  <a:pt x="232" y="2886"/>
                  <a:pt x="186" y="2932"/>
                  <a:pt x="139" y="2979"/>
                </a:cubicBezTo>
                <a:cubicBezTo>
                  <a:pt x="93" y="3048"/>
                  <a:pt x="47" y="3095"/>
                  <a:pt x="23" y="3164"/>
                </a:cubicBezTo>
                <a:cubicBezTo>
                  <a:pt x="0" y="3280"/>
                  <a:pt x="0" y="3373"/>
                  <a:pt x="47" y="3442"/>
                </a:cubicBezTo>
                <a:cubicBezTo>
                  <a:pt x="116" y="3512"/>
                  <a:pt x="186" y="3558"/>
                  <a:pt x="278" y="3604"/>
                </a:cubicBezTo>
                <a:cubicBezTo>
                  <a:pt x="313" y="3616"/>
                  <a:pt x="354" y="3622"/>
                  <a:pt x="400" y="3622"/>
                </a:cubicBezTo>
                <a:cubicBezTo>
                  <a:pt x="446" y="3622"/>
                  <a:pt x="499" y="3616"/>
                  <a:pt x="556" y="3604"/>
                </a:cubicBezTo>
                <a:cubicBezTo>
                  <a:pt x="649" y="3581"/>
                  <a:pt x="765" y="3558"/>
                  <a:pt x="858" y="3512"/>
                </a:cubicBezTo>
                <a:cubicBezTo>
                  <a:pt x="950" y="3465"/>
                  <a:pt x="1066" y="3396"/>
                  <a:pt x="1159" y="3326"/>
                </a:cubicBezTo>
                <a:cubicBezTo>
                  <a:pt x="1252" y="3257"/>
                  <a:pt x="1344" y="3187"/>
                  <a:pt x="1437" y="3095"/>
                </a:cubicBezTo>
                <a:cubicBezTo>
                  <a:pt x="1530" y="3002"/>
                  <a:pt x="1599" y="2932"/>
                  <a:pt x="1646" y="2840"/>
                </a:cubicBezTo>
                <a:cubicBezTo>
                  <a:pt x="1715" y="2747"/>
                  <a:pt x="1762" y="2677"/>
                  <a:pt x="1785" y="2585"/>
                </a:cubicBezTo>
                <a:cubicBezTo>
                  <a:pt x="1808" y="2469"/>
                  <a:pt x="1831" y="2376"/>
                  <a:pt x="1831" y="2283"/>
                </a:cubicBezTo>
                <a:cubicBezTo>
                  <a:pt x="1831" y="2191"/>
                  <a:pt x="1808" y="2098"/>
                  <a:pt x="1785" y="2029"/>
                </a:cubicBezTo>
                <a:cubicBezTo>
                  <a:pt x="1762" y="1936"/>
                  <a:pt x="1738" y="1866"/>
                  <a:pt x="1715" y="1797"/>
                </a:cubicBezTo>
                <a:cubicBezTo>
                  <a:pt x="1669" y="1727"/>
                  <a:pt x="1646" y="1658"/>
                  <a:pt x="1623" y="1588"/>
                </a:cubicBezTo>
                <a:cubicBezTo>
                  <a:pt x="1576" y="1542"/>
                  <a:pt x="1576" y="1472"/>
                  <a:pt x="1553" y="1403"/>
                </a:cubicBezTo>
                <a:cubicBezTo>
                  <a:pt x="1530" y="1356"/>
                  <a:pt x="1553" y="1287"/>
                  <a:pt x="1553" y="1217"/>
                </a:cubicBezTo>
                <a:cubicBezTo>
                  <a:pt x="1576" y="1148"/>
                  <a:pt x="1623" y="1078"/>
                  <a:pt x="1669" y="1032"/>
                </a:cubicBezTo>
                <a:cubicBezTo>
                  <a:pt x="1715" y="986"/>
                  <a:pt x="1762" y="939"/>
                  <a:pt x="1831" y="916"/>
                </a:cubicBezTo>
                <a:cubicBezTo>
                  <a:pt x="1901" y="870"/>
                  <a:pt x="1970" y="847"/>
                  <a:pt x="2016" y="823"/>
                </a:cubicBezTo>
                <a:cubicBezTo>
                  <a:pt x="2086" y="800"/>
                  <a:pt x="2156" y="777"/>
                  <a:pt x="2225" y="754"/>
                </a:cubicBezTo>
                <a:cubicBezTo>
                  <a:pt x="2295" y="754"/>
                  <a:pt x="2364" y="708"/>
                  <a:pt x="2410" y="684"/>
                </a:cubicBezTo>
                <a:cubicBezTo>
                  <a:pt x="2480" y="638"/>
                  <a:pt x="2503" y="592"/>
                  <a:pt x="2526" y="499"/>
                </a:cubicBezTo>
                <a:cubicBezTo>
                  <a:pt x="2573" y="406"/>
                  <a:pt x="2573" y="290"/>
                  <a:pt x="2503" y="221"/>
                </a:cubicBezTo>
                <a:cubicBezTo>
                  <a:pt x="2457" y="128"/>
                  <a:pt x="2387" y="59"/>
                  <a:pt x="2271" y="35"/>
                </a:cubicBezTo>
                <a:cubicBezTo>
                  <a:pt x="2213" y="12"/>
                  <a:pt x="2150" y="1"/>
                  <a:pt x="20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4"/>
          <p:cNvSpPr/>
          <p:nvPr/>
        </p:nvSpPr>
        <p:spPr>
          <a:xfrm>
            <a:off x="1942698" y="3504945"/>
            <a:ext cx="158217" cy="241246"/>
          </a:xfrm>
          <a:custGeom>
            <a:avLst/>
            <a:gdLst/>
            <a:ahLst/>
            <a:cxnLst/>
            <a:rect l="l" t="t" r="r" b="b"/>
            <a:pathLst>
              <a:path w="2388" h="3620" extrusionOk="0">
                <a:moveTo>
                  <a:pt x="1828" y="0"/>
                </a:moveTo>
                <a:cubicBezTo>
                  <a:pt x="1785" y="0"/>
                  <a:pt x="1738" y="6"/>
                  <a:pt x="1692" y="18"/>
                </a:cubicBezTo>
                <a:lnTo>
                  <a:pt x="1391" y="18"/>
                </a:lnTo>
                <a:cubicBezTo>
                  <a:pt x="1275" y="41"/>
                  <a:pt x="1182" y="41"/>
                  <a:pt x="1089" y="64"/>
                </a:cubicBezTo>
                <a:cubicBezTo>
                  <a:pt x="997" y="64"/>
                  <a:pt x="927" y="87"/>
                  <a:pt x="858" y="110"/>
                </a:cubicBezTo>
                <a:cubicBezTo>
                  <a:pt x="788" y="134"/>
                  <a:pt x="742" y="157"/>
                  <a:pt x="719" y="180"/>
                </a:cubicBezTo>
                <a:cubicBezTo>
                  <a:pt x="626" y="273"/>
                  <a:pt x="556" y="389"/>
                  <a:pt x="487" y="528"/>
                </a:cubicBezTo>
                <a:cubicBezTo>
                  <a:pt x="417" y="667"/>
                  <a:pt x="371" y="806"/>
                  <a:pt x="325" y="945"/>
                </a:cubicBezTo>
                <a:cubicBezTo>
                  <a:pt x="278" y="1107"/>
                  <a:pt x="232" y="1269"/>
                  <a:pt x="209" y="1408"/>
                </a:cubicBezTo>
                <a:cubicBezTo>
                  <a:pt x="162" y="1571"/>
                  <a:pt x="139" y="1710"/>
                  <a:pt x="116" y="1825"/>
                </a:cubicBezTo>
                <a:cubicBezTo>
                  <a:pt x="116" y="1849"/>
                  <a:pt x="116" y="1895"/>
                  <a:pt x="93" y="1964"/>
                </a:cubicBezTo>
                <a:cubicBezTo>
                  <a:pt x="93" y="2034"/>
                  <a:pt x="70" y="2127"/>
                  <a:pt x="70" y="2219"/>
                </a:cubicBezTo>
                <a:cubicBezTo>
                  <a:pt x="47" y="2312"/>
                  <a:pt x="47" y="2405"/>
                  <a:pt x="23" y="2521"/>
                </a:cubicBezTo>
                <a:cubicBezTo>
                  <a:pt x="23" y="2613"/>
                  <a:pt x="23" y="2706"/>
                  <a:pt x="0" y="2799"/>
                </a:cubicBezTo>
                <a:cubicBezTo>
                  <a:pt x="0" y="2891"/>
                  <a:pt x="0" y="2961"/>
                  <a:pt x="0" y="3031"/>
                </a:cubicBezTo>
                <a:cubicBezTo>
                  <a:pt x="0" y="3100"/>
                  <a:pt x="0" y="3146"/>
                  <a:pt x="0" y="3170"/>
                </a:cubicBezTo>
                <a:cubicBezTo>
                  <a:pt x="23" y="3216"/>
                  <a:pt x="47" y="3262"/>
                  <a:pt x="93" y="3309"/>
                </a:cubicBezTo>
                <a:cubicBezTo>
                  <a:pt x="139" y="3355"/>
                  <a:pt x="186" y="3401"/>
                  <a:pt x="232" y="3448"/>
                </a:cubicBezTo>
                <a:cubicBezTo>
                  <a:pt x="278" y="3494"/>
                  <a:pt x="325" y="3540"/>
                  <a:pt x="394" y="3564"/>
                </a:cubicBezTo>
                <a:cubicBezTo>
                  <a:pt x="441" y="3587"/>
                  <a:pt x="487" y="3610"/>
                  <a:pt x="533" y="3610"/>
                </a:cubicBezTo>
                <a:cubicBezTo>
                  <a:pt x="554" y="3617"/>
                  <a:pt x="576" y="3620"/>
                  <a:pt x="601" y="3620"/>
                </a:cubicBezTo>
                <a:cubicBezTo>
                  <a:pt x="661" y="3620"/>
                  <a:pt x="736" y="3603"/>
                  <a:pt x="834" y="3587"/>
                </a:cubicBezTo>
                <a:cubicBezTo>
                  <a:pt x="950" y="3564"/>
                  <a:pt x="1113" y="3540"/>
                  <a:pt x="1252" y="3494"/>
                </a:cubicBezTo>
                <a:cubicBezTo>
                  <a:pt x="1391" y="3448"/>
                  <a:pt x="1530" y="3401"/>
                  <a:pt x="1669" y="3332"/>
                </a:cubicBezTo>
                <a:cubicBezTo>
                  <a:pt x="1785" y="3285"/>
                  <a:pt x="1854" y="3239"/>
                  <a:pt x="1901" y="3193"/>
                </a:cubicBezTo>
                <a:cubicBezTo>
                  <a:pt x="1947" y="3123"/>
                  <a:pt x="1970" y="3077"/>
                  <a:pt x="1970" y="3007"/>
                </a:cubicBezTo>
                <a:cubicBezTo>
                  <a:pt x="1993" y="2961"/>
                  <a:pt x="1993" y="2915"/>
                  <a:pt x="1970" y="2891"/>
                </a:cubicBezTo>
                <a:cubicBezTo>
                  <a:pt x="1970" y="2845"/>
                  <a:pt x="1947" y="2799"/>
                  <a:pt x="1924" y="2752"/>
                </a:cubicBezTo>
                <a:cubicBezTo>
                  <a:pt x="1901" y="2729"/>
                  <a:pt x="1877" y="2683"/>
                  <a:pt x="1854" y="2660"/>
                </a:cubicBezTo>
                <a:cubicBezTo>
                  <a:pt x="1808" y="2637"/>
                  <a:pt x="1761" y="2613"/>
                  <a:pt x="1715" y="2613"/>
                </a:cubicBezTo>
                <a:cubicBezTo>
                  <a:pt x="1704" y="2602"/>
                  <a:pt x="1680" y="2596"/>
                  <a:pt x="1649" y="2596"/>
                </a:cubicBezTo>
                <a:cubicBezTo>
                  <a:pt x="1617" y="2596"/>
                  <a:pt x="1576" y="2602"/>
                  <a:pt x="1530" y="2613"/>
                </a:cubicBezTo>
                <a:cubicBezTo>
                  <a:pt x="1460" y="2613"/>
                  <a:pt x="1368" y="2613"/>
                  <a:pt x="1275" y="2637"/>
                </a:cubicBezTo>
                <a:cubicBezTo>
                  <a:pt x="1182" y="2660"/>
                  <a:pt x="1089" y="2660"/>
                  <a:pt x="997" y="2683"/>
                </a:cubicBezTo>
                <a:cubicBezTo>
                  <a:pt x="927" y="2706"/>
                  <a:pt x="858" y="2706"/>
                  <a:pt x="811" y="2706"/>
                </a:cubicBezTo>
                <a:cubicBezTo>
                  <a:pt x="811" y="2660"/>
                  <a:pt x="811" y="2613"/>
                  <a:pt x="811" y="2567"/>
                </a:cubicBezTo>
                <a:cubicBezTo>
                  <a:pt x="811" y="2521"/>
                  <a:pt x="834" y="2474"/>
                  <a:pt x="834" y="2451"/>
                </a:cubicBezTo>
                <a:cubicBezTo>
                  <a:pt x="834" y="2405"/>
                  <a:pt x="834" y="2382"/>
                  <a:pt x="858" y="2358"/>
                </a:cubicBezTo>
                <a:cubicBezTo>
                  <a:pt x="858" y="2335"/>
                  <a:pt x="881" y="2289"/>
                  <a:pt x="881" y="2266"/>
                </a:cubicBezTo>
                <a:cubicBezTo>
                  <a:pt x="997" y="2243"/>
                  <a:pt x="1113" y="2219"/>
                  <a:pt x="1228" y="2196"/>
                </a:cubicBezTo>
                <a:cubicBezTo>
                  <a:pt x="1344" y="2196"/>
                  <a:pt x="1437" y="2150"/>
                  <a:pt x="1553" y="2104"/>
                </a:cubicBezTo>
                <a:cubicBezTo>
                  <a:pt x="1599" y="2104"/>
                  <a:pt x="1646" y="2080"/>
                  <a:pt x="1692" y="2057"/>
                </a:cubicBezTo>
                <a:cubicBezTo>
                  <a:pt x="1738" y="2057"/>
                  <a:pt x="1761" y="2034"/>
                  <a:pt x="1808" y="2011"/>
                </a:cubicBezTo>
                <a:cubicBezTo>
                  <a:pt x="1854" y="1964"/>
                  <a:pt x="1877" y="1941"/>
                  <a:pt x="1901" y="1895"/>
                </a:cubicBezTo>
                <a:cubicBezTo>
                  <a:pt x="1924" y="1872"/>
                  <a:pt x="1947" y="1825"/>
                  <a:pt x="1947" y="1756"/>
                </a:cubicBezTo>
                <a:cubicBezTo>
                  <a:pt x="1993" y="1547"/>
                  <a:pt x="1901" y="1408"/>
                  <a:pt x="1692" y="1362"/>
                </a:cubicBezTo>
                <a:cubicBezTo>
                  <a:pt x="1576" y="1362"/>
                  <a:pt x="1460" y="1362"/>
                  <a:pt x="1344" y="1385"/>
                </a:cubicBezTo>
                <a:cubicBezTo>
                  <a:pt x="1228" y="1408"/>
                  <a:pt x="1113" y="1431"/>
                  <a:pt x="997" y="1478"/>
                </a:cubicBezTo>
                <a:cubicBezTo>
                  <a:pt x="1020" y="1408"/>
                  <a:pt x="1043" y="1316"/>
                  <a:pt x="1066" y="1246"/>
                </a:cubicBezTo>
                <a:cubicBezTo>
                  <a:pt x="1089" y="1177"/>
                  <a:pt x="1113" y="1107"/>
                  <a:pt x="1136" y="1037"/>
                </a:cubicBezTo>
                <a:cubicBezTo>
                  <a:pt x="1182" y="1014"/>
                  <a:pt x="1275" y="991"/>
                  <a:pt x="1391" y="968"/>
                </a:cubicBezTo>
                <a:cubicBezTo>
                  <a:pt x="1483" y="945"/>
                  <a:pt x="1622" y="922"/>
                  <a:pt x="1738" y="875"/>
                </a:cubicBezTo>
                <a:cubicBezTo>
                  <a:pt x="1854" y="829"/>
                  <a:pt x="1970" y="806"/>
                  <a:pt x="2086" y="759"/>
                </a:cubicBezTo>
                <a:cubicBezTo>
                  <a:pt x="2179" y="713"/>
                  <a:pt x="2248" y="667"/>
                  <a:pt x="2295" y="644"/>
                </a:cubicBezTo>
                <a:cubicBezTo>
                  <a:pt x="2318" y="597"/>
                  <a:pt x="2341" y="574"/>
                  <a:pt x="2364" y="551"/>
                </a:cubicBezTo>
                <a:cubicBezTo>
                  <a:pt x="2364" y="528"/>
                  <a:pt x="2387" y="481"/>
                  <a:pt x="2387" y="435"/>
                </a:cubicBezTo>
                <a:cubicBezTo>
                  <a:pt x="2387" y="389"/>
                  <a:pt x="2387" y="342"/>
                  <a:pt x="2387" y="296"/>
                </a:cubicBezTo>
                <a:cubicBezTo>
                  <a:pt x="2387" y="250"/>
                  <a:pt x="2364" y="203"/>
                  <a:pt x="2341" y="180"/>
                </a:cubicBezTo>
                <a:cubicBezTo>
                  <a:pt x="2318" y="134"/>
                  <a:pt x="2295" y="110"/>
                  <a:pt x="2248" y="64"/>
                </a:cubicBezTo>
                <a:cubicBezTo>
                  <a:pt x="2202" y="41"/>
                  <a:pt x="2179" y="18"/>
                  <a:pt x="2132" y="18"/>
                </a:cubicBezTo>
                <a:lnTo>
                  <a:pt x="1947" y="18"/>
                </a:lnTo>
                <a:cubicBezTo>
                  <a:pt x="1912" y="6"/>
                  <a:pt x="1872" y="0"/>
                  <a:pt x="18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4"/>
          <p:cNvSpPr/>
          <p:nvPr/>
        </p:nvSpPr>
        <p:spPr>
          <a:xfrm>
            <a:off x="2166838" y="3498347"/>
            <a:ext cx="144436" cy="278099"/>
          </a:xfrm>
          <a:custGeom>
            <a:avLst/>
            <a:gdLst/>
            <a:ahLst/>
            <a:cxnLst/>
            <a:rect l="l" t="t" r="r" b="b"/>
            <a:pathLst>
              <a:path w="2180" h="4173" extrusionOk="0">
                <a:moveTo>
                  <a:pt x="1901" y="1"/>
                </a:moveTo>
                <a:cubicBezTo>
                  <a:pt x="1832" y="24"/>
                  <a:pt x="1762" y="47"/>
                  <a:pt x="1693" y="117"/>
                </a:cubicBezTo>
                <a:cubicBezTo>
                  <a:pt x="1623" y="186"/>
                  <a:pt x="1577" y="279"/>
                  <a:pt x="1507" y="395"/>
                </a:cubicBezTo>
                <a:cubicBezTo>
                  <a:pt x="1461" y="511"/>
                  <a:pt x="1414" y="627"/>
                  <a:pt x="1368" y="743"/>
                </a:cubicBezTo>
                <a:cubicBezTo>
                  <a:pt x="1322" y="882"/>
                  <a:pt x="1275" y="997"/>
                  <a:pt x="1252" y="1136"/>
                </a:cubicBezTo>
                <a:cubicBezTo>
                  <a:pt x="1229" y="1252"/>
                  <a:pt x="1183" y="1368"/>
                  <a:pt x="1160" y="1461"/>
                </a:cubicBezTo>
                <a:cubicBezTo>
                  <a:pt x="1136" y="1577"/>
                  <a:pt x="1136" y="1646"/>
                  <a:pt x="1113" y="1693"/>
                </a:cubicBezTo>
                <a:cubicBezTo>
                  <a:pt x="1113" y="1646"/>
                  <a:pt x="1090" y="1554"/>
                  <a:pt x="1067" y="1461"/>
                </a:cubicBezTo>
                <a:cubicBezTo>
                  <a:pt x="1044" y="1368"/>
                  <a:pt x="1020" y="1252"/>
                  <a:pt x="974" y="1136"/>
                </a:cubicBezTo>
                <a:cubicBezTo>
                  <a:pt x="951" y="1021"/>
                  <a:pt x="905" y="905"/>
                  <a:pt x="881" y="789"/>
                </a:cubicBezTo>
                <a:cubicBezTo>
                  <a:pt x="835" y="673"/>
                  <a:pt x="789" y="580"/>
                  <a:pt x="719" y="488"/>
                </a:cubicBezTo>
                <a:cubicBezTo>
                  <a:pt x="673" y="395"/>
                  <a:pt x="626" y="302"/>
                  <a:pt x="557" y="256"/>
                </a:cubicBezTo>
                <a:cubicBezTo>
                  <a:pt x="487" y="186"/>
                  <a:pt x="418" y="163"/>
                  <a:pt x="325" y="163"/>
                </a:cubicBezTo>
                <a:cubicBezTo>
                  <a:pt x="256" y="163"/>
                  <a:pt x="209" y="186"/>
                  <a:pt x="163" y="233"/>
                </a:cubicBezTo>
                <a:cubicBezTo>
                  <a:pt x="117" y="279"/>
                  <a:pt x="70" y="349"/>
                  <a:pt x="47" y="395"/>
                </a:cubicBezTo>
                <a:cubicBezTo>
                  <a:pt x="24" y="464"/>
                  <a:pt x="24" y="534"/>
                  <a:pt x="1" y="603"/>
                </a:cubicBezTo>
                <a:cubicBezTo>
                  <a:pt x="1" y="673"/>
                  <a:pt x="1" y="743"/>
                  <a:pt x="1" y="789"/>
                </a:cubicBezTo>
                <a:cubicBezTo>
                  <a:pt x="1" y="905"/>
                  <a:pt x="24" y="1044"/>
                  <a:pt x="70" y="1206"/>
                </a:cubicBezTo>
                <a:cubicBezTo>
                  <a:pt x="117" y="1345"/>
                  <a:pt x="140" y="1484"/>
                  <a:pt x="209" y="1623"/>
                </a:cubicBezTo>
                <a:cubicBezTo>
                  <a:pt x="256" y="1785"/>
                  <a:pt x="302" y="1924"/>
                  <a:pt x="372" y="2063"/>
                </a:cubicBezTo>
                <a:cubicBezTo>
                  <a:pt x="441" y="2203"/>
                  <a:pt x="487" y="2318"/>
                  <a:pt x="557" y="2434"/>
                </a:cubicBezTo>
                <a:cubicBezTo>
                  <a:pt x="580" y="2481"/>
                  <a:pt x="626" y="2527"/>
                  <a:pt x="696" y="2573"/>
                </a:cubicBezTo>
                <a:cubicBezTo>
                  <a:pt x="742" y="2620"/>
                  <a:pt x="812" y="2643"/>
                  <a:pt x="881" y="2643"/>
                </a:cubicBezTo>
                <a:cubicBezTo>
                  <a:pt x="835" y="2736"/>
                  <a:pt x="789" y="2805"/>
                  <a:pt x="742" y="2921"/>
                </a:cubicBezTo>
                <a:cubicBezTo>
                  <a:pt x="696" y="3014"/>
                  <a:pt x="650" y="3106"/>
                  <a:pt x="603" y="3222"/>
                </a:cubicBezTo>
                <a:cubicBezTo>
                  <a:pt x="580" y="3315"/>
                  <a:pt x="534" y="3431"/>
                  <a:pt x="511" y="3524"/>
                </a:cubicBezTo>
                <a:cubicBezTo>
                  <a:pt x="511" y="3639"/>
                  <a:pt x="487" y="3732"/>
                  <a:pt x="487" y="3825"/>
                </a:cubicBezTo>
                <a:cubicBezTo>
                  <a:pt x="511" y="3918"/>
                  <a:pt x="534" y="3987"/>
                  <a:pt x="580" y="4080"/>
                </a:cubicBezTo>
                <a:cubicBezTo>
                  <a:pt x="626" y="4149"/>
                  <a:pt x="696" y="4172"/>
                  <a:pt x="789" y="4172"/>
                </a:cubicBezTo>
                <a:cubicBezTo>
                  <a:pt x="858" y="4172"/>
                  <a:pt x="928" y="4126"/>
                  <a:pt x="997" y="4057"/>
                </a:cubicBezTo>
                <a:cubicBezTo>
                  <a:pt x="1067" y="3987"/>
                  <a:pt x="1136" y="3918"/>
                  <a:pt x="1183" y="3802"/>
                </a:cubicBezTo>
                <a:cubicBezTo>
                  <a:pt x="1252" y="3709"/>
                  <a:pt x="1299" y="3593"/>
                  <a:pt x="1368" y="3454"/>
                </a:cubicBezTo>
                <a:cubicBezTo>
                  <a:pt x="1414" y="3315"/>
                  <a:pt x="1461" y="3199"/>
                  <a:pt x="1507" y="3060"/>
                </a:cubicBezTo>
                <a:cubicBezTo>
                  <a:pt x="1577" y="2944"/>
                  <a:pt x="1600" y="2828"/>
                  <a:pt x="1646" y="2712"/>
                </a:cubicBezTo>
                <a:cubicBezTo>
                  <a:pt x="1693" y="2597"/>
                  <a:pt x="1716" y="2504"/>
                  <a:pt x="1739" y="2434"/>
                </a:cubicBezTo>
                <a:cubicBezTo>
                  <a:pt x="1785" y="2295"/>
                  <a:pt x="1832" y="2156"/>
                  <a:pt x="1901" y="1994"/>
                </a:cubicBezTo>
                <a:cubicBezTo>
                  <a:pt x="1947" y="1809"/>
                  <a:pt x="1994" y="1646"/>
                  <a:pt x="2040" y="1461"/>
                </a:cubicBezTo>
                <a:cubicBezTo>
                  <a:pt x="2087" y="1276"/>
                  <a:pt x="2110" y="1113"/>
                  <a:pt x="2133" y="928"/>
                </a:cubicBezTo>
                <a:cubicBezTo>
                  <a:pt x="2156" y="766"/>
                  <a:pt x="2179" y="603"/>
                  <a:pt x="2156" y="464"/>
                </a:cubicBezTo>
                <a:cubicBezTo>
                  <a:pt x="2156" y="418"/>
                  <a:pt x="2156" y="372"/>
                  <a:pt x="2133" y="325"/>
                </a:cubicBezTo>
                <a:cubicBezTo>
                  <a:pt x="2133" y="279"/>
                  <a:pt x="2110" y="233"/>
                  <a:pt x="2087" y="186"/>
                </a:cubicBezTo>
                <a:cubicBezTo>
                  <a:pt x="2063" y="140"/>
                  <a:pt x="2040" y="94"/>
                  <a:pt x="2017" y="47"/>
                </a:cubicBezTo>
                <a:cubicBezTo>
                  <a:pt x="1971" y="24"/>
                  <a:pt x="1947" y="1"/>
                  <a:pt x="1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4"/>
          <p:cNvSpPr/>
          <p:nvPr/>
        </p:nvSpPr>
        <p:spPr>
          <a:xfrm>
            <a:off x="2312732" y="3493282"/>
            <a:ext cx="158217" cy="250842"/>
          </a:xfrm>
          <a:custGeom>
            <a:avLst/>
            <a:gdLst/>
            <a:ahLst/>
            <a:cxnLst/>
            <a:rect l="l" t="t" r="r" b="b"/>
            <a:pathLst>
              <a:path w="2388" h="3764" extrusionOk="0">
                <a:moveTo>
                  <a:pt x="1020" y="1073"/>
                </a:moveTo>
                <a:cubicBezTo>
                  <a:pt x="1090" y="1073"/>
                  <a:pt x="1136" y="1073"/>
                  <a:pt x="1182" y="1120"/>
                </a:cubicBezTo>
                <a:cubicBezTo>
                  <a:pt x="1229" y="1166"/>
                  <a:pt x="1275" y="1236"/>
                  <a:pt x="1321" y="1305"/>
                </a:cubicBezTo>
                <a:cubicBezTo>
                  <a:pt x="1368" y="1375"/>
                  <a:pt x="1414" y="1467"/>
                  <a:pt x="1437" y="1560"/>
                </a:cubicBezTo>
                <a:cubicBezTo>
                  <a:pt x="1484" y="1653"/>
                  <a:pt x="1507" y="1722"/>
                  <a:pt x="1530" y="1815"/>
                </a:cubicBezTo>
                <a:cubicBezTo>
                  <a:pt x="1530" y="1885"/>
                  <a:pt x="1553" y="1977"/>
                  <a:pt x="1576" y="2070"/>
                </a:cubicBezTo>
                <a:cubicBezTo>
                  <a:pt x="1576" y="2186"/>
                  <a:pt x="1599" y="2302"/>
                  <a:pt x="1599" y="2394"/>
                </a:cubicBezTo>
                <a:cubicBezTo>
                  <a:pt x="1599" y="2487"/>
                  <a:pt x="1576" y="2580"/>
                  <a:pt x="1553" y="2673"/>
                </a:cubicBezTo>
                <a:cubicBezTo>
                  <a:pt x="1530" y="2742"/>
                  <a:pt x="1484" y="2788"/>
                  <a:pt x="1437" y="2812"/>
                </a:cubicBezTo>
                <a:cubicBezTo>
                  <a:pt x="1419" y="2818"/>
                  <a:pt x="1402" y="2821"/>
                  <a:pt x="1385" y="2821"/>
                </a:cubicBezTo>
                <a:cubicBezTo>
                  <a:pt x="1341" y="2821"/>
                  <a:pt x="1303" y="2799"/>
                  <a:pt x="1252" y="2765"/>
                </a:cubicBezTo>
                <a:cubicBezTo>
                  <a:pt x="1206" y="2719"/>
                  <a:pt x="1159" y="2649"/>
                  <a:pt x="1113" y="2580"/>
                </a:cubicBezTo>
                <a:cubicBezTo>
                  <a:pt x="1066" y="2487"/>
                  <a:pt x="1020" y="2394"/>
                  <a:pt x="974" y="2302"/>
                </a:cubicBezTo>
                <a:cubicBezTo>
                  <a:pt x="951" y="2186"/>
                  <a:pt x="904" y="2070"/>
                  <a:pt x="881" y="1954"/>
                </a:cubicBezTo>
                <a:cubicBezTo>
                  <a:pt x="858" y="1861"/>
                  <a:pt x="858" y="1769"/>
                  <a:pt x="835" y="1676"/>
                </a:cubicBezTo>
                <a:cubicBezTo>
                  <a:pt x="835" y="1560"/>
                  <a:pt x="835" y="1467"/>
                  <a:pt x="835" y="1398"/>
                </a:cubicBezTo>
                <a:cubicBezTo>
                  <a:pt x="835" y="1305"/>
                  <a:pt x="858" y="1236"/>
                  <a:pt x="881" y="1189"/>
                </a:cubicBezTo>
                <a:cubicBezTo>
                  <a:pt x="927" y="1120"/>
                  <a:pt x="974" y="1097"/>
                  <a:pt x="1020" y="1073"/>
                </a:cubicBezTo>
                <a:close/>
                <a:moveTo>
                  <a:pt x="1057" y="0"/>
                </a:moveTo>
                <a:cubicBezTo>
                  <a:pt x="980" y="0"/>
                  <a:pt x="898" y="11"/>
                  <a:pt x="812" y="31"/>
                </a:cubicBezTo>
                <a:cubicBezTo>
                  <a:pt x="626" y="77"/>
                  <a:pt x="464" y="170"/>
                  <a:pt x="348" y="309"/>
                </a:cubicBezTo>
                <a:cubicBezTo>
                  <a:pt x="209" y="471"/>
                  <a:pt x="139" y="656"/>
                  <a:pt x="70" y="865"/>
                </a:cubicBezTo>
                <a:cubicBezTo>
                  <a:pt x="24" y="1050"/>
                  <a:pt x="0" y="1282"/>
                  <a:pt x="0" y="1514"/>
                </a:cubicBezTo>
                <a:cubicBezTo>
                  <a:pt x="24" y="1769"/>
                  <a:pt x="47" y="2000"/>
                  <a:pt x="93" y="2209"/>
                </a:cubicBezTo>
                <a:cubicBezTo>
                  <a:pt x="163" y="2441"/>
                  <a:pt x="232" y="2673"/>
                  <a:pt x="325" y="2881"/>
                </a:cubicBezTo>
                <a:cubicBezTo>
                  <a:pt x="418" y="3090"/>
                  <a:pt x="533" y="3252"/>
                  <a:pt x="649" y="3391"/>
                </a:cubicBezTo>
                <a:cubicBezTo>
                  <a:pt x="788" y="3530"/>
                  <a:pt x="927" y="3646"/>
                  <a:pt x="1066" y="3715"/>
                </a:cubicBezTo>
                <a:cubicBezTo>
                  <a:pt x="1167" y="3744"/>
                  <a:pt x="1276" y="3764"/>
                  <a:pt x="1383" y="3764"/>
                </a:cubicBezTo>
                <a:cubicBezTo>
                  <a:pt x="1449" y="3764"/>
                  <a:pt x="1514" y="3756"/>
                  <a:pt x="1576" y="3739"/>
                </a:cubicBezTo>
                <a:cubicBezTo>
                  <a:pt x="1785" y="3692"/>
                  <a:pt x="1924" y="3600"/>
                  <a:pt x="2040" y="3484"/>
                </a:cubicBezTo>
                <a:cubicBezTo>
                  <a:pt x="2179" y="3345"/>
                  <a:pt x="2248" y="3182"/>
                  <a:pt x="2318" y="2997"/>
                </a:cubicBezTo>
                <a:cubicBezTo>
                  <a:pt x="2364" y="2812"/>
                  <a:pt x="2387" y="2603"/>
                  <a:pt x="2387" y="2371"/>
                </a:cubicBezTo>
                <a:cubicBezTo>
                  <a:pt x="2387" y="2139"/>
                  <a:pt x="2341" y="1885"/>
                  <a:pt x="2295" y="1653"/>
                </a:cubicBezTo>
                <a:cubicBezTo>
                  <a:pt x="2248" y="1421"/>
                  <a:pt x="2179" y="1212"/>
                  <a:pt x="2086" y="1004"/>
                </a:cubicBezTo>
                <a:cubicBezTo>
                  <a:pt x="1993" y="772"/>
                  <a:pt x="1901" y="587"/>
                  <a:pt x="1785" y="425"/>
                </a:cubicBezTo>
                <a:cubicBezTo>
                  <a:pt x="1646" y="285"/>
                  <a:pt x="1507" y="146"/>
                  <a:pt x="1345" y="77"/>
                </a:cubicBezTo>
                <a:cubicBezTo>
                  <a:pt x="1263" y="23"/>
                  <a:pt x="1166" y="0"/>
                  <a:pt x="1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4"/>
          <p:cNvSpPr/>
          <p:nvPr/>
        </p:nvSpPr>
        <p:spPr>
          <a:xfrm>
            <a:off x="2458625" y="3430772"/>
            <a:ext cx="199626" cy="245244"/>
          </a:xfrm>
          <a:custGeom>
            <a:avLst/>
            <a:gdLst/>
            <a:ahLst/>
            <a:cxnLst/>
            <a:rect l="l" t="t" r="r" b="b"/>
            <a:pathLst>
              <a:path w="3013" h="3680" extrusionOk="0">
                <a:moveTo>
                  <a:pt x="1382" y="1"/>
                </a:moveTo>
                <a:cubicBezTo>
                  <a:pt x="1344" y="1"/>
                  <a:pt x="1309" y="7"/>
                  <a:pt x="1275" y="18"/>
                </a:cubicBezTo>
                <a:cubicBezTo>
                  <a:pt x="1182" y="65"/>
                  <a:pt x="1136" y="134"/>
                  <a:pt x="1112" y="204"/>
                </a:cubicBezTo>
                <a:cubicBezTo>
                  <a:pt x="1089" y="296"/>
                  <a:pt x="1112" y="366"/>
                  <a:pt x="1136" y="459"/>
                </a:cubicBezTo>
                <a:cubicBezTo>
                  <a:pt x="1159" y="505"/>
                  <a:pt x="1205" y="551"/>
                  <a:pt x="1228" y="598"/>
                </a:cubicBezTo>
                <a:cubicBezTo>
                  <a:pt x="1252" y="644"/>
                  <a:pt x="1298" y="690"/>
                  <a:pt x="1344" y="737"/>
                </a:cubicBezTo>
                <a:cubicBezTo>
                  <a:pt x="1460" y="899"/>
                  <a:pt x="1599" y="1084"/>
                  <a:pt x="1715" y="1247"/>
                </a:cubicBezTo>
                <a:cubicBezTo>
                  <a:pt x="1831" y="1432"/>
                  <a:pt x="1924" y="1617"/>
                  <a:pt x="2016" y="1803"/>
                </a:cubicBezTo>
                <a:cubicBezTo>
                  <a:pt x="2039" y="1872"/>
                  <a:pt x="2086" y="1965"/>
                  <a:pt x="2109" y="2058"/>
                </a:cubicBezTo>
                <a:cubicBezTo>
                  <a:pt x="2155" y="2174"/>
                  <a:pt x="2179" y="2266"/>
                  <a:pt x="2202" y="2359"/>
                </a:cubicBezTo>
                <a:cubicBezTo>
                  <a:pt x="2202" y="2452"/>
                  <a:pt x="2202" y="2544"/>
                  <a:pt x="2179" y="2637"/>
                </a:cubicBezTo>
                <a:cubicBezTo>
                  <a:pt x="2155" y="2730"/>
                  <a:pt x="2109" y="2776"/>
                  <a:pt x="2016" y="2823"/>
                </a:cubicBezTo>
                <a:cubicBezTo>
                  <a:pt x="1970" y="2846"/>
                  <a:pt x="1924" y="2857"/>
                  <a:pt x="1880" y="2857"/>
                </a:cubicBezTo>
                <a:cubicBezTo>
                  <a:pt x="1837" y="2857"/>
                  <a:pt x="1796" y="2846"/>
                  <a:pt x="1761" y="2823"/>
                </a:cubicBezTo>
                <a:cubicBezTo>
                  <a:pt x="1669" y="2776"/>
                  <a:pt x="1599" y="2730"/>
                  <a:pt x="1530" y="2637"/>
                </a:cubicBezTo>
                <a:cubicBezTo>
                  <a:pt x="1460" y="2568"/>
                  <a:pt x="1414" y="2475"/>
                  <a:pt x="1344" y="2382"/>
                </a:cubicBezTo>
                <a:cubicBezTo>
                  <a:pt x="1298" y="2290"/>
                  <a:pt x="1275" y="2197"/>
                  <a:pt x="1228" y="2150"/>
                </a:cubicBezTo>
                <a:cubicBezTo>
                  <a:pt x="1182" y="2011"/>
                  <a:pt x="1112" y="1872"/>
                  <a:pt x="1066" y="1733"/>
                </a:cubicBezTo>
                <a:cubicBezTo>
                  <a:pt x="1043" y="1594"/>
                  <a:pt x="997" y="1478"/>
                  <a:pt x="950" y="1339"/>
                </a:cubicBezTo>
                <a:cubicBezTo>
                  <a:pt x="927" y="1247"/>
                  <a:pt x="904" y="1154"/>
                  <a:pt x="881" y="1061"/>
                </a:cubicBezTo>
                <a:cubicBezTo>
                  <a:pt x="858" y="992"/>
                  <a:pt x="834" y="899"/>
                  <a:pt x="811" y="806"/>
                </a:cubicBezTo>
                <a:cubicBezTo>
                  <a:pt x="788" y="760"/>
                  <a:pt x="742" y="714"/>
                  <a:pt x="718" y="644"/>
                </a:cubicBezTo>
                <a:cubicBezTo>
                  <a:pt x="672" y="598"/>
                  <a:pt x="626" y="528"/>
                  <a:pt x="579" y="482"/>
                </a:cubicBezTo>
                <a:cubicBezTo>
                  <a:pt x="510" y="436"/>
                  <a:pt x="464" y="412"/>
                  <a:pt x="394" y="389"/>
                </a:cubicBezTo>
                <a:cubicBezTo>
                  <a:pt x="375" y="380"/>
                  <a:pt x="352" y="374"/>
                  <a:pt x="326" y="374"/>
                </a:cubicBezTo>
                <a:cubicBezTo>
                  <a:pt x="290" y="374"/>
                  <a:pt x="249" y="385"/>
                  <a:pt x="209" y="412"/>
                </a:cubicBezTo>
                <a:cubicBezTo>
                  <a:pt x="139" y="436"/>
                  <a:pt x="70" y="505"/>
                  <a:pt x="46" y="598"/>
                </a:cubicBezTo>
                <a:cubicBezTo>
                  <a:pt x="0" y="690"/>
                  <a:pt x="0" y="806"/>
                  <a:pt x="0" y="922"/>
                </a:cubicBezTo>
                <a:cubicBezTo>
                  <a:pt x="0" y="1038"/>
                  <a:pt x="23" y="1177"/>
                  <a:pt x="46" y="1316"/>
                </a:cubicBezTo>
                <a:cubicBezTo>
                  <a:pt x="70" y="1455"/>
                  <a:pt x="116" y="1594"/>
                  <a:pt x="162" y="1710"/>
                </a:cubicBezTo>
                <a:cubicBezTo>
                  <a:pt x="185" y="1849"/>
                  <a:pt x="232" y="1965"/>
                  <a:pt x="278" y="2081"/>
                </a:cubicBezTo>
                <a:cubicBezTo>
                  <a:pt x="301" y="2174"/>
                  <a:pt x="348" y="2266"/>
                  <a:pt x="371" y="2336"/>
                </a:cubicBezTo>
                <a:cubicBezTo>
                  <a:pt x="371" y="2359"/>
                  <a:pt x="371" y="2382"/>
                  <a:pt x="394" y="2382"/>
                </a:cubicBezTo>
                <a:cubicBezTo>
                  <a:pt x="394" y="2405"/>
                  <a:pt x="394" y="2429"/>
                  <a:pt x="417" y="2452"/>
                </a:cubicBezTo>
                <a:cubicBezTo>
                  <a:pt x="510" y="2637"/>
                  <a:pt x="626" y="2823"/>
                  <a:pt x="765" y="3008"/>
                </a:cubicBezTo>
                <a:cubicBezTo>
                  <a:pt x="904" y="3170"/>
                  <a:pt x="1043" y="3332"/>
                  <a:pt x="1228" y="3448"/>
                </a:cubicBezTo>
                <a:cubicBezTo>
                  <a:pt x="1414" y="3564"/>
                  <a:pt x="1599" y="3634"/>
                  <a:pt x="1808" y="3657"/>
                </a:cubicBezTo>
                <a:cubicBezTo>
                  <a:pt x="1866" y="3672"/>
                  <a:pt x="1927" y="3679"/>
                  <a:pt x="1990" y="3679"/>
                </a:cubicBezTo>
                <a:cubicBezTo>
                  <a:pt x="2125" y="3679"/>
                  <a:pt x="2268" y="3643"/>
                  <a:pt x="2410" y="3564"/>
                </a:cubicBezTo>
                <a:cubicBezTo>
                  <a:pt x="2572" y="3518"/>
                  <a:pt x="2665" y="3425"/>
                  <a:pt x="2758" y="3332"/>
                </a:cubicBezTo>
                <a:cubicBezTo>
                  <a:pt x="2851" y="3240"/>
                  <a:pt x="2920" y="3124"/>
                  <a:pt x="2943" y="3008"/>
                </a:cubicBezTo>
                <a:cubicBezTo>
                  <a:pt x="2990" y="2892"/>
                  <a:pt x="3013" y="2776"/>
                  <a:pt x="3013" y="2637"/>
                </a:cubicBezTo>
                <a:cubicBezTo>
                  <a:pt x="3013" y="2521"/>
                  <a:pt x="2990" y="2382"/>
                  <a:pt x="2966" y="2243"/>
                </a:cubicBezTo>
                <a:cubicBezTo>
                  <a:pt x="2943" y="2127"/>
                  <a:pt x="2897" y="1988"/>
                  <a:pt x="2851" y="1849"/>
                </a:cubicBezTo>
                <a:cubicBezTo>
                  <a:pt x="2804" y="1710"/>
                  <a:pt x="2758" y="1594"/>
                  <a:pt x="2712" y="1478"/>
                </a:cubicBezTo>
                <a:cubicBezTo>
                  <a:pt x="2688" y="1432"/>
                  <a:pt x="2665" y="1409"/>
                  <a:pt x="2665" y="1363"/>
                </a:cubicBezTo>
                <a:cubicBezTo>
                  <a:pt x="2642" y="1339"/>
                  <a:pt x="2642" y="1316"/>
                  <a:pt x="2619" y="1293"/>
                </a:cubicBezTo>
                <a:cubicBezTo>
                  <a:pt x="2596" y="1223"/>
                  <a:pt x="2549" y="1131"/>
                  <a:pt x="2480" y="1038"/>
                </a:cubicBezTo>
                <a:cubicBezTo>
                  <a:pt x="2433" y="945"/>
                  <a:pt x="2364" y="830"/>
                  <a:pt x="2271" y="737"/>
                </a:cubicBezTo>
                <a:cubicBezTo>
                  <a:pt x="2202" y="644"/>
                  <a:pt x="2132" y="528"/>
                  <a:pt x="2039" y="436"/>
                </a:cubicBezTo>
                <a:cubicBezTo>
                  <a:pt x="1947" y="343"/>
                  <a:pt x="1854" y="250"/>
                  <a:pt x="1761" y="181"/>
                </a:cubicBezTo>
                <a:cubicBezTo>
                  <a:pt x="1669" y="111"/>
                  <a:pt x="1599" y="65"/>
                  <a:pt x="1506" y="18"/>
                </a:cubicBezTo>
                <a:cubicBezTo>
                  <a:pt x="1460" y="7"/>
                  <a:pt x="1420" y="1"/>
                  <a:pt x="1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4"/>
          <p:cNvSpPr/>
          <p:nvPr/>
        </p:nvSpPr>
        <p:spPr>
          <a:xfrm>
            <a:off x="2605976" y="3343937"/>
            <a:ext cx="235006" cy="261972"/>
          </a:xfrm>
          <a:custGeom>
            <a:avLst/>
            <a:gdLst/>
            <a:ahLst/>
            <a:cxnLst/>
            <a:rect l="l" t="t" r="r" b="b"/>
            <a:pathLst>
              <a:path w="3547" h="3931" extrusionOk="0">
                <a:moveTo>
                  <a:pt x="1303" y="965"/>
                </a:moveTo>
                <a:cubicBezTo>
                  <a:pt x="1319" y="965"/>
                  <a:pt x="1333" y="968"/>
                  <a:pt x="1345" y="974"/>
                </a:cubicBezTo>
                <a:cubicBezTo>
                  <a:pt x="1415" y="997"/>
                  <a:pt x="1461" y="1043"/>
                  <a:pt x="1507" y="1113"/>
                </a:cubicBezTo>
                <a:cubicBezTo>
                  <a:pt x="1554" y="1182"/>
                  <a:pt x="1577" y="1252"/>
                  <a:pt x="1600" y="1321"/>
                </a:cubicBezTo>
                <a:cubicBezTo>
                  <a:pt x="1600" y="1391"/>
                  <a:pt x="1600" y="1460"/>
                  <a:pt x="1577" y="1553"/>
                </a:cubicBezTo>
                <a:cubicBezTo>
                  <a:pt x="1554" y="1623"/>
                  <a:pt x="1530" y="1692"/>
                  <a:pt x="1507" y="1762"/>
                </a:cubicBezTo>
                <a:cubicBezTo>
                  <a:pt x="1461" y="1831"/>
                  <a:pt x="1438" y="1901"/>
                  <a:pt x="1391" y="1947"/>
                </a:cubicBezTo>
                <a:cubicBezTo>
                  <a:pt x="1252" y="1739"/>
                  <a:pt x="1090" y="1530"/>
                  <a:pt x="928" y="1321"/>
                </a:cubicBezTo>
                <a:cubicBezTo>
                  <a:pt x="951" y="1275"/>
                  <a:pt x="997" y="1229"/>
                  <a:pt x="1021" y="1159"/>
                </a:cubicBezTo>
                <a:cubicBezTo>
                  <a:pt x="1067" y="1113"/>
                  <a:pt x="1113" y="1066"/>
                  <a:pt x="1160" y="1020"/>
                </a:cubicBezTo>
                <a:cubicBezTo>
                  <a:pt x="1211" y="986"/>
                  <a:pt x="1261" y="965"/>
                  <a:pt x="1303" y="965"/>
                </a:cubicBezTo>
                <a:close/>
                <a:moveTo>
                  <a:pt x="1113" y="0"/>
                </a:moveTo>
                <a:cubicBezTo>
                  <a:pt x="974" y="24"/>
                  <a:pt x="835" y="93"/>
                  <a:pt x="719" y="186"/>
                </a:cubicBezTo>
                <a:cubicBezTo>
                  <a:pt x="673" y="209"/>
                  <a:pt x="603" y="278"/>
                  <a:pt x="511" y="371"/>
                </a:cubicBezTo>
                <a:cubicBezTo>
                  <a:pt x="441" y="464"/>
                  <a:pt x="348" y="580"/>
                  <a:pt x="279" y="696"/>
                </a:cubicBezTo>
                <a:cubicBezTo>
                  <a:pt x="186" y="788"/>
                  <a:pt x="117" y="904"/>
                  <a:pt x="70" y="1020"/>
                </a:cubicBezTo>
                <a:cubicBezTo>
                  <a:pt x="24" y="1136"/>
                  <a:pt x="1" y="1229"/>
                  <a:pt x="24" y="1298"/>
                </a:cubicBezTo>
                <a:cubicBezTo>
                  <a:pt x="24" y="1345"/>
                  <a:pt x="24" y="1368"/>
                  <a:pt x="47" y="1414"/>
                </a:cubicBezTo>
                <a:cubicBezTo>
                  <a:pt x="70" y="1460"/>
                  <a:pt x="94" y="1507"/>
                  <a:pt x="140" y="1553"/>
                </a:cubicBezTo>
                <a:cubicBezTo>
                  <a:pt x="163" y="1599"/>
                  <a:pt x="186" y="1646"/>
                  <a:pt x="209" y="1692"/>
                </a:cubicBezTo>
                <a:cubicBezTo>
                  <a:pt x="233" y="1715"/>
                  <a:pt x="256" y="1762"/>
                  <a:pt x="279" y="1785"/>
                </a:cubicBezTo>
                <a:cubicBezTo>
                  <a:pt x="372" y="1901"/>
                  <a:pt x="464" y="2017"/>
                  <a:pt x="534" y="2133"/>
                </a:cubicBezTo>
                <a:cubicBezTo>
                  <a:pt x="627" y="2248"/>
                  <a:pt x="696" y="2341"/>
                  <a:pt x="789" y="2457"/>
                </a:cubicBezTo>
                <a:cubicBezTo>
                  <a:pt x="882" y="2596"/>
                  <a:pt x="951" y="2712"/>
                  <a:pt x="1044" y="2828"/>
                </a:cubicBezTo>
                <a:cubicBezTo>
                  <a:pt x="1113" y="2967"/>
                  <a:pt x="1206" y="3083"/>
                  <a:pt x="1299" y="3199"/>
                </a:cubicBezTo>
                <a:cubicBezTo>
                  <a:pt x="1345" y="3268"/>
                  <a:pt x="1391" y="3338"/>
                  <a:pt x="1484" y="3453"/>
                </a:cubicBezTo>
                <a:cubicBezTo>
                  <a:pt x="1554" y="3546"/>
                  <a:pt x="1623" y="3639"/>
                  <a:pt x="1716" y="3732"/>
                </a:cubicBezTo>
                <a:cubicBezTo>
                  <a:pt x="1809" y="3801"/>
                  <a:pt x="1901" y="3871"/>
                  <a:pt x="1994" y="3917"/>
                </a:cubicBezTo>
                <a:cubicBezTo>
                  <a:pt x="2036" y="3925"/>
                  <a:pt x="2073" y="3931"/>
                  <a:pt x="2106" y="3931"/>
                </a:cubicBezTo>
                <a:cubicBezTo>
                  <a:pt x="2164" y="3931"/>
                  <a:pt x="2213" y="3915"/>
                  <a:pt x="2272" y="3871"/>
                </a:cubicBezTo>
                <a:cubicBezTo>
                  <a:pt x="2342" y="3824"/>
                  <a:pt x="2388" y="3755"/>
                  <a:pt x="2365" y="3639"/>
                </a:cubicBezTo>
                <a:cubicBezTo>
                  <a:pt x="2365" y="3546"/>
                  <a:pt x="2318" y="3430"/>
                  <a:pt x="2272" y="3314"/>
                </a:cubicBezTo>
                <a:cubicBezTo>
                  <a:pt x="2226" y="3199"/>
                  <a:pt x="2156" y="3083"/>
                  <a:pt x="2110" y="2967"/>
                </a:cubicBezTo>
                <a:cubicBezTo>
                  <a:pt x="2040" y="2874"/>
                  <a:pt x="1971" y="2781"/>
                  <a:pt x="1948" y="2735"/>
                </a:cubicBezTo>
                <a:cubicBezTo>
                  <a:pt x="1971" y="2689"/>
                  <a:pt x="1994" y="2619"/>
                  <a:pt x="2017" y="2573"/>
                </a:cubicBezTo>
                <a:cubicBezTo>
                  <a:pt x="2063" y="2526"/>
                  <a:pt x="2087" y="2480"/>
                  <a:pt x="2110" y="2434"/>
                </a:cubicBezTo>
                <a:cubicBezTo>
                  <a:pt x="2203" y="2480"/>
                  <a:pt x="2295" y="2550"/>
                  <a:pt x="2411" y="2619"/>
                </a:cubicBezTo>
                <a:cubicBezTo>
                  <a:pt x="2527" y="2712"/>
                  <a:pt x="2666" y="2805"/>
                  <a:pt x="2782" y="2874"/>
                </a:cubicBezTo>
                <a:cubicBezTo>
                  <a:pt x="2898" y="2967"/>
                  <a:pt x="3014" y="3013"/>
                  <a:pt x="3130" y="3060"/>
                </a:cubicBezTo>
                <a:cubicBezTo>
                  <a:pt x="3174" y="3077"/>
                  <a:pt x="3215" y="3085"/>
                  <a:pt x="3253" y="3085"/>
                </a:cubicBezTo>
                <a:cubicBezTo>
                  <a:pt x="3316" y="3085"/>
                  <a:pt x="3373" y="3065"/>
                  <a:pt x="3431" y="3036"/>
                </a:cubicBezTo>
                <a:cubicBezTo>
                  <a:pt x="3523" y="2967"/>
                  <a:pt x="3547" y="2897"/>
                  <a:pt x="3547" y="2781"/>
                </a:cubicBezTo>
                <a:cubicBezTo>
                  <a:pt x="3547" y="2689"/>
                  <a:pt x="3500" y="2596"/>
                  <a:pt x="3431" y="2526"/>
                </a:cubicBezTo>
                <a:cubicBezTo>
                  <a:pt x="3384" y="2434"/>
                  <a:pt x="3315" y="2364"/>
                  <a:pt x="3222" y="2295"/>
                </a:cubicBezTo>
                <a:cubicBezTo>
                  <a:pt x="3130" y="2202"/>
                  <a:pt x="3037" y="2133"/>
                  <a:pt x="2944" y="2063"/>
                </a:cubicBezTo>
                <a:cubicBezTo>
                  <a:pt x="2828" y="1993"/>
                  <a:pt x="2736" y="1924"/>
                  <a:pt x="2643" y="1878"/>
                </a:cubicBezTo>
                <a:cubicBezTo>
                  <a:pt x="2527" y="1831"/>
                  <a:pt x="2434" y="1785"/>
                  <a:pt x="2342" y="1739"/>
                </a:cubicBezTo>
                <a:cubicBezTo>
                  <a:pt x="2411" y="1530"/>
                  <a:pt x="2411" y="1321"/>
                  <a:pt x="2388" y="1136"/>
                </a:cubicBezTo>
                <a:cubicBezTo>
                  <a:pt x="2365" y="927"/>
                  <a:pt x="2295" y="742"/>
                  <a:pt x="2156" y="557"/>
                </a:cubicBezTo>
                <a:cubicBezTo>
                  <a:pt x="2063" y="418"/>
                  <a:pt x="1971" y="325"/>
                  <a:pt x="1855" y="232"/>
                </a:cubicBezTo>
                <a:cubicBezTo>
                  <a:pt x="1739" y="139"/>
                  <a:pt x="1623" y="70"/>
                  <a:pt x="1507" y="47"/>
                </a:cubicBezTo>
                <a:cubicBezTo>
                  <a:pt x="1368" y="0"/>
                  <a:pt x="1252" y="0"/>
                  <a:pt x="1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44"/>
          <p:cNvSpPr/>
          <p:nvPr/>
        </p:nvSpPr>
        <p:spPr>
          <a:xfrm>
            <a:off x="2753394" y="3172465"/>
            <a:ext cx="228845" cy="215455"/>
          </a:xfrm>
          <a:custGeom>
            <a:avLst/>
            <a:gdLst/>
            <a:ahLst/>
            <a:cxnLst/>
            <a:rect l="l" t="t" r="r" b="b"/>
            <a:pathLst>
              <a:path w="3454" h="3233" extrusionOk="0">
                <a:moveTo>
                  <a:pt x="1275" y="1"/>
                </a:moveTo>
                <a:cubicBezTo>
                  <a:pt x="1229" y="24"/>
                  <a:pt x="1183" y="47"/>
                  <a:pt x="1159" y="70"/>
                </a:cubicBezTo>
                <a:cubicBezTo>
                  <a:pt x="1113" y="140"/>
                  <a:pt x="1113" y="210"/>
                  <a:pt x="1136" y="325"/>
                </a:cubicBezTo>
                <a:cubicBezTo>
                  <a:pt x="1159" y="418"/>
                  <a:pt x="1183" y="534"/>
                  <a:pt x="1252" y="673"/>
                </a:cubicBezTo>
                <a:cubicBezTo>
                  <a:pt x="1322" y="789"/>
                  <a:pt x="1391" y="928"/>
                  <a:pt x="1484" y="1067"/>
                </a:cubicBezTo>
                <a:cubicBezTo>
                  <a:pt x="1553" y="1206"/>
                  <a:pt x="1646" y="1345"/>
                  <a:pt x="1739" y="1484"/>
                </a:cubicBezTo>
                <a:cubicBezTo>
                  <a:pt x="1832" y="1600"/>
                  <a:pt x="1901" y="1739"/>
                  <a:pt x="1994" y="1832"/>
                </a:cubicBezTo>
                <a:cubicBezTo>
                  <a:pt x="2063" y="1948"/>
                  <a:pt x="2110" y="2017"/>
                  <a:pt x="2156" y="2087"/>
                </a:cubicBezTo>
                <a:cubicBezTo>
                  <a:pt x="2086" y="2040"/>
                  <a:pt x="1971" y="2017"/>
                  <a:pt x="1855" y="1948"/>
                </a:cubicBezTo>
                <a:cubicBezTo>
                  <a:pt x="1739" y="1901"/>
                  <a:pt x="1600" y="1832"/>
                  <a:pt x="1461" y="1762"/>
                </a:cubicBezTo>
                <a:cubicBezTo>
                  <a:pt x="1322" y="1693"/>
                  <a:pt x="1183" y="1623"/>
                  <a:pt x="1020" y="1554"/>
                </a:cubicBezTo>
                <a:cubicBezTo>
                  <a:pt x="881" y="1484"/>
                  <a:pt x="742" y="1438"/>
                  <a:pt x="626" y="1391"/>
                </a:cubicBezTo>
                <a:cubicBezTo>
                  <a:pt x="487" y="1345"/>
                  <a:pt x="371" y="1322"/>
                  <a:pt x="279" y="1322"/>
                </a:cubicBezTo>
                <a:cubicBezTo>
                  <a:pt x="186" y="1322"/>
                  <a:pt x="117" y="1345"/>
                  <a:pt x="70" y="1391"/>
                </a:cubicBezTo>
                <a:cubicBezTo>
                  <a:pt x="24" y="1461"/>
                  <a:pt x="1" y="1531"/>
                  <a:pt x="1" y="1577"/>
                </a:cubicBezTo>
                <a:cubicBezTo>
                  <a:pt x="1" y="1646"/>
                  <a:pt x="24" y="1693"/>
                  <a:pt x="47" y="1739"/>
                </a:cubicBezTo>
                <a:cubicBezTo>
                  <a:pt x="70" y="1809"/>
                  <a:pt x="117" y="1855"/>
                  <a:pt x="163" y="1901"/>
                </a:cubicBezTo>
                <a:cubicBezTo>
                  <a:pt x="209" y="1948"/>
                  <a:pt x="279" y="1994"/>
                  <a:pt x="325" y="2040"/>
                </a:cubicBezTo>
                <a:cubicBezTo>
                  <a:pt x="534" y="2203"/>
                  <a:pt x="742" y="2342"/>
                  <a:pt x="974" y="2458"/>
                </a:cubicBezTo>
                <a:cubicBezTo>
                  <a:pt x="1206" y="2573"/>
                  <a:pt x="1461" y="2689"/>
                  <a:pt x="1692" y="2805"/>
                </a:cubicBezTo>
                <a:cubicBezTo>
                  <a:pt x="1739" y="2828"/>
                  <a:pt x="1808" y="2851"/>
                  <a:pt x="1901" y="2898"/>
                </a:cubicBezTo>
                <a:cubicBezTo>
                  <a:pt x="1994" y="2944"/>
                  <a:pt x="2110" y="2967"/>
                  <a:pt x="2202" y="3014"/>
                </a:cubicBezTo>
                <a:cubicBezTo>
                  <a:pt x="2318" y="3060"/>
                  <a:pt x="2434" y="3106"/>
                  <a:pt x="2573" y="3130"/>
                </a:cubicBezTo>
                <a:cubicBezTo>
                  <a:pt x="2689" y="3176"/>
                  <a:pt x="2805" y="3199"/>
                  <a:pt x="2921" y="3222"/>
                </a:cubicBezTo>
                <a:cubicBezTo>
                  <a:pt x="2983" y="3222"/>
                  <a:pt x="3044" y="3233"/>
                  <a:pt x="3106" y="3233"/>
                </a:cubicBezTo>
                <a:cubicBezTo>
                  <a:pt x="3137" y="3233"/>
                  <a:pt x="3168" y="3230"/>
                  <a:pt x="3199" y="3222"/>
                </a:cubicBezTo>
                <a:cubicBezTo>
                  <a:pt x="3292" y="3222"/>
                  <a:pt x="3361" y="3199"/>
                  <a:pt x="3384" y="3130"/>
                </a:cubicBezTo>
                <a:cubicBezTo>
                  <a:pt x="3431" y="3083"/>
                  <a:pt x="3454" y="3014"/>
                  <a:pt x="3454" y="2921"/>
                </a:cubicBezTo>
                <a:cubicBezTo>
                  <a:pt x="3454" y="2828"/>
                  <a:pt x="3431" y="2736"/>
                  <a:pt x="3384" y="2643"/>
                </a:cubicBezTo>
                <a:cubicBezTo>
                  <a:pt x="3361" y="2527"/>
                  <a:pt x="3315" y="2434"/>
                  <a:pt x="3245" y="2318"/>
                </a:cubicBezTo>
                <a:cubicBezTo>
                  <a:pt x="3176" y="2203"/>
                  <a:pt x="3106" y="2110"/>
                  <a:pt x="3037" y="1994"/>
                </a:cubicBezTo>
                <a:cubicBezTo>
                  <a:pt x="2967" y="1901"/>
                  <a:pt x="2921" y="1809"/>
                  <a:pt x="2851" y="1716"/>
                </a:cubicBezTo>
                <a:cubicBezTo>
                  <a:pt x="2782" y="1623"/>
                  <a:pt x="2735" y="1554"/>
                  <a:pt x="2689" y="1484"/>
                </a:cubicBezTo>
                <a:cubicBezTo>
                  <a:pt x="2619" y="1391"/>
                  <a:pt x="2550" y="1276"/>
                  <a:pt x="2480" y="1137"/>
                </a:cubicBezTo>
                <a:cubicBezTo>
                  <a:pt x="2388" y="1021"/>
                  <a:pt x="2318" y="882"/>
                  <a:pt x="2225" y="766"/>
                </a:cubicBezTo>
                <a:cubicBezTo>
                  <a:pt x="2133" y="650"/>
                  <a:pt x="2040" y="511"/>
                  <a:pt x="1924" y="418"/>
                </a:cubicBezTo>
                <a:cubicBezTo>
                  <a:pt x="1832" y="302"/>
                  <a:pt x="1739" y="210"/>
                  <a:pt x="1646" y="140"/>
                </a:cubicBezTo>
                <a:cubicBezTo>
                  <a:pt x="1623" y="94"/>
                  <a:pt x="1577" y="94"/>
                  <a:pt x="1530" y="70"/>
                </a:cubicBezTo>
                <a:cubicBezTo>
                  <a:pt x="1484" y="47"/>
                  <a:pt x="1438" y="24"/>
                  <a:pt x="1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44"/>
          <p:cNvSpPr/>
          <p:nvPr/>
        </p:nvSpPr>
        <p:spPr>
          <a:xfrm>
            <a:off x="2860859" y="3075167"/>
            <a:ext cx="236530" cy="185399"/>
          </a:xfrm>
          <a:custGeom>
            <a:avLst/>
            <a:gdLst/>
            <a:ahLst/>
            <a:cxnLst/>
            <a:rect l="l" t="t" r="r" b="b"/>
            <a:pathLst>
              <a:path w="3570" h="2782" extrusionOk="0">
                <a:moveTo>
                  <a:pt x="1206" y="905"/>
                </a:moveTo>
                <a:cubicBezTo>
                  <a:pt x="1252" y="905"/>
                  <a:pt x="1345" y="905"/>
                  <a:pt x="1415" y="928"/>
                </a:cubicBezTo>
                <a:cubicBezTo>
                  <a:pt x="1507" y="928"/>
                  <a:pt x="1600" y="951"/>
                  <a:pt x="1693" y="997"/>
                </a:cubicBezTo>
                <a:cubicBezTo>
                  <a:pt x="1785" y="1021"/>
                  <a:pt x="1855" y="1067"/>
                  <a:pt x="1948" y="1113"/>
                </a:cubicBezTo>
                <a:cubicBezTo>
                  <a:pt x="2017" y="1136"/>
                  <a:pt x="2087" y="1183"/>
                  <a:pt x="2179" y="1229"/>
                </a:cubicBezTo>
                <a:cubicBezTo>
                  <a:pt x="2272" y="1299"/>
                  <a:pt x="2365" y="1345"/>
                  <a:pt x="2434" y="1415"/>
                </a:cubicBezTo>
                <a:cubicBezTo>
                  <a:pt x="2527" y="1484"/>
                  <a:pt x="2573" y="1554"/>
                  <a:pt x="2620" y="1623"/>
                </a:cubicBezTo>
                <a:cubicBezTo>
                  <a:pt x="2666" y="1693"/>
                  <a:pt x="2689" y="1762"/>
                  <a:pt x="2643" y="1809"/>
                </a:cubicBezTo>
                <a:cubicBezTo>
                  <a:pt x="2620" y="1878"/>
                  <a:pt x="2573" y="1901"/>
                  <a:pt x="2504" y="1901"/>
                </a:cubicBezTo>
                <a:cubicBezTo>
                  <a:pt x="2469" y="1913"/>
                  <a:pt x="2434" y="1919"/>
                  <a:pt x="2397" y="1919"/>
                </a:cubicBezTo>
                <a:cubicBezTo>
                  <a:pt x="2359" y="1919"/>
                  <a:pt x="2318" y="1913"/>
                  <a:pt x="2272" y="1901"/>
                </a:cubicBezTo>
                <a:cubicBezTo>
                  <a:pt x="2179" y="1878"/>
                  <a:pt x="2064" y="1855"/>
                  <a:pt x="1971" y="1809"/>
                </a:cubicBezTo>
                <a:cubicBezTo>
                  <a:pt x="1855" y="1785"/>
                  <a:pt x="1739" y="1739"/>
                  <a:pt x="1646" y="1693"/>
                </a:cubicBezTo>
                <a:cubicBezTo>
                  <a:pt x="1554" y="1646"/>
                  <a:pt x="1484" y="1577"/>
                  <a:pt x="1391" y="1530"/>
                </a:cubicBezTo>
                <a:cubicBezTo>
                  <a:pt x="1299" y="1461"/>
                  <a:pt x="1229" y="1415"/>
                  <a:pt x="1183" y="1345"/>
                </a:cubicBezTo>
                <a:cubicBezTo>
                  <a:pt x="1113" y="1299"/>
                  <a:pt x="1067" y="1229"/>
                  <a:pt x="1044" y="1183"/>
                </a:cubicBezTo>
                <a:cubicBezTo>
                  <a:pt x="1021" y="1113"/>
                  <a:pt x="1021" y="1067"/>
                  <a:pt x="1067" y="997"/>
                </a:cubicBezTo>
                <a:cubicBezTo>
                  <a:pt x="1090" y="951"/>
                  <a:pt x="1137" y="928"/>
                  <a:pt x="1206" y="905"/>
                </a:cubicBezTo>
                <a:close/>
                <a:moveTo>
                  <a:pt x="1044" y="1"/>
                </a:moveTo>
                <a:cubicBezTo>
                  <a:pt x="835" y="1"/>
                  <a:pt x="673" y="24"/>
                  <a:pt x="488" y="94"/>
                </a:cubicBezTo>
                <a:cubicBezTo>
                  <a:pt x="325" y="163"/>
                  <a:pt x="210" y="302"/>
                  <a:pt x="117" y="464"/>
                </a:cubicBezTo>
                <a:cubicBezTo>
                  <a:pt x="24" y="650"/>
                  <a:pt x="1" y="858"/>
                  <a:pt x="24" y="1044"/>
                </a:cubicBezTo>
                <a:cubicBezTo>
                  <a:pt x="70" y="1229"/>
                  <a:pt x="163" y="1415"/>
                  <a:pt x="279" y="1577"/>
                </a:cubicBezTo>
                <a:cubicBezTo>
                  <a:pt x="395" y="1762"/>
                  <a:pt x="557" y="1924"/>
                  <a:pt x="743" y="2064"/>
                </a:cubicBezTo>
                <a:cubicBezTo>
                  <a:pt x="928" y="2226"/>
                  <a:pt x="1113" y="2342"/>
                  <a:pt x="1322" y="2434"/>
                </a:cubicBezTo>
                <a:cubicBezTo>
                  <a:pt x="1531" y="2550"/>
                  <a:pt x="1762" y="2643"/>
                  <a:pt x="1971" y="2712"/>
                </a:cubicBezTo>
                <a:cubicBezTo>
                  <a:pt x="2179" y="2759"/>
                  <a:pt x="2388" y="2782"/>
                  <a:pt x="2597" y="2782"/>
                </a:cubicBezTo>
                <a:cubicBezTo>
                  <a:pt x="2782" y="2782"/>
                  <a:pt x="2944" y="2736"/>
                  <a:pt x="3106" y="2666"/>
                </a:cubicBezTo>
                <a:cubicBezTo>
                  <a:pt x="3245" y="2573"/>
                  <a:pt x="3361" y="2457"/>
                  <a:pt x="3454" y="2295"/>
                </a:cubicBezTo>
                <a:cubicBezTo>
                  <a:pt x="3547" y="2110"/>
                  <a:pt x="3570" y="1948"/>
                  <a:pt x="3547" y="1762"/>
                </a:cubicBezTo>
                <a:cubicBezTo>
                  <a:pt x="3524" y="1600"/>
                  <a:pt x="3454" y="1415"/>
                  <a:pt x="3338" y="1252"/>
                </a:cubicBezTo>
                <a:cubicBezTo>
                  <a:pt x="3245" y="1090"/>
                  <a:pt x="3083" y="928"/>
                  <a:pt x="2921" y="789"/>
                </a:cubicBezTo>
                <a:cubicBezTo>
                  <a:pt x="2736" y="650"/>
                  <a:pt x="2527" y="511"/>
                  <a:pt x="2295" y="395"/>
                </a:cubicBezTo>
                <a:cubicBezTo>
                  <a:pt x="2110" y="302"/>
                  <a:pt x="1901" y="209"/>
                  <a:pt x="1670" y="140"/>
                </a:cubicBezTo>
                <a:cubicBezTo>
                  <a:pt x="1461" y="70"/>
                  <a:pt x="1252" y="24"/>
                  <a:pt x="10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44"/>
          <p:cNvSpPr/>
          <p:nvPr/>
        </p:nvSpPr>
        <p:spPr>
          <a:xfrm>
            <a:off x="2913068" y="2945481"/>
            <a:ext cx="235006" cy="178802"/>
          </a:xfrm>
          <a:custGeom>
            <a:avLst/>
            <a:gdLst/>
            <a:ahLst/>
            <a:cxnLst/>
            <a:rect l="l" t="t" r="r" b="b"/>
            <a:pathLst>
              <a:path w="3547" h="2683" extrusionOk="0">
                <a:moveTo>
                  <a:pt x="557" y="0"/>
                </a:moveTo>
                <a:cubicBezTo>
                  <a:pt x="511" y="0"/>
                  <a:pt x="441" y="0"/>
                  <a:pt x="395" y="23"/>
                </a:cubicBezTo>
                <a:cubicBezTo>
                  <a:pt x="349" y="70"/>
                  <a:pt x="302" y="116"/>
                  <a:pt x="256" y="186"/>
                </a:cubicBezTo>
                <a:cubicBezTo>
                  <a:pt x="209" y="232"/>
                  <a:pt x="186" y="301"/>
                  <a:pt x="163" y="371"/>
                </a:cubicBezTo>
                <a:cubicBezTo>
                  <a:pt x="140" y="441"/>
                  <a:pt x="117" y="487"/>
                  <a:pt x="94" y="533"/>
                </a:cubicBezTo>
                <a:cubicBezTo>
                  <a:pt x="70" y="603"/>
                  <a:pt x="47" y="695"/>
                  <a:pt x="24" y="835"/>
                </a:cubicBezTo>
                <a:cubicBezTo>
                  <a:pt x="1" y="950"/>
                  <a:pt x="1" y="1066"/>
                  <a:pt x="1" y="1205"/>
                </a:cubicBezTo>
                <a:cubicBezTo>
                  <a:pt x="1" y="1321"/>
                  <a:pt x="24" y="1437"/>
                  <a:pt x="70" y="1553"/>
                </a:cubicBezTo>
                <a:cubicBezTo>
                  <a:pt x="94" y="1646"/>
                  <a:pt x="186" y="1715"/>
                  <a:pt x="279" y="1762"/>
                </a:cubicBezTo>
                <a:lnTo>
                  <a:pt x="418" y="1762"/>
                </a:lnTo>
                <a:cubicBezTo>
                  <a:pt x="464" y="1738"/>
                  <a:pt x="511" y="1715"/>
                  <a:pt x="534" y="1669"/>
                </a:cubicBezTo>
                <a:cubicBezTo>
                  <a:pt x="580" y="1646"/>
                  <a:pt x="603" y="1599"/>
                  <a:pt x="627" y="1553"/>
                </a:cubicBezTo>
                <a:cubicBezTo>
                  <a:pt x="650" y="1507"/>
                  <a:pt x="673" y="1460"/>
                  <a:pt x="696" y="1437"/>
                </a:cubicBezTo>
                <a:cubicBezTo>
                  <a:pt x="696" y="1414"/>
                  <a:pt x="696" y="1391"/>
                  <a:pt x="696" y="1391"/>
                </a:cubicBezTo>
                <a:cubicBezTo>
                  <a:pt x="696" y="1368"/>
                  <a:pt x="719" y="1344"/>
                  <a:pt x="719" y="1321"/>
                </a:cubicBezTo>
                <a:cubicBezTo>
                  <a:pt x="882" y="1391"/>
                  <a:pt x="1067" y="1437"/>
                  <a:pt x="1229" y="1507"/>
                </a:cubicBezTo>
                <a:cubicBezTo>
                  <a:pt x="1391" y="1553"/>
                  <a:pt x="1577" y="1622"/>
                  <a:pt x="1739" y="1692"/>
                </a:cubicBezTo>
                <a:cubicBezTo>
                  <a:pt x="1924" y="1738"/>
                  <a:pt x="2087" y="1808"/>
                  <a:pt x="2249" y="1877"/>
                </a:cubicBezTo>
                <a:cubicBezTo>
                  <a:pt x="2411" y="1947"/>
                  <a:pt x="2573" y="2016"/>
                  <a:pt x="2736" y="2086"/>
                </a:cubicBezTo>
                <a:cubicBezTo>
                  <a:pt x="2736" y="2155"/>
                  <a:pt x="2736" y="2202"/>
                  <a:pt x="2759" y="2271"/>
                </a:cubicBezTo>
                <a:cubicBezTo>
                  <a:pt x="2759" y="2318"/>
                  <a:pt x="2782" y="2387"/>
                  <a:pt x="2805" y="2434"/>
                </a:cubicBezTo>
                <a:cubicBezTo>
                  <a:pt x="2828" y="2480"/>
                  <a:pt x="2875" y="2526"/>
                  <a:pt x="2921" y="2573"/>
                </a:cubicBezTo>
                <a:cubicBezTo>
                  <a:pt x="2967" y="2619"/>
                  <a:pt x="3014" y="2642"/>
                  <a:pt x="3083" y="2665"/>
                </a:cubicBezTo>
                <a:cubicBezTo>
                  <a:pt x="3106" y="2677"/>
                  <a:pt x="3130" y="2683"/>
                  <a:pt x="3153" y="2683"/>
                </a:cubicBezTo>
                <a:cubicBezTo>
                  <a:pt x="3176" y="2683"/>
                  <a:pt x="3199" y="2677"/>
                  <a:pt x="3222" y="2665"/>
                </a:cubicBezTo>
                <a:cubicBezTo>
                  <a:pt x="3269" y="2642"/>
                  <a:pt x="3292" y="2596"/>
                  <a:pt x="3315" y="2549"/>
                </a:cubicBezTo>
                <a:cubicBezTo>
                  <a:pt x="3361" y="2526"/>
                  <a:pt x="3384" y="2480"/>
                  <a:pt x="3384" y="2434"/>
                </a:cubicBezTo>
                <a:cubicBezTo>
                  <a:pt x="3408" y="2364"/>
                  <a:pt x="3431" y="2341"/>
                  <a:pt x="3431" y="2295"/>
                </a:cubicBezTo>
                <a:cubicBezTo>
                  <a:pt x="3454" y="2248"/>
                  <a:pt x="3477" y="2179"/>
                  <a:pt x="3477" y="2109"/>
                </a:cubicBezTo>
                <a:cubicBezTo>
                  <a:pt x="3500" y="2040"/>
                  <a:pt x="3524" y="1947"/>
                  <a:pt x="3524" y="1854"/>
                </a:cubicBezTo>
                <a:cubicBezTo>
                  <a:pt x="3547" y="1762"/>
                  <a:pt x="3547" y="1669"/>
                  <a:pt x="3547" y="1576"/>
                </a:cubicBezTo>
                <a:cubicBezTo>
                  <a:pt x="3547" y="1483"/>
                  <a:pt x="3547" y="1414"/>
                  <a:pt x="3524" y="1321"/>
                </a:cubicBezTo>
                <a:cubicBezTo>
                  <a:pt x="3500" y="1252"/>
                  <a:pt x="3477" y="1182"/>
                  <a:pt x="3431" y="1113"/>
                </a:cubicBezTo>
                <a:cubicBezTo>
                  <a:pt x="3408" y="1066"/>
                  <a:pt x="3338" y="1020"/>
                  <a:pt x="3269" y="997"/>
                </a:cubicBezTo>
                <a:cubicBezTo>
                  <a:pt x="3222" y="974"/>
                  <a:pt x="3176" y="974"/>
                  <a:pt x="3130" y="974"/>
                </a:cubicBezTo>
                <a:cubicBezTo>
                  <a:pt x="3083" y="997"/>
                  <a:pt x="3037" y="1020"/>
                  <a:pt x="2990" y="1043"/>
                </a:cubicBezTo>
                <a:cubicBezTo>
                  <a:pt x="2967" y="1066"/>
                  <a:pt x="2921" y="1113"/>
                  <a:pt x="2898" y="1136"/>
                </a:cubicBezTo>
                <a:cubicBezTo>
                  <a:pt x="2875" y="1182"/>
                  <a:pt x="2851" y="1228"/>
                  <a:pt x="2851" y="1275"/>
                </a:cubicBezTo>
                <a:lnTo>
                  <a:pt x="2828" y="1298"/>
                </a:lnTo>
                <a:cubicBezTo>
                  <a:pt x="2504" y="1159"/>
                  <a:pt x="2179" y="1020"/>
                  <a:pt x="1855" y="904"/>
                </a:cubicBezTo>
                <a:cubicBezTo>
                  <a:pt x="1530" y="788"/>
                  <a:pt x="1206" y="672"/>
                  <a:pt x="835" y="556"/>
                </a:cubicBezTo>
                <a:cubicBezTo>
                  <a:pt x="858" y="510"/>
                  <a:pt x="858" y="464"/>
                  <a:pt x="835" y="394"/>
                </a:cubicBezTo>
                <a:cubicBezTo>
                  <a:pt x="835" y="348"/>
                  <a:pt x="812" y="278"/>
                  <a:pt x="812" y="232"/>
                </a:cubicBezTo>
                <a:cubicBezTo>
                  <a:pt x="789" y="186"/>
                  <a:pt x="743" y="139"/>
                  <a:pt x="719" y="93"/>
                </a:cubicBezTo>
                <a:cubicBezTo>
                  <a:pt x="673" y="47"/>
                  <a:pt x="627" y="23"/>
                  <a:pt x="5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44"/>
          <p:cNvSpPr/>
          <p:nvPr/>
        </p:nvSpPr>
        <p:spPr>
          <a:xfrm>
            <a:off x="2933077" y="2824992"/>
            <a:ext cx="259521" cy="154544"/>
          </a:xfrm>
          <a:custGeom>
            <a:avLst/>
            <a:gdLst/>
            <a:ahLst/>
            <a:cxnLst/>
            <a:rect l="l" t="t" r="r" b="b"/>
            <a:pathLst>
              <a:path w="3917" h="2319" extrusionOk="0">
                <a:moveTo>
                  <a:pt x="927" y="1"/>
                </a:moveTo>
                <a:cubicBezTo>
                  <a:pt x="788" y="1"/>
                  <a:pt x="649" y="24"/>
                  <a:pt x="510" y="70"/>
                </a:cubicBezTo>
                <a:cubicBezTo>
                  <a:pt x="394" y="116"/>
                  <a:pt x="278" y="186"/>
                  <a:pt x="186" y="279"/>
                </a:cubicBezTo>
                <a:cubicBezTo>
                  <a:pt x="93" y="371"/>
                  <a:pt x="23" y="487"/>
                  <a:pt x="23" y="626"/>
                </a:cubicBezTo>
                <a:cubicBezTo>
                  <a:pt x="0" y="788"/>
                  <a:pt x="0" y="928"/>
                  <a:pt x="70" y="1067"/>
                </a:cubicBezTo>
                <a:cubicBezTo>
                  <a:pt x="116" y="1206"/>
                  <a:pt x="186" y="1322"/>
                  <a:pt x="301" y="1437"/>
                </a:cubicBezTo>
                <a:cubicBezTo>
                  <a:pt x="394" y="1553"/>
                  <a:pt x="510" y="1669"/>
                  <a:pt x="672" y="1762"/>
                </a:cubicBezTo>
                <a:cubicBezTo>
                  <a:pt x="811" y="1855"/>
                  <a:pt x="950" y="1947"/>
                  <a:pt x="1113" y="2017"/>
                </a:cubicBezTo>
                <a:cubicBezTo>
                  <a:pt x="1252" y="2086"/>
                  <a:pt x="1414" y="2133"/>
                  <a:pt x="1576" y="2179"/>
                </a:cubicBezTo>
                <a:cubicBezTo>
                  <a:pt x="1738" y="2225"/>
                  <a:pt x="1877" y="2272"/>
                  <a:pt x="2016" y="2295"/>
                </a:cubicBezTo>
                <a:cubicBezTo>
                  <a:pt x="2225" y="2318"/>
                  <a:pt x="2434" y="2318"/>
                  <a:pt x="2642" y="2318"/>
                </a:cubicBezTo>
                <a:cubicBezTo>
                  <a:pt x="2851" y="2295"/>
                  <a:pt x="3036" y="2249"/>
                  <a:pt x="3222" y="2179"/>
                </a:cubicBezTo>
                <a:cubicBezTo>
                  <a:pt x="3407" y="2109"/>
                  <a:pt x="3546" y="1994"/>
                  <a:pt x="3685" y="1855"/>
                </a:cubicBezTo>
                <a:cubicBezTo>
                  <a:pt x="3801" y="1715"/>
                  <a:pt x="3894" y="1553"/>
                  <a:pt x="3917" y="1322"/>
                </a:cubicBezTo>
                <a:cubicBezTo>
                  <a:pt x="3917" y="1252"/>
                  <a:pt x="3917" y="1136"/>
                  <a:pt x="3894" y="1043"/>
                </a:cubicBezTo>
                <a:cubicBezTo>
                  <a:pt x="3870" y="928"/>
                  <a:pt x="3824" y="812"/>
                  <a:pt x="3778" y="719"/>
                </a:cubicBezTo>
                <a:cubicBezTo>
                  <a:pt x="3708" y="626"/>
                  <a:pt x="3662" y="534"/>
                  <a:pt x="3569" y="464"/>
                </a:cubicBezTo>
                <a:cubicBezTo>
                  <a:pt x="3500" y="395"/>
                  <a:pt x="3407" y="348"/>
                  <a:pt x="3291" y="325"/>
                </a:cubicBezTo>
                <a:cubicBezTo>
                  <a:pt x="3222" y="325"/>
                  <a:pt x="3152" y="325"/>
                  <a:pt x="3082" y="371"/>
                </a:cubicBezTo>
                <a:cubicBezTo>
                  <a:pt x="3013" y="418"/>
                  <a:pt x="2990" y="464"/>
                  <a:pt x="2967" y="534"/>
                </a:cubicBezTo>
                <a:cubicBezTo>
                  <a:pt x="2967" y="603"/>
                  <a:pt x="2967" y="649"/>
                  <a:pt x="2967" y="719"/>
                </a:cubicBezTo>
                <a:cubicBezTo>
                  <a:pt x="2990" y="788"/>
                  <a:pt x="2990" y="835"/>
                  <a:pt x="3013" y="904"/>
                </a:cubicBezTo>
                <a:cubicBezTo>
                  <a:pt x="3013" y="951"/>
                  <a:pt x="3036" y="1020"/>
                  <a:pt x="3036" y="1090"/>
                </a:cubicBezTo>
                <a:cubicBezTo>
                  <a:pt x="3059" y="1136"/>
                  <a:pt x="3059" y="1206"/>
                  <a:pt x="3036" y="1275"/>
                </a:cubicBezTo>
                <a:cubicBezTo>
                  <a:pt x="3036" y="1345"/>
                  <a:pt x="2990" y="1414"/>
                  <a:pt x="2920" y="1461"/>
                </a:cubicBezTo>
                <a:cubicBezTo>
                  <a:pt x="2851" y="1507"/>
                  <a:pt x="2781" y="1530"/>
                  <a:pt x="2688" y="1553"/>
                </a:cubicBezTo>
                <a:lnTo>
                  <a:pt x="2410" y="1553"/>
                </a:lnTo>
                <a:cubicBezTo>
                  <a:pt x="2318" y="1530"/>
                  <a:pt x="2248" y="1530"/>
                  <a:pt x="2179" y="1530"/>
                </a:cubicBezTo>
                <a:cubicBezTo>
                  <a:pt x="2109" y="1507"/>
                  <a:pt x="2063" y="1507"/>
                  <a:pt x="1970" y="1484"/>
                </a:cubicBezTo>
                <a:cubicBezTo>
                  <a:pt x="1901" y="1461"/>
                  <a:pt x="1808" y="1437"/>
                  <a:pt x="1715" y="1414"/>
                </a:cubicBezTo>
                <a:cubicBezTo>
                  <a:pt x="1622" y="1391"/>
                  <a:pt x="1530" y="1368"/>
                  <a:pt x="1437" y="1322"/>
                </a:cubicBezTo>
                <a:cubicBezTo>
                  <a:pt x="1344" y="1298"/>
                  <a:pt x="1275" y="1252"/>
                  <a:pt x="1205" y="1206"/>
                </a:cubicBezTo>
                <a:cubicBezTo>
                  <a:pt x="1136" y="1159"/>
                  <a:pt x="1089" y="1113"/>
                  <a:pt x="1043" y="1067"/>
                </a:cubicBezTo>
                <a:cubicBezTo>
                  <a:pt x="997" y="1020"/>
                  <a:pt x="974" y="951"/>
                  <a:pt x="997" y="881"/>
                </a:cubicBezTo>
                <a:cubicBezTo>
                  <a:pt x="997" y="835"/>
                  <a:pt x="1020" y="812"/>
                  <a:pt x="1066" y="788"/>
                </a:cubicBezTo>
                <a:lnTo>
                  <a:pt x="1228" y="788"/>
                </a:lnTo>
                <a:cubicBezTo>
                  <a:pt x="1275" y="788"/>
                  <a:pt x="1344" y="788"/>
                  <a:pt x="1414" y="812"/>
                </a:cubicBezTo>
                <a:cubicBezTo>
                  <a:pt x="1483" y="812"/>
                  <a:pt x="1553" y="812"/>
                  <a:pt x="1622" y="788"/>
                </a:cubicBezTo>
                <a:cubicBezTo>
                  <a:pt x="1692" y="788"/>
                  <a:pt x="1738" y="742"/>
                  <a:pt x="1785" y="696"/>
                </a:cubicBezTo>
                <a:cubicBezTo>
                  <a:pt x="1831" y="649"/>
                  <a:pt x="1854" y="580"/>
                  <a:pt x="1877" y="487"/>
                </a:cubicBezTo>
                <a:cubicBezTo>
                  <a:pt x="1877" y="418"/>
                  <a:pt x="1877" y="348"/>
                  <a:pt x="1854" y="302"/>
                </a:cubicBezTo>
                <a:cubicBezTo>
                  <a:pt x="1808" y="232"/>
                  <a:pt x="1761" y="186"/>
                  <a:pt x="1715" y="163"/>
                </a:cubicBezTo>
                <a:cubicBezTo>
                  <a:pt x="1669" y="116"/>
                  <a:pt x="1599" y="93"/>
                  <a:pt x="1530" y="70"/>
                </a:cubicBezTo>
                <a:cubicBezTo>
                  <a:pt x="1460" y="47"/>
                  <a:pt x="1414" y="24"/>
                  <a:pt x="1344" y="24"/>
                </a:cubicBezTo>
                <a:cubicBezTo>
                  <a:pt x="1205" y="1"/>
                  <a:pt x="1089" y="1"/>
                  <a:pt x="9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44"/>
          <p:cNvSpPr/>
          <p:nvPr/>
        </p:nvSpPr>
        <p:spPr>
          <a:xfrm>
            <a:off x="2931553" y="2676712"/>
            <a:ext cx="256473" cy="139083"/>
          </a:xfrm>
          <a:custGeom>
            <a:avLst/>
            <a:gdLst/>
            <a:ahLst/>
            <a:cxnLst/>
            <a:rect l="l" t="t" r="r" b="b"/>
            <a:pathLst>
              <a:path w="3871" h="2087" extrusionOk="0">
                <a:moveTo>
                  <a:pt x="2966" y="1"/>
                </a:moveTo>
                <a:cubicBezTo>
                  <a:pt x="2920" y="1"/>
                  <a:pt x="2897" y="24"/>
                  <a:pt x="2827" y="24"/>
                </a:cubicBezTo>
                <a:cubicBezTo>
                  <a:pt x="2781" y="47"/>
                  <a:pt x="2758" y="70"/>
                  <a:pt x="2711" y="93"/>
                </a:cubicBezTo>
                <a:cubicBezTo>
                  <a:pt x="2688" y="140"/>
                  <a:pt x="2665" y="163"/>
                  <a:pt x="2642" y="209"/>
                </a:cubicBezTo>
                <a:cubicBezTo>
                  <a:pt x="2619" y="256"/>
                  <a:pt x="2619" y="279"/>
                  <a:pt x="2619" y="325"/>
                </a:cubicBezTo>
                <a:cubicBezTo>
                  <a:pt x="2619" y="372"/>
                  <a:pt x="2619" y="441"/>
                  <a:pt x="2642" y="511"/>
                </a:cubicBezTo>
                <a:cubicBezTo>
                  <a:pt x="2688" y="603"/>
                  <a:pt x="2711" y="696"/>
                  <a:pt x="2735" y="766"/>
                </a:cubicBezTo>
                <a:cubicBezTo>
                  <a:pt x="2781" y="858"/>
                  <a:pt x="2804" y="951"/>
                  <a:pt x="2851" y="1020"/>
                </a:cubicBezTo>
                <a:cubicBezTo>
                  <a:pt x="2874" y="1113"/>
                  <a:pt x="2897" y="1159"/>
                  <a:pt x="2920" y="1206"/>
                </a:cubicBezTo>
                <a:cubicBezTo>
                  <a:pt x="2874" y="1206"/>
                  <a:pt x="2827" y="1206"/>
                  <a:pt x="2781" y="1229"/>
                </a:cubicBezTo>
                <a:cubicBezTo>
                  <a:pt x="2735" y="1229"/>
                  <a:pt x="2688" y="1229"/>
                  <a:pt x="2642" y="1252"/>
                </a:cubicBezTo>
                <a:cubicBezTo>
                  <a:pt x="2619" y="1252"/>
                  <a:pt x="2596" y="1252"/>
                  <a:pt x="2549" y="1229"/>
                </a:cubicBezTo>
                <a:lnTo>
                  <a:pt x="2457" y="1229"/>
                </a:lnTo>
                <a:cubicBezTo>
                  <a:pt x="2433" y="1113"/>
                  <a:pt x="2387" y="1020"/>
                  <a:pt x="2341" y="905"/>
                </a:cubicBezTo>
                <a:cubicBezTo>
                  <a:pt x="2271" y="812"/>
                  <a:pt x="2225" y="696"/>
                  <a:pt x="2178" y="603"/>
                </a:cubicBezTo>
                <a:cubicBezTo>
                  <a:pt x="2155" y="580"/>
                  <a:pt x="2109" y="534"/>
                  <a:pt x="2086" y="487"/>
                </a:cubicBezTo>
                <a:cubicBezTo>
                  <a:pt x="2063" y="441"/>
                  <a:pt x="2039" y="418"/>
                  <a:pt x="1993" y="372"/>
                </a:cubicBezTo>
                <a:cubicBezTo>
                  <a:pt x="1970" y="348"/>
                  <a:pt x="1924" y="325"/>
                  <a:pt x="1877" y="302"/>
                </a:cubicBezTo>
                <a:cubicBezTo>
                  <a:pt x="1854" y="279"/>
                  <a:pt x="1784" y="279"/>
                  <a:pt x="1738" y="279"/>
                </a:cubicBezTo>
                <a:cubicBezTo>
                  <a:pt x="1506" y="302"/>
                  <a:pt x="1414" y="418"/>
                  <a:pt x="1414" y="626"/>
                </a:cubicBezTo>
                <a:cubicBezTo>
                  <a:pt x="1414" y="742"/>
                  <a:pt x="1460" y="858"/>
                  <a:pt x="1506" y="974"/>
                </a:cubicBezTo>
                <a:cubicBezTo>
                  <a:pt x="1553" y="1090"/>
                  <a:pt x="1599" y="1183"/>
                  <a:pt x="1669" y="1275"/>
                </a:cubicBezTo>
                <a:lnTo>
                  <a:pt x="1437" y="1275"/>
                </a:lnTo>
                <a:cubicBezTo>
                  <a:pt x="1344" y="1252"/>
                  <a:pt x="1275" y="1252"/>
                  <a:pt x="1205" y="1229"/>
                </a:cubicBezTo>
                <a:cubicBezTo>
                  <a:pt x="1182" y="1206"/>
                  <a:pt x="1136" y="1113"/>
                  <a:pt x="1089" y="1020"/>
                </a:cubicBezTo>
                <a:cubicBezTo>
                  <a:pt x="1043" y="905"/>
                  <a:pt x="997" y="812"/>
                  <a:pt x="927" y="696"/>
                </a:cubicBezTo>
                <a:cubicBezTo>
                  <a:pt x="857" y="580"/>
                  <a:pt x="788" y="487"/>
                  <a:pt x="742" y="395"/>
                </a:cubicBezTo>
                <a:cubicBezTo>
                  <a:pt x="672" y="279"/>
                  <a:pt x="626" y="232"/>
                  <a:pt x="579" y="209"/>
                </a:cubicBezTo>
                <a:cubicBezTo>
                  <a:pt x="533" y="186"/>
                  <a:pt x="510" y="163"/>
                  <a:pt x="464" y="163"/>
                </a:cubicBezTo>
                <a:cubicBezTo>
                  <a:pt x="440" y="140"/>
                  <a:pt x="417" y="140"/>
                  <a:pt x="371" y="140"/>
                </a:cubicBezTo>
                <a:cubicBezTo>
                  <a:pt x="324" y="140"/>
                  <a:pt x="278" y="163"/>
                  <a:pt x="232" y="186"/>
                </a:cubicBezTo>
                <a:cubicBezTo>
                  <a:pt x="185" y="186"/>
                  <a:pt x="139" y="209"/>
                  <a:pt x="116" y="256"/>
                </a:cubicBezTo>
                <a:cubicBezTo>
                  <a:pt x="70" y="279"/>
                  <a:pt x="46" y="325"/>
                  <a:pt x="23" y="372"/>
                </a:cubicBezTo>
                <a:cubicBezTo>
                  <a:pt x="23" y="395"/>
                  <a:pt x="0" y="441"/>
                  <a:pt x="0" y="487"/>
                </a:cubicBezTo>
                <a:cubicBezTo>
                  <a:pt x="0" y="534"/>
                  <a:pt x="23" y="603"/>
                  <a:pt x="23" y="673"/>
                </a:cubicBezTo>
                <a:cubicBezTo>
                  <a:pt x="46" y="742"/>
                  <a:pt x="70" y="835"/>
                  <a:pt x="93" y="928"/>
                </a:cubicBezTo>
                <a:cubicBezTo>
                  <a:pt x="116" y="1020"/>
                  <a:pt x="139" y="1113"/>
                  <a:pt x="162" y="1206"/>
                </a:cubicBezTo>
                <a:cubicBezTo>
                  <a:pt x="209" y="1299"/>
                  <a:pt x="232" y="1391"/>
                  <a:pt x="278" y="1484"/>
                </a:cubicBezTo>
                <a:cubicBezTo>
                  <a:pt x="301" y="1577"/>
                  <a:pt x="348" y="1646"/>
                  <a:pt x="371" y="1716"/>
                </a:cubicBezTo>
                <a:cubicBezTo>
                  <a:pt x="417" y="1785"/>
                  <a:pt x="440" y="1808"/>
                  <a:pt x="464" y="1832"/>
                </a:cubicBezTo>
                <a:cubicBezTo>
                  <a:pt x="579" y="1901"/>
                  <a:pt x="695" y="1947"/>
                  <a:pt x="857" y="1994"/>
                </a:cubicBezTo>
                <a:cubicBezTo>
                  <a:pt x="997" y="2017"/>
                  <a:pt x="1159" y="2040"/>
                  <a:pt x="1321" y="2063"/>
                </a:cubicBezTo>
                <a:cubicBezTo>
                  <a:pt x="1460" y="2063"/>
                  <a:pt x="1622" y="2086"/>
                  <a:pt x="1784" y="2086"/>
                </a:cubicBezTo>
                <a:cubicBezTo>
                  <a:pt x="1947" y="2086"/>
                  <a:pt x="2086" y="2063"/>
                  <a:pt x="2202" y="2063"/>
                </a:cubicBezTo>
                <a:lnTo>
                  <a:pt x="2364" y="2063"/>
                </a:lnTo>
                <a:cubicBezTo>
                  <a:pt x="2433" y="2063"/>
                  <a:pt x="2503" y="2040"/>
                  <a:pt x="2596" y="2040"/>
                </a:cubicBezTo>
                <a:cubicBezTo>
                  <a:pt x="2688" y="2017"/>
                  <a:pt x="2781" y="2017"/>
                  <a:pt x="2897" y="1994"/>
                </a:cubicBezTo>
                <a:cubicBezTo>
                  <a:pt x="2990" y="1994"/>
                  <a:pt x="3082" y="1971"/>
                  <a:pt x="3175" y="1971"/>
                </a:cubicBezTo>
                <a:cubicBezTo>
                  <a:pt x="3268" y="1947"/>
                  <a:pt x="3360" y="1947"/>
                  <a:pt x="3407" y="1924"/>
                </a:cubicBezTo>
                <a:cubicBezTo>
                  <a:pt x="3476" y="1924"/>
                  <a:pt x="3523" y="1901"/>
                  <a:pt x="3546" y="1901"/>
                </a:cubicBezTo>
                <a:cubicBezTo>
                  <a:pt x="3592" y="1878"/>
                  <a:pt x="3639" y="1832"/>
                  <a:pt x="3662" y="1785"/>
                </a:cubicBezTo>
                <a:cubicBezTo>
                  <a:pt x="3708" y="1739"/>
                  <a:pt x="3754" y="1669"/>
                  <a:pt x="3778" y="1623"/>
                </a:cubicBezTo>
                <a:cubicBezTo>
                  <a:pt x="3801" y="1553"/>
                  <a:pt x="3824" y="1484"/>
                  <a:pt x="3847" y="1438"/>
                </a:cubicBezTo>
                <a:cubicBezTo>
                  <a:pt x="3870" y="1368"/>
                  <a:pt x="3870" y="1322"/>
                  <a:pt x="3870" y="1275"/>
                </a:cubicBezTo>
                <a:cubicBezTo>
                  <a:pt x="3870" y="1229"/>
                  <a:pt x="3847" y="1136"/>
                  <a:pt x="3778" y="997"/>
                </a:cubicBezTo>
                <a:cubicBezTo>
                  <a:pt x="3731" y="881"/>
                  <a:pt x="3662" y="742"/>
                  <a:pt x="3592" y="603"/>
                </a:cubicBezTo>
                <a:cubicBezTo>
                  <a:pt x="3523" y="464"/>
                  <a:pt x="3453" y="348"/>
                  <a:pt x="3360" y="232"/>
                </a:cubicBezTo>
                <a:cubicBezTo>
                  <a:pt x="3291" y="140"/>
                  <a:pt x="3221" y="70"/>
                  <a:pt x="3152" y="24"/>
                </a:cubicBezTo>
                <a:cubicBezTo>
                  <a:pt x="3105" y="1"/>
                  <a:pt x="3036" y="1"/>
                  <a:pt x="2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4"/>
          <p:cNvSpPr/>
          <p:nvPr/>
        </p:nvSpPr>
        <p:spPr>
          <a:xfrm>
            <a:off x="1287038" y="1858142"/>
            <a:ext cx="210426" cy="295693"/>
          </a:xfrm>
          <a:custGeom>
            <a:avLst/>
            <a:gdLst/>
            <a:ahLst/>
            <a:cxnLst/>
            <a:rect l="l" t="t" r="r" b="b"/>
            <a:pathLst>
              <a:path w="3176" h="4437" extrusionOk="0">
                <a:moveTo>
                  <a:pt x="1020" y="1"/>
                </a:moveTo>
                <a:cubicBezTo>
                  <a:pt x="904" y="24"/>
                  <a:pt x="788" y="70"/>
                  <a:pt x="672" y="117"/>
                </a:cubicBezTo>
                <a:cubicBezTo>
                  <a:pt x="510" y="233"/>
                  <a:pt x="371" y="349"/>
                  <a:pt x="278" y="511"/>
                </a:cubicBezTo>
                <a:cubicBezTo>
                  <a:pt x="163" y="673"/>
                  <a:pt x="116" y="835"/>
                  <a:pt x="70" y="1021"/>
                </a:cubicBezTo>
                <a:cubicBezTo>
                  <a:pt x="24" y="1206"/>
                  <a:pt x="0" y="1415"/>
                  <a:pt x="24" y="1600"/>
                </a:cubicBezTo>
                <a:cubicBezTo>
                  <a:pt x="24" y="1809"/>
                  <a:pt x="70" y="2017"/>
                  <a:pt x="116" y="2203"/>
                </a:cubicBezTo>
                <a:cubicBezTo>
                  <a:pt x="163" y="2411"/>
                  <a:pt x="209" y="2597"/>
                  <a:pt x="302" y="2782"/>
                </a:cubicBezTo>
                <a:cubicBezTo>
                  <a:pt x="371" y="2967"/>
                  <a:pt x="464" y="3153"/>
                  <a:pt x="533" y="3292"/>
                </a:cubicBezTo>
                <a:cubicBezTo>
                  <a:pt x="603" y="3408"/>
                  <a:pt x="696" y="3500"/>
                  <a:pt x="788" y="3616"/>
                </a:cubicBezTo>
                <a:cubicBezTo>
                  <a:pt x="881" y="3732"/>
                  <a:pt x="974" y="3825"/>
                  <a:pt x="1090" y="3941"/>
                </a:cubicBezTo>
                <a:cubicBezTo>
                  <a:pt x="1205" y="4033"/>
                  <a:pt x="1321" y="4126"/>
                  <a:pt x="1460" y="4196"/>
                </a:cubicBezTo>
                <a:cubicBezTo>
                  <a:pt x="1576" y="4288"/>
                  <a:pt x="1715" y="4335"/>
                  <a:pt x="1854" y="4381"/>
                </a:cubicBezTo>
                <a:cubicBezTo>
                  <a:pt x="1956" y="4415"/>
                  <a:pt x="2058" y="4436"/>
                  <a:pt x="2151" y="4436"/>
                </a:cubicBezTo>
                <a:cubicBezTo>
                  <a:pt x="2185" y="4436"/>
                  <a:pt x="2217" y="4434"/>
                  <a:pt x="2248" y="4427"/>
                </a:cubicBezTo>
                <a:cubicBezTo>
                  <a:pt x="2387" y="4427"/>
                  <a:pt x="2503" y="4381"/>
                  <a:pt x="2642" y="4311"/>
                </a:cubicBezTo>
                <a:cubicBezTo>
                  <a:pt x="2805" y="4196"/>
                  <a:pt x="2944" y="4080"/>
                  <a:pt x="3013" y="3917"/>
                </a:cubicBezTo>
                <a:cubicBezTo>
                  <a:pt x="3106" y="3755"/>
                  <a:pt x="3152" y="3570"/>
                  <a:pt x="3152" y="3384"/>
                </a:cubicBezTo>
                <a:cubicBezTo>
                  <a:pt x="3175" y="3176"/>
                  <a:pt x="3152" y="2990"/>
                  <a:pt x="3129" y="2805"/>
                </a:cubicBezTo>
                <a:cubicBezTo>
                  <a:pt x="3083" y="2597"/>
                  <a:pt x="3036" y="2411"/>
                  <a:pt x="2990" y="2249"/>
                </a:cubicBezTo>
                <a:cubicBezTo>
                  <a:pt x="3106" y="2156"/>
                  <a:pt x="3152" y="2040"/>
                  <a:pt x="3175" y="1924"/>
                </a:cubicBezTo>
                <a:cubicBezTo>
                  <a:pt x="3175" y="1785"/>
                  <a:pt x="3152" y="1670"/>
                  <a:pt x="3060" y="1530"/>
                </a:cubicBezTo>
                <a:cubicBezTo>
                  <a:pt x="3036" y="1484"/>
                  <a:pt x="2967" y="1438"/>
                  <a:pt x="2897" y="1438"/>
                </a:cubicBezTo>
                <a:cubicBezTo>
                  <a:pt x="2805" y="1438"/>
                  <a:pt x="2735" y="1438"/>
                  <a:pt x="2642" y="1461"/>
                </a:cubicBezTo>
                <a:cubicBezTo>
                  <a:pt x="2550" y="1484"/>
                  <a:pt x="2457" y="1530"/>
                  <a:pt x="2387" y="1554"/>
                </a:cubicBezTo>
                <a:cubicBezTo>
                  <a:pt x="2295" y="1600"/>
                  <a:pt x="2225" y="1646"/>
                  <a:pt x="2202" y="1670"/>
                </a:cubicBezTo>
                <a:cubicBezTo>
                  <a:pt x="2132" y="1693"/>
                  <a:pt x="2063" y="1739"/>
                  <a:pt x="1970" y="1809"/>
                </a:cubicBezTo>
                <a:cubicBezTo>
                  <a:pt x="1878" y="1878"/>
                  <a:pt x="1808" y="1948"/>
                  <a:pt x="1739" y="2040"/>
                </a:cubicBezTo>
                <a:cubicBezTo>
                  <a:pt x="1669" y="2110"/>
                  <a:pt x="1623" y="2203"/>
                  <a:pt x="1576" y="2295"/>
                </a:cubicBezTo>
                <a:cubicBezTo>
                  <a:pt x="1553" y="2411"/>
                  <a:pt x="1576" y="2504"/>
                  <a:pt x="1623" y="2597"/>
                </a:cubicBezTo>
                <a:cubicBezTo>
                  <a:pt x="1669" y="2666"/>
                  <a:pt x="1692" y="2712"/>
                  <a:pt x="1739" y="2736"/>
                </a:cubicBezTo>
                <a:cubicBezTo>
                  <a:pt x="1785" y="2759"/>
                  <a:pt x="1854" y="2782"/>
                  <a:pt x="1901" y="2782"/>
                </a:cubicBezTo>
                <a:lnTo>
                  <a:pt x="2063" y="2782"/>
                </a:lnTo>
                <a:cubicBezTo>
                  <a:pt x="2109" y="2759"/>
                  <a:pt x="2156" y="2759"/>
                  <a:pt x="2202" y="2736"/>
                </a:cubicBezTo>
                <a:cubicBezTo>
                  <a:pt x="2248" y="2851"/>
                  <a:pt x="2248" y="2990"/>
                  <a:pt x="2225" y="3106"/>
                </a:cubicBezTo>
                <a:cubicBezTo>
                  <a:pt x="2202" y="3222"/>
                  <a:pt x="2132" y="3315"/>
                  <a:pt x="2040" y="3384"/>
                </a:cubicBezTo>
                <a:cubicBezTo>
                  <a:pt x="1991" y="3401"/>
                  <a:pt x="1941" y="3417"/>
                  <a:pt x="1892" y="3417"/>
                </a:cubicBezTo>
                <a:cubicBezTo>
                  <a:pt x="1872" y="3417"/>
                  <a:pt x="1852" y="3414"/>
                  <a:pt x="1831" y="3408"/>
                </a:cubicBezTo>
                <a:cubicBezTo>
                  <a:pt x="1762" y="3384"/>
                  <a:pt x="1692" y="3338"/>
                  <a:pt x="1623" y="3269"/>
                </a:cubicBezTo>
                <a:cubicBezTo>
                  <a:pt x="1576" y="3222"/>
                  <a:pt x="1507" y="3153"/>
                  <a:pt x="1460" y="3083"/>
                </a:cubicBezTo>
                <a:cubicBezTo>
                  <a:pt x="1391" y="3014"/>
                  <a:pt x="1345" y="2944"/>
                  <a:pt x="1321" y="2875"/>
                </a:cubicBezTo>
                <a:cubicBezTo>
                  <a:pt x="1275" y="2805"/>
                  <a:pt x="1229" y="2712"/>
                  <a:pt x="1182" y="2597"/>
                </a:cubicBezTo>
                <a:cubicBezTo>
                  <a:pt x="1113" y="2504"/>
                  <a:pt x="1066" y="2388"/>
                  <a:pt x="1020" y="2249"/>
                </a:cubicBezTo>
                <a:cubicBezTo>
                  <a:pt x="974" y="2133"/>
                  <a:pt x="951" y="1994"/>
                  <a:pt x="904" y="1878"/>
                </a:cubicBezTo>
                <a:cubicBezTo>
                  <a:pt x="881" y="1739"/>
                  <a:pt x="858" y="1623"/>
                  <a:pt x="858" y="1507"/>
                </a:cubicBezTo>
                <a:cubicBezTo>
                  <a:pt x="858" y="1391"/>
                  <a:pt x="858" y="1299"/>
                  <a:pt x="904" y="1206"/>
                </a:cubicBezTo>
                <a:cubicBezTo>
                  <a:pt x="927" y="1113"/>
                  <a:pt x="974" y="1044"/>
                  <a:pt x="1066" y="997"/>
                </a:cubicBezTo>
                <a:cubicBezTo>
                  <a:pt x="1107" y="970"/>
                  <a:pt x="1140" y="959"/>
                  <a:pt x="1169" y="959"/>
                </a:cubicBezTo>
                <a:cubicBezTo>
                  <a:pt x="1190" y="959"/>
                  <a:pt x="1209" y="965"/>
                  <a:pt x="1229" y="974"/>
                </a:cubicBezTo>
                <a:cubicBezTo>
                  <a:pt x="1275" y="997"/>
                  <a:pt x="1321" y="1044"/>
                  <a:pt x="1368" y="1113"/>
                </a:cubicBezTo>
                <a:cubicBezTo>
                  <a:pt x="1391" y="1160"/>
                  <a:pt x="1414" y="1206"/>
                  <a:pt x="1437" y="1252"/>
                </a:cubicBezTo>
                <a:cubicBezTo>
                  <a:pt x="1460" y="1299"/>
                  <a:pt x="1484" y="1345"/>
                  <a:pt x="1507" y="1391"/>
                </a:cubicBezTo>
                <a:cubicBezTo>
                  <a:pt x="1576" y="1507"/>
                  <a:pt x="1669" y="1577"/>
                  <a:pt x="1762" y="1600"/>
                </a:cubicBezTo>
                <a:cubicBezTo>
                  <a:pt x="1785" y="1606"/>
                  <a:pt x="1808" y="1609"/>
                  <a:pt x="1832" y="1609"/>
                </a:cubicBezTo>
                <a:cubicBezTo>
                  <a:pt x="1902" y="1609"/>
                  <a:pt x="1976" y="1583"/>
                  <a:pt x="2063" y="1530"/>
                </a:cubicBezTo>
                <a:cubicBezTo>
                  <a:pt x="2156" y="1484"/>
                  <a:pt x="2202" y="1415"/>
                  <a:pt x="2225" y="1322"/>
                </a:cubicBezTo>
                <a:cubicBezTo>
                  <a:pt x="2225" y="1229"/>
                  <a:pt x="2225" y="1136"/>
                  <a:pt x="2202" y="1044"/>
                </a:cubicBezTo>
                <a:cubicBezTo>
                  <a:pt x="2179" y="951"/>
                  <a:pt x="2132" y="858"/>
                  <a:pt x="2086" y="766"/>
                </a:cubicBezTo>
                <a:cubicBezTo>
                  <a:pt x="2040" y="673"/>
                  <a:pt x="1993" y="603"/>
                  <a:pt x="1970" y="534"/>
                </a:cubicBezTo>
                <a:lnTo>
                  <a:pt x="1947" y="488"/>
                </a:lnTo>
                <a:cubicBezTo>
                  <a:pt x="1878" y="395"/>
                  <a:pt x="1785" y="279"/>
                  <a:pt x="1692" y="209"/>
                </a:cubicBezTo>
                <a:cubicBezTo>
                  <a:pt x="1576" y="140"/>
                  <a:pt x="1484" y="70"/>
                  <a:pt x="1368" y="47"/>
                </a:cubicBezTo>
                <a:cubicBezTo>
                  <a:pt x="1252" y="1"/>
                  <a:pt x="1136" y="1"/>
                  <a:pt x="1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44"/>
          <p:cNvSpPr/>
          <p:nvPr/>
        </p:nvSpPr>
        <p:spPr>
          <a:xfrm>
            <a:off x="1414446" y="1774772"/>
            <a:ext cx="225797" cy="305489"/>
          </a:xfrm>
          <a:custGeom>
            <a:avLst/>
            <a:gdLst/>
            <a:ahLst/>
            <a:cxnLst/>
            <a:rect l="l" t="t" r="r" b="b"/>
            <a:pathLst>
              <a:path w="3408" h="4584" extrusionOk="0">
                <a:moveTo>
                  <a:pt x="1530" y="0"/>
                </a:moveTo>
                <a:cubicBezTo>
                  <a:pt x="1461" y="0"/>
                  <a:pt x="1391" y="0"/>
                  <a:pt x="1299" y="24"/>
                </a:cubicBezTo>
                <a:cubicBezTo>
                  <a:pt x="1206" y="47"/>
                  <a:pt x="1137" y="70"/>
                  <a:pt x="1067" y="116"/>
                </a:cubicBezTo>
                <a:cubicBezTo>
                  <a:pt x="974" y="139"/>
                  <a:pt x="928" y="186"/>
                  <a:pt x="882" y="209"/>
                </a:cubicBezTo>
                <a:cubicBezTo>
                  <a:pt x="789" y="255"/>
                  <a:pt x="696" y="325"/>
                  <a:pt x="580" y="418"/>
                </a:cubicBezTo>
                <a:cubicBezTo>
                  <a:pt x="464" y="510"/>
                  <a:pt x="349" y="603"/>
                  <a:pt x="256" y="719"/>
                </a:cubicBezTo>
                <a:cubicBezTo>
                  <a:pt x="163" y="835"/>
                  <a:pt x="94" y="951"/>
                  <a:pt x="47" y="1090"/>
                </a:cubicBezTo>
                <a:cubicBezTo>
                  <a:pt x="1" y="1206"/>
                  <a:pt x="1" y="1321"/>
                  <a:pt x="70" y="1437"/>
                </a:cubicBezTo>
                <a:cubicBezTo>
                  <a:pt x="94" y="1507"/>
                  <a:pt x="140" y="1530"/>
                  <a:pt x="209" y="1553"/>
                </a:cubicBezTo>
                <a:cubicBezTo>
                  <a:pt x="256" y="1576"/>
                  <a:pt x="302" y="1576"/>
                  <a:pt x="372" y="1576"/>
                </a:cubicBezTo>
                <a:cubicBezTo>
                  <a:pt x="418" y="1576"/>
                  <a:pt x="488" y="1576"/>
                  <a:pt x="534" y="1553"/>
                </a:cubicBezTo>
                <a:cubicBezTo>
                  <a:pt x="603" y="1530"/>
                  <a:pt x="650" y="1507"/>
                  <a:pt x="696" y="1484"/>
                </a:cubicBezTo>
                <a:cubicBezTo>
                  <a:pt x="696" y="1460"/>
                  <a:pt x="719" y="1460"/>
                  <a:pt x="743" y="1437"/>
                </a:cubicBezTo>
                <a:cubicBezTo>
                  <a:pt x="766" y="1437"/>
                  <a:pt x="766" y="1414"/>
                  <a:pt x="789" y="1414"/>
                </a:cubicBezTo>
                <a:cubicBezTo>
                  <a:pt x="905" y="1600"/>
                  <a:pt x="997" y="1785"/>
                  <a:pt x="1113" y="1970"/>
                </a:cubicBezTo>
                <a:cubicBezTo>
                  <a:pt x="1206" y="2156"/>
                  <a:pt x="1322" y="2341"/>
                  <a:pt x="1438" y="2550"/>
                </a:cubicBezTo>
                <a:cubicBezTo>
                  <a:pt x="1530" y="2735"/>
                  <a:pt x="1623" y="2921"/>
                  <a:pt x="1716" y="3106"/>
                </a:cubicBezTo>
                <a:cubicBezTo>
                  <a:pt x="1809" y="3291"/>
                  <a:pt x="1901" y="3500"/>
                  <a:pt x="1994" y="3685"/>
                </a:cubicBezTo>
                <a:cubicBezTo>
                  <a:pt x="1948" y="3732"/>
                  <a:pt x="1901" y="3801"/>
                  <a:pt x="1855" y="3848"/>
                </a:cubicBezTo>
                <a:cubicBezTo>
                  <a:pt x="1832" y="3917"/>
                  <a:pt x="1785" y="3963"/>
                  <a:pt x="1785" y="4033"/>
                </a:cubicBezTo>
                <a:cubicBezTo>
                  <a:pt x="1762" y="4102"/>
                  <a:pt x="1762" y="4195"/>
                  <a:pt x="1762" y="4265"/>
                </a:cubicBezTo>
                <a:cubicBezTo>
                  <a:pt x="1762" y="4334"/>
                  <a:pt x="1785" y="4404"/>
                  <a:pt x="1832" y="4473"/>
                </a:cubicBezTo>
                <a:cubicBezTo>
                  <a:pt x="1855" y="4520"/>
                  <a:pt x="1901" y="4543"/>
                  <a:pt x="1971" y="4566"/>
                </a:cubicBezTo>
                <a:cubicBezTo>
                  <a:pt x="1994" y="4578"/>
                  <a:pt x="2023" y="4583"/>
                  <a:pt x="2052" y="4583"/>
                </a:cubicBezTo>
                <a:cubicBezTo>
                  <a:pt x="2081" y="4583"/>
                  <a:pt x="2110" y="4578"/>
                  <a:pt x="2133" y="4566"/>
                </a:cubicBezTo>
                <a:cubicBezTo>
                  <a:pt x="2203" y="4566"/>
                  <a:pt x="2249" y="4543"/>
                  <a:pt x="2318" y="4496"/>
                </a:cubicBezTo>
                <a:cubicBezTo>
                  <a:pt x="2365" y="4473"/>
                  <a:pt x="2411" y="4450"/>
                  <a:pt x="2457" y="4427"/>
                </a:cubicBezTo>
                <a:cubicBezTo>
                  <a:pt x="2504" y="4404"/>
                  <a:pt x="2573" y="4357"/>
                  <a:pt x="2643" y="4288"/>
                </a:cubicBezTo>
                <a:cubicBezTo>
                  <a:pt x="2712" y="4241"/>
                  <a:pt x="2805" y="4172"/>
                  <a:pt x="2875" y="4102"/>
                </a:cubicBezTo>
                <a:cubicBezTo>
                  <a:pt x="2967" y="4033"/>
                  <a:pt x="3037" y="3963"/>
                  <a:pt x="3106" y="3871"/>
                </a:cubicBezTo>
                <a:cubicBezTo>
                  <a:pt x="3176" y="3801"/>
                  <a:pt x="3245" y="3708"/>
                  <a:pt x="3292" y="3639"/>
                </a:cubicBezTo>
                <a:cubicBezTo>
                  <a:pt x="3338" y="3546"/>
                  <a:pt x="3384" y="3454"/>
                  <a:pt x="3384" y="3384"/>
                </a:cubicBezTo>
                <a:cubicBezTo>
                  <a:pt x="3408" y="3291"/>
                  <a:pt x="3384" y="3222"/>
                  <a:pt x="3338" y="3129"/>
                </a:cubicBezTo>
                <a:cubicBezTo>
                  <a:pt x="3292" y="3083"/>
                  <a:pt x="3269" y="3036"/>
                  <a:pt x="3199" y="3013"/>
                </a:cubicBezTo>
                <a:cubicBezTo>
                  <a:pt x="3153" y="2990"/>
                  <a:pt x="3106" y="2967"/>
                  <a:pt x="3060" y="2967"/>
                </a:cubicBezTo>
                <a:cubicBezTo>
                  <a:pt x="2991" y="2967"/>
                  <a:pt x="2944" y="2967"/>
                  <a:pt x="2875" y="2990"/>
                </a:cubicBezTo>
                <a:cubicBezTo>
                  <a:pt x="2828" y="2990"/>
                  <a:pt x="2782" y="3036"/>
                  <a:pt x="2736" y="3060"/>
                </a:cubicBezTo>
                <a:lnTo>
                  <a:pt x="2689" y="3083"/>
                </a:lnTo>
                <a:cubicBezTo>
                  <a:pt x="2527" y="2666"/>
                  <a:pt x="2342" y="2295"/>
                  <a:pt x="2133" y="1947"/>
                </a:cubicBezTo>
                <a:cubicBezTo>
                  <a:pt x="1948" y="1576"/>
                  <a:pt x="1739" y="1206"/>
                  <a:pt x="1530" y="835"/>
                </a:cubicBezTo>
                <a:cubicBezTo>
                  <a:pt x="1577" y="788"/>
                  <a:pt x="1623" y="742"/>
                  <a:pt x="1646" y="696"/>
                </a:cubicBezTo>
                <a:cubicBezTo>
                  <a:pt x="1693" y="626"/>
                  <a:pt x="1716" y="580"/>
                  <a:pt x="1739" y="510"/>
                </a:cubicBezTo>
                <a:cubicBezTo>
                  <a:pt x="1762" y="464"/>
                  <a:pt x="1785" y="394"/>
                  <a:pt x="1785" y="325"/>
                </a:cubicBezTo>
                <a:cubicBezTo>
                  <a:pt x="1762" y="255"/>
                  <a:pt x="1762" y="186"/>
                  <a:pt x="1716" y="139"/>
                </a:cubicBezTo>
                <a:cubicBezTo>
                  <a:pt x="1670" y="70"/>
                  <a:pt x="1623" y="24"/>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44"/>
          <p:cNvSpPr/>
          <p:nvPr/>
        </p:nvSpPr>
        <p:spPr>
          <a:xfrm>
            <a:off x="1540397" y="1689803"/>
            <a:ext cx="270320" cy="316552"/>
          </a:xfrm>
          <a:custGeom>
            <a:avLst/>
            <a:gdLst/>
            <a:ahLst/>
            <a:cxnLst/>
            <a:rect l="l" t="t" r="r" b="b"/>
            <a:pathLst>
              <a:path w="4080" h="4750" extrusionOk="0">
                <a:moveTo>
                  <a:pt x="1623" y="1160"/>
                </a:moveTo>
                <a:cubicBezTo>
                  <a:pt x="1692" y="1183"/>
                  <a:pt x="1738" y="1252"/>
                  <a:pt x="1808" y="1322"/>
                </a:cubicBezTo>
                <a:cubicBezTo>
                  <a:pt x="1854" y="1414"/>
                  <a:pt x="1877" y="1507"/>
                  <a:pt x="1877" y="1600"/>
                </a:cubicBezTo>
                <a:cubicBezTo>
                  <a:pt x="1901" y="1693"/>
                  <a:pt x="1877" y="1762"/>
                  <a:pt x="1854" y="1855"/>
                </a:cubicBezTo>
                <a:cubicBezTo>
                  <a:pt x="1831" y="1948"/>
                  <a:pt x="1785" y="2040"/>
                  <a:pt x="1738" y="2110"/>
                </a:cubicBezTo>
                <a:cubicBezTo>
                  <a:pt x="1692" y="2179"/>
                  <a:pt x="1646" y="2249"/>
                  <a:pt x="1599" y="2318"/>
                </a:cubicBezTo>
                <a:cubicBezTo>
                  <a:pt x="1437" y="2063"/>
                  <a:pt x="1275" y="1808"/>
                  <a:pt x="1113" y="1554"/>
                </a:cubicBezTo>
                <a:cubicBezTo>
                  <a:pt x="1136" y="1484"/>
                  <a:pt x="1182" y="1414"/>
                  <a:pt x="1229" y="1368"/>
                </a:cubicBezTo>
                <a:cubicBezTo>
                  <a:pt x="1298" y="1299"/>
                  <a:pt x="1344" y="1252"/>
                  <a:pt x="1414" y="1206"/>
                </a:cubicBezTo>
                <a:cubicBezTo>
                  <a:pt x="1483" y="1160"/>
                  <a:pt x="1576" y="1160"/>
                  <a:pt x="1623" y="1160"/>
                </a:cubicBezTo>
                <a:close/>
                <a:moveTo>
                  <a:pt x="1437" y="1"/>
                </a:moveTo>
                <a:cubicBezTo>
                  <a:pt x="1275" y="24"/>
                  <a:pt x="1113" y="70"/>
                  <a:pt x="950" y="163"/>
                </a:cubicBezTo>
                <a:cubicBezTo>
                  <a:pt x="881" y="209"/>
                  <a:pt x="788" y="279"/>
                  <a:pt x="696" y="372"/>
                </a:cubicBezTo>
                <a:cubicBezTo>
                  <a:pt x="580" y="487"/>
                  <a:pt x="464" y="603"/>
                  <a:pt x="371" y="719"/>
                </a:cubicBezTo>
                <a:cubicBezTo>
                  <a:pt x="255" y="858"/>
                  <a:pt x="163" y="997"/>
                  <a:pt x="93" y="1113"/>
                </a:cubicBezTo>
                <a:cubicBezTo>
                  <a:pt x="23" y="1252"/>
                  <a:pt x="0" y="1368"/>
                  <a:pt x="0" y="1438"/>
                </a:cubicBezTo>
                <a:cubicBezTo>
                  <a:pt x="0" y="1484"/>
                  <a:pt x="23" y="1530"/>
                  <a:pt x="47" y="1577"/>
                </a:cubicBezTo>
                <a:cubicBezTo>
                  <a:pt x="70" y="1646"/>
                  <a:pt x="93" y="1693"/>
                  <a:pt x="116" y="1739"/>
                </a:cubicBezTo>
                <a:cubicBezTo>
                  <a:pt x="163" y="1808"/>
                  <a:pt x="186" y="1855"/>
                  <a:pt x="209" y="1901"/>
                </a:cubicBezTo>
                <a:cubicBezTo>
                  <a:pt x="255" y="1971"/>
                  <a:pt x="278" y="2017"/>
                  <a:pt x="302" y="2040"/>
                </a:cubicBezTo>
                <a:cubicBezTo>
                  <a:pt x="371" y="2179"/>
                  <a:pt x="464" y="2318"/>
                  <a:pt x="556" y="2457"/>
                </a:cubicBezTo>
                <a:cubicBezTo>
                  <a:pt x="649" y="2596"/>
                  <a:pt x="742" y="2759"/>
                  <a:pt x="835" y="2898"/>
                </a:cubicBezTo>
                <a:cubicBezTo>
                  <a:pt x="927" y="3037"/>
                  <a:pt x="1020" y="3199"/>
                  <a:pt x="1090" y="3361"/>
                </a:cubicBezTo>
                <a:cubicBezTo>
                  <a:pt x="1182" y="3500"/>
                  <a:pt x="1275" y="3662"/>
                  <a:pt x="1368" y="3825"/>
                </a:cubicBezTo>
                <a:cubicBezTo>
                  <a:pt x="1414" y="3894"/>
                  <a:pt x="1460" y="3987"/>
                  <a:pt x="1553" y="4126"/>
                </a:cubicBezTo>
                <a:cubicBezTo>
                  <a:pt x="1623" y="4242"/>
                  <a:pt x="1715" y="4358"/>
                  <a:pt x="1808" y="4474"/>
                </a:cubicBezTo>
                <a:cubicBezTo>
                  <a:pt x="1901" y="4566"/>
                  <a:pt x="2017" y="4659"/>
                  <a:pt x="2132" y="4705"/>
                </a:cubicBezTo>
                <a:cubicBezTo>
                  <a:pt x="2174" y="4737"/>
                  <a:pt x="2221" y="4749"/>
                  <a:pt x="2270" y="4749"/>
                </a:cubicBezTo>
                <a:cubicBezTo>
                  <a:pt x="2330" y="4749"/>
                  <a:pt x="2393" y="4731"/>
                  <a:pt x="2457" y="4705"/>
                </a:cubicBezTo>
                <a:cubicBezTo>
                  <a:pt x="2550" y="4636"/>
                  <a:pt x="2596" y="4543"/>
                  <a:pt x="2573" y="4427"/>
                </a:cubicBezTo>
                <a:cubicBezTo>
                  <a:pt x="2573" y="4311"/>
                  <a:pt x="2550" y="4172"/>
                  <a:pt x="2503" y="4033"/>
                </a:cubicBezTo>
                <a:cubicBezTo>
                  <a:pt x="2457" y="3894"/>
                  <a:pt x="2387" y="3755"/>
                  <a:pt x="2318" y="3616"/>
                </a:cubicBezTo>
                <a:cubicBezTo>
                  <a:pt x="2248" y="3477"/>
                  <a:pt x="2202" y="3384"/>
                  <a:pt x="2156" y="3315"/>
                </a:cubicBezTo>
                <a:cubicBezTo>
                  <a:pt x="2202" y="3245"/>
                  <a:pt x="2248" y="3199"/>
                  <a:pt x="2295" y="3129"/>
                </a:cubicBezTo>
                <a:cubicBezTo>
                  <a:pt x="2318" y="3083"/>
                  <a:pt x="2364" y="3014"/>
                  <a:pt x="2411" y="2967"/>
                </a:cubicBezTo>
                <a:cubicBezTo>
                  <a:pt x="2503" y="3037"/>
                  <a:pt x="2619" y="3106"/>
                  <a:pt x="2735" y="3222"/>
                </a:cubicBezTo>
                <a:cubicBezTo>
                  <a:pt x="2874" y="3338"/>
                  <a:pt x="3013" y="3454"/>
                  <a:pt x="3152" y="3570"/>
                </a:cubicBezTo>
                <a:cubicBezTo>
                  <a:pt x="3291" y="3662"/>
                  <a:pt x="3430" y="3755"/>
                  <a:pt x="3546" y="3802"/>
                </a:cubicBezTo>
                <a:cubicBezTo>
                  <a:pt x="3616" y="3825"/>
                  <a:pt x="3679" y="3836"/>
                  <a:pt x="3737" y="3836"/>
                </a:cubicBezTo>
                <a:cubicBezTo>
                  <a:pt x="3795" y="3836"/>
                  <a:pt x="3847" y="3825"/>
                  <a:pt x="3894" y="3802"/>
                </a:cubicBezTo>
                <a:cubicBezTo>
                  <a:pt x="4010" y="3732"/>
                  <a:pt x="4079" y="3639"/>
                  <a:pt x="4056" y="3523"/>
                </a:cubicBezTo>
                <a:cubicBezTo>
                  <a:pt x="4056" y="3408"/>
                  <a:pt x="4033" y="3292"/>
                  <a:pt x="3963" y="3199"/>
                </a:cubicBezTo>
                <a:cubicBezTo>
                  <a:pt x="3917" y="3083"/>
                  <a:pt x="3824" y="2990"/>
                  <a:pt x="3731" y="2898"/>
                </a:cubicBezTo>
                <a:cubicBezTo>
                  <a:pt x="3639" y="2782"/>
                  <a:pt x="3523" y="2689"/>
                  <a:pt x="3407" y="2596"/>
                </a:cubicBezTo>
                <a:cubicBezTo>
                  <a:pt x="3291" y="2504"/>
                  <a:pt x="3175" y="2434"/>
                  <a:pt x="3059" y="2341"/>
                </a:cubicBezTo>
                <a:cubicBezTo>
                  <a:pt x="2944" y="2272"/>
                  <a:pt x="2851" y="2226"/>
                  <a:pt x="2735" y="2156"/>
                </a:cubicBezTo>
                <a:cubicBezTo>
                  <a:pt x="2828" y="1924"/>
                  <a:pt x="2851" y="1693"/>
                  <a:pt x="2851" y="1438"/>
                </a:cubicBezTo>
                <a:cubicBezTo>
                  <a:pt x="2851" y="1206"/>
                  <a:pt x="2758" y="974"/>
                  <a:pt x="2619" y="742"/>
                </a:cubicBezTo>
                <a:cubicBezTo>
                  <a:pt x="2526" y="580"/>
                  <a:pt x="2434" y="441"/>
                  <a:pt x="2295" y="325"/>
                </a:cubicBezTo>
                <a:cubicBezTo>
                  <a:pt x="2179" y="209"/>
                  <a:pt x="2040" y="140"/>
                  <a:pt x="1877" y="70"/>
                </a:cubicBezTo>
                <a:cubicBezTo>
                  <a:pt x="1738" y="24"/>
                  <a:pt x="1576" y="1"/>
                  <a:pt x="1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4"/>
          <p:cNvSpPr/>
          <p:nvPr/>
        </p:nvSpPr>
        <p:spPr>
          <a:xfrm>
            <a:off x="1707757" y="1637289"/>
            <a:ext cx="247264" cy="261772"/>
          </a:xfrm>
          <a:custGeom>
            <a:avLst/>
            <a:gdLst/>
            <a:ahLst/>
            <a:cxnLst/>
            <a:rect l="l" t="t" r="r" b="b"/>
            <a:pathLst>
              <a:path w="3732" h="3928" extrusionOk="0">
                <a:moveTo>
                  <a:pt x="348" y="1"/>
                </a:moveTo>
                <a:cubicBezTo>
                  <a:pt x="278" y="1"/>
                  <a:pt x="209" y="1"/>
                  <a:pt x="139" y="47"/>
                </a:cubicBezTo>
                <a:cubicBezTo>
                  <a:pt x="47" y="94"/>
                  <a:pt x="0" y="186"/>
                  <a:pt x="0" y="302"/>
                </a:cubicBezTo>
                <a:cubicBezTo>
                  <a:pt x="0" y="395"/>
                  <a:pt x="24" y="488"/>
                  <a:pt x="47" y="603"/>
                </a:cubicBezTo>
                <a:cubicBezTo>
                  <a:pt x="70" y="719"/>
                  <a:pt x="116" y="835"/>
                  <a:pt x="163" y="974"/>
                </a:cubicBezTo>
                <a:cubicBezTo>
                  <a:pt x="232" y="1113"/>
                  <a:pt x="278" y="1252"/>
                  <a:pt x="348" y="1415"/>
                </a:cubicBezTo>
                <a:cubicBezTo>
                  <a:pt x="418" y="1554"/>
                  <a:pt x="487" y="1693"/>
                  <a:pt x="557" y="1832"/>
                </a:cubicBezTo>
                <a:cubicBezTo>
                  <a:pt x="626" y="1971"/>
                  <a:pt x="696" y="2110"/>
                  <a:pt x="765" y="2226"/>
                </a:cubicBezTo>
                <a:cubicBezTo>
                  <a:pt x="835" y="2342"/>
                  <a:pt x="904" y="2457"/>
                  <a:pt x="951" y="2527"/>
                </a:cubicBezTo>
                <a:cubicBezTo>
                  <a:pt x="974" y="2596"/>
                  <a:pt x="1020" y="2643"/>
                  <a:pt x="1066" y="2736"/>
                </a:cubicBezTo>
                <a:cubicBezTo>
                  <a:pt x="1136" y="2828"/>
                  <a:pt x="1205" y="2921"/>
                  <a:pt x="1275" y="3014"/>
                </a:cubicBezTo>
                <a:cubicBezTo>
                  <a:pt x="1345" y="3129"/>
                  <a:pt x="1414" y="3222"/>
                  <a:pt x="1507" y="3338"/>
                </a:cubicBezTo>
                <a:cubicBezTo>
                  <a:pt x="1576" y="3431"/>
                  <a:pt x="1646" y="3523"/>
                  <a:pt x="1739" y="3616"/>
                </a:cubicBezTo>
                <a:cubicBezTo>
                  <a:pt x="1808" y="3686"/>
                  <a:pt x="1878" y="3778"/>
                  <a:pt x="1924" y="3825"/>
                </a:cubicBezTo>
                <a:cubicBezTo>
                  <a:pt x="1993" y="3894"/>
                  <a:pt x="2040" y="3917"/>
                  <a:pt x="2086" y="3917"/>
                </a:cubicBezTo>
                <a:cubicBezTo>
                  <a:pt x="2107" y="3924"/>
                  <a:pt x="2127" y="3927"/>
                  <a:pt x="2147" y="3927"/>
                </a:cubicBezTo>
                <a:cubicBezTo>
                  <a:pt x="2196" y="3927"/>
                  <a:pt x="2246" y="3911"/>
                  <a:pt x="2295" y="3894"/>
                </a:cubicBezTo>
                <a:cubicBezTo>
                  <a:pt x="2364" y="3871"/>
                  <a:pt x="2434" y="3848"/>
                  <a:pt x="2503" y="3802"/>
                </a:cubicBezTo>
                <a:cubicBezTo>
                  <a:pt x="2550" y="3755"/>
                  <a:pt x="2642" y="3709"/>
                  <a:pt x="2735" y="3616"/>
                </a:cubicBezTo>
                <a:cubicBezTo>
                  <a:pt x="2828" y="3547"/>
                  <a:pt x="2944" y="3454"/>
                  <a:pt x="3036" y="3338"/>
                </a:cubicBezTo>
                <a:cubicBezTo>
                  <a:pt x="3129" y="3222"/>
                  <a:pt x="3245" y="3129"/>
                  <a:pt x="3338" y="2990"/>
                </a:cubicBezTo>
                <a:cubicBezTo>
                  <a:pt x="3430" y="2875"/>
                  <a:pt x="3523" y="2759"/>
                  <a:pt x="3593" y="2643"/>
                </a:cubicBezTo>
                <a:cubicBezTo>
                  <a:pt x="3639" y="2527"/>
                  <a:pt x="3685" y="2411"/>
                  <a:pt x="3708" y="2295"/>
                </a:cubicBezTo>
                <a:cubicBezTo>
                  <a:pt x="3732" y="2179"/>
                  <a:pt x="3708" y="2087"/>
                  <a:pt x="3662" y="1994"/>
                </a:cubicBezTo>
                <a:cubicBezTo>
                  <a:pt x="3639" y="1924"/>
                  <a:pt x="3593" y="1878"/>
                  <a:pt x="3523" y="1855"/>
                </a:cubicBezTo>
                <a:cubicBezTo>
                  <a:pt x="3477" y="1832"/>
                  <a:pt x="3430" y="1832"/>
                  <a:pt x="3361" y="1832"/>
                </a:cubicBezTo>
                <a:cubicBezTo>
                  <a:pt x="3314" y="1832"/>
                  <a:pt x="3268" y="1855"/>
                  <a:pt x="3199" y="1878"/>
                </a:cubicBezTo>
                <a:cubicBezTo>
                  <a:pt x="3152" y="1901"/>
                  <a:pt x="3083" y="1924"/>
                  <a:pt x="3036" y="1971"/>
                </a:cubicBezTo>
                <a:cubicBezTo>
                  <a:pt x="2874" y="2040"/>
                  <a:pt x="2735" y="2156"/>
                  <a:pt x="2596" y="2318"/>
                </a:cubicBezTo>
                <a:cubicBezTo>
                  <a:pt x="2457" y="2457"/>
                  <a:pt x="2318" y="2596"/>
                  <a:pt x="2225" y="2712"/>
                </a:cubicBezTo>
                <a:lnTo>
                  <a:pt x="2109" y="2527"/>
                </a:lnTo>
                <a:cubicBezTo>
                  <a:pt x="1947" y="2272"/>
                  <a:pt x="1785" y="2017"/>
                  <a:pt x="1646" y="1739"/>
                </a:cubicBezTo>
                <a:cubicBezTo>
                  <a:pt x="1507" y="1484"/>
                  <a:pt x="1368" y="1229"/>
                  <a:pt x="1205" y="974"/>
                </a:cubicBezTo>
                <a:lnTo>
                  <a:pt x="1113" y="789"/>
                </a:lnTo>
                <a:cubicBezTo>
                  <a:pt x="1066" y="719"/>
                  <a:pt x="997" y="650"/>
                  <a:pt x="951" y="557"/>
                </a:cubicBezTo>
                <a:cubicBezTo>
                  <a:pt x="881" y="488"/>
                  <a:pt x="835" y="395"/>
                  <a:pt x="765" y="325"/>
                </a:cubicBezTo>
                <a:cubicBezTo>
                  <a:pt x="696" y="233"/>
                  <a:pt x="626" y="186"/>
                  <a:pt x="557" y="117"/>
                </a:cubicBezTo>
                <a:cubicBezTo>
                  <a:pt x="487" y="70"/>
                  <a:pt x="418" y="24"/>
                  <a:pt x="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4"/>
          <p:cNvSpPr/>
          <p:nvPr/>
        </p:nvSpPr>
        <p:spPr>
          <a:xfrm>
            <a:off x="2125429" y="1932315"/>
            <a:ext cx="276416" cy="418582"/>
          </a:xfrm>
          <a:custGeom>
            <a:avLst/>
            <a:gdLst/>
            <a:ahLst/>
            <a:cxnLst/>
            <a:rect l="l" t="t" r="r" b="b"/>
            <a:pathLst>
              <a:path w="4172" h="6281" extrusionOk="0">
                <a:moveTo>
                  <a:pt x="2109" y="0"/>
                </a:moveTo>
                <a:lnTo>
                  <a:pt x="742" y="3083"/>
                </a:lnTo>
                <a:lnTo>
                  <a:pt x="1785" y="3639"/>
                </a:lnTo>
                <a:lnTo>
                  <a:pt x="0" y="6281"/>
                </a:lnTo>
                <a:lnTo>
                  <a:pt x="4056" y="3384"/>
                </a:lnTo>
                <a:lnTo>
                  <a:pt x="2758" y="3013"/>
                </a:lnTo>
                <a:lnTo>
                  <a:pt x="4172" y="533"/>
                </a:lnTo>
                <a:lnTo>
                  <a:pt x="21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44"/>
          <p:cNvSpPr/>
          <p:nvPr/>
        </p:nvSpPr>
        <p:spPr>
          <a:xfrm>
            <a:off x="2352617" y="2477518"/>
            <a:ext cx="459213" cy="213189"/>
          </a:xfrm>
          <a:custGeom>
            <a:avLst/>
            <a:gdLst/>
            <a:ahLst/>
            <a:cxnLst/>
            <a:rect l="l" t="t" r="r" b="b"/>
            <a:pathLst>
              <a:path w="6931" h="3199" extrusionOk="0">
                <a:moveTo>
                  <a:pt x="3245" y="0"/>
                </a:moveTo>
                <a:lnTo>
                  <a:pt x="3130" y="1182"/>
                </a:lnTo>
                <a:lnTo>
                  <a:pt x="1" y="533"/>
                </a:lnTo>
                <a:lnTo>
                  <a:pt x="4242" y="3198"/>
                </a:lnTo>
                <a:lnTo>
                  <a:pt x="4103" y="1854"/>
                </a:lnTo>
                <a:lnTo>
                  <a:pt x="6930" y="2202"/>
                </a:lnTo>
                <a:lnTo>
                  <a:pt x="6606" y="93"/>
                </a:lnTo>
                <a:lnTo>
                  <a:pt x="32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08" name="Google Shape;3308;p44"/>
          <p:cNvCxnSpPr/>
          <p:nvPr/>
        </p:nvCxnSpPr>
        <p:spPr>
          <a:xfrm>
            <a:off x="4258450" y="2139400"/>
            <a:ext cx="4111800" cy="0"/>
          </a:xfrm>
          <a:prstGeom prst="straightConnector1">
            <a:avLst/>
          </a:prstGeom>
          <a:noFill/>
          <a:ln w="19050" cap="flat" cmpd="sng">
            <a:solidFill>
              <a:schemeClr val="lt1"/>
            </a:solidFill>
            <a:prstDash val="solid"/>
            <a:round/>
            <a:headEnd type="none" w="med" len="med"/>
            <a:tailEnd type="none" w="med" len="med"/>
          </a:ln>
        </p:spPr>
      </p:cxnSp>
      <p:sp>
        <p:nvSpPr>
          <p:cNvPr id="3309" name="Google Shape;3309;p44"/>
          <p:cNvSpPr txBox="1">
            <a:spLocks noGrp="1"/>
          </p:cNvSpPr>
          <p:nvPr>
            <p:ph type="title"/>
          </p:nvPr>
        </p:nvSpPr>
        <p:spPr>
          <a:xfrm>
            <a:off x="4086850" y="1398425"/>
            <a:ext cx="4455000" cy="62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3310" name="Google Shape;3310;p44"/>
          <p:cNvSpPr txBox="1">
            <a:spLocks noGrp="1"/>
          </p:cNvSpPr>
          <p:nvPr>
            <p:ph type="subTitle" idx="1"/>
          </p:nvPr>
        </p:nvSpPr>
        <p:spPr>
          <a:xfrm>
            <a:off x="4291750" y="2322925"/>
            <a:ext cx="4045200" cy="147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Percorrendo o tempo da existência da Terra, em várias civilizações, as relações entre homens e mulheres se basearam na subjugação das mulheres. Em outra palavra, no patriarcado. Fruto disso foram crimes cometidos, feitos esquecidos, vozes silenciadas. </a:t>
            </a:r>
            <a:endParaRPr dirty="0"/>
          </a:p>
        </p:txBody>
      </p:sp>
      <p:sp>
        <p:nvSpPr>
          <p:cNvPr id="3311" name="Google Shape;3311;p44"/>
          <p:cNvSpPr/>
          <p:nvPr/>
        </p:nvSpPr>
        <p:spPr>
          <a:xfrm>
            <a:off x="1249387" y="2208747"/>
            <a:ext cx="9211" cy="213215"/>
          </a:xfrm>
          <a:custGeom>
            <a:avLst/>
            <a:gdLst/>
            <a:ahLst/>
            <a:cxnLst/>
            <a:rect l="l" t="t" r="r" b="b"/>
            <a:pathLst>
              <a:path w="47" h="1088" extrusionOk="0">
                <a:moveTo>
                  <a:pt x="19" y="0"/>
                </a:moveTo>
                <a:cubicBezTo>
                  <a:pt x="10" y="0"/>
                  <a:pt x="0" y="10"/>
                  <a:pt x="0" y="19"/>
                </a:cubicBezTo>
                <a:lnTo>
                  <a:pt x="0" y="1060"/>
                </a:lnTo>
                <a:cubicBezTo>
                  <a:pt x="0" y="1078"/>
                  <a:pt x="10" y="1087"/>
                  <a:pt x="19" y="1087"/>
                </a:cubicBezTo>
                <a:cubicBezTo>
                  <a:pt x="37" y="1087"/>
                  <a:pt x="47" y="1078"/>
                  <a:pt x="47" y="1060"/>
                </a:cubicBezTo>
                <a:lnTo>
                  <a:pt x="47" y="19"/>
                </a:lnTo>
                <a:cubicBezTo>
                  <a:pt x="47" y="10"/>
                  <a:pt x="37" y="0"/>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4"/>
          <p:cNvSpPr/>
          <p:nvPr/>
        </p:nvSpPr>
        <p:spPr>
          <a:xfrm>
            <a:off x="1147289" y="2310649"/>
            <a:ext cx="213215" cy="9407"/>
          </a:xfrm>
          <a:custGeom>
            <a:avLst/>
            <a:gdLst/>
            <a:ahLst/>
            <a:cxnLst/>
            <a:rect l="l" t="t" r="r" b="b"/>
            <a:pathLst>
              <a:path w="1088" h="48" extrusionOk="0">
                <a:moveTo>
                  <a:pt x="20" y="1"/>
                </a:moveTo>
                <a:cubicBezTo>
                  <a:pt x="10" y="1"/>
                  <a:pt x="1" y="10"/>
                  <a:pt x="1" y="19"/>
                </a:cubicBezTo>
                <a:cubicBezTo>
                  <a:pt x="1" y="38"/>
                  <a:pt x="10" y="47"/>
                  <a:pt x="20" y="47"/>
                </a:cubicBezTo>
                <a:lnTo>
                  <a:pt x="1060" y="47"/>
                </a:lnTo>
                <a:cubicBezTo>
                  <a:pt x="1079" y="47"/>
                  <a:pt x="1088" y="38"/>
                  <a:pt x="1088" y="19"/>
                </a:cubicBezTo>
                <a:cubicBezTo>
                  <a:pt x="1088" y="10"/>
                  <a:pt x="1079" y="1"/>
                  <a:pt x="1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44"/>
          <p:cNvSpPr/>
          <p:nvPr/>
        </p:nvSpPr>
        <p:spPr>
          <a:xfrm>
            <a:off x="1203727" y="2260090"/>
            <a:ext cx="96809" cy="108959"/>
          </a:xfrm>
          <a:custGeom>
            <a:avLst/>
            <a:gdLst/>
            <a:ahLst/>
            <a:cxnLst/>
            <a:rect l="l" t="t" r="r" b="b"/>
            <a:pathLst>
              <a:path w="494" h="556" extrusionOk="0">
                <a:moveTo>
                  <a:pt x="29" y="1"/>
                </a:moveTo>
                <a:cubicBezTo>
                  <a:pt x="22" y="1"/>
                  <a:pt x="15" y="3"/>
                  <a:pt x="10" y="8"/>
                </a:cubicBezTo>
                <a:cubicBezTo>
                  <a:pt x="1" y="17"/>
                  <a:pt x="1" y="36"/>
                  <a:pt x="10" y="45"/>
                </a:cubicBezTo>
                <a:lnTo>
                  <a:pt x="447" y="547"/>
                </a:lnTo>
                <a:cubicBezTo>
                  <a:pt x="447" y="556"/>
                  <a:pt x="456" y="556"/>
                  <a:pt x="465" y="556"/>
                </a:cubicBezTo>
                <a:cubicBezTo>
                  <a:pt x="465" y="556"/>
                  <a:pt x="475" y="556"/>
                  <a:pt x="475" y="547"/>
                </a:cubicBezTo>
                <a:cubicBezTo>
                  <a:pt x="493" y="537"/>
                  <a:pt x="493" y="528"/>
                  <a:pt x="484" y="519"/>
                </a:cubicBezTo>
                <a:lnTo>
                  <a:pt x="47" y="8"/>
                </a:lnTo>
                <a:cubicBezTo>
                  <a:pt x="43" y="3"/>
                  <a:pt x="36"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4"/>
          <p:cNvSpPr/>
          <p:nvPr/>
        </p:nvSpPr>
        <p:spPr>
          <a:xfrm>
            <a:off x="1200199" y="2262245"/>
            <a:ext cx="102100" cy="105040"/>
          </a:xfrm>
          <a:custGeom>
            <a:avLst/>
            <a:gdLst/>
            <a:ahLst/>
            <a:cxnLst/>
            <a:rect l="l" t="t" r="r" b="b"/>
            <a:pathLst>
              <a:path w="521" h="536" extrusionOk="0">
                <a:moveTo>
                  <a:pt x="496" y="0"/>
                </a:moveTo>
                <a:cubicBezTo>
                  <a:pt x="488" y="0"/>
                  <a:pt x="480" y="5"/>
                  <a:pt x="474" y="15"/>
                </a:cubicBezTo>
                <a:lnTo>
                  <a:pt x="10" y="489"/>
                </a:lnTo>
                <a:cubicBezTo>
                  <a:pt x="0" y="499"/>
                  <a:pt x="10" y="517"/>
                  <a:pt x="19" y="526"/>
                </a:cubicBezTo>
                <a:cubicBezTo>
                  <a:pt x="19" y="536"/>
                  <a:pt x="28" y="536"/>
                  <a:pt x="28" y="536"/>
                </a:cubicBezTo>
                <a:cubicBezTo>
                  <a:pt x="38" y="536"/>
                  <a:pt x="47" y="536"/>
                  <a:pt x="47" y="526"/>
                </a:cubicBezTo>
                <a:lnTo>
                  <a:pt x="511" y="43"/>
                </a:lnTo>
                <a:cubicBezTo>
                  <a:pt x="521" y="34"/>
                  <a:pt x="521" y="15"/>
                  <a:pt x="511" y="6"/>
                </a:cubicBezTo>
                <a:cubicBezTo>
                  <a:pt x="508" y="2"/>
                  <a:pt x="502" y="0"/>
                  <a:pt x="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4"/>
          <p:cNvSpPr/>
          <p:nvPr/>
        </p:nvSpPr>
        <p:spPr>
          <a:xfrm>
            <a:off x="2149312" y="3159672"/>
            <a:ext cx="9211" cy="213215"/>
          </a:xfrm>
          <a:custGeom>
            <a:avLst/>
            <a:gdLst/>
            <a:ahLst/>
            <a:cxnLst/>
            <a:rect l="l" t="t" r="r" b="b"/>
            <a:pathLst>
              <a:path w="47" h="1088" extrusionOk="0">
                <a:moveTo>
                  <a:pt x="19" y="0"/>
                </a:moveTo>
                <a:cubicBezTo>
                  <a:pt x="10" y="0"/>
                  <a:pt x="0" y="10"/>
                  <a:pt x="0" y="19"/>
                </a:cubicBezTo>
                <a:lnTo>
                  <a:pt x="0" y="1060"/>
                </a:lnTo>
                <a:cubicBezTo>
                  <a:pt x="0" y="1078"/>
                  <a:pt x="10" y="1087"/>
                  <a:pt x="19" y="1087"/>
                </a:cubicBezTo>
                <a:cubicBezTo>
                  <a:pt x="37" y="1087"/>
                  <a:pt x="47" y="1078"/>
                  <a:pt x="47" y="1060"/>
                </a:cubicBezTo>
                <a:lnTo>
                  <a:pt x="47" y="19"/>
                </a:lnTo>
                <a:cubicBezTo>
                  <a:pt x="47" y="10"/>
                  <a:pt x="37" y="0"/>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44"/>
          <p:cNvSpPr/>
          <p:nvPr/>
        </p:nvSpPr>
        <p:spPr>
          <a:xfrm>
            <a:off x="2047214" y="3261574"/>
            <a:ext cx="213215" cy="9407"/>
          </a:xfrm>
          <a:custGeom>
            <a:avLst/>
            <a:gdLst/>
            <a:ahLst/>
            <a:cxnLst/>
            <a:rect l="l" t="t" r="r" b="b"/>
            <a:pathLst>
              <a:path w="1088" h="48" extrusionOk="0">
                <a:moveTo>
                  <a:pt x="20" y="1"/>
                </a:moveTo>
                <a:cubicBezTo>
                  <a:pt x="10" y="1"/>
                  <a:pt x="1" y="10"/>
                  <a:pt x="1" y="19"/>
                </a:cubicBezTo>
                <a:cubicBezTo>
                  <a:pt x="1" y="38"/>
                  <a:pt x="10" y="47"/>
                  <a:pt x="20" y="47"/>
                </a:cubicBezTo>
                <a:lnTo>
                  <a:pt x="1060" y="47"/>
                </a:lnTo>
                <a:cubicBezTo>
                  <a:pt x="1079" y="47"/>
                  <a:pt x="1088" y="38"/>
                  <a:pt x="1088" y="19"/>
                </a:cubicBezTo>
                <a:cubicBezTo>
                  <a:pt x="1088" y="10"/>
                  <a:pt x="1079" y="1"/>
                  <a:pt x="1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44"/>
          <p:cNvSpPr/>
          <p:nvPr/>
        </p:nvSpPr>
        <p:spPr>
          <a:xfrm>
            <a:off x="2103652" y="3211015"/>
            <a:ext cx="96809" cy="108959"/>
          </a:xfrm>
          <a:custGeom>
            <a:avLst/>
            <a:gdLst/>
            <a:ahLst/>
            <a:cxnLst/>
            <a:rect l="l" t="t" r="r" b="b"/>
            <a:pathLst>
              <a:path w="494" h="556" extrusionOk="0">
                <a:moveTo>
                  <a:pt x="29" y="1"/>
                </a:moveTo>
                <a:cubicBezTo>
                  <a:pt x="22" y="1"/>
                  <a:pt x="15" y="3"/>
                  <a:pt x="10" y="8"/>
                </a:cubicBezTo>
                <a:cubicBezTo>
                  <a:pt x="1" y="17"/>
                  <a:pt x="1" y="36"/>
                  <a:pt x="10" y="45"/>
                </a:cubicBezTo>
                <a:lnTo>
                  <a:pt x="447" y="547"/>
                </a:lnTo>
                <a:cubicBezTo>
                  <a:pt x="447" y="556"/>
                  <a:pt x="456" y="556"/>
                  <a:pt x="465" y="556"/>
                </a:cubicBezTo>
                <a:cubicBezTo>
                  <a:pt x="465" y="556"/>
                  <a:pt x="475" y="556"/>
                  <a:pt x="475" y="547"/>
                </a:cubicBezTo>
                <a:cubicBezTo>
                  <a:pt x="493" y="537"/>
                  <a:pt x="493" y="528"/>
                  <a:pt x="484" y="519"/>
                </a:cubicBezTo>
                <a:lnTo>
                  <a:pt x="47" y="8"/>
                </a:lnTo>
                <a:cubicBezTo>
                  <a:pt x="43" y="3"/>
                  <a:pt x="36"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44"/>
          <p:cNvSpPr/>
          <p:nvPr/>
        </p:nvSpPr>
        <p:spPr>
          <a:xfrm>
            <a:off x="2100124" y="3213170"/>
            <a:ext cx="102100" cy="105040"/>
          </a:xfrm>
          <a:custGeom>
            <a:avLst/>
            <a:gdLst/>
            <a:ahLst/>
            <a:cxnLst/>
            <a:rect l="l" t="t" r="r" b="b"/>
            <a:pathLst>
              <a:path w="521" h="536" extrusionOk="0">
                <a:moveTo>
                  <a:pt x="496" y="0"/>
                </a:moveTo>
                <a:cubicBezTo>
                  <a:pt x="488" y="0"/>
                  <a:pt x="480" y="5"/>
                  <a:pt x="474" y="15"/>
                </a:cubicBezTo>
                <a:lnTo>
                  <a:pt x="10" y="489"/>
                </a:lnTo>
                <a:cubicBezTo>
                  <a:pt x="0" y="499"/>
                  <a:pt x="10" y="517"/>
                  <a:pt x="19" y="526"/>
                </a:cubicBezTo>
                <a:cubicBezTo>
                  <a:pt x="19" y="536"/>
                  <a:pt x="28" y="536"/>
                  <a:pt x="28" y="536"/>
                </a:cubicBezTo>
                <a:cubicBezTo>
                  <a:pt x="38" y="536"/>
                  <a:pt x="47" y="536"/>
                  <a:pt x="47" y="526"/>
                </a:cubicBezTo>
                <a:lnTo>
                  <a:pt x="511" y="43"/>
                </a:lnTo>
                <a:cubicBezTo>
                  <a:pt x="521" y="34"/>
                  <a:pt x="521" y="15"/>
                  <a:pt x="511" y="6"/>
                </a:cubicBezTo>
                <a:cubicBezTo>
                  <a:pt x="508" y="2"/>
                  <a:pt x="502" y="0"/>
                  <a:pt x="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4"/>
          <p:cNvSpPr/>
          <p:nvPr/>
        </p:nvSpPr>
        <p:spPr>
          <a:xfrm>
            <a:off x="2093287" y="1561572"/>
            <a:ext cx="9211" cy="213215"/>
          </a:xfrm>
          <a:custGeom>
            <a:avLst/>
            <a:gdLst/>
            <a:ahLst/>
            <a:cxnLst/>
            <a:rect l="l" t="t" r="r" b="b"/>
            <a:pathLst>
              <a:path w="47" h="1088" extrusionOk="0">
                <a:moveTo>
                  <a:pt x="19" y="0"/>
                </a:moveTo>
                <a:cubicBezTo>
                  <a:pt x="10" y="0"/>
                  <a:pt x="0" y="10"/>
                  <a:pt x="0" y="19"/>
                </a:cubicBezTo>
                <a:lnTo>
                  <a:pt x="0" y="1060"/>
                </a:lnTo>
                <a:cubicBezTo>
                  <a:pt x="0" y="1078"/>
                  <a:pt x="10" y="1087"/>
                  <a:pt x="19" y="1087"/>
                </a:cubicBezTo>
                <a:cubicBezTo>
                  <a:pt x="37" y="1087"/>
                  <a:pt x="47" y="1078"/>
                  <a:pt x="47" y="1060"/>
                </a:cubicBezTo>
                <a:lnTo>
                  <a:pt x="47" y="19"/>
                </a:lnTo>
                <a:cubicBezTo>
                  <a:pt x="47" y="10"/>
                  <a:pt x="37" y="0"/>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44"/>
          <p:cNvSpPr/>
          <p:nvPr/>
        </p:nvSpPr>
        <p:spPr>
          <a:xfrm>
            <a:off x="1991189" y="1663474"/>
            <a:ext cx="213215" cy="9407"/>
          </a:xfrm>
          <a:custGeom>
            <a:avLst/>
            <a:gdLst/>
            <a:ahLst/>
            <a:cxnLst/>
            <a:rect l="l" t="t" r="r" b="b"/>
            <a:pathLst>
              <a:path w="1088" h="48" extrusionOk="0">
                <a:moveTo>
                  <a:pt x="20" y="1"/>
                </a:moveTo>
                <a:cubicBezTo>
                  <a:pt x="10" y="1"/>
                  <a:pt x="1" y="10"/>
                  <a:pt x="1" y="19"/>
                </a:cubicBezTo>
                <a:cubicBezTo>
                  <a:pt x="1" y="38"/>
                  <a:pt x="10" y="47"/>
                  <a:pt x="20" y="47"/>
                </a:cubicBezTo>
                <a:lnTo>
                  <a:pt x="1060" y="47"/>
                </a:lnTo>
                <a:cubicBezTo>
                  <a:pt x="1079" y="47"/>
                  <a:pt x="1088" y="38"/>
                  <a:pt x="1088" y="19"/>
                </a:cubicBezTo>
                <a:cubicBezTo>
                  <a:pt x="1088" y="10"/>
                  <a:pt x="1079" y="1"/>
                  <a:pt x="1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44"/>
          <p:cNvSpPr/>
          <p:nvPr/>
        </p:nvSpPr>
        <p:spPr>
          <a:xfrm>
            <a:off x="2047627" y="1612915"/>
            <a:ext cx="96809" cy="108959"/>
          </a:xfrm>
          <a:custGeom>
            <a:avLst/>
            <a:gdLst/>
            <a:ahLst/>
            <a:cxnLst/>
            <a:rect l="l" t="t" r="r" b="b"/>
            <a:pathLst>
              <a:path w="494" h="556" extrusionOk="0">
                <a:moveTo>
                  <a:pt x="29" y="1"/>
                </a:moveTo>
                <a:cubicBezTo>
                  <a:pt x="22" y="1"/>
                  <a:pt x="15" y="3"/>
                  <a:pt x="10" y="8"/>
                </a:cubicBezTo>
                <a:cubicBezTo>
                  <a:pt x="1" y="17"/>
                  <a:pt x="1" y="36"/>
                  <a:pt x="10" y="45"/>
                </a:cubicBezTo>
                <a:lnTo>
                  <a:pt x="447" y="547"/>
                </a:lnTo>
                <a:cubicBezTo>
                  <a:pt x="447" y="556"/>
                  <a:pt x="456" y="556"/>
                  <a:pt x="465" y="556"/>
                </a:cubicBezTo>
                <a:cubicBezTo>
                  <a:pt x="465" y="556"/>
                  <a:pt x="475" y="556"/>
                  <a:pt x="475" y="547"/>
                </a:cubicBezTo>
                <a:cubicBezTo>
                  <a:pt x="493" y="537"/>
                  <a:pt x="493" y="528"/>
                  <a:pt x="484" y="519"/>
                </a:cubicBezTo>
                <a:lnTo>
                  <a:pt x="47" y="8"/>
                </a:lnTo>
                <a:cubicBezTo>
                  <a:pt x="43" y="3"/>
                  <a:pt x="36"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44"/>
          <p:cNvSpPr/>
          <p:nvPr/>
        </p:nvSpPr>
        <p:spPr>
          <a:xfrm>
            <a:off x="2044099" y="1615070"/>
            <a:ext cx="102100" cy="105040"/>
          </a:xfrm>
          <a:custGeom>
            <a:avLst/>
            <a:gdLst/>
            <a:ahLst/>
            <a:cxnLst/>
            <a:rect l="l" t="t" r="r" b="b"/>
            <a:pathLst>
              <a:path w="521" h="536" extrusionOk="0">
                <a:moveTo>
                  <a:pt x="496" y="0"/>
                </a:moveTo>
                <a:cubicBezTo>
                  <a:pt x="488" y="0"/>
                  <a:pt x="480" y="5"/>
                  <a:pt x="474" y="15"/>
                </a:cubicBezTo>
                <a:lnTo>
                  <a:pt x="10" y="489"/>
                </a:lnTo>
                <a:cubicBezTo>
                  <a:pt x="0" y="499"/>
                  <a:pt x="10" y="517"/>
                  <a:pt x="19" y="526"/>
                </a:cubicBezTo>
                <a:cubicBezTo>
                  <a:pt x="19" y="536"/>
                  <a:pt x="28" y="536"/>
                  <a:pt x="28" y="536"/>
                </a:cubicBezTo>
                <a:cubicBezTo>
                  <a:pt x="38" y="536"/>
                  <a:pt x="47" y="536"/>
                  <a:pt x="47" y="526"/>
                </a:cubicBezTo>
                <a:lnTo>
                  <a:pt x="511" y="43"/>
                </a:lnTo>
                <a:cubicBezTo>
                  <a:pt x="521" y="34"/>
                  <a:pt x="521" y="15"/>
                  <a:pt x="511" y="6"/>
                </a:cubicBezTo>
                <a:cubicBezTo>
                  <a:pt x="508" y="2"/>
                  <a:pt x="502" y="0"/>
                  <a:pt x="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29"/>
        <p:cNvGrpSpPr/>
        <p:nvPr/>
      </p:nvGrpSpPr>
      <p:grpSpPr>
        <a:xfrm>
          <a:off x="0" y="0"/>
          <a:ext cx="0" cy="0"/>
          <a:chOff x="0" y="0"/>
          <a:chExt cx="0" cy="0"/>
        </a:xfrm>
      </p:grpSpPr>
      <p:cxnSp>
        <p:nvCxnSpPr>
          <p:cNvPr id="3730" name="Google Shape;3730;p48"/>
          <p:cNvCxnSpPr/>
          <p:nvPr/>
        </p:nvCxnSpPr>
        <p:spPr>
          <a:xfrm>
            <a:off x="2843100" y="1017713"/>
            <a:ext cx="3457800" cy="0"/>
          </a:xfrm>
          <a:prstGeom prst="straightConnector1">
            <a:avLst/>
          </a:prstGeom>
          <a:noFill/>
          <a:ln w="19050" cap="flat" cmpd="sng">
            <a:solidFill>
              <a:schemeClr val="lt1"/>
            </a:solidFill>
            <a:prstDash val="solid"/>
            <a:round/>
            <a:headEnd type="none" w="med" len="med"/>
            <a:tailEnd type="none" w="med" len="med"/>
          </a:ln>
        </p:spPr>
      </p:cxnSp>
      <p:sp>
        <p:nvSpPr>
          <p:cNvPr id="3731" name="Google Shape;3731;p48"/>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CAUSES OF VIOLENCE</a:t>
            </a:r>
            <a:endParaRPr dirty="0"/>
          </a:p>
        </p:txBody>
      </p:sp>
      <p:sp>
        <p:nvSpPr>
          <p:cNvPr id="3732" name="Google Shape;3732;p48"/>
          <p:cNvSpPr/>
          <p:nvPr/>
        </p:nvSpPr>
        <p:spPr>
          <a:xfrm>
            <a:off x="915545" y="1630678"/>
            <a:ext cx="826222" cy="840345"/>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48"/>
          <p:cNvSpPr/>
          <p:nvPr/>
        </p:nvSpPr>
        <p:spPr>
          <a:xfrm>
            <a:off x="915545" y="3145028"/>
            <a:ext cx="826222" cy="840345"/>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48"/>
          <p:cNvSpPr/>
          <p:nvPr/>
        </p:nvSpPr>
        <p:spPr>
          <a:xfrm>
            <a:off x="4838870" y="1630678"/>
            <a:ext cx="826222" cy="840345"/>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48"/>
          <p:cNvSpPr/>
          <p:nvPr/>
        </p:nvSpPr>
        <p:spPr>
          <a:xfrm>
            <a:off x="4838870" y="3145028"/>
            <a:ext cx="826222" cy="840345"/>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48"/>
          <p:cNvSpPr txBox="1">
            <a:spLocks noGrp="1"/>
          </p:cNvSpPr>
          <p:nvPr>
            <p:ph type="subTitle" idx="1"/>
          </p:nvPr>
        </p:nvSpPr>
        <p:spPr>
          <a:xfrm>
            <a:off x="1965725" y="1644225"/>
            <a:ext cx="2339400" cy="30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Cultural</a:t>
            </a:r>
            <a:endParaRPr/>
          </a:p>
        </p:txBody>
      </p:sp>
      <p:sp>
        <p:nvSpPr>
          <p:cNvPr id="3737" name="Google Shape;3737;p48"/>
          <p:cNvSpPr txBox="1">
            <a:spLocks noGrp="1"/>
          </p:cNvSpPr>
          <p:nvPr>
            <p:ph type="subTitle" idx="2"/>
          </p:nvPr>
        </p:nvSpPr>
        <p:spPr>
          <a:xfrm>
            <a:off x="1965725" y="2005024"/>
            <a:ext cx="2339400" cy="87173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Relações, estruturas, tudo se solidifica em função do homem branco, cis, heterossexual, em detrimento das mulheres.</a:t>
            </a:r>
            <a:endParaRPr dirty="0"/>
          </a:p>
        </p:txBody>
      </p:sp>
      <p:sp>
        <p:nvSpPr>
          <p:cNvPr id="3738" name="Google Shape;3738;p48"/>
          <p:cNvSpPr txBox="1">
            <a:spLocks noGrp="1"/>
          </p:cNvSpPr>
          <p:nvPr>
            <p:ph type="subTitle" idx="3"/>
          </p:nvPr>
        </p:nvSpPr>
        <p:spPr>
          <a:xfrm>
            <a:off x="1965725" y="3158575"/>
            <a:ext cx="2339400" cy="30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Educational</a:t>
            </a:r>
            <a:endParaRPr/>
          </a:p>
        </p:txBody>
      </p:sp>
      <p:sp>
        <p:nvSpPr>
          <p:cNvPr id="3739" name="Google Shape;3739;p48"/>
          <p:cNvSpPr txBox="1">
            <a:spLocks noGrp="1"/>
          </p:cNvSpPr>
          <p:nvPr>
            <p:ph type="subTitle" idx="4"/>
          </p:nvPr>
        </p:nvSpPr>
        <p:spPr>
          <a:xfrm>
            <a:off x="1965725" y="3519374"/>
            <a:ext cx="2339400" cy="107317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Delimita coisas, ações e comportamentos de menino e menina. Isso, nada mais é, do que o reforço do patriarcado na sociedade.</a:t>
            </a:r>
            <a:endParaRPr dirty="0"/>
          </a:p>
        </p:txBody>
      </p:sp>
      <p:sp>
        <p:nvSpPr>
          <p:cNvPr id="3740" name="Google Shape;3740;p48"/>
          <p:cNvSpPr txBox="1">
            <a:spLocks noGrp="1"/>
          </p:cNvSpPr>
          <p:nvPr>
            <p:ph type="subTitle" idx="5"/>
          </p:nvPr>
        </p:nvSpPr>
        <p:spPr>
          <a:xfrm>
            <a:off x="5889050" y="1644225"/>
            <a:ext cx="2339400" cy="30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Economic</a:t>
            </a:r>
            <a:endParaRPr/>
          </a:p>
        </p:txBody>
      </p:sp>
      <p:sp>
        <p:nvSpPr>
          <p:cNvPr id="3741" name="Google Shape;3741;p48"/>
          <p:cNvSpPr txBox="1">
            <a:spLocks noGrp="1"/>
          </p:cNvSpPr>
          <p:nvPr>
            <p:ph type="subTitle" idx="6"/>
          </p:nvPr>
        </p:nvSpPr>
        <p:spPr>
          <a:xfrm>
            <a:off x="5889050" y="2005025"/>
            <a:ext cx="2339400" cy="1093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Numa pesquisa da CNN Brasil, publicada em abril de 2021, homens ganham mais de 30% em relação às mulheres que ocupam o mesmo cargo.</a:t>
            </a:r>
          </a:p>
        </p:txBody>
      </p:sp>
      <p:sp>
        <p:nvSpPr>
          <p:cNvPr id="3742" name="Google Shape;3742;p48"/>
          <p:cNvSpPr txBox="1">
            <a:spLocks noGrp="1"/>
          </p:cNvSpPr>
          <p:nvPr>
            <p:ph type="subTitle" idx="7"/>
          </p:nvPr>
        </p:nvSpPr>
        <p:spPr>
          <a:xfrm>
            <a:off x="5889050" y="3158575"/>
            <a:ext cx="2339400" cy="30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Environmental</a:t>
            </a:r>
            <a:endParaRPr dirty="0"/>
          </a:p>
        </p:txBody>
      </p:sp>
      <p:sp>
        <p:nvSpPr>
          <p:cNvPr id="3743" name="Google Shape;3743;p48"/>
          <p:cNvSpPr txBox="1">
            <a:spLocks noGrp="1"/>
          </p:cNvSpPr>
          <p:nvPr>
            <p:ph type="subTitle" idx="8"/>
          </p:nvPr>
        </p:nvSpPr>
        <p:spPr>
          <a:xfrm>
            <a:off x="5889050" y="3519375"/>
            <a:ext cx="23394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Venus is the second planet from the Sun</a:t>
            </a:r>
            <a:endParaRPr/>
          </a:p>
        </p:txBody>
      </p:sp>
      <p:grpSp>
        <p:nvGrpSpPr>
          <p:cNvPr id="3744" name="Google Shape;3744;p48"/>
          <p:cNvGrpSpPr/>
          <p:nvPr/>
        </p:nvGrpSpPr>
        <p:grpSpPr>
          <a:xfrm>
            <a:off x="5113063" y="3330038"/>
            <a:ext cx="277875" cy="470325"/>
            <a:chOff x="-3063325" y="5882075"/>
            <a:chExt cx="277875" cy="470325"/>
          </a:xfrm>
        </p:grpSpPr>
        <p:sp>
          <p:nvSpPr>
            <p:cNvPr id="3745" name="Google Shape;3745;p48"/>
            <p:cNvSpPr/>
            <p:nvPr/>
          </p:nvSpPr>
          <p:spPr>
            <a:xfrm>
              <a:off x="-3040900" y="6034725"/>
              <a:ext cx="215650" cy="292350"/>
            </a:xfrm>
            <a:custGeom>
              <a:avLst/>
              <a:gdLst/>
              <a:ahLst/>
              <a:cxnLst/>
              <a:rect l="l" t="t" r="r" b="b"/>
              <a:pathLst>
                <a:path w="8626" h="11694" extrusionOk="0">
                  <a:moveTo>
                    <a:pt x="1" y="1"/>
                  </a:moveTo>
                  <a:lnTo>
                    <a:pt x="609" y="11693"/>
                  </a:lnTo>
                  <a:lnTo>
                    <a:pt x="8018" y="11693"/>
                  </a:lnTo>
                  <a:lnTo>
                    <a:pt x="8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48"/>
            <p:cNvSpPr/>
            <p:nvPr/>
          </p:nvSpPr>
          <p:spPr>
            <a:xfrm>
              <a:off x="-2846250" y="6034725"/>
              <a:ext cx="38375" cy="292350"/>
            </a:xfrm>
            <a:custGeom>
              <a:avLst/>
              <a:gdLst/>
              <a:ahLst/>
              <a:cxnLst/>
              <a:rect l="l" t="t" r="r" b="b"/>
              <a:pathLst>
                <a:path w="1535" h="11694" extrusionOk="0">
                  <a:moveTo>
                    <a:pt x="608" y="1"/>
                  </a:moveTo>
                  <a:lnTo>
                    <a:pt x="0" y="11693"/>
                  </a:lnTo>
                  <a:lnTo>
                    <a:pt x="898" y="11693"/>
                  </a:lnTo>
                  <a:lnTo>
                    <a:pt x="1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48"/>
            <p:cNvSpPr/>
            <p:nvPr/>
          </p:nvSpPr>
          <p:spPr>
            <a:xfrm>
              <a:off x="-2844075" y="5912625"/>
              <a:ext cx="34025" cy="140950"/>
            </a:xfrm>
            <a:custGeom>
              <a:avLst/>
              <a:gdLst/>
              <a:ahLst/>
              <a:cxnLst/>
              <a:rect l="l" t="t" r="r" b="b"/>
              <a:pathLst>
                <a:path w="1361" h="5638" extrusionOk="0">
                  <a:moveTo>
                    <a:pt x="318" y="0"/>
                  </a:moveTo>
                  <a:cubicBezTo>
                    <a:pt x="279" y="0"/>
                    <a:pt x="240" y="7"/>
                    <a:pt x="203" y="22"/>
                  </a:cubicBezTo>
                  <a:cubicBezTo>
                    <a:pt x="58" y="109"/>
                    <a:pt x="0" y="254"/>
                    <a:pt x="58" y="398"/>
                  </a:cubicBezTo>
                  <a:lnTo>
                    <a:pt x="782" y="1990"/>
                  </a:lnTo>
                  <a:lnTo>
                    <a:pt x="782" y="5348"/>
                  </a:lnTo>
                  <a:cubicBezTo>
                    <a:pt x="782" y="5492"/>
                    <a:pt x="926" y="5637"/>
                    <a:pt x="1071" y="5637"/>
                  </a:cubicBezTo>
                  <a:cubicBezTo>
                    <a:pt x="1245" y="5637"/>
                    <a:pt x="1360" y="5492"/>
                    <a:pt x="1360" y="5348"/>
                  </a:cubicBezTo>
                  <a:lnTo>
                    <a:pt x="1360" y="1903"/>
                  </a:lnTo>
                  <a:cubicBezTo>
                    <a:pt x="1360" y="1875"/>
                    <a:pt x="1360" y="1846"/>
                    <a:pt x="1331" y="1788"/>
                  </a:cubicBezTo>
                  <a:lnTo>
                    <a:pt x="579" y="167"/>
                  </a:lnTo>
                  <a:cubicBezTo>
                    <a:pt x="536" y="60"/>
                    <a:pt x="429" y="0"/>
                    <a:pt x="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48"/>
            <p:cNvSpPr/>
            <p:nvPr/>
          </p:nvSpPr>
          <p:spPr>
            <a:xfrm>
              <a:off x="-3039450" y="5912625"/>
              <a:ext cx="34025" cy="140950"/>
            </a:xfrm>
            <a:custGeom>
              <a:avLst/>
              <a:gdLst/>
              <a:ahLst/>
              <a:cxnLst/>
              <a:rect l="l" t="t" r="r" b="b"/>
              <a:pathLst>
                <a:path w="1361" h="5638" extrusionOk="0">
                  <a:moveTo>
                    <a:pt x="1043" y="0"/>
                  </a:moveTo>
                  <a:cubicBezTo>
                    <a:pt x="932" y="0"/>
                    <a:pt x="825" y="60"/>
                    <a:pt x="782" y="167"/>
                  </a:cubicBezTo>
                  <a:lnTo>
                    <a:pt x="30" y="1788"/>
                  </a:lnTo>
                  <a:cubicBezTo>
                    <a:pt x="1" y="1875"/>
                    <a:pt x="1" y="1643"/>
                    <a:pt x="1" y="5348"/>
                  </a:cubicBezTo>
                  <a:cubicBezTo>
                    <a:pt x="1" y="5492"/>
                    <a:pt x="145" y="5637"/>
                    <a:pt x="290" y="5637"/>
                  </a:cubicBezTo>
                  <a:cubicBezTo>
                    <a:pt x="435" y="5637"/>
                    <a:pt x="579" y="5492"/>
                    <a:pt x="579" y="5348"/>
                  </a:cubicBezTo>
                  <a:lnTo>
                    <a:pt x="579" y="1990"/>
                  </a:lnTo>
                  <a:lnTo>
                    <a:pt x="1303" y="398"/>
                  </a:lnTo>
                  <a:cubicBezTo>
                    <a:pt x="1361" y="254"/>
                    <a:pt x="1303" y="109"/>
                    <a:pt x="1158" y="22"/>
                  </a:cubicBezTo>
                  <a:cubicBezTo>
                    <a:pt x="1121" y="7"/>
                    <a:pt x="1082" y="0"/>
                    <a:pt x="10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48"/>
            <p:cNvSpPr/>
            <p:nvPr/>
          </p:nvSpPr>
          <p:spPr>
            <a:xfrm>
              <a:off x="-2863625" y="5882075"/>
              <a:ext cx="45625" cy="55100"/>
            </a:xfrm>
            <a:custGeom>
              <a:avLst/>
              <a:gdLst/>
              <a:ahLst/>
              <a:cxnLst/>
              <a:rect l="l" t="t" r="r" b="b"/>
              <a:pathLst>
                <a:path w="1825" h="2204" extrusionOk="0">
                  <a:moveTo>
                    <a:pt x="679" y="1"/>
                  </a:moveTo>
                  <a:cubicBezTo>
                    <a:pt x="596" y="1"/>
                    <a:pt x="512" y="19"/>
                    <a:pt x="435" y="58"/>
                  </a:cubicBezTo>
                  <a:cubicBezTo>
                    <a:pt x="116" y="202"/>
                    <a:pt x="1" y="550"/>
                    <a:pt x="116" y="868"/>
                  </a:cubicBezTo>
                  <a:lnTo>
                    <a:pt x="580" y="1852"/>
                  </a:lnTo>
                  <a:cubicBezTo>
                    <a:pt x="683" y="2079"/>
                    <a:pt x="904" y="2203"/>
                    <a:pt x="1127" y="2203"/>
                  </a:cubicBezTo>
                  <a:cubicBezTo>
                    <a:pt x="1217" y="2203"/>
                    <a:pt x="1307" y="2183"/>
                    <a:pt x="1390" y="2141"/>
                  </a:cubicBezTo>
                  <a:cubicBezTo>
                    <a:pt x="1708" y="1997"/>
                    <a:pt x="1824" y="1649"/>
                    <a:pt x="1679" y="1331"/>
                  </a:cubicBezTo>
                  <a:lnTo>
                    <a:pt x="1216" y="347"/>
                  </a:lnTo>
                  <a:cubicBezTo>
                    <a:pt x="1132" y="135"/>
                    <a:pt x="907" y="1"/>
                    <a:pt x="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48"/>
            <p:cNvSpPr/>
            <p:nvPr/>
          </p:nvSpPr>
          <p:spPr>
            <a:xfrm>
              <a:off x="-3031500" y="5882075"/>
              <a:ext cx="46350" cy="55100"/>
            </a:xfrm>
            <a:custGeom>
              <a:avLst/>
              <a:gdLst/>
              <a:ahLst/>
              <a:cxnLst/>
              <a:rect l="l" t="t" r="r" b="b"/>
              <a:pathLst>
                <a:path w="1854" h="2204" extrusionOk="0">
                  <a:moveTo>
                    <a:pt x="1161" y="1"/>
                  </a:moveTo>
                  <a:cubicBezTo>
                    <a:pt x="929" y="1"/>
                    <a:pt x="715" y="135"/>
                    <a:pt x="609" y="347"/>
                  </a:cubicBezTo>
                  <a:lnTo>
                    <a:pt x="146" y="1331"/>
                  </a:lnTo>
                  <a:cubicBezTo>
                    <a:pt x="1" y="1649"/>
                    <a:pt x="117" y="1997"/>
                    <a:pt x="435" y="2141"/>
                  </a:cubicBezTo>
                  <a:cubicBezTo>
                    <a:pt x="518" y="2183"/>
                    <a:pt x="608" y="2203"/>
                    <a:pt x="698" y="2203"/>
                  </a:cubicBezTo>
                  <a:cubicBezTo>
                    <a:pt x="921" y="2203"/>
                    <a:pt x="1142" y="2079"/>
                    <a:pt x="1246" y="1852"/>
                  </a:cubicBezTo>
                  <a:lnTo>
                    <a:pt x="1709" y="868"/>
                  </a:lnTo>
                  <a:cubicBezTo>
                    <a:pt x="1853" y="550"/>
                    <a:pt x="1709" y="202"/>
                    <a:pt x="1419" y="58"/>
                  </a:cubicBezTo>
                  <a:cubicBezTo>
                    <a:pt x="1334" y="19"/>
                    <a:pt x="1246" y="1"/>
                    <a:pt x="1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48"/>
            <p:cNvSpPr/>
            <p:nvPr/>
          </p:nvSpPr>
          <p:spPr>
            <a:xfrm>
              <a:off x="-3063325" y="6006500"/>
              <a:ext cx="260500" cy="48500"/>
            </a:xfrm>
            <a:custGeom>
              <a:avLst/>
              <a:gdLst/>
              <a:ahLst/>
              <a:cxnLst/>
              <a:rect l="l" t="t" r="r" b="b"/>
              <a:pathLst>
                <a:path w="10420" h="1940" extrusionOk="0">
                  <a:moveTo>
                    <a:pt x="464" y="1"/>
                  </a:moveTo>
                  <a:cubicBezTo>
                    <a:pt x="203" y="1"/>
                    <a:pt x="1" y="203"/>
                    <a:pt x="1" y="464"/>
                  </a:cubicBezTo>
                  <a:lnTo>
                    <a:pt x="1" y="1477"/>
                  </a:lnTo>
                  <a:cubicBezTo>
                    <a:pt x="1" y="1737"/>
                    <a:pt x="203" y="1940"/>
                    <a:pt x="464" y="1940"/>
                  </a:cubicBezTo>
                  <a:lnTo>
                    <a:pt x="9957" y="1940"/>
                  </a:lnTo>
                  <a:cubicBezTo>
                    <a:pt x="10217" y="1940"/>
                    <a:pt x="10420" y="1737"/>
                    <a:pt x="10420" y="1477"/>
                  </a:cubicBezTo>
                  <a:lnTo>
                    <a:pt x="10420" y="464"/>
                  </a:lnTo>
                  <a:cubicBezTo>
                    <a:pt x="10420" y="203"/>
                    <a:pt x="10217" y="1"/>
                    <a:pt x="99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48"/>
            <p:cNvSpPr/>
            <p:nvPr/>
          </p:nvSpPr>
          <p:spPr>
            <a:xfrm>
              <a:off x="-3043075" y="6310400"/>
              <a:ext cx="219275" cy="42000"/>
            </a:xfrm>
            <a:custGeom>
              <a:avLst/>
              <a:gdLst/>
              <a:ahLst/>
              <a:cxnLst/>
              <a:rect l="l" t="t" r="r" b="b"/>
              <a:pathLst>
                <a:path w="8771" h="1680" extrusionOk="0">
                  <a:moveTo>
                    <a:pt x="319" y="1"/>
                  </a:moveTo>
                  <a:cubicBezTo>
                    <a:pt x="146" y="1"/>
                    <a:pt x="1" y="145"/>
                    <a:pt x="1" y="319"/>
                  </a:cubicBezTo>
                  <a:lnTo>
                    <a:pt x="1" y="1390"/>
                  </a:lnTo>
                  <a:cubicBezTo>
                    <a:pt x="1" y="1564"/>
                    <a:pt x="146" y="1679"/>
                    <a:pt x="319" y="1679"/>
                  </a:cubicBezTo>
                  <a:lnTo>
                    <a:pt x="8481" y="1679"/>
                  </a:lnTo>
                  <a:cubicBezTo>
                    <a:pt x="8655" y="1679"/>
                    <a:pt x="8771" y="1564"/>
                    <a:pt x="8771" y="1390"/>
                  </a:cubicBezTo>
                  <a:lnTo>
                    <a:pt x="8771" y="319"/>
                  </a:lnTo>
                  <a:cubicBezTo>
                    <a:pt x="8771" y="145"/>
                    <a:pt x="8655" y="1"/>
                    <a:pt x="8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48"/>
            <p:cNvSpPr/>
            <p:nvPr/>
          </p:nvSpPr>
          <p:spPr>
            <a:xfrm>
              <a:off x="-2967100" y="6106350"/>
              <a:ext cx="84700" cy="151975"/>
            </a:xfrm>
            <a:custGeom>
              <a:avLst/>
              <a:gdLst/>
              <a:ahLst/>
              <a:cxnLst/>
              <a:rect l="l" t="t" r="r" b="b"/>
              <a:pathLst>
                <a:path w="3388" h="6079" extrusionOk="0">
                  <a:moveTo>
                    <a:pt x="1708" y="1072"/>
                  </a:moveTo>
                  <a:cubicBezTo>
                    <a:pt x="2056" y="1072"/>
                    <a:pt x="2345" y="1332"/>
                    <a:pt x="2345" y="1680"/>
                  </a:cubicBezTo>
                  <a:cubicBezTo>
                    <a:pt x="2345" y="2056"/>
                    <a:pt x="2056" y="2316"/>
                    <a:pt x="1708" y="2316"/>
                  </a:cubicBezTo>
                  <a:cubicBezTo>
                    <a:pt x="1332" y="2316"/>
                    <a:pt x="1072" y="2056"/>
                    <a:pt x="1072" y="1680"/>
                  </a:cubicBezTo>
                  <a:cubicBezTo>
                    <a:pt x="1072" y="1361"/>
                    <a:pt x="1332" y="1072"/>
                    <a:pt x="1708" y="1072"/>
                  </a:cubicBezTo>
                  <a:close/>
                  <a:moveTo>
                    <a:pt x="1708" y="1"/>
                  </a:moveTo>
                  <a:cubicBezTo>
                    <a:pt x="753" y="1"/>
                    <a:pt x="1" y="753"/>
                    <a:pt x="1" y="1680"/>
                  </a:cubicBezTo>
                  <a:cubicBezTo>
                    <a:pt x="1" y="2432"/>
                    <a:pt x="493" y="3069"/>
                    <a:pt x="1188" y="3300"/>
                  </a:cubicBezTo>
                  <a:lnTo>
                    <a:pt x="1188" y="4024"/>
                  </a:lnTo>
                  <a:lnTo>
                    <a:pt x="956" y="4024"/>
                  </a:lnTo>
                  <a:cubicBezTo>
                    <a:pt x="667" y="4024"/>
                    <a:pt x="406" y="4255"/>
                    <a:pt x="406" y="4545"/>
                  </a:cubicBezTo>
                  <a:cubicBezTo>
                    <a:pt x="406" y="4834"/>
                    <a:pt x="667" y="5066"/>
                    <a:pt x="956" y="5066"/>
                  </a:cubicBezTo>
                  <a:lnTo>
                    <a:pt x="1188" y="5066"/>
                  </a:lnTo>
                  <a:lnTo>
                    <a:pt x="1188" y="5558"/>
                  </a:lnTo>
                  <a:cubicBezTo>
                    <a:pt x="1188" y="5847"/>
                    <a:pt x="1419" y="6079"/>
                    <a:pt x="1708" y="6079"/>
                  </a:cubicBezTo>
                  <a:cubicBezTo>
                    <a:pt x="1998" y="6079"/>
                    <a:pt x="2229" y="5847"/>
                    <a:pt x="2229" y="5558"/>
                  </a:cubicBezTo>
                  <a:lnTo>
                    <a:pt x="2229" y="5066"/>
                  </a:lnTo>
                  <a:lnTo>
                    <a:pt x="2461" y="5066"/>
                  </a:lnTo>
                  <a:cubicBezTo>
                    <a:pt x="2750" y="5066"/>
                    <a:pt x="2982" y="4834"/>
                    <a:pt x="2982" y="4545"/>
                  </a:cubicBezTo>
                  <a:cubicBezTo>
                    <a:pt x="2982" y="4255"/>
                    <a:pt x="2750" y="4024"/>
                    <a:pt x="2461" y="4024"/>
                  </a:cubicBezTo>
                  <a:lnTo>
                    <a:pt x="2229" y="4024"/>
                  </a:lnTo>
                  <a:lnTo>
                    <a:pt x="2229" y="3300"/>
                  </a:lnTo>
                  <a:cubicBezTo>
                    <a:pt x="2895" y="3069"/>
                    <a:pt x="3387" y="2432"/>
                    <a:pt x="3387" y="1680"/>
                  </a:cubicBezTo>
                  <a:cubicBezTo>
                    <a:pt x="3387" y="753"/>
                    <a:pt x="2635" y="1"/>
                    <a:pt x="17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48"/>
            <p:cNvSpPr/>
            <p:nvPr/>
          </p:nvSpPr>
          <p:spPr>
            <a:xfrm>
              <a:off x="-2820200" y="6006500"/>
              <a:ext cx="34750" cy="48500"/>
            </a:xfrm>
            <a:custGeom>
              <a:avLst/>
              <a:gdLst/>
              <a:ahLst/>
              <a:cxnLst/>
              <a:rect l="l" t="t" r="r" b="b"/>
              <a:pathLst>
                <a:path w="1390" h="1940" extrusionOk="0">
                  <a:moveTo>
                    <a:pt x="0" y="1"/>
                  </a:moveTo>
                  <a:cubicBezTo>
                    <a:pt x="261" y="1"/>
                    <a:pt x="463" y="203"/>
                    <a:pt x="463" y="464"/>
                  </a:cubicBezTo>
                  <a:lnTo>
                    <a:pt x="463" y="1477"/>
                  </a:lnTo>
                  <a:cubicBezTo>
                    <a:pt x="463" y="1737"/>
                    <a:pt x="261" y="1940"/>
                    <a:pt x="0" y="1940"/>
                  </a:cubicBezTo>
                  <a:lnTo>
                    <a:pt x="926" y="1940"/>
                  </a:lnTo>
                  <a:cubicBezTo>
                    <a:pt x="1158" y="1940"/>
                    <a:pt x="1361" y="1737"/>
                    <a:pt x="1361" y="1477"/>
                  </a:cubicBezTo>
                  <a:lnTo>
                    <a:pt x="1361" y="464"/>
                  </a:lnTo>
                  <a:cubicBezTo>
                    <a:pt x="1389" y="203"/>
                    <a:pt x="1158" y="1"/>
                    <a:pt x="9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48"/>
            <p:cNvSpPr/>
            <p:nvPr/>
          </p:nvSpPr>
          <p:spPr>
            <a:xfrm>
              <a:off x="-2836850" y="6310400"/>
              <a:ext cx="30425" cy="42000"/>
            </a:xfrm>
            <a:custGeom>
              <a:avLst/>
              <a:gdLst/>
              <a:ahLst/>
              <a:cxnLst/>
              <a:rect l="l" t="t" r="r" b="b"/>
              <a:pathLst>
                <a:path w="1217" h="1680" extrusionOk="0">
                  <a:moveTo>
                    <a:pt x="1" y="1"/>
                  </a:moveTo>
                  <a:cubicBezTo>
                    <a:pt x="174" y="1"/>
                    <a:pt x="319" y="145"/>
                    <a:pt x="319" y="319"/>
                  </a:cubicBezTo>
                  <a:lnTo>
                    <a:pt x="319" y="1390"/>
                  </a:lnTo>
                  <a:cubicBezTo>
                    <a:pt x="319" y="1564"/>
                    <a:pt x="174" y="1679"/>
                    <a:pt x="1" y="1679"/>
                  </a:cubicBezTo>
                  <a:lnTo>
                    <a:pt x="898" y="1679"/>
                  </a:lnTo>
                  <a:cubicBezTo>
                    <a:pt x="1071" y="1679"/>
                    <a:pt x="1216" y="1564"/>
                    <a:pt x="1216" y="1390"/>
                  </a:cubicBezTo>
                  <a:lnTo>
                    <a:pt x="1216" y="319"/>
                  </a:lnTo>
                  <a:cubicBezTo>
                    <a:pt x="1216" y="145"/>
                    <a:pt x="1071" y="1"/>
                    <a:pt x="8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48"/>
            <p:cNvSpPr/>
            <p:nvPr/>
          </p:nvSpPr>
          <p:spPr>
            <a:xfrm>
              <a:off x="-2820200" y="6006500"/>
              <a:ext cx="34750" cy="48500"/>
            </a:xfrm>
            <a:custGeom>
              <a:avLst/>
              <a:gdLst/>
              <a:ahLst/>
              <a:cxnLst/>
              <a:rect l="l" t="t" r="r" b="b"/>
              <a:pathLst>
                <a:path w="1390" h="1940" extrusionOk="0">
                  <a:moveTo>
                    <a:pt x="0" y="1"/>
                  </a:moveTo>
                  <a:cubicBezTo>
                    <a:pt x="261" y="1"/>
                    <a:pt x="463" y="203"/>
                    <a:pt x="463" y="464"/>
                  </a:cubicBezTo>
                  <a:lnTo>
                    <a:pt x="463" y="1477"/>
                  </a:lnTo>
                  <a:cubicBezTo>
                    <a:pt x="463" y="1737"/>
                    <a:pt x="261" y="1940"/>
                    <a:pt x="0" y="1940"/>
                  </a:cubicBezTo>
                  <a:lnTo>
                    <a:pt x="926" y="1940"/>
                  </a:lnTo>
                  <a:cubicBezTo>
                    <a:pt x="1158" y="1940"/>
                    <a:pt x="1361" y="1737"/>
                    <a:pt x="1361" y="1477"/>
                  </a:cubicBezTo>
                  <a:lnTo>
                    <a:pt x="1361" y="464"/>
                  </a:lnTo>
                  <a:cubicBezTo>
                    <a:pt x="1389" y="203"/>
                    <a:pt x="1158" y="1"/>
                    <a:pt x="926" y="1"/>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48"/>
            <p:cNvSpPr/>
            <p:nvPr/>
          </p:nvSpPr>
          <p:spPr>
            <a:xfrm>
              <a:off x="-2836850" y="6310400"/>
              <a:ext cx="30425" cy="42000"/>
            </a:xfrm>
            <a:custGeom>
              <a:avLst/>
              <a:gdLst/>
              <a:ahLst/>
              <a:cxnLst/>
              <a:rect l="l" t="t" r="r" b="b"/>
              <a:pathLst>
                <a:path w="1217" h="1680" extrusionOk="0">
                  <a:moveTo>
                    <a:pt x="1" y="1"/>
                  </a:moveTo>
                  <a:cubicBezTo>
                    <a:pt x="174" y="1"/>
                    <a:pt x="319" y="145"/>
                    <a:pt x="319" y="319"/>
                  </a:cubicBezTo>
                  <a:lnTo>
                    <a:pt x="319" y="1390"/>
                  </a:lnTo>
                  <a:cubicBezTo>
                    <a:pt x="319" y="1564"/>
                    <a:pt x="174" y="1679"/>
                    <a:pt x="1" y="1679"/>
                  </a:cubicBezTo>
                  <a:lnTo>
                    <a:pt x="898" y="1679"/>
                  </a:lnTo>
                  <a:cubicBezTo>
                    <a:pt x="1071" y="1679"/>
                    <a:pt x="1216" y="1564"/>
                    <a:pt x="1216" y="1390"/>
                  </a:cubicBezTo>
                  <a:lnTo>
                    <a:pt x="1216" y="319"/>
                  </a:lnTo>
                  <a:cubicBezTo>
                    <a:pt x="1216" y="145"/>
                    <a:pt x="1071" y="1"/>
                    <a:pt x="898" y="1"/>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8" name="Google Shape;3758;p48"/>
          <p:cNvGrpSpPr/>
          <p:nvPr/>
        </p:nvGrpSpPr>
        <p:grpSpPr>
          <a:xfrm>
            <a:off x="1092763" y="3386463"/>
            <a:ext cx="471800" cy="357450"/>
            <a:chOff x="-3621925" y="7879825"/>
            <a:chExt cx="471800" cy="357450"/>
          </a:xfrm>
        </p:grpSpPr>
        <p:sp>
          <p:nvSpPr>
            <p:cNvPr id="3759" name="Google Shape;3759;p48"/>
            <p:cNvSpPr/>
            <p:nvPr/>
          </p:nvSpPr>
          <p:spPr>
            <a:xfrm>
              <a:off x="-3615400" y="7887050"/>
              <a:ext cx="380625" cy="270625"/>
            </a:xfrm>
            <a:custGeom>
              <a:avLst/>
              <a:gdLst/>
              <a:ahLst/>
              <a:cxnLst/>
              <a:rect l="l" t="t" r="r" b="b"/>
              <a:pathLst>
                <a:path w="15225" h="10825" extrusionOk="0">
                  <a:moveTo>
                    <a:pt x="521" y="0"/>
                  </a:moveTo>
                  <a:cubicBezTo>
                    <a:pt x="232" y="0"/>
                    <a:pt x="0" y="232"/>
                    <a:pt x="0" y="492"/>
                  </a:cubicBezTo>
                  <a:lnTo>
                    <a:pt x="0" y="10333"/>
                  </a:lnTo>
                  <a:cubicBezTo>
                    <a:pt x="0" y="10593"/>
                    <a:pt x="232" y="10825"/>
                    <a:pt x="521" y="10825"/>
                  </a:cubicBezTo>
                  <a:lnTo>
                    <a:pt x="14732" y="10825"/>
                  </a:lnTo>
                  <a:cubicBezTo>
                    <a:pt x="14993" y="10825"/>
                    <a:pt x="15224" y="10593"/>
                    <a:pt x="15224" y="10333"/>
                  </a:cubicBezTo>
                  <a:lnTo>
                    <a:pt x="15224" y="492"/>
                  </a:lnTo>
                  <a:cubicBezTo>
                    <a:pt x="15224" y="232"/>
                    <a:pt x="14993" y="0"/>
                    <a:pt x="14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48"/>
            <p:cNvSpPr/>
            <p:nvPr/>
          </p:nvSpPr>
          <p:spPr>
            <a:xfrm>
              <a:off x="-3265025" y="7887050"/>
              <a:ext cx="34775" cy="270625"/>
            </a:xfrm>
            <a:custGeom>
              <a:avLst/>
              <a:gdLst/>
              <a:ahLst/>
              <a:cxnLst/>
              <a:rect l="l" t="t" r="r" b="b"/>
              <a:pathLst>
                <a:path w="1391" h="10825" extrusionOk="0">
                  <a:moveTo>
                    <a:pt x="1" y="0"/>
                  </a:moveTo>
                  <a:cubicBezTo>
                    <a:pt x="261" y="0"/>
                    <a:pt x="493" y="232"/>
                    <a:pt x="493" y="492"/>
                  </a:cubicBezTo>
                  <a:lnTo>
                    <a:pt x="493" y="10333"/>
                  </a:lnTo>
                  <a:cubicBezTo>
                    <a:pt x="493" y="10593"/>
                    <a:pt x="261" y="10825"/>
                    <a:pt x="1" y="10825"/>
                  </a:cubicBezTo>
                  <a:lnTo>
                    <a:pt x="898" y="10825"/>
                  </a:lnTo>
                  <a:cubicBezTo>
                    <a:pt x="1159" y="10825"/>
                    <a:pt x="1390" y="10593"/>
                    <a:pt x="1390" y="10333"/>
                  </a:cubicBezTo>
                  <a:lnTo>
                    <a:pt x="1390" y="492"/>
                  </a:lnTo>
                  <a:cubicBezTo>
                    <a:pt x="1390" y="232"/>
                    <a:pt x="1159" y="0"/>
                    <a:pt x="898" y="0"/>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48"/>
            <p:cNvSpPr/>
            <p:nvPr/>
          </p:nvSpPr>
          <p:spPr>
            <a:xfrm>
              <a:off x="-3621925" y="7879825"/>
              <a:ext cx="363975" cy="285100"/>
            </a:xfrm>
            <a:custGeom>
              <a:avLst/>
              <a:gdLst/>
              <a:ahLst/>
              <a:cxnLst/>
              <a:rect l="l" t="t" r="r" b="b"/>
              <a:pathLst>
                <a:path w="14559" h="11404" extrusionOk="0">
                  <a:moveTo>
                    <a:pt x="782" y="0"/>
                  </a:moveTo>
                  <a:cubicBezTo>
                    <a:pt x="348" y="0"/>
                    <a:pt x="1" y="347"/>
                    <a:pt x="1" y="781"/>
                  </a:cubicBezTo>
                  <a:lnTo>
                    <a:pt x="1" y="10622"/>
                  </a:lnTo>
                  <a:cubicBezTo>
                    <a:pt x="1" y="11056"/>
                    <a:pt x="348" y="11403"/>
                    <a:pt x="782" y="11403"/>
                  </a:cubicBezTo>
                  <a:lnTo>
                    <a:pt x="14096" y="11403"/>
                  </a:lnTo>
                  <a:cubicBezTo>
                    <a:pt x="14327" y="11288"/>
                    <a:pt x="14501" y="11085"/>
                    <a:pt x="14559" y="10825"/>
                  </a:cubicBezTo>
                  <a:lnTo>
                    <a:pt x="782" y="10825"/>
                  </a:lnTo>
                  <a:cubicBezTo>
                    <a:pt x="667" y="10825"/>
                    <a:pt x="551" y="10738"/>
                    <a:pt x="551" y="10622"/>
                  </a:cubicBezTo>
                  <a:lnTo>
                    <a:pt x="551" y="781"/>
                  </a:lnTo>
                  <a:cubicBezTo>
                    <a:pt x="551" y="666"/>
                    <a:pt x="638" y="579"/>
                    <a:pt x="782" y="579"/>
                  </a:cubicBezTo>
                  <a:lnTo>
                    <a:pt x="14559" y="579"/>
                  </a:lnTo>
                  <a:cubicBezTo>
                    <a:pt x="14501" y="318"/>
                    <a:pt x="14327" y="116"/>
                    <a:pt x="140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48"/>
            <p:cNvSpPr/>
            <p:nvPr/>
          </p:nvSpPr>
          <p:spPr>
            <a:xfrm>
              <a:off x="-3268825" y="7879825"/>
              <a:ext cx="42000" cy="285100"/>
            </a:xfrm>
            <a:custGeom>
              <a:avLst/>
              <a:gdLst/>
              <a:ahLst/>
              <a:cxnLst/>
              <a:rect l="l" t="t" r="r" b="b"/>
              <a:pathLst>
                <a:path w="1680" h="11404" extrusionOk="0">
                  <a:moveTo>
                    <a:pt x="1" y="0"/>
                  </a:moveTo>
                  <a:cubicBezTo>
                    <a:pt x="232" y="116"/>
                    <a:pt x="406" y="318"/>
                    <a:pt x="464" y="579"/>
                  </a:cubicBezTo>
                  <a:lnTo>
                    <a:pt x="898" y="579"/>
                  </a:lnTo>
                  <a:cubicBezTo>
                    <a:pt x="1014" y="579"/>
                    <a:pt x="1101" y="666"/>
                    <a:pt x="1101" y="810"/>
                  </a:cubicBezTo>
                  <a:lnTo>
                    <a:pt x="1101" y="10622"/>
                  </a:lnTo>
                  <a:cubicBezTo>
                    <a:pt x="1101" y="10738"/>
                    <a:pt x="1014" y="10825"/>
                    <a:pt x="898" y="10825"/>
                  </a:cubicBezTo>
                  <a:lnTo>
                    <a:pt x="464" y="10825"/>
                  </a:lnTo>
                  <a:cubicBezTo>
                    <a:pt x="406" y="11085"/>
                    <a:pt x="232" y="11288"/>
                    <a:pt x="1" y="11403"/>
                  </a:cubicBezTo>
                  <a:lnTo>
                    <a:pt x="898" y="11403"/>
                  </a:lnTo>
                  <a:cubicBezTo>
                    <a:pt x="1303" y="11403"/>
                    <a:pt x="1680" y="11056"/>
                    <a:pt x="1680" y="10622"/>
                  </a:cubicBezTo>
                  <a:lnTo>
                    <a:pt x="1680" y="810"/>
                  </a:lnTo>
                  <a:cubicBezTo>
                    <a:pt x="1680" y="376"/>
                    <a:pt x="1303" y="0"/>
                    <a:pt x="8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48"/>
            <p:cNvSpPr/>
            <p:nvPr/>
          </p:nvSpPr>
          <p:spPr>
            <a:xfrm>
              <a:off x="-3268825" y="7879825"/>
              <a:ext cx="42000" cy="285100"/>
            </a:xfrm>
            <a:custGeom>
              <a:avLst/>
              <a:gdLst/>
              <a:ahLst/>
              <a:cxnLst/>
              <a:rect l="l" t="t" r="r" b="b"/>
              <a:pathLst>
                <a:path w="1680" h="11404" extrusionOk="0">
                  <a:moveTo>
                    <a:pt x="1" y="0"/>
                  </a:moveTo>
                  <a:cubicBezTo>
                    <a:pt x="232" y="116"/>
                    <a:pt x="406" y="318"/>
                    <a:pt x="464" y="579"/>
                  </a:cubicBezTo>
                  <a:lnTo>
                    <a:pt x="898" y="579"/>
                  </a:lnTo>
                  <a:cubicBezTo>
                    <a:pt x="1014" y="579"/>
                    <a:pt x="1101" y="666"/>
                    <a:pt x="1101" y="810"/>
                  </a:cubicBezTo>
                  <a:lnTo>
                    <a:pt x="1101" y="10622"/>
                  </a:lnTo>
                  <a:cubicBezTo>
                    <a:pt x="1101" y="10738"/>
                    <a:pt x="1014" y="10825"/>
                    <a:pt x="898" y="10825"/>
                  </a:cubicBezTo>
                  <a:lnTo>
                    <a:pt x="464" y="10825"/>
                  </a:lnTo>
                  <a:cubicBezTo>
                    <a:pt x="406" y="11085"/>
                    <a:pt x="232" y="11288"/>
                    <a:pt x="1" y="11403"/>
                  </a:cubicBezTo>
                  <a:lnTo>
                    <a:pt x="898" y="11403"/>
                  </a:lnTo>
                  <a:cubicBezTo>
                    <a:pt x="1303" y="11403"/>
                    <a:pt x="1680" y="11056"/>
                    <a:pt x="1680" y="10622"/>
                  </a:cubicBezTo>
                  <a:lnTo>
                    <a:pt x="1680" y="810"/>
                  </a:lnTo>
                  <a:cubicBezTo>
                    <a:pt x="1680" y="376"/>
                    <a:pt x="1303" y="0"/>
                    <a:pt x="898" y="0"/>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48"/>
            <p:cNvSpPr/>
            <p:nvPr/>
          </p:nvSpPr>
          <p:spPr>
            <a:xfrm>
              <a:off x="-3478650" y="8141025"/>
              <a:ext cx="254725" cy="96250"/>
            </a:xfrm>
            <a:custGeom>
              <a:avLst/>
              <a:gdLst/>
              <a:ahLst/>
              <a:cxnLst/>
              <a:rect l="l" t="t" r="r" b="b"/>
              <a:pathLst>
                <a:path w="10189" h="3850" extrusionOk="0">
                  <a:moveTo>
                    <a:pt x="0" y="0"/>
                  </a:moveTo>
                  <a:lnTo>
                    <a:pt x="0" y="3473"/>
                  </a:lnTo>
                  <a:cubicBezTo>
                    <a:pt x="0" y="3676"/>
                    <a:pt x="174" y="3850"/>
                    <a:pt x="377" y="3850"/>
                  </a:cubicBezTo>
                  <a:lnTo>
                    <a:pt x="9812" y="3850"/>
                  </a:lnTo>
                  <a:cubicBezTo>
                    <a:pt x="10015" y="3850"/>
                    <a:pt x="10188" y="3676"/>
                    <a:pt x="10188" y="3473"/>
                  </a:cubicBezTo>
                  <a:lnTo>
                    <a:pt x="10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48"/>
            <p:cNvSpPr/>
            <p:nvPr/>
          </p:nvSpPr>
          <p:spPr>
            <a:xfrm>
              <a:off x="-3242775" y="8141025"/>
              <a:ext cx="31875" cy="96250"/>
            </a:xfrm>
            <a:custGeom>
              <a:avLst/>
              <a:gdLst/>
              <a:ahLst/>
              <a:cxnLst/>
              <a:rect l="l" t="t" r="r" b="b"/>
              <a:pathLst>
                <a:path w="1275" h="3850" extrusionOk="0">
                  <a:moveTo>
                    <a:pt x="377" y="0"/>
                  </a:moveTo>
                  <a:lnTo>
                    <a:pt x="377" y="3473"/>
                  </a:lnTo>
                  <a:cubicBezTo>
                    <a:pt x="377" y="3676"/>
                    <a:pt x="232" y="3850"/>
                    <a:pt x="1" y="3850"/>
                  </a:cubicBezTo>
                  <a:lnTo>
                    <a:pt x="898" y="3850"/>
                  </a:lnTo>
                  <a:cubicBezTo>
                    <a:pt x="1101" y="3850"/>
                    <a:pt x="1274" y="3676"/>
                    <a:pt x="1274" y="3473"/>
                  </a:cubicBezTo>
                  <a:lnTo>
                    <a:pt x="12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48"/>
            <p:cNvSpPr/>
            <p:nvPr/>
          </p:nvSpPr>
          <p:spPr>
            <a:xfrm>
              <a:off x="-3242775" y="8141025"/>
              <a:ext cx="31875" cy="96250"/>
            </a:xfrm>
            <a:custGeom>
              <a:avLst/>
              <a:gdLst/>
              <a:ahLst/>
              <a:cxnLst/>
              <a:rect l="l" t="t" r="r" b="b"/>
              <a:pathLst>
                <a:path w="1275" h="3850" extrusionOk="0">
                  <a:moveTo>
                    <a:pt x="377" y="0"/>
                  </a:moveTo>
                  <a:lnTo>
                    <a:pt x="377" y="3473"/>
                  </a:lnTo>
                  <a:cubicBezTo>
                    <a:pt x="377" y="3676"/>
                    <a:pt x="232" y="3850"/>
                    <a:pt x="1" y="3850"/>
                  </a:cubicBezTo>
                  <a:lnTo>
                    <a:pt x="898" y="3850"/>
                  </a:lnTo>
                  <a:cubicBezTo>
                    <a:pt x="1101" y="3850"/>
                    <a:pt x="1274" y="3676"/>
                    <a:pt x="1274" y="3473"/>
                  </a:cubicBezTo>
                  <a:lnTo>
                    <a:pt x="1274" y="0"/>
                  </a:ln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48"/>
            <p:cNvSpPr/>
            <p:nvPr/>
          </p:nvSpPr>
          <p:spPr>
            <a:xfrm>
              <a:off x="-3179825" y="8112075"/>
              <a:ext cx="14500" cy="98425"/>
            </a:xfrm>
            <a:custGeom>
              <a:avLst/>
              <a:gdLst/>
              <a:ahLst/>
              <a:cxnLst/>
              <a:rect l="l" t="t" r="r" b="b"/>
              <a:pathLst>
                <a:path w="580" h="3937" extrusionOk="0">
                  <a:moveTo>
                    <a:pt x="290" y="1"/>
                  </a:moveTo>
                  <a:cubicBezTo>
                    <a:pt x="145" y="1"/>
                    <a:pt x="1" y="116"/>
                    <a:pt x="1" y="290"/>
                  </a:cubicBezTo>
                  <a:lnTo>
                    <a:pt x="1" y="3647"/>
                  </a:lnTo>
                  <a:cubicBezTo>
                    <a:pt x="1" y="3821"/>
                    <a:pt x="145" y="3937"/>
                    <a:pt x="290" y="3937"/>
                  </a:cubicBezTo>
                  <a:cubicBezTo>
                    <a:pt x="464" y="3937"/>
                    <a:pt x="580" y="3821"/>
                    <a:pt x="580" y="3647"/>
                  </a:cubicBezTo>
                  <a:lnTo>
                    <a:pt x="580" y="290"/>
                  </a:lnTo>
                  <a:cubicBezTo>
                    <a:pt x="580" y="116"/>
                    <a:pt x="464" y="1"/>
                    <a:pt x="2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48"/>
            <p:cNvSpPr/>
            <p:nvPr/>
          </p:nvSpPr>
          <p:spPr>
            <a:xfrm>
              <a:off x="-3184150" y="8203250"/>
              <a:ext cx="23175" cy="34025"/>
            </a:xfrm>
            <a:custGeom>
              <a:avLst/>
              <a:gdLst/>
              <a:ahLst/>
              <a:cxnLst/>
              <a:rect l="l" t="t" r="r" b="b"/>
              <a:pathLst>
                <a:path w="927" h="1361" extrusionOk="0">
                  <a:moveTo>
                    <a:pt x="463" y="0"/>
                  </a:moveTo>
                  <a:cubicBezTo>
                    <a:pt x="203" y="0"/>
                    <a:pt x="0" y="232"/>
                    <a:pt x="0" y="492"/>
                  </a:cubicBezTo>
                  <a:lnTo>
                    <a:pt x="0" y="1361"/>
                  </a:lnTo>
                  <a:lnTo>
                    <a:pt x="926" y="1361"/>
                  </a:lnTo>
                  <a:lnTo>
                    <a:pt x="926" y="492"/>
                  </a:lnTo>
                  <a:cubicBezTo>
                    <a:pt x="926" y="232"/>
                    <a:pt x="724" y="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48"/>
            <p:cNvSpPr/>
            <p:nvPr/>
          </p:nvSpPr>
          <p:spPr>
            <a:xfrm>
              <a:off x="-3430175" y="7935525"/>
              <a:ext cx="124475" cy="14500"/>
            </a:xfrm>
            <a:custGeom>
              <a:avLst/>
              <a:gdLst/>
              <a:ahLst/>
              <a:cxnLst/>
              <a:rect l="l" t="t" r="r" b="b"/>
              <a:pathLst>
                <a:path w="4979" h="580" extrusionOk="0">
                  <a:moveTo>
                    <a:pt x="290" y="1"/>
                  </a:moveTo>
                  <a:cubicBezTo>
                    <a:pt x="116" y="1"/>
                    <a:pt x="1" y="145"/>
                    <a:pt x="1" y="290"/>
                  </a:cubicBezTo>
                  <a:cubicBezTo>
                    <a:pt x="1" y="464"/>
                    <a:pt x="145" y="579"/>
                    <a:pt x="290" y="579"/>
                  </a:cubicBezTo>
                  <a:lnTo>
                    <a:pt x="4689" y="579"/>
                  </a:lnTo>
                  <a:cubicBezTo>
                    <a:pt x="4834" y="579"/>
                    <a:pt x="4950" y="464"/>
                    <a:pt x="4979" y="290"/>
                  </a:cubicBezTo>
                  <a:cubicBezTo>
                    <a:pt x="4979" y="145"/>
                    <a:pt x="4834" y="1"/>
                    <a:pt x="46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48"/>
            <p:cNvSpPr/>
            <p:nvPr/>
          </p:nvSpPr>
          <p:spPr>
            <a:xfrm>
              <a:off x="-3468525" y="7973875"/>
              <a:ext cx="201175" cy="13775"/>
            </a:xfrm>
            <a:custGeom>
              <a:avLst/>
              <a:gdLst/>
              <a:ahLst/>
              <a:cxnLst/>
              <a:rect l="l" t="t" r="r" b="b"/>
              <a:pathLst>
                <a:path w="8047" h="551" extrusionOk="0">
                  <a:moveTo>
                    <a:pt x="290" y="1"/>
                  </a:moveTo>
                  <a:cubicBezTo>
                    <a:pt x="116" y="1"/>
                    <a:pt x="1" y="116"/>
                    <a:pt x="1" y="261"/>
                  </a:cubicBezTo>
                  <a:cubicBezTo>
                    <a:pt x="1" y="435"/>
                    <a:pt x="116" y="550"/>
                    <a:pt x="290" y="550"/>
                  </a:cubicBezTo>
                  <a:lnTo>
                    <a:pt x="7757" y="550"/>
                  </a:lnTo>
                  <a:cubicBezTo>
                    <a:pt x="7902" y="550"/>
                    <a:pt x="8047" y="435"/>
                    <a:pt x="8047" y="261"/>
                  </a:cubicBezTo>
                  <a:cubicBezTo>
                    <a:pt x="8047" y="116"/>
                    <a:pt x="7902" y="1"/>
                    <a:pt x="77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48"/>
            <p:cNvSpPr/>
            <p:nvPr/>
          </p:nvSpPr>
          <p:spPr>
            <a:xfrm>
              <a:off x="-3575600" y="7942775"/>
              <a:ext cx="83225" cy="137500"/>
            </a:xfrm>
            <a:custGeom>
              <a:avLst/>
              <a:gdLst/>
              <a:ahLst/>
              <a:cxnLst/>
              <a:rect l="l" t="t" r="r" b="b"/>
              <a:pathLst>
                <a:path w="3329" h="5500" extrusionOk="0">
                  <a:moveTo>
                    <a:pt x="1679" y="926"/>
                  </a:moveTo>
                  <a:cubicBezTo>
                    <a:pt x="2084" y="926"/>
                    <a:pt x="2402" y="1274"/>
                    <a:pt x="2402" y="1679"/>
                  </a:cubicBezTo>
                  <a:cubicBezTo>
                    <a:pt x="2402" y="2084"/>
                    <a:pt x="2084" y="2402"/>
                    <a:pt x="1679" y="2402"/>
                  </a:cubicBezTo>
                  <a:cubicBezTo>
                    <a:pt x="1274" y="2402"/>
                    <a:pt x="926" y="2084"/>
                    <a:pt x="926" y="1679"/>
                  </a:cubicBezTo>
                  <a:cubicBezTo>
                    <a:pt x="926" y="1274"/>
                    <a:pt x="1274" y="926"/>
                    <a:pt x="1679" y="926"/>
                  </a:cubicBezTo>
                  <a:close/>
                  <a:moveTo>
                    <a:pt x="1679" y="0"/>
                  </a:moveTo>
                  <a:cubicBezTo>
                    <a:pt x="753" y="0"/>
                    <a:pt x="0" y="753"/>
                    <a:pt x="0" y="1679"/>
                  </a:cubicBezTo>
                  <a:cubicBezTo>
                    <a:pt x="0" y="2431"/>
                    <a:pt x="521" y="3068"/>
                    <a:pt x="1216" y="3271"/>
                  </a:cubicBezTo>
                  <a:lnTo>
                    <a:pt x="1216" y="3763"/>
                  </a:lnTo>
                  <a:lnTo>
                    <a:pt x="984" y="3763"/>
                  </a:lnTo>
                  <a:cubicBezTo>
                    <a:pt x="724" y="3763"/>
                    <a:pt x="521" y="3965"/>
                    <a:pt x="521" y="4226"/>
                  </a:cubicBezTo>
                  <a:cubicBezTo>
                    <a:pt x="521" y="4486"/>
                    <a:pt x="724" y="4689"/>
                    <a:pt x="984" y="4689"/>
                  </a:cubicBezTo>
                  <a:lnTo>
                    <a:pt x="1216" y="4689"/>
                  </a:lnTo>
                  <a:lnTo>
                    <a:pt x="1216" y="5036"/>
                  </a:lnTo>
                  <a:cubicBezTo>
                    <a:pt x="1216" y="5297"/>
                    <a:pt x="1418" y="5499"/>
                    <a:pt x="1679" y="5499"/>
                  </a:cubicBezTo>
                  <a:cubicBezTo>
                    <a:pt x="1939" y="5499"/>
                    <a:pt x="2142" y="5297"/>
                    <a:pt x="2142" y="5036"/>
                  </a:cubicBezTo>
                  <a:lnTo>
                    <a:pt x="2142" y="4689"/>
                  </a:lnTo>
                  <a:lnTo>
                    <a:pt x="2373" y="4689"/>
                  </a:lnTo>
                  <a:cubicBezTo>
                    <a:pt x="2605" y="4689"/>
                    <a:pt x="2837" y="4486"/>
                    <a:pt x="2837" y="4226"/>
                  </a:cubicBezTo>
                  <a:cubicBezTo>
                    <a:pt x="2837" y="3965"/>
                    <a:pt x="2634" y="3763"/>
                    <a:pt x="2373" y="3763"/>
                  </a:cubicBezTo>
                  <a:lnTo>
                    <a:pt x="2142" y="3763"/>
                  </a:lnTo>
                  <a:lnTo>
                    <a:pt x="2142" y="3271"/>
                  </a:lnTo>
                  <a:cubicBezTo>
                    <a:pt x="2837" y="3068"/>
                    <a:pt x="3329" y="2431"/>
                    <a:pt x="3329" y="1679"/>
                  </a:cubicBezTo>
                  <a:cubicBezTo>
                    <a:pt x="3329" y="753"/>
                    <a:pt x="2605" y="0"/>
                    <a:pt x="16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48"/>
            <p:cNvSpPr/>
            <p:nvPr/>
          </p:nvSpPr>
          <p:spPr>
            <a:xfrm>
              <a:off x="-3468525" y="8011500"/>
              <a:ext cx="201175" cy="14500"/>
            </a:xfrm>
            <a:custGeom>
              <a:avLst/>
              <a:gdLst/>
              <a:ahLst/>
              <a:cxnLst/>
              <a:rect l="l" t="t" r="r" b="b"/>
              <a:pathLst>
                <a:path w="8047" h="580" extrusionOk="0">
                  <a:moveTo>
                    <a:pt x="290" y="1"/>
                  </a:moveTo>
                  <a:cubicBezTo>
                    <a:pt x="116" y="1"/>
                    <a:pt x="1" y="145"/>
                    <a:pt x="1" y="290"/>
                  </a:cubicBezTo>
                  <a:cubicBezTo>
                    <a:pt x="1" y="464"/>
                    <a:pt x="116" y="579"/>
                    <a:pt x="290" y="579"/>
                  </a:cubicBezTo>
                  <a:lnTo>
                    <a:pt x="7757" y="579"/>
                  </a:lnTo>
                  <a:cubicBezTo>
                    <a:pt x="7902" y="579"/>
                    <a:pt x="8047" y="464"/>
                    <a:pt x="8047" y="290"/>
                  </a:cubicBezTo>
                  <a:cubicBezTo>
                    <a:pt x="8047" y="145"/>
                    <a:pt x="7902" y="1"/>
                    <a:pt x="77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48"/>
            <p:cNvSpPr/>
            <p:nvPr/>
          </p:nvSpPr>
          <p:spPr>
            <a:xfrm>
              <a:off x="-3539425" y="8058525"/>
              <a:ext cx="365425" cy="132250"/>
            </a:xfrm>
            <a:custGeom>
              <a:avLst/>
              <a:gdLst/>
              <a:ahLst/>
              <a:cxnLst/>
              <a:rect l="l" t="t" r="r" b="b"/>
              <a:pathLst>
                <a:path w="14617" h="5290" extrusionOk="0">
                  <a:moveTo>
                    <a:pt x="7236" y="1"/>
                  </a:moveTo>
                  <a:lnTo>
                    <a:pt x="6223" y="30"/>
                  </a:lnTo>
                  <a:cubicBezTo>
                    <a:pt x="4081" y="782"/>
                    <a:pt x="434" y="2027"/>
                    <a:pt x="319" y="2085"/>
                  </a:cubicBezTo>
                  <a:cubicBezTo>
                    <a:pt x="0" y="2172"/>
                    <a:pt x="0" y="2606"/>
                    <a:pt x="319" y="2721"/>
                  </a:cubicBezTo>
                  <a:cubicBezTo>
                    <a:pt x="724" y="2866"/>
                    <a:pt x="7612" y="5239"/>
                    <a:pt x="7699" y="5268"/>
                  </a:cubicBezTo>
                  <a:cubicBezTo>
                    <a:pt x="7724" y="5278"/>
                    <a:pt x="7731" y="5290"/>
                    <a:pt x="7761" y="5290"/>
                  </a:cubicBezTo>
                  <a:cubicBezTo>
                    <a:pt x="7910" y="5290"/>
                    <a:pt x="8616" y="5017"/>
                    <a:pt x="14616" y="2953"/>
                  </a:cubicBezTo>
                  <a:lnTo>
                    <a:pt x="14529" y="2403"/>
                  </a:lnTo>
                  <a:lnTo>
                    <a:pt x="72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48"/>
            <p:cNvSpPr/>
            <p:nvPr/>
          </p:nvSpPr>
          <p:spPr>
            <a:xfrm>
              <a:off x="-3384575" y="8046425"/>
              <a:ext cx="234450" cy="89550"/>
            </a:xfrm>
            <a:custGeom>
              <a:avLst/>
              <a:gdLst/>
              <a:ahLst/>
              <a:cxnLst/>
              <a:rect l="l" t="t" r="r" b="b"/>
              <a:pathLst>
                <a:path w="9378" h="3582" extrusionOk="0">
                  <a:moveTo>
                    <a:pt x="1603" y="0"/>
                  </a:moveTo>
                  <a:cubicBezTo>
                    <a:pt x="1563" y="0"/>
                    <a:pt x="1520" y="7"/>
                    <a:pt x="1476" y="22"/>
                  </a:cubicBezTo>
                  <a:cubicBezTo>
                    <a:pt x="1476" y="22"/>
                    <a:pt x="868" y="224"/>
                    <a:pt x="0" y="543"/>
                  </a:cubicBezTo>
                  <a:cubicBezTo>
                    <a:pt x="8828" y="3582"/>
                    <a:pt x="8364" y="3408"/>
                    <a:pt x="8393" y="3437"/>
                  </a:cubicBezTo>
                  <a:lnTo>
                    <a:pt x="9088" y="3205"/>
                  </a:lnTo>
                  <a:cubicBezTo>
                    <a:pt x="9377" y="3090"/>
                    <a:pt x="9377" y="2656"/>
                    <a:pt x="9088" y="2569"/>
                  </a:cubicBezTo>
                  <a:lnTo>
                    <a:pt x="1708" y="22"/>
                  </a:lnTo>
                  <a:cubicBezTo>
                    <a:pt x="1679" y="7"/>
                    <a:pt x="1643" y="0"/>
                    <a:pt x="16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48"/>
            <p:cNvSpPr/>
            <p:nvPr/>
          </p:nvSpPr>
          <p:spPr>
            <a:xfrm>
              <a:off x="-3384575" y="8046425"/>
              <a:ext cx="234450" cy="89550"/>
            </a:xfrm>
            <a:custGeom>
              <a:avLst/>
              <a:gdLst/>
              <a:ahLst/>
              <a:cxnLst/>
              <a:rect l="l" t="t" r="r" b="b"/>
              <a:pathLst>
                <a:path w="9378" h="3582" extrusionOk="0">
                  <a:moveTo>
                    <a:pt x="1603" y="0"/>
                  </a:moveTo>
                  <a:cubicBezTo>
                    <a:pt x="1563" y="0"/>
                    <a:pt x="1520" y="7"/>
                    <a:pt x="1476" y="22"/>
                  </a:cubicBezTo>
                  <a:cubicBezTo>
                    <a:pt x="1476" y="22"/>
                    <a:pt x="868" y="224"/>
                    <a:pt x="0" y="543"/>
                  </a:cubicBezTo>
                  <a:cubicBezTo>
                    <a:pt x="8828" y="3582"/>
                    <a:pt x="8364" y="3408"/>
                    <a:pt x="8393" y="3437"/>
                  </a:cubicBezTo>
                  <a:lnTo>
                    <a:pt x="9088" y="3205"/>
                  </a:lnTo>
                  <a:cubicBezTo>
                    <a:pt x="9377" y="3090"/>
                    <a:pt x="9377" y="2656"/>
                    <a:pt x="9088" y="2569"/>
                  </a:cubicBezTo>
                  <a:lnTo>
                    <a:pt x="1708" y="22"/>
                  </a:lnTo>
                  <a:cubicBezTo>
                    <a:pt x="1679" y="7"/>
                    <a:pt x="1643" y="0"/>
                    <a:pt x="1603" y="0"/>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6" name="Google Shape;3776;p48"/>
          <p:cNvGrpSpPr/>
          <p:nvPr/>
        </p:nvGrpSpPr>
        <p:grpSpPr>
          <a:xfrm>
            <a:off x="5031288" y="1792913"/>
            <a:ext cx="441400" cy="470275"/>
            <a:chOff x="-4236950" y="7771350"/>
            <a:chExt cx="441400" cy="470275"/>
          </a:xfrm>
        </p:grpSpPr>
        <p:sp>
          <p:nvSpPr>
            <p:cNvPr id="3777" name="Google Shape;3777;p48"/>
            <p:cNvSpPr/>
            <p:nvPr/>
          </p:nvSpPr>
          <p:spPr>
            <a:xfrm>
              <a:off x="-4236950" y="8070825"/>
              <a:ext cx="178025" cy="170800"/>
            </a:xfrm>
            <a:custGeom>
              <a:avLst/>
              <a:gdLst/>
              <a:ahLst/>
              <a:cxnLst/>
              <a:rect l="l" t="t" r="r" b="b"/>
              <a:pathLst>
                <a:path w="7121" h="6832" extrusionOk="0">
                  <a:moveTo>
                    <a:pt x="551" y="1"/>
                  </a:moveTo>
                  <a:cubicBezTo>
                    <a:pt x="232" y="1"/>
                    <a:pt x="1" y="261"/>
                    <a:pt x="1" y="580"/>
                  </a:cubicBezTo>
                  <a:lnTo>
                    <a:pt x="1" y="6281"/>
                  </a:lnTo>
                  <a:cubicBezTo>
                    <a:pt x="1" y="6600"/>
                    <a:pt x="232" y="6831"/>
                    <a:pt x="551" y="6831"/>
                  </a:cubicBezTo>
                  <a:lnTo>
                    <a:pt x="6542" y="6831"/>
                  </a:lnTo>
                  <a:cubicBezTo>
                    <a:pt x="6860" y="6831"/>
                    <a:pt x="7121" y="6600"/>
                    <a:pt x="7121" y="6281"/>
                  </a:cubicBezTo>
                  <a:lnTo>
                    <a:pt x="7121" y="580"/>
                  </a:lnTo>
                  <a:cubicBezTo>
                    <a:pt x="7121" y="261"/>
                    <a:pt x="6860" y="1"/>
                    <a:pt x="65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48"/>
            <p:cNvSpPr/>
            <p:nvPr/>
          </p:nvSpPr>
          <p:spPr>
            <a:xfrm>
              <a:off x="-3987325" y="7965925"/>
              <a:ext cx="178750" cy="275700"/>
            </a:xfrm>
            <a:custGeom>
              <a:avLst/>
              <a:gdLst/>
              <a:ahLst/>
              <a:cxnLst/>
              <a:rect l="l" t="t" r="r" b="b"/>
              <a:pathLst>
                <a:path w="7150" h="11028" extrusionOk="0">
                  <a:moveTo>
                    <a:pt x="580" y="0"/>
                  </a:moveTo>
                  <a:cubicBezTo>
                    <a:pt x="261" y="0"/>
                    <a:pt x="1" y="232"/>
                    <a:pt x="1" y="550"/>
                  </a:cubicBezTo>
                  <a:lnTo>
                    <a:pt x="1" y="10477"/>
                  </a:lnTo>
                  <a:cubicBezTo>
                    <a:pt x="1" y="10796"/>
                    <a:pt x="261" y="11027"/>
                    <a:pt x="580" y="11027"/>
                  </a:cubicBezTo>
                  <a:lnTo>
                    <a:pt x="6571" y="11027"/>
                  </a:lnTo>
                  <a:cubicBezTo>
                    <a:pt x="6889" y="11027"/>
                    <a:pt x="7150" y="10796"/>
                    <a:pt x="7150" y="10477"/>
                  </a:cubicBezTo>
                  <a:lnTo>
                    <a:pt x="7150" y="550"/>
                  </a:lnTo>
                  <a:cubicBezTo>
                    <a:pt x="7150" y="232"/>
                    <a:pt x="6889" y="0"/>
                    <a:pt x="6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48"/>
            <p:cNvSpPr/>
            <p:nvPr/>
          </p:nvSpPr>
          <p:spPr>
            <a:xfrm>
              <a:off x="-3922925" y="8069375"/>
              <a:ext cx="63700" cy="131000"/>
            </a:xfrm>
            <a:custGeom>
              <a:avLst/>
              <a:gdLst/>
              <a:ahLst/>
              <a:cxnLst/>
              <a:rect l="l" t="t" r="r" b="b"/>
              <a:pathLst>
                <a:path w="2548" h="5240" extrusionOk="0">
                  <a:moveTo>
                    <a:pt x="985" y="1072"/>
                  </a:moveTo>
                  <a:lnTo>
                    <a:pt x="985" y="2345"/>
                  </a:lnTo>
                  <a:cubicBezTo>
                    <a:pt x="753" y="2316"/>
                    <a:pt x="580" y="2114"/>
                    <a:pt x="580" y="1882"/>
                  </a:cubicBezTo>
                  <a:lnTo>
                    <a:pt x="580" y="1535"/>
                  </a:lnTo>
                  <a:cubicBezTo>
                    <a:pt x="580" y="1274"/>
                    <a:pt x="753" y="1101"/>
                    <a:pt x="985" y="1072"/>
                  </a:cubicBezTo>
                  <a:close/>
                  <a:moveTo>
                    <a:pt x="1564" y="2895"/>
                  </a:moveTo>
                  <a:cubicBezTo>
                    <a:pt x="1795" y="2924"/>
                    <a:pt x="1969" y="3127"/>
                    <a:pt x="1969" y="3358"/>
                  </a:cubicBezTo>
                  <a:lnTo>
                    <a:pt x="1969" y="3706"/>
                  </a:lnTo>
                  <a:cubicBezTo>
                    <a:pt x="1969" y="3937"/>
                    <a:pt x="1795" y="4140"/>
                    <a:pt x="1564" y="4169"/>
                  </a:cubicBezTo>
                  <a:lnTo>
                    <a:pt x="1564" y="2895"/>
                  </a:lnTo>
                  <a:close/>
                  <a:moveTo>
                    <a:pt x="1274" y="1"/>
                  </a:moveTo>
                  <a:cubicBezTo>
                    <a:pt x="1101" y="1"/>
                    <a:pt x="985" y="117"/>
                    <a:pt x="985" y="261"/>
                  </a:cubicBezTo>
                  <a:lnTo>
                    <a:pt x="985" y="493"/>
                  </a:lnTo>
                  <a:cubicBezTo>
                    <a:pt x="435" y="522"/>
                    <a:pt x="1" y="985"/>
                    <a:pt x="1" y="1535"/>
                  </a:cubicBezTo>
                  <a:lnTo>
                    <a:pt x="1" y="1882"/>
                  </a:lnTo>
                  <a:cubicBezTo>
                    <a:pt x="1" y="2432"/>
                    <a:pt x="435" y="2895"/>
                    <a:pt x="985" y="2895"/>
                  </a:cubicBezTo>
                  <a:lnTo>
                    <a:pt x="985" y="4169"/>
                  </a:lnTo>
                  <a:cubicBezTo>
                    <a:pt x="753" y="4140"/>
                    <a:pt x="580" y="3937"/>
                    <a:pt x="580" y="3706"/>
                  </a:cubicBezTo>
                  <a:cubicBezTo>
                    <a:pt x="580" y="3561"/>
                    <a:pt x="435" y="3416"/>
                    <a:pt x="290" y="3416"/>
                  </a:cubicBezTo>
                  <a:cubicBezTo>
                    <a:pt x="117" y="3416"/>
                    <a:pt x="1" y="3561"/>
                    <a:pt x="1" y="3706"/>
                  </a:cubicBezTo>
                  <a:cubicBezTo>
                    <a:pt x="1" y="4256"/>
                    <a:pt x="435" y="4719"/>
                    <a:pt x="985" y="4719"/>
                  </a:cubicBezTo>
                  <a:lnTo>
                    <a:pt x="985" y="4950"/>
                  </a:lnTo>
                  <a:cubicBezTo>
                    <a:pt x="985" y="5124"/>
                    <a:pt x="1101" y="5240"/>
                    <a:pt x="1274" y="5240"/>
                  </a:cubicBezTo>
                  <a:cubicBezTo>
                    <a:pt x="1419" y="5240"/>
                    <a:pt x="1564" y="5124"/>
                    <a:pt x="1564" y="4950"/>
                  </a:cubicBezTo>
                  <a:lnTo>
                    <a:pt x="1564" y="4719"/>
                  </a:lnTo>
                  <a:cubicBezTo>
                    <a:pt x="2114" y="4719"/>
                    <a:pt x="2548" y="4256"/>
                    <a:pt x="2548" y="3706"/>
                  </a:cubicBezTo>
                  <a:lnTo>
                    <a:pt x="2548" y="3358"/>
                  </a:lnTo>
                  <a:cubicBezTo>
                    <a:pt x="2548" y="2808"/>
                    <a:pt x="2114" y="2345"/>
                    <a:pt x="1564" y="2345"/>
                  </a:cubicBezTo>
                  <a:lnTo>
                    <a:pt x="1564" y="1072"/>
                  </a:lnTo>
                  <a:cubicBezTo>
                    <a:pt x="1795" y="1101"/>
                    <a:pt x="1969" y="1274"/>
                    <a:pt x="1969" y="1535"/>
                  </a:cubicBezTo>
                  <a:cubicBezTo>
                    <a:pt x="1969" y="1680"/>
                    <a:pt x="2085" y="1824"/>
                    <a:pt x="2258" y="1824"/>
                  </a:cubicBezTo>
                  <a:cubicBezTo>
                    <a:pt x="2403" y="1824"/>
                    <a:pt x="2548" y="1680"/>
                    <a:pt x="2548" y="1535"/>
                  </a:cubicBezTo>
                  <a:cubicBezTo>
                    <a:pt x="2548" y="985"/>
                    <a:pt x="2114" y="522"/>
                    <a:pt x="1564" y="493"/>
                  </a:cubicBezTo>
                  <a:lnTo>
                    <a:pt x="1564" y="261"/>
                  </a:lnTo>
                  <a:cubicBezTo>
                    <a:pt x="1564" y="117"/>
                    <a:pt x="1419" y="1"/>
                    <a:pt x="1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48"/>
            <p:cNvSpPr/>
            <p:nvPr/>
          </p:nvSpPr>
          <p:spPr>
            <a:xfrm>
              <a:off x="-4173275" y="8090375"/>
              <a:ext cx="63700" cy="131700"/>
            </a:xfrm>
            <a:custGeom>
              <a:avLst/>
              <a:gdLst/>
              <a:ahLst/>
              <a:cxnLst/>
              <a:rect l="l" t="t" r="r" b="b"/>
              <a:pathLst>
                <a:path w="2548" h="5268" extrusionOk="0">
                  <a:moveTo>
                    <a:pt x="985" y="1100"/>
                  </a:moveTo>
                  <a:lnTo>
                    <a:pt x="985" y="2345"/>
                  </a:lnTo>
                  <a:cubicBezTo>
                    <a:pt x="753" y="2345"/>
                    <a:pt x="579" y="2142"/>
                    <a:pt x="579" y="1911"/>
                  </a:cubicBezTo>
                  <a:lnTo>
                    <a:pt x="579" y="1563"/>
                  </a:lnTo>
                  <a:cubicBezTo>
                    <a:pt x="579" y="1303"/>
                    <a:pt x="753" y="1129"/>
                    <a:pt x="985" y="1100"/>
                  </a:cubicBezTo>
                  <a:close/>
                  <a:moveTo>
                    <a:pt x="1564" y="2924"/>
                  </a:moveTo>
                  <a:cubicBezTo>
                    <a:pt x="1795" y="2952"/>
                    <a:pt x="1969" y="3155"/>
                    <a:pt x="1969" y="3387"/>
                  </a:cubicBezTo>
                  <a:lnTo>
                    <a:pt x="1969" y="3734"/>
                  </a:lnTo>
                  <a:cubicBezTo>
                    <a:pt x="1969" y="3965"/>
                    <a:pt x="1795" y="4168"/>
                    <a:pt x="1564" y="4197"/>
                  </a:cubicBezTo>
                  <a:lnTo>
                    <a:pt x="1564" y="2924"/>
                  </a:lnTo>
                  <a:close/>
                  <a:moveTo>
                    <a:pt x="1274" y="0"/>
                  </a:moveTo>
                  <a:cubicBezTo>
                    <a:pt x="1129" y="0"/>
                    <a:pt x="985" y="145"/>
                    <a:pt x="985" y="290"/>
                  </a:cubicBezTo>
                  <a:lnTo>
                    <a:pt x="985" y="521"/>
                  </a:lnTo>
                  <a:cubicBezTo>
                    <a:pt x="435" y="550"/>
                    <a:pt x="1" y="984"/>
                    <a:pt x="1" y="1534"/>
                  </a:cubicBezTo>
                  <a:lnTo>
                    <a:pt x="1" y="1911"/>
                  </a:lnTo>
                  <a:cubicBezTo>
                    <a:pt x="1" y="2460"/>
                    <a:pt x="435" y="2895"/>
                    <a:pt x="985" y="2924"/>
                  </a:cubicBezTo>
                  <a:lnTo>
                    <a:pt x="985" y="4197"/>
                  </a:lnTo>
                  <a:cubicBezTo>
                    <a:pt x="753" y="4168"/>
                    <a:pt x="579" y="3965"/>
                    <a:pt x="579" y="3734"/>
                  </a:cubicBezTo>
                  <a:cubicBezTo>
                    <a:pt x="579" y="3589"/>
                    <a:pt x="435" y="3444"/>
                    <a:pt x="290" y="3444"/>
                  </a:cubicBezTo>
                  <a:cubicBezTo>
                    <a:pt x="145" y="3444"/>
                    <a:pt x="1" y="3560"/>
                    <a:pt x="1" y="3734"/>
                  </a:cubicBezTo>
                  <a:cubicBezTo>
                    <a:pt x="1" y="4284"/>
                    <a:pt x="435" y="4747"/>
                    <a:pt x="985" y="4747"/>
                  </a:cubicBezTo>
                  <a:lnTo>
                    <a:pt x="985" y="4978"/>
                  </a:lnTo>
                  <a:cubicBezTo>
                    <a:pt x="985" y="5152"/>
                    <a:pt x="1129" y="5268"/>
                    <a:pt x="1274" y="5268"/>
                  </a:cubicBezTo>
                  <a:cubicBezTo>
                    <a:pt x="1419" y="5268"/>
                    <a:pt x="1564" y="5123"/>
                    <a:pt x="1564" y="4978"/>
                  </a:cubicBezTo>
                  <a:lnTo>
                    <a:pt x="1564" y="4747"/>
                  </a:lnTo>
                  <a:cubicBezTo>
                    <a:pt x="2113" y="4718"/>
                    <a:pt x="2548" y="4284"/>
                    <a:pt x="2548" y="3734"/>
                  </a:cubicBezTo>
                  <a:lnTo>
                    <a:pt x="2548" y="3387"/>
                  </a:lnTo>
                  <a:cubicBezTo>
                    <a:pt x="2548" y="2837"/>
                    <a:pt x="2113" y="2374"/>
                    <a:pt x="1564" y="2345"/>
                  </a:cubicBezTo>
                  <a:lnTo>
                    <a:pt x="1564" y="1100"/>
                  </a:lnTo>
                  <a:cubicBezTo>
                    <a:pt x="1795" y="1100"/>
                    <a:pt x="1969" y="1303"/>
                    <a:pt x="1969" y="1534"/>
                  </a:cubicBezTo>
                  <a:cubicBezTo>
                    <a:pt x="1969" y="1708"/>
                    <a:pt x="2113" y="1824"/>
                    <a:pt x="2258" y="1824"/>
                  </a:cubicBezTo>
                  <a:cubicBezTo>
                    <a:pt x="2403" y="1824"/>
                    <a:pt x="2548" y="1708"/>
                    <a:pt x="2548" y="1534"/>
                  </a:cubicBezTo>
                  <a:cubicBezTo>
                    <a:pt x="2548" y="984"/>
                    <a:pt x="2113" y="550"/>
                    <a:pt x="1564" y="521"/>
                  </a:cubicBezTo>
                  <a:lnTo>
                    <a:pt x="1564" y="290"/>
                  </a:lnTo>
                  <a:cubicBezTo>
                    <a:pt x="1564" y="145"/>
                    <a:pt x="1448" y="0"/>
                    <a:pt x="1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48"/>
            <p:cNvSpPr/>
            <p:nvPr/>
          </p:nvSpPr>
          <p:spPr>
            <a:xfrm>
              <a:off x="-4082825" y="8070825"/>
              <a:ext cx="36925" cy="170800"/>
            </a:xfrm>
            <a:custGeom>
              <a:avLst/>
              <a:gdLst/>
              <a:ahLst/>
              <a:cxnLst/>
              <a:rect l="l" t="t" r="r" b="b"/>
              <a:pathLst>
                <a:path w="1477" h="6832" extrusionOk="0">
                  <a:moveTo>
                    <a:pt x="0" y="1"/>
                  </a:moveTo>
                  <a:cubicBezTo>
                    <a:pt x="319" y="1"/>
                    <a:pt x="579" y="261"/>
                    <a:pt x="579" y="580"/>
                  </a:cubicBezTo>
                  <a:lnTo>
                    <a:pt x="579" y="6281"/>
                  </a:lnTo>
                  <a:cubicBezTo>
                    <a:pt x="579" y="6600"/>
                    <a:pt x="319" y="6831"/>
                    <a:pt x="0" y="6831"/>
                  </a:cubicBezTo>
                  <a:lnTo>
                    <a:pt x="927" y="6831"/>
                  </a:lnTo>
                  <a:cubicBezTo>
                    <a:pt x="1216" y="6831"/>
                    <a:pt x="1477" y="6600"/>
                    <a:pt x="1477" y="6281"/>
                  </a:cubicBezTo>
                  <a:lnTo>
                    <a:pt x="1477" y="580"/>
                  </a:lnTo>
                  <a:cubicBezTo>
                    <a:pt x="1477" y="261"/>
                    <a:pt x="1216"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48"/>
            <p:cNvSpPr/>
            <p:nvPr/>
          </p:nvSpPr>
          <p:spPr>
            <a:xfrm>
              <a:off x="-3832475" y="7965925"/>
              <a:ext cx="36925" cy="275700"/>
            </a:xfrm>
            <a:custGeom>
              <a:avLst/>
              <a:gdLst/>
              <a:ahLst/>
              <a:cxnLst/>
              <a:rect l="l" t="t" r="r" b="b"/>
              <a:pathLst>
                <a:path w="1477" h="11028" extrusionOk="0">
                  <a:moveTo>
                    <a:pt x="1" y="0"/>
                  </a:moveTo>
                  <a:cubicBezTo>
                    <a:pt x="319" y="0"/>
                    <a:pt x="550" y="232"/>
                    <a:pt x="550" y="550"/>
                  </a:cubicBezTo>
                  <a:lnTo>
                    <a:pt x="550" y="10477"/>
                  </a:lnTo>
                  <a:cubicBezTo>
                    <a:pt x="550" y="10796"/>
                    <a:pt x="319" y="11027"/>
                    <a:pt x="1" y="11027"/>
                  </a:cubicBezTo>
                  <a:lnTo>
                    <a:pt x="898" y="11027"/>
                  </a:lnTo>
                  <a:cubicBezTo>
                    <a:pt x="1216" y="11027"/>
                    <a:pt x="1477" y="10796"/>
                    <a:pt x="1477" y="10477"/>
                  </a:cubicBezTo>
                  <a:lnTo>
                    <a:pt x="1477" y="550"/>
                  </a:lnTo>
                  <a:cubicBezTo>
                    <a:pt x="1477" y="232"/>
                    <a:pt x="1216" y="0"/>
                    <a:pt x="8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48"/>
            <p:cNvSpPr/>
            <p:nvPr/>
          </p:nvSpPr>
          <p:spPr>
            <a:xfrm>
              <a:off x="-4149400" y="7844600"/>
              <a:ext cx="62250" cy="192975"/>
            </a:xfrm>
            <a:custGeom>
              <a:avLst/>
              <a:gdLst/>
              <a:ahLst/>
              <a:cxnLst/>
              <a:rect l="l" t="t" r="r" b="b"/>
              <a:pathLst>
                <a:path w="2490" h="7719" extrusionOk="0">
                  <a:moveTo>
                    <a:pt x="291" y="1"/>
                  </a:moveTo>
                  <a:cubicBezTo>
                    <a:pt x="196" y="1"/>
                    <a:pt x="99" y="7"/>
                    <a:pt x="1" y="20"/>
                  </a:cubicBezTo>
                  <a:cubicBezTo>
                    <a:pt x="1072" y="165"/>
                    <a:pt x="1882" y="1091"/>
                    <a:pt x="1882" y="2190"/>
                  </a:cubicBezTo>
                  <a:cubicBezTo>
                    <a:pt x="1882" y="3232"/>
                    <a:pt x="1158" y="4072"/>
                    <a:pt x="203" y="4303"/>
                  </a:cubicBezTo>
                  <a:lnTo>
                    <a:pt x="203" y="5606"/>
                  </a:lnTo>
                  <a:lnTo>
                    <a:pt x="695" y="5606"/>
                  </a:lnTo>
                  <a:cubicBezTo>
                    <a:pt x="956" y="5606"/>
                    <a:pt x="1187" y="5837"/>
                    <a:pt x="1187" y="6098"/>
                  </a:cubicBezTo>
                  <a:cubicBezTo>
                    <a:pt x="1187" y="6358"/>
                    <a:pt x="956" y="6590"/>
                    <a:pt x="666" y="6590"/>
                  </a:cubicBezTo>
                  <a:lnTo>
                    <a:pt x="203" y="6590"/>
                  </a:lnTo>
                  <a:lnTo>
                    <a:pt x="203" y="7226"/>
                  </a:lnTo>
                  <a:cubicBezTo>
                    <a:pt x="203" y="7400"/>
                    <a:pt x="145" y="7545"/>
                    <a:pt x="1" y="7632"/>
                  </a:cubicBezTo>
                  <a:cubicBezTo>
                    <a:pt x="88" y="7690"/>
                    <a:pt x="203" y="7719"/>
                    <a:pt x="319" y="7719"/>
                  </a:cubicBezTo>
                  <a:cubicBezTo>
                    <a:pt x="580" y="7719"/>
                    <a:pt x="811" y="7516"/>
                    <a:pt x="811" y="7226"/>
                  </a:cubicBezTo>
                  <a:lnTo>
                    <a:pt x="811" y="6590"/>
                  </a:lnTo>
                  <a:lnTo>
                    <a:pt x="1274" y="6590"/>
                  </a:lnTo>
                  <a:cubicBezTo>
                    <a:pt x="1564" y="6590"/>
                    <a:pt x="1766" y="6358"/>
                    <a:pt x="1766" y="6098"/>
                  </a:cubicBezTo>
                  <a:cubicBezTo>
                    <a:pt x="1766" y="5837"/>
                    <a:pt x="1564" y="5606"/>
                    <a:pt x="1274" y="5606"/>
                  </a:cubicBezTo>
                  <a:lnTo>
                    <a:pt x="811" y="5606"/>
                  </a:lnTo>
                  <a:lnTo>
                    <a:pt x="811" y="4303"/>
                  </a:lnTo>
                  <a:cubicBezTo>
                    <a:pt x="1766" y="4072"/>
                    <a:pt x="2490" y="3232"/>
                    <a:pt x="2490" y="2190"/>
                  </a:cubicBezTo>
                  <a:cubicBezTo>
                    <a:pt x="2490" y="984"/>
                    <a:pt x="1496" y="1"/>
                    <a:pt x="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48"/>
            <p:cNvSpPr/>
            <p:nvPr/>
          </p:nvSpPr>
          <p:spPr>
            <a:xfrm>
              <a:off x="-3837550" y="7771350"/>
              <a:ext cx="28250" cy="66250"/>
            </a:xfrm>
            <a:custGeom>
              <a:avLst/>
              <a:gdLst/>
              <a:ahLst/>
              <a:cxnLst/>
              <a:rect l="l" t="t" r="r" b="b"/>
              <a:pathLst>
                <a:path w="1130" h="2650" extrusionOk="0">
                  <a:moveTo>
                    <a:pt x="585" y="1"/>
                  </a:moveTo>
                  <a:cubicBezTo>
                    <a:pt x="472" y="1"/>
                    <a:pt x="355" y="28"/>
                    <a:pt x="233" y="56"/>
                  </a:cubicBezTo>
                  <a:cubicBezTo>
                    <a:pt x="435" y="171"/>
                    <a:pt x="522" y="374"/>
                    <a:pt x="493" y="577"/>
                  </a:cubicBezTo>
                  <a:lnTo>
                    <a:pt x="204" y="2226"/>
                  </a:lnTo>
                  <a:cubicBezTo>
                    <a:pt x="175" y="2342"/>
                    <a:pt x="117" y="2458"/>
                    <a:pt x="1" y="2545"/>
                  </a:cubicBezTo>
                  <a:cubicBezTo>
                    <a:pt x="100" y="2616"/>
                    <a:pt x="209" y="2649"/>
                    <a:pt x="315" y="2649"/>
                  </a:cubicBezTo>
                  <a:cubicBezTo>
                    <a:pt x="552" y="2649"/>
                    <a:pt x="771" y="2486"/>
                    <a:pt x="811" y="2226"/>
                  </a:cubicBezTo>
                  <a:lnTo>
                    <a:pt x="1101" y="577"/>
                  </a:lnTo>
                  <a:cubicBezTo>
                    <a:pt x="1130" y="403"/>
                    <a:pt x="1072" y="258"/>
                    <a:pt x="956" y="142"/>
                  </a:cubicBezTo>
                  <a:cubicBezTo>
                    <a:pt x="834" y="35"/>
                    <a:pt x="711" y="1"/>
                    <a:pt x="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48"/>
            <p:cNvSpPr/>
            <p:nvPr/>
          </p:nvSpPr>
          <p:spPr>
            <a:xfrm>
              <a:off x="-3922200" y="7812525"/>
              <a:ext cx="80350" cy="117725"/>
            </a:xfrm>
            <a:custGeom>
              <a:avLst/>
              <a:gdLst/>
              <a:ahLst/>
              <a:cxnLst/>
              <a:rect l="l" t="t" r="r" b="b"/>
              <a:pathLst>
                <a:path w="3214" h="4709" extrusionOk="0">
                  <a:moveTo>
                    <a:pt x="2924" y="0"/>
                  </a:moveTo>
                  <a:lnTo>
                    <a:pt x="1564" y="1361"/>
                  </a:lnTo>
                  <a:cubicBezTo>
                    <a:pt x="1564" y="1361"/>
                    <a:pt x="1564" y="1390"/>
                    <a:pt x="1564" y="1390"/>
                  </a:cubicBezTo>
                  <a:cubicBezTo>
                    <a:pt x="1766" y="1737"/>
                    <a:pt x="1882" y="2113"/>
                    <a:pt x="1882" y="2518"/>
                  </a:cubicBezTo>
                  <a:cubicBezTo>
                    <a:pt x="1882" y="3647"/>
                    <a:pt x="1043" y="4544"/>
                    <a:pt x="1" y="4689"/>
                  </a:cubicBezTo>
                  <a:cubicBezTo>
                    <a:pt x="101" y="4702"/>
                    <a:pt x="200" y="4708"/>
                    <a:pt x="298" y="4708"/>
                  </a:cubicBezTo>
                  <a:cubicBezTo>
                    <a:pt x="1500" y="4708"/>
                    <a:pt x="2490" y="3750"/>
                    <a:pt x="2490" y="2518"/>
                  </a:cubicBezTo>
                  <a:cubicBezTo>
                    <a:pt x="2490" y="2113"/>
                    <a:pt x="2374" y="1708"/>
                    <a:pt x="2142" y="1361"/>
                  </a:cubicBezTo>
                  <a:cubicBezTo>
                    <a:pt x="2548" y="984"/>
                    <a:pt x="2837" y="695"/>
                    <a:pt x="3213" y="290"/>
                  </a:cubicBezTo>
                  <a:lnTo>
                    <a:pt x="29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48"/>
            <p:cNvSpPr/>
            <p:nvPr/>
          </p:nvSpPr>
          <p:spPr>
            <a:xfrm>
              <a:off x="-3987325" y="7772725"/>
              <a:ext cx="162825" cy="157050"/>
            </a:xfrm>
            <a:custGeom>
              <a:avLst/>
              <a:gdLst/>
              <a:ahLst/>
              <a:cxnLst/>
              <a:rect l="l" t="t" r="r" b="b"/>
              <a:pathLst>
                <a:path w="6513" h="6282" extrusionOk="0">
                  <a:moveTo>
                    <a:pt x="2910" y="3105"/>
                  </a:moveTo>
                  <a:cubicBezTo>
                    <a:pt x="3170" y="3105"/>
                    <a:pt x="3431" y="3199"/>
                    <a:pt x="3619" y="3387"/>
                  </a:cubicBezTo>
                  <a:cubicBezTo>
                    <a:pt x="3821" y="3589"/>
                    <a:pt x="3908" y="3850"/>
                    <a:pt x="3908" y="4110"/>
                  </a:cubicBezTo>
                  <a:cubicBezTo>
                    <a:pt x="3908" y="4660"/>
                    <a:pt x="3474" y="5123"/>
                    <a:pt x="2924" y="5123"/>
                  </a:cubicBezTo>
                  <a:cubicBezTo>
                    <a:pt x="2027" y="5123"/>
                    <a:pt x="1564" y="4024"/>
                    <a:pt x="2200" y="3387"/>
                  </a:cubicBezTo>
                  <a:cubicBezTo>
                    <a:pt x="2389" y="3199"/>
                    <a:pt x="2649" y="3105"/>
                    <a:pt x="2910" y="3105"/>
                  </a:cubicBezTo>
                  <a:close/>
                  <a:moveTo>
                    <a:pt x="6224" y="1"/>
                  </a:moveTo>
                  <a:lnTo>
                    <a:pt x="4863" y="232"/>
                  </a:lnTo>
                  <a:cubicBezTo>
                    <a:pt x="4574" y="261"/>
                    <a:pt x="4400" y="522"/>
                    <a:pt x="4458" y="811"/>
                  </a:cubicBezTo>
                  <a:cubicBezTo>
                    <a:pt x="4485" y="1052"/>
                    <a:pt x="4711" y="1219"/>
                    <a:pt x="4951" y="1219"/>
                  </a:cubicBezTo>
                  <a:cubicBezTo>
                    <a:pt x="4970" y="1219"/>
                    <a:pt x="4989" y="1218"/>
                    <a:pt x="5008" y="1216"/>
                  </a:cubicBezTo>
                  <a:lnTo>
                    <a:pt x="5124" y="1187"/>
                  </a:lnTo>
                  <a:lnTo>
                    <a:pt x="4053" y="2258"/>
                  </a:lnTo>
                  <a:cubicBezTo>
                    <a:pt x="3734" y="2055"/>
                    <a:pt x="3329" y="1940"/>
                    <a:pt x="2924" y="1940"/>
                  </a:cubicBezTo>
                  <a:cubicBezTo>
                    <a:pt x="985" y="1940"/>
                    <a:pt x="1" y="4284"/>
                    <a:pt x="1361" y="5644"/>
                  </a:cubicBezTo>
                  <a:cubicBezTo>
                    <a:pt x="1708" y="5992"/>
                    <a:pt x="2143" y="6194"/>
                    <a:pt x="2606" y="6281"/>
                  </a:cubicBezTo>
                  <a:cubicBezTo>
                    <a:pt x="3648" y="6136"/>
                    <a:pt x="4487" y="5239"/>
                    <a:pt x="4487" y="4110"/>
                  </a:cubicBezTo>
                  <a:cubicBezTo>
                    <a:pt x="4487" y="3705"/>
                    <a:pt x="4371" y="3329"/>
                    <a:pt x="4169" y="2982"/>
                  </a:cubicBezTo>
                  <a:cubicBezTo>
                    <a:pt x="4169" y="2982"/>
                    <a:pt x="4169" y="2953"/>
                    <a:pt x="4169" y="2924"/>
                  </a:cubicBezTo>
                  <a:lnTo>
                    <a:pt x="5529" y="1592"/>
                  </a:lnTo>
                  <a:lnTo>
                    <a:pt x="5818" y="1882"/>
                  </a:lnTo>
                  <a:cubicBezTo>
                    <a:pt x="5818" y="1998"/>
                    <a:pt x="5731" y="2287"/>
                    <a:pt x="5992" y="2490"/>
                  </a:cubicBezTo>
                  <a:cubicBezTo>
                    <a:pt x="6108" y="2403"/>
                    <a:pt x="6166" y="2287"/>
                    <a:pt x="6195" y="2171"/>
                  </a:cubicBezTo>
                  <a:lnTo>
                    <a:pt x="6484" y="522"/>
                  </a:lnTo>
                  <a:cubicBezTo>
                    <a:pt x="6513" y="319"/>
                    <a:pt x="6426" y="87"/>
                    <a:pt x="62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48"/>
            <p:cNvSpPr/>
            <p:nvPr/>
          </p:nvSpPr>
          <p:spPr>
            <a:xfrm>
              <a:off x="-4195700" y="7845075"/>
              <a:ext cx="93350" cy="190325"/>
            </a:xfrm>
            <a:custGeom>
              <a:avLst/>
              <a:gdLst/>
              <a:ahLst/>
              <a:cxnLst/>
              <a:rect l="l" t="t" r="r" b="b"/>
              <a:pathLst>
                <a:path w="3734" h="7613" extrusionOk="0">
                  <a:moveTo>
                    <a:pt x="2171" y="1158"/>
                  </a:moveTo>
                  <a:cubicBezTo>
                    <a:pt x="2721" y="1158"/>
                    <a:pt x="3184" y="1622"/>
                    <a:pt x="3184" y="2171"/>
                  </a:cubicBezTo>
                  <a:cubicBezTo>
                    <a:pt x="3184" y="2721"/>
                    <a:pt x="2721" y="3184"/>
                    <a:pt x="2171" y="3184"/>
                  </a:cubicBezTo>
                  <a:cubicBezTo>
                    <a:pt x="1621" y="3184"/>
                    <a:pt x="1158" y="2721"/>
                    <a:pt x="1158" y="2171"/>
                  </a:cubicBezTo>
                  <a:cubicBezTo>
                    <a:pt x="1158" y="1622"/>
                    <a:pt x="1621" y="1158"/>
                    <a:pt x="2171" y="1158"/>
                  </a:cubicBezTo>
                  <a:close/>
                  <a:moveTo>
                    <a:pt x="1853" y="1"/>
                  </a:moveTo>
                  <a:cubicBezTo>
                    <a:pt x="753" y="174"/>
                    <a:pt x="0" y="1101"/>
                    <a:pt x="0" y="2171"/>
                  </a:cubicBezTo>
                  <a:cubicBezTo>
                    <a:pt x="0" y="3011"/>
                    <a:pt x="492" y="3763"/>
                    <a:pt x="1187" y="4111"/>
                  </a:cubicBezTo>
                  <a:cubicBezTo>
                    <a:pt x="1332" y="4197"/>
                    <a:pt x="1505" y="4255"/>
                    <a:pt x="1679" y="4284"/>
                  </a:cubicBezTo>
                  <a:lnTo>
                    <a:pt x="1679" y="5587"/>
                  </a:lnTo>
                  <a:lnTo>
                    <a:pt x="1216" y="5587"/>
                  </a:lnTo>
                  <a:cubicBezTo>
                    <a:pt x="927" y="5587"/>
                    <a:pt x="695" y="5818"/>
                    <a:pt x="695" y="6079"/>
                  </a:cubicBezTo>
                  <a:cubicBezTo>
                    <a:pt x="695" y="6339"/>
                    <a:pt x="927" y="6571"/>
                    <a:pt x="1216" y="6571"/>
                  </a:cubicBezTo>
                  <a:lnTo>
                    <a:pt x="1679" y="6571"/>
                  </a:lnTo>
                  <a:lnTo>
                    <a:pt x="1679" y="7207"/>
                  </a:lnTo>
                  <a:cubicBezTo>
                    <a:pt x="1679" y="7352"/>
                    <a:pt x="1737" y="7497"/>
                    <a:pt x="1882" y="7613"/>
                  </a:cubicBezTo>
                  <a:cubicBezTo>
                    <a:pt x="1997" y="7526"/>
                    <a:pt x="2055" y="7381"/>
                    <a:pt x="2055" y="7207"/>
                  </a:cubicBezTo>
                  <a:lnTo>
                    <a:pt x="2055" y="6571"/>
                  </a:lnTo>
                  <a:lnTo>
                    <a:pt x="2547" y="6571"/>
                  </a:lnTo>
                  <a:cubicBezTo>
                    <a:pt x="2808" y="6571"/>
                    <a:pt x="3039" y="6339"/>
                    <a:pt x="3039" y="6079"/>
                  </a:cubicBezTo>
                  <a:cubicBezTo>
                    <a:pt x="3039" y="5789"/>
                    <a:pt x="2808" y="5587"/>
                    <a:pt x="2547" y="5587"/>
                  </a:cubicBezTo>
                  <a:lnTo>
                    <a:pt x="2055" y="5587"/>
                  </a:lnTo>
                  <a:lnTo>
                    <a:pt x="2055" y="4284"/>
                  </a:lnTo>
                  <a:cubicBezTo>
                    <a:pt x="3039" y="4082"/>
                    <a:pt x="3734" y="3213"/>
                    <a:pt x="3734" y="2171"/>
                  </a:cubicBezTo>
                  <a:cubicBezTo>
                    <a:pt x="3734" y="1072"/>
                    <a:pt x="2924" y="146"/>
                    <a:pt x="18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8"/>
            <p:cNvSpPr/>
            <p:nvPr/>
          </p:nvSpPr>
          <p:spPr>
            <a:xfrm>
              <a:off x="-4082825" y="8070825"/>
              <a:ext cx="36925" cy="170800"/>
            </a:xfrm>
            <a:custGeom>
              <a:avLst/>
              <a:gdLst/>
              <a:ahLst/>
              <a:cxnLst/>
              <a:rect l="l" t="t" r="r" b="b"/>
              <a:pathLst>
                <a:path w="1477" h="6832" extrusionOk="0">
                  <a:moveTo>
                    <a:pt x="0" y="1"/>
                  </a:moveTo>
                  <a:cubicBezTo>
                    <a:pt x="319" y="1"/>
                    <a:pt x="579" y="261"/>
                    <a:pt x="579" y="580"/>
                  </a:cubicBezTo>
                  <a:lnTo>
                    <a:pt x="579" y="6281"/>
                  </a:lnTo>
                  <a:cubicBezTo>
                    <a:pt x="579" y="6600"/>
                    <a:pt x="319" y="6831"/>
                    <a:pt x="0" y="6831"/>
                  </a:cubicBezTo>
                  <a:lnTo>
                    <a:pt x="927" y="6831"/>
                  </a:lnTo>
                  <a:cubicBezTo>
                    <a:pt x="1216" y="6831"/>
                    <a:pt x="1477" y="6600"/>
                    <a:pt x="1477" y="6281"/>
                  </a:cubicBezTo>
                  <a:lnTo>
                    <a:pt x="1477" y="580"/>
                  </a:lnTo>
                  <a:cubicBezTo>
                    <a:pt x="1477" y="261"/>
                    <a:pt x="1216" y="1"/>
                    <a:pt x="927" y="1"/>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48"/>
            <p:cNvSpPr/>
            <p:nvPr/>
          </p:nvSpPr>
          <p:spPr>
            <a:xfrm>
              <a:off x="-3832475" y="7965925"/>
              <a:ext cx="36925" cy="275700"/>
            </a:xfrm>
            <a:custGeom>
              <a:avLst/>
              <a:gdLst/>
              <a:ahLst/>
              <a:cxnLst/>
              <a:rect l="l" t="t" r="r" b="b"/>
              <a:pathLst>
                <a:path w="1477" h="11028" extrusionOk="0">
                  <a:moveTo>
                    <a:pt x="1" y="0"/>
                  </a:moveTo>
                  <a:cubicBezTo>
                    <a:pt x="319" y="0"/>
                    <a:pt x="550" y="232"/>
                    <a:pt x="550" y="550"/>
                  </a:cubicBezTo>
                  <a:lnTo>
                    <a:pt x="550" y="10477"/>
                  </a:lnTo>
                  <a:cubicBezTo>
                    <a:pt x="550" y="10796"/>
                    <a:pt x="319" y="11027"/>
                    <a:pt x="1" y="11027"/>
                  </a:cubicBezTo>
                  <a:lnTo>
                    <a:pt x="898" y="11027"/>
                  </a:lnTo>
                  <a:cubicBezTo>
                    <a:pt x="1216" y="11027"/>
                    <a:pt x="1477" y="10796"/>
                    <a:pt x="1477" y="10477"/>
                  </a:cubicBezTo>
                  <a:lnTo>
                    <a:pt x="1477" y="550"/>
                  </a:lnTo>
                  <a:cubicBezTo>
                    <a:pt x="1477" y="232"/>
                    <a:pt x="1216" y="0"/>
                    <a:pt x="898" y="0"/>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48"/>
            <p:cNvSpPr/>
            <p:nvPr/>
          </p:nvSpPr>
          <p:spPr>
            <a:xfrm>
              <a:off x="-4149400" y="7844600"/>
              <a:ext cx="62250" cy="192975"/>
            </a:xfrm>
            <a:custGeom>
              <a:avLst/>
              <a:gdLst/>
              <a:ahLst/>
              <a:cxnLst/>
              <a:rect l="l" t="t" r="r" b="b"/>
              <a:pathLst>
                <a:path w="2490" h="7719" extrusionOk="0">
                  <a:moveTo>
                    <a:pt x="291" y="1"/>
                  </a:moveTo>
                  <a:cubicBezTo>
                    <a:pt x="196" y="1"/>
                    <a:pt x="99" y="7"/>
                    <a:pt x="1" y="20"/>
                  </a:cubicBezTo>
                  <a:cubicBezTo>
                    <a:pt x="1072" y="165"/>
                    <a:pt x="1882" y="1091"/>
                    <a:pt x="1882" y="2190"/>
                  </a:cubicBezTo>
                  <a:cubicBezTo>
                    <a:pt x="1882" y="3232"/>
                    <a:pt x="1158" y="4072"/>
                    <a:pt x="203" y="4303"/>
                  </a:cubicBezTo>
                  <a:lnTo>
                    <a:pt x="203" y="5606"/>
                  </a:lnTo>
                  <a:lnTo>
                    <a:pt x="695" y="5606"/>
                  </a:lnTo>
                  <a:cubicBezTo>
                    <a:pt x="956" y="5606"/>
                    <a:pt x="1187" y="5837"/>
                    <a:pt x="1187" y="6098"/>
                  </a:cubicBezTo>
                  <a:cubicBezTo>
                    <a:pt x="1187" y="6358"/>
                    <a:pt x="956" y="6590"/>
                    <a:pt x="666" y="6590"/>
                  </a:cubicBezTo>
                  <a:lnTo>
                    <a:pt x="203" y="6590"/>
                  </a:lnTo>
                  <a:lnTo>
                    <a:pt x="203" y="7226"/>
                  </a:lnTo>
                  <a:cubicBezTo>
                    <a:pt x="203" y="7400"/>
                    <a:pt x="145" y="7545"/>
                    <a:pt x="1" y="7632"/>
                  </a:cubicBezTo>
                  <a:cubicBezTo>
                    <a:pt x="88" y="7690"/>
                    <a:pt x="203" y="7719"/>
                    <a:pt x="319" y="7719"/>
                  </a:cubicBezTo>
                  <a:cubicBezTo>
                    <a:pt x="580" y="7719"/>
                    <a:pt x="811" y="7516"/>
                    <a:pt x="811" y="7226"/>
                  </a:cubicBezTo>
                  <a:lnTo>
                    <a:pt x="811" y="6590"/>
                  </a:lnTo>
                  <a:lnTo>
                    <a:pt x="1274" y="6590"/>
                  </a:lnTo>
                  <a:cubicBezTo>
                    <a:pt x="1564" y="6590"/>
                    <a:pt x="1766" y="6358"/>
                    <a:pt x="1766" y="6098"/>
                  </a:cubicBezTo>
                  <a:cubicBezTo>
                    <a:pt x="1766" y="5837"/>
                    <a:pt x="1564" y="5606"/>
                    <a:pt x="1274" y="5606"/>
                  </a:cubicBezTo>
                  <a:lnTo>
                    <a:pt x="811" y="5606"/>
                  </a:lnTo>
                  <a:lnTo>
                    <a:pt x="811" y="4303"/>
                  </a:lnTo>
                  <a:cubicBezTo>
                    <a:pt x="1766" y="4072"/>
                    <a:pt x="2490" y="3232"/>
                    <a:pt x="2490" y="2190"/>
                  </a:cubicBezTo>
                  <a:cubicBezTo>
                    <a:pt x="2490" y="984"/>
                    <a:pt x="1496" y="1"/>
                    <a:pt x="291" y="1"/>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48"/>
            <p:cNvSpPr/>
            <p:nvPr/>
          </p:nvSpPr>
          <p:spPr>
            <a:xfrm>
              <a:off x="-3837550" y="7771350"/>
              <a:ext cx="28250" cy="66250"/>
            </a:xfrm>
            <a:custGeom>
              <a:avLst/>
              <a:gdLst/>
              <a:ahLst/>
              <a:cxnLst/>
              <a:rect l="l" t="t" r="r" b="b"/>
              <a:pathLst>
                <a:path w="1130" h="2650" extrusionOk="0">
                  <a:moveTo>
                    <a:pt x="585" y="1"/>
                  </a:moveTo>
                  <a:cubicBezTo>
                    <a:pt x="472" y="1"/>
                    <a:pt x="355" y="28"/>
                    <a:pt x="233" y="56"/>
                  </a:cubicBezTo>
                  <a:cubicBezTo>
                    <a:pt x="435" y="171"/>
                    <a:pt x="522" y="374"/>
                    <a:pt x="493" y="577"/>
                  </a:cubicBezTo>
                  <a:lnTo>
                    <a:pt x="204" y="2226"/>
                  </a:lnTo>
                  <a:cubicBezTo>
                    <a:pt x="175" y="2342"/>
                    <a:pt x="117" y="2458"/>
                    <a:pt x="1" y="2545"/>
                  </a:cubicBezTo>
                  <a:cubicBezTo>
                    <a:pt x="100" y="2616"/>
                    <a:pt x="209" y="2649"/>
                    <a:pt x="315" y="2649"/>
                  </a:cubicBezTo>
                  <a:cubicBezTo>
                    <a:pt x="552" y="2649"/>
                    <a:pt x="771" y="2486"/>
                    <a:pt x="811" y="2226"/>
                  </a:cubicBezTo>
                  <a:lnTo>
                    <a:pt x="1101" y="577"/>
                  </a:lnTo>
                  <a:cubicBezTo>
                    <a:pt x="1130" y="403"/>
                    <a:pt x="1072" y="258"/>
                    <a:pt x="956" y="142"/>
                  </a:cubicBezTo>
                  <a:cubicBezTo>
                    <a:pt x="834" y="35"/>
                    <a:pt x="711" y="1"/>
                    <a:pt x="585" y="1"/>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48"/>
            <p:cNvSpPr/>
            <p:nvPr/>
          </p:nvSpPr>
          <p:spPr>
            <a:xfrm>
              <a:off x="-3927275" y="7802175"/>
              <a:ext cx="85725" cy="127400"/>
            </a:xfrm>
            <a:custGeom>
              <a:avLst/>
              <a:gdLst/>
              <a:ahLst/>
              <a:cxnLst/>
              <a:rect l="l" t="t" r="r" b="b"/>
              <a:pathLst>
                <a:path w="3429" h="5096" extrusionOk="0">
                  <a:moveTo>
                    <a:pt x="310" y="5096"/>
                  </a:moveTo>
                  <a:lnTo>
                    <a:pt x="1143" y="4905"/>
                  </a:lnTo>
                  <a:lnTo>
                    <a:pt x="1905" y="4238"/>
                  </a:lnTo>
                  <a:lnTo>
                    <a:pt x="2262" y="3572"/>
                  </a:lnTo>
                  <a:lnTo>
                    <a:pt x="2405" y="2762"/>
                  </a:lnTo>
                  <a:lnTo>
                    <a:pt x="2119" y="1905"/>
                  </a:lnTo>
                  <a:lnTo>
                    <a:pt x="2095" y="1643"/>
                  </a:lnTo>
                  <a:lnTo>
                    <a:pt x="3119" y="690"/>
                  </a:lnTo>
                  <a:lnTo>
                    <a:pt x="3429" y="666"/>
                  </a:lnTo>
                  <a:lnTo>
                    <a:pt x="3429" y="0"/>
                  </a:lnTo>
                  <a:lnTo>
                    <a:pt x="2476" y="547"/>
                  </a:lnTo>
                  <a:lnTo>
                    <a:pt x="1381" y="1643"/>
                  </a:lnTo>
                  <a:lnTo>
                    <a:pt x="1548" y="2286"/>
                  </a:lnTo>
                  <a:lnTo>
                    <a:pt x="1738" y="3000"/>
                  </a:lnTo>
                  <a:lnTo>
                    <a:pt x="1214" y="4191"/>
                  </a:lnTo>
                  <a:lnTo>
                    <a:pt x="0" y="4834"/>
                  </a:lnTo>
                  <a:close/>
                </a:path>
              </a:pathLst>
            </a:custGeom>
            <a:solidFill>
              <a:schemeClr val="lt2"/>
            </a:solidFill>
            <a:ln>
              <a:noFill/>
            </a:ln>
          </p:spPr>
        </p:sp>
        <p:sp>
          <p:nvSpPr>
            <p:cNvPr id="3793" name="Google Shape;3793;p48"/>
            <p:cNvSpPr/>
            <p:nvPr/>
          </p:nvSpPr>
          <p:spPr>
            <a:xfrm>
              <a:off x="-3922200" y="7812525"/>
              <a:ext cx="80350" cy="117725"/>
            </a:xfrm>
            <a:custGeom>
              <a:avLst/>
              <a:gdLst/>
              <a:ahLst/>
              <a:cxnLst/>
              <a:rect l="l" t="t" r="r" b="b"/>
              <a:pathLst>
                <a:path w="3214" h="4709" extrusionOk="0">
                  <a:moveTo>
                    <a:pt x="2924" y="0"/>
                  </a:moveTo>
                  <a:lnTo>
                    <a:pt x="1564" y="1361"/>
                  </a:lnTo>
                  <a:cubicBezTo>
                    <a:pt x="1564" y="1361"/>
                    <a:pt x="1564" y="1390"/>
                    <a:pt x="1564" y="1390"/>
                  </a:cubicBezTo>
                  <a:cubicBezTo>
                    <a:pt x="1766" y="1737"/>
                    <a:pt x="1882" y="2113"/>
                    <a:pt x="1882" y="2518"/>
                  </a:cubicBezTo>
                  <a:cubicBezTo>
                    <a:pt x="1882" y="3647"/>
                    <a:pt x="1043" y="4544"/>
                    <a:pt x="1" y="4689"/>
                  </a:cubicBezTo>
                  <a:cubicBezTo>
                    <a:pt x="101" y="4702"/>
                    <a:pt x="200" y="4708"/>
                    <a:pt x="298" y="4708"/>
                  </a:cubicBezTo>
                  <a:cubicBezTo>
                    <a:pt x="1500" y="4708"/>
                    <a:pt x="2490" y="3750"/>
                    <a:pt x="2490" y="2518"/>
                  </a:cubicBezTo>
                  <a:cubicBezTo>
                    <a:pt x="2490" y="2113"/>
                    <a:pt x="2374" y="1708"/>
                    <a:pt x="2142" y="1361"/>
                  </a:cubicBezTo>
                  <a:cubicBezTo>
                    <a:pt x="2548" y="984"/>
                    <a:pt x="2837" y="695"/>
                    <a:pt x="3213" y="290"/>
                  </a:cubicBezTo>
                  <a:lnTo>
                    <a:pt x="2924" y="0"/>
                  </a:ln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4" name="Google Shape;3794;p48"/>
          <p:cNvGrpSpPr/>
          <p:nvPr/>
        </p:nvGrpSpPr>
        <p:grpSpPr>
          <a:xfrm>
            <a:off x="1093500" y="1837725"/>
            <a:ext cx="470350" cy="426225"/>
            <a:chOff x="-3603100" y="5324175"/>
            <a:chExt cx="470350" cy="426225"/>
          </a:xfrm>
        </p:grpSpPr>
        <p:sp>
          <p:nvSpPr>
            <p:cNvPr id="3795" name="Google Shape;3795;p48"/>
            <p:cNvSpPr/>
            <p:nvPr/>
          </p:nvSpPr>
          <p:spPr>
            <a:xfrm>
              <a:off x="-3601650" y="5555725"/>
              <a:ext cx="468900" cy="28975"/>
            </a:xfrm>
            <a:custGeom>
              <a:avLst/>
              <a:gdLst/>
              <a:ahLst/>
              <a:cxnLst/>
              <a:rect l="l" t="t" r="r" b="b"/>
              <a:pathLst>
                <a:path w="18756" h="1159" extrusionOk="0">
                  <a:moveTo>
                    <a:pt x="521" y="1"/>
                  </a:moveTo>
                  <a:cubicBezTo>
                    <a:pt x="290" y="1"/>
                    <a:pt x="116" y="116"/>
                    <a:pt x="0" y="319"/>
                  </a:cubicBezTo>
                  <a:lnTo>
                    <a:pt x="17424" y="319"/>
                  </a:lnTo>
                  <a:cubicBezTo>
                    <a:pt x="17742" y="319"/>
                    <a:pt x="18003" y="550"/>
                    <a:pt x="18003" y="869"/>
                  </a:cubicBezTo>
                  <a:lnTo>
                    <a:pt x="18003" y="898"/>
                  </a:lnTo>
                  <a:cubicBezTo>
                    <a:pt x="18003" y="985"/>
                    <a:pt x="17974" y="1071"/>
                    <a:pt x="17945" y="1158"/>
                  </a:cubicBezTo>
                  <a:lnTo>
                    <a:pt x="18205" y="1158"/>
                  </a:lnTo>
                  <a:cubicBezTo>
                    <a:pt x="18523" y="1158"/>
                    <a:pt x="18755" y="898"/>
                    <a:pt x="18755" y="579"/>
                  </a:cubicBezTo>
                  <a:cubicBezTo>
                    <a:pt x="18755" y="261"/>
                    <a:pt x="18495" y="1"/>
                    <a:pt x="181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48"/>
            <p:cNvSpPr/>
            <p:nvPr/>
          </p:nvSpPr>
          <p:spPr>
            <a:xfrm>
              <a:off x="-3603100" y="5562975"/>
              <a:ext cx="451525" cy="26775"/>
            </a:xfrm>
            <a:custGeom>
              <a:avLst/>
              <a:gdLst/>
              <a:ahLst/>
              <a:cxnLst/>
              <a:rect l="l" t="t" r="r" b="b"/>
              <a:pathLst>
                <a:path w="18061" h="1071" extrusionOk="0">
                  <a:moveTo>
                    <a:pt x="58" y="0"/>
                  </a:moveTo>
                  <a:cubicBezTo>
                    <a:pt x="29" y="87"/>
                    <a:pt x="0" y="174"/>
                    <a:pt x="0" y="289"/>
                  </a:cubicBezTo>
                  <a:cubicBezTo>
                    <a:pt x="0" y="608"/>
                    <a:pt x="261" y="868"/>
                    <a:pt x="550" y="868"/>
                  </a:cubicBezTo>
                  <a:cubicBezTo>
                    <a:pt x="2692" y="897"/>
                    <a:pt x="5152" y="1071"/>
                    <a:pt x="11027" y="1071"/>
                  </a:cubicBezTo>
                  <a:cubicBezTo>
                    <a:pt x="12648" y="1042"/>
                    <a:pt x="16237" y="926"/>
                    <a:pt x="18003" y="868"/>
                  </a:cubicBezTo>
                  <a:cubicBezTo>
                    <a:pt x="18032" y="781"/>
                    <a:pt x="18061" y="695"/>
                    <a:pt x="18061" y="608"/>
                  </a:cubicBezTo>
                  <a:lnTo>
                    <a:pt x="18061" y="579"/>
                  </a:lnTo>
                  <a:cubicBezTo>
                    <a:pt x="18061" y="260"/>
                    <a:pt x="17800" y="29"/>
                    <a:pt x="17482" y="29"/>
                  </a:cubicBezTo>
                  <a:lnTo>
                    <a:pt x="58" y="29"/>
                  </a:lnTo>
                  <a:cubicBezTo>
                    <a:pt x="58" y="0"/>
                    <a:pt x="58" y="0"/>
                    <a:pt x="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48"/>
            <p:cNvSpPr/>
            <p:nvPr/>
          </p:nvSpPr>
          <p:spPr>
            <a:xfrm>
              <a:off x="-3280400" y="5486275"/>
              <a:ext cx="136775" cy="69475"/>
            </a:xfrm>
            <a:custGeom>
              <a:avLst/>
              <a:gdLst/>
              <a:ahLst/>
              <a:cxnLst/>
              <a:rect l="l" t="t" r="r" b="b"/>
              <a:pathLst>
                <a:path w="5471" h="2779" extrusionOk="0">
                  <a:moveTo>
                    <a:pt x="232" y="0"/>
                  </a:moveTo>
                  <a:cubicBezTo>
                    <a:pt x="117" y="0"/>
                    <a:pt x="1" y="87"/>
                    <a:pt x="1" y="203"/>
                  </a:cubicBezTo>
                  <a:cubicBezTo>
                    <a:pt x="1" y="1621"/>
                    <a:pt x="1130" y="2750"/>
                    <a:pt x="2519" y="2779"/>
                  </a:cubicBezTo>
                  <a:cubicBezTo>
                    <a:pt x="2577" y="2779"/>
                    <a:pt x="2663" y="2779"/>
                    <a:pt x="2721" y="2750"/>
                  </a:cubicBezTo>
                  <a:cubicBezTo>
                    <a:pt x="2812" y="2761"/>
                    <a:pt x="2903" y="2767"/>
                    <a:pt x="2994" y="2767"/>
                  </a:cubicBezTo>
                  <a:cubicBezTo>
                    <a:pt x="4236" y="2767"/>
                    <a:pt x="5442" y="1686"/>
                    <a:pt x="5442" y="203"/>
                  </a:cubicBezTo>
                  <a:cubicBezTo>
                    <a:pt x="5471" y="87"/>
                    <a:pt x="5355" y="0"/>
                    <a:pt x="52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48"/>
            <p:cNvSpPr/>
            <p:nvPr/>
          </p:nvSpPr>
          <p:spPr>
            <a:xfrm>
              <a:off x="-3603100" y="5486275"/>
              <a:ext cx="136050" cy="69475"/>
            </a:xfrm>
            <a:custGeom>
              <a:avLst/>
              <a:gdLst/>
              <a:ahLst/>
              <a:cxnLst/>
              <a:rect l="l" t="t" r="r" b="b"/>
              <a:pathLst>
                <a:path w="5442" h="2779" extrusionOk="0">
                  <a:moveTo>
                    <a:pt x="232" y="0"/>
                  </a:moveTo>
                  <a:cubicBezTo>
                    <a:pt x="87" y="0"/>
                    <a:pt x="0" y="87"/>
                    <a:pt x="0" y="203"/>
                  </a:cubicBezTo>
                  <a:cubicBezTo>
                    <a:pt x="0" y="1592"/>
                    <a:pt x="1100" y="2721"/>
                    <a:pt x="2460" y="2779"/>
                  </a:cubicBezTo>
                  <a:lnTo>
                    <a:pt x="2953" y="2779"/>
                  </a:lnTo>
                  <a:cubicBezTo>
                    <a:pt x="4313" y="2750"/>
                    <a:pt x="5442" y="1621"/>
                    <a:pt x="5442" y="203"/>
                  </a:cubicBezTo>
                  <a:cubicBezTo>
                    <a:pt x="5442" y="87"/>
                    <a:pt x="5326" y="0"/>
                    <a:pt x="5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48"/>
            <p:cNvSpPr/>
            <p:nvPr/>
          </p:nvSpPr>
          <p:spPr>
            <a:xfrm>
              <a:off x="-3540875" y="5486275"/>
              <a:ext cx="85400" cy="69475"/>
            </a:xfrm>
            <a:custGeom>
              <a:avLst/>
              <a:gdLst/>
              <a:ahLst/>
              <a:cxnLst/>
              <a:rect l="l" t="t" r="r" b="b"/>
              <a:pathLst>
                <a:path w="3416" h="2779" extrusionOk="0">
                  <a:moveTo>
                    <a:pt x="2258" y="0"/>
                  </a:moveTo>
                  <a:cubicBezTo>
                    <a:pt x="2403" y="0"/>
                    <a:pt x="2489" y="87"/>
                    <a:pt x="2489" y="203"/>
                  </a:cubicBezTo>
                  <a:cubicBezTo>
                    <a:pt x="2489" y="1621"/>
                    <a:pt x="1390" y="2750"/>
                    <a:pt x="0" y="2779"/>
                  </a:cubicBezTo>
                  <a:lnTo>
                    <a:pt x="840" y="2779"/>
                  </a:lnTo>
                  <a:cubicBezTo>
                    <a:pt x="2258" y="2779"/>
                    <a:pt x="3387" y="1621"/>
                    <a:pt x="3387" y="203"/>
                  </a:cubicBezTo>
                  <a:cubicBezTo>
                    <a:pt x="3416" y="87"/>
                    <a:pt x="3300" y="0"/>
                    <a:pt x="31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48"/>
            <p:cNvSpPr/>
            <p:nvPr/>
          </p:nvSpPr>
          <p:spPr>
            <a:xfrm>
              <a:off x="-3217450" y="5486275"/>
              <a:ext cx="84700" cy="69475"/>
            </a:xfrm>
            <a:custGeom>
              <a:avLst/>
              <a:gdLst/>
              <a:ahLst/>
              <a:cxnLst/>
              <a:rect l="l" t="t" r="r" b="b"/>
              <a:pathLst>
                <a:path w="3388" h="2779" extrusionOk="0">
                  <a:moveTo>
                    <a:pt x="2258" y="0"/>
                  </a:moveTo>
                  <a:cubicBezTo>
                    <a:pt x="2374" y="0"/>
                    <a:pt x="2490" y="87"/>
                    <a:pt x="2490" y="203"/>
                  </a:cubicBezTo>
                  <a:cubicBezTo>
                    <a:pt x="2490" y="1621"/>
                    <a:pt x="1361" y="2750"/>
                    <a:pt x="1" y="2779"/>
                  </a:cubicBezTo>
                  <a:lnTo>
                    <a:pt x="840" y="2779"/>
                  </a:lnTo>
                  <a:cubicBezTo>
                    <a:pt x="2229" y="2779"/>
                    <a:pt x="3387" y="1621"/>
                    <a:pt x="3387" y="203"/>
                  </a:cubicBezTo>
                  <a:cubicBezTo>
                    <a:pt x="3387" y="87"/>
                    <a:pt x="3300" y="0"/>
                    <a:pt x="31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48"/>
            <p:cNvSpPr/>
            <p:nvPr/>
          </p:nvSpPr>
          <p:spPr>
            <a:xfrm>
              <a:off x="-3567650" y="5324900"/>
              <a:ext cx="69500" cy="133900"/>
            </a:xfrm>
            <a:custGeom>
              <a:avLst/>
              <a:gdLst/>
              <a:ahLst/>
              <a:cxnLst/>
              <a:rect l="l" t="t" r="r" b="b"/>
              <a:pathLst>
                <a:path w="2780" h="5356" extrusionOk="0">
                  <a:moveTo>
                    <a:pt x="1549" y="926"/>
                  </a:moveTo>
                  <a:cubicBezTo>
                    <a:pt x="1563" y="926"/>
                    <a:pt x="1578" y="926"/>
                    <a:pt x="1592" y="927"/>
                  </a:cubicBezTo>
                  <a:cubicBezTo>
                    <a:pt x="1853" y="956"/>
                    <a:pt x="2055" y="1188"/>
                    <a:pt x="2084" y="1448"/>
                  </a:cubicBezTo>
                  <a:cubicBezTo>
                    <a:pt x="2142" y="1795"/>
                    <a:pt x="1853" y="2085"/>
                    <a:pt x="1535" y="2085"/>
                  </a:cubicBezTo>
                  <a:cubicBezTo>
                    <a:pt x="1274" y="2085"/>
                    <a:pt x="1042" y="1940"/>
                    <a:pt x="985" y="1709"/>
                  </a:cubicBezTo>
                  <a:cubicBezTo>
                    <a:pt x="845" y="1290"/>
                    <a:pt x="1163" y="926"/>
                    <a:pt x="1549" y="926"/>
                  </a:cubicBezTo>
                  <a:close/>
                  <a:moveTo>
                    <a:pt x="1245" y="1"/>
                  </a:moveTo>
                  <a:cubicBezTo>
                    <a:pt x="550" y="146"/>
                    <a:pt x="1" y="753"/>
                    <a:pt x="1" y="1506"/>
                  </a:cubicBezTo>
                  <a:cubicBezTo>
                    <a:pt x="1" y="2172"/>
                    <a:pt x="435" y="2750"/>
                    <a:pt x="1042" y="2953"/>
                  </a:cubicBezTo>
                  <a:lnTo>
                    <a:pt x="1042" y="3590"/>
                  </a:lnTo>
                  <a:lnTo>
                    <a:pt x="840" y="3590"/>
                  </a:lnTo>
                  <a:cubicBezTo>
                    <a:pt x="579" y="3590"/>
                    <a:pt x="377" y="3792"/>
                    <a:pt x="377" y="4053"/>
                  </a:cubicBezTo>
                  <a:cubicBezTo>
                    <a:pt x="348" y="4313"/>
                    <a:pt x="579" y="4545"/>
                    <a:pt x="840" y="4545"/>
                  </a:cubicBezTo>
                  <a:lnTo>
                    <a:pt x="1042" y="4545"/>
                  </a:lnTo>
                  <a:lnTo>
                    <a:pt x="1042" y="4979"/>
                  </a:lnTo>
                  <a:cubicBezTo>
                    <a:pt x="1042" y="5124"/>
                    <a:pt x="1129" y="5268"/>
                    <a:pt x="1245" y="5355"/>
                  </a:cubicBezTo>
                  <a:lnTo>
                    <a:pt x="1621" y="5355"/>
                  </a:lnTo>
                  <a:lnTo>
                    <a:pt x="1621" y="4545"/>
                  </a:lnTo>
                  <a:cubicBezTo>
                    <a:pt x="1824" y="4545"/>
                    <a:pt x="1795" y="4516"/>
                    <a:pt x="2142" y="4342"/>
                  </a:cubicBezTo>
                  <a:lnTo>
                    <a:pt x="2142" y="3677"/>
                  </a:lnTo>
                  <a:cubicBezTo>
                    <a:pt x="1679" y="3590"/>
                    <a:pt x="1766" y="3590"/>
                    <a:pt x="1592" y="3590"/>
                  </a:cubicBezTo>
                  <a:lnTo>
                    <a:pt x="1592" y="3011"/>
                  </a:lnTo>
                  <a:lnTo>
                    <a:pt x="2027" y="2722"/>
                  </a:lnTo>
                  <a:cubicBezTo>
                    <a:pt x="2519" y="2403"/>
                    <a:pt x="2779" y="1766"/>
                    <a:pt x="2605" y="1159"/>
                  </a:cubicBezTo>
                  <a:cubicBezTo>
                    <a:pt x="2547" y="927"/>
                    <a:pt x="2432" y="724"/>
                    <a:pt x="2258" y="551"/>
                  </a:cubicBezTo>
                  <a:lnTo>
                    <a:pt x="2142" y="435"/>
                  </a:lnTo>
                  <a:cubicBezTo>
                    <a:pt x="1882" y="204"/>
                    <a:pt x="1592" y="59"/>
                    <a:pt x="1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48"/>
            <p:cNvSpPr/>
            <p:nvPr/>
          </p:nvSpPr>
          <p:spPr>
            <a:xfrm>
              <a:off x="-3536525" y="5324175"/>
              <a:ext cx="44875" cy="136925"/>
            </a:xfrm>
            <a:custGeom>
              <a:avLst/>
              <a:gdLst/>
              <a:ahLst/>
              <a:cxnLst/>
              <a:rect l="l" t="t" r="r" b="b"/>
              <a:pathLst>
                <a:path w="1795" h="5477" extrusionOk="0">
                  <a:moveTo>
                    <a:pt x="290" y="1"/>
                  </a:moveTo>
                  <a:cubicBezTo>
                    <a:pt x="203" y="1"/>
                    <a:pt x="87" y="30"/>
                    <a:pt x="0" y="30"/>
                  </a:cubicBezTo>
                  <a:cubicBezTo>
                    <a:pt x="724" y="175"/>
                    <a:pt x="1274" y="782"/>
                    <a:pt x="1274" y="1535"/>
                  </a:cubicBezTo>
                  <a:cubicBezTo>
                    <a:pt x="1274" y="2201"/>
                    <a:pt x="839" y="2779"/>
                    <a:pt x="232" y="2982"/>
                  </a:cubicBezTo>
                  <a:lnTo>
                    <a:pt x="232" y="3619"/>
                  </a:lnTo>
                  <a:lnTo>
                    <a:pt x="434" y="3619"/>
                  </a:lnTo>
                  <a:cubicBezTo>
                    <a:pt x="695" y="3619"/>
                    <a:pt x="897" y="3821"/>
                    <a:pt x="897" y="4082"/>
                  </a:cubicBezTo>
                  <a:cubicBezTo>
                    <a:pt x="897" y="4342"/>
                    <a:pt x="695" y="4574"/>
                    <a:pt x="434" y="4574"/>
                  </a:cubicBezTo>
                  <a:lnTo>
                    <a:pt x="232" y="4574"/>
                  </a:lnTo>
                  <a:lnTo>
                    <a:pt x="232" y="5008"/>
                  </a:lnTo>
                  <a:cubicBezTo>
                    <a:pt x="232" y="5182"/>
                    <a:pt x="145" y="5326"/>
                    <a:pt x="29" y="5384"/>
                  </a:cubicBezTo>
                  <a:cubicBezTo>
                    <a:pt x="109" y="5448"/>
                    <a:pt x="200" y="5477"/>
                    <a:pt x="290" y="5477"/>
                  </a:cubicBezTo>
                  <a:cubicBezTo>
                    <a:pt x="525" y="5477"/>
                    <a:pt x="753" y="5280"/>
                    <a:pt x="753" y="5008"/>
                  </a:cubicBezTo>
                  <a:lnTo>
                    <a:pt x="753" y="4574"/>
                  </a:lnTo>
                  <a:lnTo>
                    <a:pt x="955" y="4574"/>
                  </a:lnTo>
                  <a:cubicBezTo>
                    <a:pt x="1216" y="4574"/>
                    <a:pt x="1447" y="4342"/>
                    <a:pt x="1447" y="4082"/>
                  </a:cubicBezTo>
                  <a:cubicBezTo>
                    <a:pt x="1418" y="3821"/>
                    <a:pt x="1216" y="3619"/>
                    <a:pt x="955" y="3619"/>
                  </a:cubicBezTo>
                  <a:lnTo>
                    <a:pt x="753" y="3619"/>
                  </a:lnTo>
                  <a:lnTo>
                    <a:pt x="753" y="2982"/>
                  </a:lnTo>
                  <a:cubicBezTo>
                    <a:pt x="1360" y="2779"/>
                    <a:pt x="1795" y="2201"/>
                    <a:pt x="1795" y="1535"/>
                  </a:cubicBezTo>
                  <a:cubicBezTo>
                    <a:pt x="1795" y="696"/>
                    <a:pt x="1129" y="1"/>
                    <a:pt x="2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48"/>
            <p:cNvSpPr/>
            <p:nvPr/>
          </p:nvSpPr>
          <p:spPr>
            <a:xfrm>
              <a:off x="-3265925" y="5345900"/>
              <a:ext cx="107850" cy="110725"/>
            </a:xfrm>
            <a:custGeom>
              <a:avLst/>
              <a:gdLst/>
              <a:ahLst/>
              <a:cxnLst/>
              <a:rect l="l" t="t" r="r" b="b"/>
              <a:pathLst>
                <a:path w="4314" h="4429" extrusionOk="0">
                  <a:moveTo>
                    <a:pt x="1679" y="2366"/>
                  </a:moveTo>
                  <a:cubicBezTo>
                    <a:pt x="1824" y="2366"/>
                    <a:pt x="1969" y="2417"/>
                    <a:pt x="2084" y="2518"/>
                  </a:cubicBezTo>
                  <a:cubicBezTo>
                    <a:pt x="2316" y="2750"/>
                    <a:pt x="2316" y="3126"/>
                    <a:pt x="2084" y="3329"/>
                  </a:cubicBezTo>
                  <a:cubicBezTo>
                    <a:pt x="1969" y="3444"/>
                    <a:pt x="1824" y="3502"/>
                    <a:pt x="1679" y="3502"/>
                  </a:cubicBezTo>
                  <a:cubicBezTo>
                    <a:pt x="1535" y="3502"/>
                    <a:pt x="1390" y="3444"/>
                    <a:pt x="1274" y="3329"/>
                  </a:cubicBezTo>
                  <a:cubicBezTo>
                    <a:pt x="1043" y="3126"/>
                    <a:pt x="1043" y="2750"/>
                    <a:pt x="1274" y="2518"/>
                  </a:cubicBezTo>
                  <a:cubicBezTo>
                    <a:pt x="1390" y="2417"/>
                    <a:pt x="1535" y="2366"/>
                    <a:pt x="1679" y="2366"/>
                  </a:cubicBezTo>
                  <a:close/>
                  <a:moveTo>
                    <a:pt x="3792" y="0"/>
                  </a:moveTo>
                  <a:lnTo>
                    <a:pt x="2837" y="58"/>
                  </a:lnTo>
                  <a:cubicBezTo>
                    <a:pt x="2605" y="58"/>
                    <a:pt x="2403" y="261"/>
                    <a:pt x="2374" y="521"/>
                  </a:cubicBezTo>
                  <a:cubicBezTo>
                    <a:pt x="2374" y="782"/>
                    <a:pt x="2605" y="1013"/>
                    <a:pt x="2866" y="1013"/>
                  </a:cubicBezTo>
                  <a:lnTo>
                    <a:pt x="2953" y="984"/>
                  </a:lnTo>
                  <a:lnTo>
                    <a:pt x="2374" y="1592"/>
                  </a:lnTo>
                  <a:cubicBezTo>
                    <a:pt x="2154" y="1482"/>
                    <a:pt x="1914" y="1427"/>
                    <a:pt x="1675" y="1427"/>
                  </a:cubicBezTo>
                  <a:cubicBezTo>
                    <a:pt x="1284" y="1427"/>
                    <a:pt x="896" y="1576"/>
                    <a:pt x="608" y="1882"/>
                  </a:cubicBezTo>
                  <a:cubicBezTo>
                    <a:pt x="1" y="2460"/>
                    <a:pt x="1" y="3415"/>
                    <a:pt x="608" y="4023"/>
                  </a:cubicBezTo>
                  <a:cubicBezTo>
                    <a:pt x="811" y="4226"/>
                    <a:pt x="1100" y="4371"/>
                    <a:pt x="1419" y="4428"/>
                  </a:cubicBezTo>
                  <a:lnTo>
                    <a:pt x="1882" y="4342"/>
                  </a:lnTo>
                  <a:cubicBezTo>
                    <a:pt x="2258" y="4255"/>
                    <a:pt x="2576" y="3994"/>
                    <a:pt x="2750" y="3647"/>
                  </a:cubicBezTo>
                  <a:cubicBezTo>
                    <a:pt x="2837" y="3387"/>
                    <a:pt x="2924" y="3213"/>
                    <a:pt x="2924" y="2952"/>
                  </a:cubicBezTo>
                  <a:lnTo>
                    <a:pt x="2924" y="2634"/>
                  </a:lnTo>
                  <a:lnTo>
                    <a:pt x="3040" y="2258"/>
                  </a:lnTo>
                  <a:lnTo>
                    <a:pt x="3618" y="1679"/>
                  </a:lnTo>
                  <a:lnTo>
                    <a:pt x="3618" y="1737"/>
                  </a:lnTo>
                  <a:cubicBezTo>
                    <a:pt x="3618" y="1910"/>
                    <a:pt x="3676" y="2084"/>
                    <a:pt x="3821" y="2171"/>
                  </a:cubicBezTo>
                  <a:cubicBezTo>
                    <a:pt x="4168" y="2055"/>
                    <a:pt x="4313" y="1795"/>
                    <a:pt x="4313" y="1505"/>
                  </a:cubicBezTo>
                  <a:lnTo>
                    <a:pt x="4313" y="666"/>
                  </a:lnTo>
                  <a:cubicBezTo>
                    <a:pt x="4313" y="348"/>
                    <a:pt x="4110" y="87"/>
                    <a:pt x="37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48"/>
            <p:cNvSpPr/>
            <p:nvPr/>
          </p:nvSpPr>
          <p:spPr>
            <a:xfrm>
              <a:off x="-3230475" y="5402325"/>
              <a:ext cx="47775" cy="54925"/>
            </a:xfrm>
            <a:custGeom>
              <a:avLst/>
              <a:gdLst/>
              <a:ahLst/>
              <a:cxnLst/>
              <a:rect l="l" t="t" r="r" b="b"/>
              <a:pathLst>
                <a:path w="1911" h="2197" extrusionOk="0">
                  <a:moveTo>
                    <a:pt x="1622" y="1"/>
                  </a:moveTo>
                  <a:lnTo>
                    <a:pt x="1216" y="377"/>
                  </a:lnTo>
                  <a:cubicBezTo>
                    <a:pt x="1332" y="898"/>
                    <a:pt x="1158" y="1390"/>
                    <a:pt x="811" y="1766"/>
                  </a:cubicBezTo>
                  <a:cubicBezTo>
                    <a:pt x="580" y="1969"/>
                    <a:pt x="319" y="2114"/>
                    <a:pt x="1" y="2171"/>
                  </a:cubicBezTo>
                  <a:cubicBezTo>
                    <a:pt x="94" y="2188"/>
                    <a:pt x="188" y="2196"/>
                    <a:pt x="280" y="2196"/>
                  </a:cubicBezTo>
                  <a:cubicBezTo>
                    <a:pt x="674" y="2196"/>
                    <a:pt x="1051" y="2048"/>
                    <a:pt x="1332" y="1766"/>
                  </a:cubicBezTo>
                  <a:cubicBezTo>
                    <a:pt x="1824" y="1274"/>
                    <a:pt x="1911" y="551"/>
                    <a:pt x="16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48"/>
            <p:cNvSpPr/>
            <p:nvPr/>
          </p:nvSpPr>
          <p:spPr>
            <a:xfrm>
              <a:off x="-3171125" y="5345175"/>
              <a:ext cx="21725" cy="56450"/>
            </a:xfrm>
            <a:custGeom>
              <a:avLst/>
              <a:gdLst/>
              <a:ahLst/>
              <a:cxnLst/>
              <a:rect l="l" t="t" r="r" b="b"/>
              <a:pathLst>
                <a:path w="869" h="2258" extrusionOk="0">
                  <a:moveTo>
                    <a:pt x="347" y="0"/>
                  </a:moveTo>
                  <a:lnTo>
                    <a:pt x="0" y="29"/>
                  </a:lnTo>
                  <a:cubicBezTo>
                    <a:pt x="58" y="58"/>
                    <a:pt x="116" y="87"/>
                    <a:pt x="174" y="145"/>
                  </a:cubicBezTo>
                  <a:cubicBezTo>
                    <a:pt x="290" y="232"/>
                    <a:pt x="318" y="377"/>
                    <a:pt x="318" y="492"/>
                  </a:cubicBezTo>
                  <a:lnTo>
                    <a:pt x="232" y="1824"/>
                  </a:lnTo>
                  <a:cubicBezTo>
                    <a:pt x="232" y="1968"/>
                    <a:pt x="145" y="2113"/>
                    <a:pt x="29" y="2171"/>
                  </a:cubicBezTo>
                  <a:cubicBezTo>
                    <a:pt x="87" y="2229"/>
                    <a:pt x="174" y="2258"/>
                    <a:pt x="261" y="2258"/>
                  </a:cubicBezTo>
                  <a:lnTo>
                    <a:pt x="290" y="2258"/>
                  </a:lnTo>
                  <a:cubicBezTo>
                    <a:pt x="550" y="2258"/>
                    <a:pt x="753" y="2055"/>
                    <a:pt x="753" y="1824"/>
                  </a:cubicBezTo>
                  <a:lnTo>
                    <a:pt x="839" y="492"/>
                  </a:lnTo>
                  <a:cubicBezTo>
                    <a:pt x="868" y="377"/>
                    <a:pt x="810" y="232"/>
                    <a:pt x="724" y="145"/>
                  </a:cubicBezTo>
                  <a:cubicBezTo>
                    <a:pt x="608" y="58"/>
                    <a:pt x="492"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48"/>
            <p:cNvSpPr/>
            <p:nvPr/>
          </p:nvSpPr>
          <p:spPr>
            <a:xfrm>
              <a:off x="-3536525" y="5324175"/>
              <a:ext cx="44875" cy="136925"/>
            </a:xfrm>
            <a:custGeom>
              <a:avLst/>
              <a:gdLst/>
              <a:ahLst/>
              <a:cxnLst/>
              <a:rect l="l" t="t" r="r" b="b"/>
              <a:pathLst>
                <a:path w="1795" h="5477" extrusionOk="0">
                  <a:moveTo>
                    <a:pt x="290" y="1"/>
                  </a:moveTo>
                  <a:cubicBezTo>
                    <a:pt x="203" y="1"/>
                    <a:pt x="87" y="30"/>
                    <a:pt x="0" y="30"/>
                  </a:cubicBezTo>
                  <a:cubicBezTo>
                    <a:pt x="724" y="175"/>
                    <a:pt x="1274" y="782"/>
                    <a:pt x="1274" y="1535"/>
                  </a:cubicBezTo>
                  <a:cubicBezTo>
                    <a:pt x="1274" y="2201"/>
                    <a:pt x="839" y="2779"/>
                    <a:pt x="232" y="2982"/>
                  </a:cubicBezTo>
                  <a:lnTo>
                    <a:pt x="232" y="3619"/>
                  </a:lnTo>
                  <a:lnTo>
                    <a:pt x="434" y="3619"/>
                  </a:lnTo>
                  <a:cubicBezTo>
                    <a:pt x="695" y="3619"/>
                    <a:pt x="897" y="3821"/>
                    <a:pt x="897" y="4082"/>
                  </a:cubicBezTo>
                  <a:cubicBezTo>
                    <a:pt x="897" y="4342"/>
                    <a:pt x="695" y="4574"/>
                    <a:pt x="434" y="4574"/>
                  </a:cubicBezTo>
                  <a:lnTo>
                    <a:pt x="232" y="4574"/>
                  </a:lnTo>
                  <a:lnTo>
                    <a:pt x="232" y="5008"/>
                  </a:lnTo>
                  <a:cubicBezTo>
                    <a:pt x="232" y="5182"/>
                    <a:pt x="145" y="5326"/>
                    <a:pt x="29" y="5384"/>
                  </a:cubicBezTo>
                  <a:cubicBezTo>
                    <a:pt x="109" y="5448"/>
                    <a:pt x="200" y="5477"/>
                    <a:pt x="290" y="5477"/>
                  </a:cubicBezTo>
                  <a:cubicBezTo>
                    <a:pt x="525" y="5477"/>
                    <a:pt x="753" y="5280"/>
                    <a:pt x="753" y="5008"/>
                  </a:cubicBezTo>
                  <a:lnTo>
                    <a:pt x="753" y="4574"/>
                  </a:lnTo>
                  <a:lnTo>
                    <a:pt x="955" y="4574"/>
                  </a:lnTo>
                  <a:cubicBezTo>
                    <a:pt x="1216" y="4574"/>
                    <a:pt x="1447" y="4342"/>
                    <a:pt x="1447" y="4082"/>
                  </a:cubicBezTo>
                  <a:cubicBezTo>
                    <a:pt x="1418" y="3821"/>
                    <a:pt x="1216" y="3619"/>
                    <a:pt x="955" y="3619"/>
                  </a:cubicBezTo>
                  <a:lnTo>
                    <a:pt x="753" y="3619"/>
                  </a:lnTo>
                  <a:lnTo>
                    <a:pt x="753" y="2982"/>
                  </a:lnTo>
                  <a:cubicBezTo>
                    <a:pt x="1360" y="2779"/>
                    <a:pt x="1795" y="2201"/>
                    <a:pt x="1795" y="1535"/>
                  </a:cubicBezTo>
                  <a:cubicBezTo>
                    <a:pt x="1795" y="696"/>
                    <a:pt x="1129" y="1"/>
                    <a:pt x="290" y="1"/>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48"/>
            <p:cNvSpPr/>
            <p:nvPr/>
          </p:nvSpPr>
          <p:spPr>
            <a:xfrm>
              <a:off x="-3230475" y="5402325"/>
              <a:ext cx="47775" cy="54925"/>
            </a:xfrm>
            <a:custGeom>
              <a:avLst/>
              <a:gdLst/>
              <a:ahLst/>
              <a:cxnLst/>
              <a:rect l="l" t="t" r="r" b="b"/>
              <a:pathLst>
                <a:path w="1911" h="2197" extrusionOk="0">
                  <a:moveTo>
                    <a:pt x="1622" y="1"/>
                  </a:moveTo>
                  <a:lnTo>
                    <a:pt x="1216" y="377"/>
                  </a:lnTo>
                  <a:cubicBezTo>
                    <a:pt x="1332" y="898"/>
                    <a:pt x="1158" y="1390"/>
                    <a:pt x="811" y="1766"/>
                  </a:cubicBezTo>
                  <a:cubicBezTo>
                    <a:pt x="580" y="1969"/>
                    <a:pt x="319" y="2114"/>
                    <a:pt x="1" y="2171"/>
                  </a:cubicBezTo>
                  <a:cubicBezTo>
                    <a:pt x="94" y="2188"/>
                    <a:pt x="188" y="2196"/>
                    <a:pt x="280" y="2196"/>
                  </a:cubicBezTo>
                  <a:cubicBezTo>
                    <a:pt x="674" y="2196"/>
                    <a:pt x="1051" y="2048"/>
                    <a:pt x="1332" y="1766"/>
                  </a:cubicBezTo>
                  <a:cubicBezTo>
                    <a:pt x="1824" y="1274"/>
                    <a:pt x="1911" y="551"/>
                    <a:pt x="1622" y="1"/>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48"/>
            <p:cNvSpPr/>
            <p:nvPr/>
          </p:nvSpPr>
          <p:spPr>
            <a:xfrm>
              <a:off x="-3171125" y="5345175"/>
              <a:ext cx="21725" cy="56450"/>
            </a:xfrm>
            <a:custGeom>
              <a:avLst/>
              <a:gdLst/>
              <a:ahLst/>
              <a:cxnLst/>
              <a:rect l="l" t="t" r="r" b="b"/>
              <a:pathLst>
                <a:path w="869" h="2258" extrusionOk="0">
                  <a:moveTo>
                    <a:pt x="347" y="0"/>
                  </a:moveTo>
                  <a:lnTo>
                    <a:pt x="0" y="29"/>
                  </a:lnTo>
                  <a:cubicBezTo>
                    <a:pt x="58" y="58"/>
                    <a:pt x="116" y="87"/>
                    <a:pt x="174" y="145"/>
                  </a:cubicBezTo>
                  <a:cubicBezTo>
                    <a:pt x="290" y="232"/>
                    <a:pt x="318" y="377"/>
                    <a:pt x="318" y="492"/>
                  </a:cubicBezTo>
                  <a:lnTo>
                    <a:pt x="232" y="1824"/>
                  </a:lnTo>
                  <a:cubicBezTo>
                    <a:pt x="232" y="1968"/>
                    <a:pt x="145" y="2113"/>
                    <a:pt x="29" y="2171"/>
                  </a:cubicBezTo>
                  <a:cubicBezTo>
                    <a:pt x="87" y="2229"/>
                    <a:pt x="174" y="2258"/>
                    <a:pt x="261" y="2258"/>
                  </a:cubicBezTo>
                  <a:lnTo>
                    <a:pt x="290" y="2258"/>
                  </a:lnTo>
                  <a:cubicBezTo>
                    <a:pt x="550" y="2258"/>
                    <a:pt x="753" y="2055"/>
                    <a:pt x="753" y="1824"/>
                  </a:cubicBezTo>
                  <a:lnTo>
                    <a:pt x="839" y="492"/>
                  </a:lnTo>
                  <a:cubicBezTo>
                    <a:pt x="868" y="377"/>
                    <a:pt x="810" y="232"/>
                    <a:pt x="724" y="145"/>
                  </a:cubicBezTo>
                  <a:cubicBezTo>
                    <a:pt x="608" y="58"/>
                    <a:pt x="492" y="0"/>
                    <a:pt x="347" y="0"/>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48"/>
            <p:cNvSpPr/>
            <p:nvPr/>
          </p:nvSpPr>
          <p:spPr>
            <a:xfrm>
              <a:off x="-3540875" y="5486275"/>
              <a:ext cx="85400" cy="69475"/>
            </a:xfrm>
            <a:custGeom>
              <a:avLst/>
              <a:gdLst/>
              <a:ahLst/>
              <a:cxnLst/>
              <a:rect l="l" t="t" r="r" b="b"/>
              <a:pathLst>
                <a:path w="3416" h="2779" extrusionOk="0">
                  <a:moveTo>
                    <a:pt x="2258" y="0"/>
                  </a:moveTo>
                  <a:cubicBezTo>
                    <a:pt x="2403" y="0"/>
                    <a:pt x="2489" y="87"/>
                    <a:pt x="2489" y="203"/>
                  </a:cubicBezTo>
                  <a:cubicBezTo>
                    <a:pt x="2489" y="1621"/>
                    <a:pt x="1390" y="2750"/>
                    <a:pt x="0" y="2779"/>
                  </a:cubicBezTo>
                  <a:lnTo>
                    <a:pt x="840" y="2779"/>
                  </a:lnTo>
                  <a:cubicBezTo>
                    <a:pt x="2258" y="2779"/>
                    <a:pt x="3387" y="1621"/>
                    <a:pt x="3387" y="203"/>
                  </a:cubicBezTo>
                  <a:cubicBezTo>
                    <a:pt x="3416" y="87"/>
                    <a:pt x="3300" y="0"/>
                    <a:pt x="3184" y="0"/>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48"/>
            <p:cNvSpPr/>
            <p:nvPr/>
          </p:nvSpPr>
          <p:spPr>
            <a:xfrm>
              <a:off x="-3217450" y="5486275"/>
              <a:ext cx="84700" cy="69475"/>
            </a:xfrm>
            <a:custGeom>
              <a:avLst/>
              <a:gdLst/>
              <a:ahLst/>
              <a:cxnLst/>
              <a:rect l="l" t="t" r="r" b="b"/>
              <a:pathLst>
                <a:path w="3388" h="2779" extrusionOk="0">
                  <a:moveTo>
                    <a:pt x="2258" y="0"/>
                  </a:moveTo>
                  <a:cubicBezTo>
                    <a:pt x="2374" y="0"/>
                    <a:pt x="2490" y="87"/>
                    <a:pt x="2490" y="203"/>
                  </a:cubicBezTo>
                  <a:cubicBezTo>
                    <a:pt x="2490" y="1621"/>
                    <a:pt x="1361" y="2750"/>
                    <a:pt x="1" y="2779"/>
                  </a:cubicBezTo>
                  <a:lnTo>
                    <a:pt x="840" y="2779"/>
                  </a:lnTo>
                  <a:cubicBezTo>
                    <a:pt x="2229" y="2779"/>
                    <a:pt x="3387" y="1621"/>
                    <a:pt x="3387" y="203"/>
                  </a:cubicBezTo>
                  <a:cubicBezTo>
                    <a:pt x="3387" y="87"/>
                    <a:pt x="3300" y="0"/>
                    <a:pt x="3155" y="0"/>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48"/>
            <p:cNvSpPr/>
            <p:nvPr/>
          </p:nvSpPr>
          <p:spPr>
            <a:xfrm>
              <a:off x="-3601650" y="5555725"/>
              <a:ext cx="468900" cy="28975"/>
            </a:xfrm>
            <a:custGeom>
              <a:avLst/>
              <a:gdLst/>
              <a:ahLst/>
              <a:cxnLst/>
              <a:rect l="l" t="t" r="r" b="b"/>
              <a:pathLst>
                <a:path w="18756" h="1159" extrusionOk="0">
                  <a:moveTo>
                    <a:pt x="521" y="1"/>
                  </a:moveTo>
                  <a:cubicBezTo>
                    <a:pt x="290" y="1"/>
                    <a:pt x="116" y="116"/>
                    <a:pt x="0" y="319"/>
                  </a:cubicBezTo>
                  <a:lnTo>
                    <a:pt x="17424" y="319"/>
                  </a:lnTo>
                  <a:cubicBezTo>
                    <a:pt x="17742" y="319"/>
                    <a:pt x="18003" y="550"/>
                    <a:pt x="18003" y="869"/>
                  </a:cubicBezTo>
                  <a:lnTo>
                    <a:pt x="18003" y="898"/>
                  </a:lnTo>
                  <a:cubicBezTo>
                    <a:pt x="18003" y="985"/>
                    <a:pt x="17974" y="1071"/>
                    <a:pt x="17945" y="1158"/>
                  </a:cubicBezTo>
                  <a:lnTo>
                    <a:pt x="18205" y="1158"/>
                  </a:lnTo>
                  <a:cubicBezTo>
                    <a:pt x="18523" y="1158"/>
                    <a:pt x="18755" y="898"/>
                    <a:pt x="18755" y="579"/>
                  </a:cubicBezTo>
                  <a:cubicBezTo>
                    <a:pt x="18755" y="261"/>
                    <a:pt x="18495" y="1"/>
                    <a:pt x="18176" y="1"/>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48"/>
            <p:cNvSpPr/>
            <p:nvPr/>
          </p:nvSpPr>
          <p:spPr>
            <a:xfrm>
              <a:off x="-3428000" y="5528950"/>
              <a:ext cx="110725" cy="209150"/>
            </a:xfrm>
            <a:custGeom>
              <a:avLst/>
              <a:gdLst/>
              <a:ahLst/>
              <a:cxnLst/>
              <a:rect l="l" t="t" r="r" b="b"/>
              <a:pathLst>
                <a:path w="4429" h="8366" extrusionOk="0">
                  <a:moveTo>
                    <a:pt x="1940" y="1"/>
                  </a:moveTo>
                  <a:cubicBezTo>
                    <a:pt x="1390" y="174"/>
                    <a:pt x="956" y="666"/>
                    <a:pt x="869" y="1274"/>
                  </a:cubicBezTo>
                  <a:lnTo>
                    <a:pt x="0" y="8365"/>
                  </a:lnTo>
                  <a:lnTo>
                    <a:pt x="4429" y="8365"/>
                  </a:lnTo>
                  <a:lnTo>
                    <a:pt x="3531" y="1274"/>
                  </a:lnTo>
                  <a:cubicBezTo>
                    <a:pt x="3474" y="666"/>
                    <a:pt x="3039" y="174"/>
                    <a:pt x="24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48"/>
            <p:cNvSpPr/>
            <p:nvPr/>
          </p:nvSpPr>
          <p:spPr>
            <a:xfrm>
              <a:off x="-3383150" y="5555000"/>
              <a:ext cx="30425" cy="29700"/>
            </a:xfrm>
            <a:custGeom>
              <a:avLst/>
              <a:gdLst/>
              <a:ahLst/>
              <a:cxnLst/>
              <a:rect l="l" t="t" r="r" b="b"/>
              <a:pathLst>
                <a:path w="1217" h="1188" extrusionOk="0">
                  <a:moveTo>
                    <a:pt x="609" y="1"/>
                  </a:moveTo>
                  <a:cubicBezTo>
                    <a:pt x="290" y="1"/>
                    <a:pt x="1" y="261"/>
                    <a:pt x="1" y="579"/>
                  </a:cubicBezTo>
                  <a:cubicBezTo>
                    <a:pt x="1" y="927"/>
                    <a:pt x="290" y="1187"/>
                    <a:pt x="609" y="1187"/>
                  </a:cubicBezTo>
                  <a:cubicBezTo>
                    <a:pt x="927" y="1187"/>
                    <a:pt x="1216" y="927"/>
                    <a:pt x="1216" y="579"/>
                  </a:cubicBezTo>
                  <a:cubicBezTo>
                    <a:pt x="1216" y="261"/>
                    <a:pt x="927"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48"/>
            <p:cNvSpPr/>
            <p:nvPr/>
          </p:nvSpPr>
          <p:spPr>
            <a:xfrm>
              <a:off x="-3379525" y="5527500"/>
              <a:ext cx="71650" cy="210600"/>
            </a:xfrm>
            <a:custGeom>
              <a:avLst/>
              <a:gdLst/>
              <a:ahLst/>
              <a:cxnLst/>
              <a:rect l="l" t="t" r="r" b="b"/>
              <a:pathLst>
                <a:path w="2866" h="8424" extrusionOk="0">
                  <a:moveTo>
                    <a:pt x="464" y="1"/>
                  </a:moveTo>
                  <a:cubicBezTo>
                    <a:pt x="319" y="1"/>
                    <a:pt x="145" y="30"/>
                    <a:pt x="1" y="59"/>
                  </a:cubicBezTo>
                  <a:cubicBezTo>
                    <a:pt x="579" y="232"/>
                    <a:pt x="1014" y="724"/>
                    <a:pt x="1071" y="1332"/>
                  </a:cubicBezTo>
                  <a:lnTo>
                    <a:pt x="1940" y="8423"/>
                  </a:lnTo>
                  <a:lnTo>
                    <a:pt x="2866" y="8423"/>
                  </a:lnTo>
                  <a:lnTo>
                    <a:pt x="1998" y="1332"/>
                  </a:lnTo>
                  <a:cubicBezTo>
                    <a:pt x="1882" y="580"/>
                    <a:pt x="1245" y="1"/>
                    <a:pt x="4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48"/>
            <p:cNvSpPr/>
            <p:nvPr/>
          </p:nvSpPr>
          <p:spPr>
            <a:xfrm>
              <a:off x="-3379525" y="5527500"/>
              <a:ext cx="71650" cy="210600"/>
            </a:xfrm>
            <a:custGeom>
              <a:avLst/>
              <a:gdLst/>
              <a:ahLst/>
              <a:cxnLst/>
              <a:rect l="l" t="t" r="r" b="b"/>
              <a:pathLst>
                <a:path w="2866" h="8424" extrusionOk="0">
                  <a:moveTo>
                    <a:pt x="464" y="1"/>
                  </a:moveTo>
                  <a:cubicBezTo>
                    <a:pt x="319" y="1"/>
                    <a:pt x="145" y="30"/>
                    <a:pt x="1" y="59"/>
                  </a:cubicBezTo>
                  <a:cubicBezTo>
                    <a:pt x="579" y="232"/>
                    <a:pt x="1014" y="724"/>
                    <a:pt x="1071" y="1332"/>
                  </a:cubicBezTo>
                  <a:lnTo>
                    <a:pt x="1940" y="8423"/>
                  </a:lnTo>
                  <a:lnTo>
                    <a:pt x="2866" y="8423"/>
                  </a:lnTo>
                  <a:lnTo>
                    <a:pt x="1998" y="1332"/>
                  </a:lnTo>
                  <a:cubicBezTo>
                    <a:pt x="1882" y="580"/>
                    <a:pt x="1245" y="1"/>
                    <a:pt x="464" y="1"/>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48"/>
            <p:cNvSpPr/>
            <p:nvPr/>
          </p:nvSpPr>
          <p:spPr>
            <a:xfrm>
              <a:off x="-3475025" y="5651950"/>
              <a:ext cx="201175" cy="98450"/>
            </a:xfrm>
            <a:custGeom>
              <a:avLst/>
              <a:gdLst/>
              <a:ahLst/>
              <a:cxnLst/>
              <a:rect l="l" t="t" r="r" b="b"/>
              <a:pathLst>
                <a:path w="8047" h="3938" extrusionOk="0">
                  <a:moveTo>
                    <a:pt x="1795" y="1"/>
                  </a:moveTo>
                  <a:cubicBezTo>
                    <a:pt x="1332" y="1"/>
                    <a:pt x="926" y="319"/>
                    <a:pt x="811" y="753"/>
                  </a:cubicBezTo>
                  <a:lnTo>
                    <a:pt x="58" y="3561"/>
                  </a:lnTo>
                  <a:cubicBezTo>
                    <a:pt x="0" y="3735"/>
                    <a:pt x="145" y="3937"/>
                    <a:pt x="348" y="3937"/>
                  </a:cubicBezTo>
                  <a:lnTo>
                    <a:pt x="7699" y="3937"/>
                  </a:lnTo>
                  <a:cubicBezTo>
                    <a:pt x="7902" y="3937"/>
                    <a:pt x="8046" y="3763"/>
                    <a:pt x="7988" y="3561"/>
                  </a:cubicBezTo>
                  <a:lnTo>
                    <a:pt x="7236" y="753"/>
                  </a:lnTo>
                  <a:cubicBezTo>
                    <a:pt x="7091" y="319"/>
                    <a:pt x="6715" y="1"/>
                    <a:pt x="6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48"/>
            <p:cNvSpPr/>
            <p:nvPr/>
          </p:nvSpPr>
          <p:spPr>
            <a:xfrm>
              <a:off x="-3328150" y="5651950"/>
              <a:ext cx="67325" cy="98450"/>
            </a:xfrm>
            <a:custGeom>
              <a:avLst/>
              <a:gdLst/>
              <a:ahLst/>
              <a:cxnLst/>
              <a:rect l="l" t="t" r="r" b="b"/>
              <a:pathLst>
                <a:path w="2693" h="3938" extrusionOk="0">
                  <a:moveTo>
                    <a:pt x="1" y="1"/>
                  </a:moveTo>
                  <a:cubicBezTo>
                    <a:pt x="435" y="1"/>
                    <a:pt x="840" y="319"/>
                    <a:pt x="985" y="753"/>
                  </a:cubicBezTo>
                  <a:lnTo>
                    <a:pt x="1737" y="3561"/>
                  </a:lnTo>
                  <a:cubicBezTo>
                    <a:pt x="1795" y="3735"/>
                    <a:pt x="1650" y="3937"/>
                    <a:pt x="1448" y="3937"/>
                  </a:cubicBezTo>
                  <a:lnTo>
                    <a:pt x="2345" y="3937"/>
                  </a:lnTo>
                  <a:cubicBezTo>
                    <a:pt x="2547" y="3937"/>
                    <a:pt x="2692" y="3763"/>
                    <a:pt x="2663" y="3561"/>
                  </a:cubicBezTo>
                  <a:lnTo>
                    <a:pt x="1882" y="753"/>
                  </a:lnTo>
                  <a:cubicBezTo>
                    <a:pt x="1766" y="319"/>
                    <a:pt x="1361" y="1"/>
                    <a:pt x="8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48"/>
            <p:cNvSpPr/>
            <p:nvPr/>
          </p:nvSpPr>
          <p:spPr>
            <a:xfrm>
              <a:off x="-3328150" y="5651950"/>
              <a:ext cx="67325" cy="98450"/>
            </a:xfrm>
            <a:custGeom>
              <a:avLst/>
              <a:gdLst/>
              <a:ahLst/>
              <a:cxnLst/>
              <a:rect l="l" t="t" r="r" b="b"/>
              <a:pathLst>
                <a:path w="2693" h="3938" extrusionOk="0">
                  <a:moveTo>
                    <a:pt x="1" y="1"/>
                  </a:moveTo>
                  <a:cubicBezTo>
                    <a:pt x="435" y="1"/>
                    <a:pt x="840" y="319"/>
                    <a:pt x="985" y="753"/>
                  </a:cubicBezTo>
                  <a:lnTo>
                    <a:pt x="1737" y="3561"/>
                  </a:lnTo>
                  <a:cubicBezTo>
                    <a:pt x="1795" y="3735"/>
                    <a:pt x="1650" y="3937"/>
                    <a:pt x="1448" y="3937"/>
                  </a:cubicBezTo>
                  <a:lnTo>
                    <a:pt x="2345" y="3937"/>
                  </a:lnTo>
                  <a:cubicBezTo>
                    <a:pt x="2547" y="3937"/>
                    <a:pt x="2692" y="3763"/>
                    <a:pt x="2663" y="3561"/>
                  </a:cubicBezTo>
                  <a:lnTo>
                    <a:pt x="1882" y="753"/>
                  </a:lnTo>
                  <a:cubicBezTo>
                    <a:pt x="1766" y="319"/>
                    <a:pt x="1361" y="1"/>
                    <a:pt x="898" y="1"/>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9" name="Google Shape;3819;p48"/>
          <p:cNvGrpSpPr/>
          <p:nvPr/>
        </p:nvGrpSpPr>
        <p:grpSpPr>
          <a:xfrm rot="-6368200" flipH="1">
            <a:off x="640766" y="364544"/>
            <a:ext cx="410757" cy="501050"/>
            <a:chOff x="8414525" y="299822"/>
            <a:chExt cx="410801" cy="501103"/>
          </a:xfrm>
        </p:grpSpPr>
        <p:sp>
          <p:nvSpPr>
            <p:cNvPr id="3820" name="Google Shape;3820;p48"/>
            <p:cNvSpPr/>
            <p:nvPr/>
          </p:nvSpPr>
          <p:spPr>
            <a:xfrm>
              <a:off x="8414525" y="686696"/>
              <a:ext cx="167871" cy="114229"/>
            </a:xfrm>
            <a:custGeom>
              <a:avLst/>
              <a:gdLst/>
              <a:ahLst/>
              <a:cxnLst/>
              <a:rect l="l" t="t" r="r" b="b"/>
              <a:pathLst>
                <a:path w="1740" h="1184" extrusionOk="0">
                  <a:moveTo>
                    <a:pt x="371" y="1"/>
                  </a:moveTo>
                  <a:cubicBezTo>
                    <a:pt x="152" y="1"/>
                    <a:pt x="1" y="333"/>
                    <a:pt x="235" y="501"/>
                  </a:cubicBezTo>
                  <a:cubicBezTo>
                    <a:pt x="439" y="643"/>
                    <a:pt x="643" y="786"/>
                    <a:pt x="846" y="928"/>
                  </a:cubicBezTo>
                  <a:cubicBezTo>
                    <a:pt x="968" y="1030"/>
                    <a:pt x="1111" y="1132"/>
                    <a:pt x="1254" y="1173"/>
                  </a:cubicBezTo>
                  <a:cubicBezTo>
                    <a:pt x="1284" y="1180"/>
                    <a:pt x="1314" y="1184"/>
                    <a:pt x="1342" y="1184"/>
                  </a:cubicBezTo>
                  <a:cubicBezTo>
                    <a:pt x="1625" y="1184"/>
                    <a:pt x="1739" y="831"/>
                    <a:pt x="1498" y="664"/>
                  </a:cubicBezTo>
                  <a:lnTo>
                    <a:pt x="1518" y="664"/>
                  </a:lnTo>
                  <a:cubicBezTo>
                    <a:pt x="1396" y="542"/>
                    <a:pt x="1254" y="480"/>
                    <a:pt x="1152" y="358"/>
                  </a:cubicBezTo>
                  <a:cubicBezTo>
                    <a:pt x="1081" y="273"/>
                    <a:pt x="1010" y="237"/>
                    <a:pt x="939" y="237"/>
                  </a:cubicBezTo>
                  <a:cubicBezTo>
                    <a:pt x="908" y="237"/>
                    <a:pt x="877" y="244"/>
                    <a:pt x="846" y="256"/>
                  </a:cubicBezTo>
                  <a:cubicBezTo>
                    <a:pt x="744" y="195"/>
                    <a:pt x="622" y="114"/>
                    <a:pt x="520" y="53"/>
                  </a:cubicBezTo>
                  <a:cubicBezTo>
                    <a:pt x="470" y="17"/>
                    <a:pt x="419" y="1"/>
                    <a:pt x="3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48"/>
            <p:cNvSpPr/>
            <p:nvPr/>
          </p:nvSpPr>
          <p:spPr>
            <a:xfrm>
              <a:off x="8507915" y="563205"/>
              <a:ext cx="149444" cy="130052"/>
            </a:xfrm>
            <a:custGeom>
              <a:avLst/>
              <a:gdLst/>
              <a:ahLst/>
              <a:cxnLst/>
              <a:rect l="l" t="t" r="r" b="b"/>
              <a:pathLst>
                <a:path w="1549" h="1348" extrusionOk="0">
                  <a:moveTo>
                    <a:pt x="356" y="0"/>
                  </a:moveTo>
                  <a:cubicBezTo>
                    <a:pt x="282" y="0"/>
                    <a:pt x="206" y="27"/>
                    <a:pt x="143" y="90"/>
                  </a:cubicBezTo>
                  <a:cubicBezTo>
                    <a:pt x="21" y="192"/>
                    <a:pt x="0" y="416"/>
                    <a:pt x="123" y="539"/>
                  </a:cubicBezTo>
                  <a:cubicBezTo>
                    <a:pt x="265" y="681"/>
                    <a:pt x="408" y="824"/>
                    <a:pt x="550" y="946"/>
                  </a:cubicBezTo>
                  <a:cubicBezTo>
                    <a:pt x="693" y="1068"/>
                    <a:pt x="835" y="1211"/>
                    <a:pt x="998" y="1292"/>
                  </a:cubicBezTo>
                  <a:cubicBezTo>
                    <a:pt x="1060" y="1327"/>
                    <a:pt x="1125" y="1347"/>
                    <a:pt x="1189" y="1347"/>
                  </a:cubicBezTo>
                  <a:cubicBezTo>
                    <a:pt x="1274" y="1347"/>
                    <a:pt x="1356" y="1312"/>
                    <a:pt x="1426" y="1231"/>
                  </a:cubicBezTo>
                  <a:cubicBezTo>
                    <a:pt x="1528" y="1109"/>
                    <a:pt x="1548" y="905"/>
                    <a:pt x="1426" y="783"/>
                  </a:cubicBezTo>
                  <a:cubicBezTo>
                    <a:pt x="1182" y="539"/>
                    <a:pt x="876" y="355"/>
                    <a:pt x="611" y="111"/>
                  </a:cubicBezTo>
                  <a:cubicBezTo>
                    <a:pt x="543" y="43"/>
                    <a:pt x="450" y="0"/>
                    <a:pt x="3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48"/>
            <p:cNvSpPr/>
            <p:nvPr/>
          </p:nvSpPr>
          <p:spPr>
            <a:xfrm>
              <a:off x="8600244" y="419358"/>
              <a:ext cx="123877" cy="115387"/>
            </a:xfrm>
            <a:custGeom>
              <a:avLst/>
              <a:gdLst/>
              <a:ahLst/>
              <a:cxnLst/>
              <a:rect l="l" t="t" r="r" b="b"/>
              <a:pathLst>
                <a:path w="1284" h="1196" extrusionOk="0">
                  <a:moveTo>
                    <a:pt x="344" y="1"/>
                  </a:moveTo>
                  <a:cubicBezTo>
                    <a:pt x="273" y="1"/>
                    <a:pt x="203" y="23"/>
                    <a:pt x="143" y="74"/>
                  </a:cubicBezTo>
                  <a:cubicBezTo>
                    <a:pt x="21" y="197"/>
                    <a:pt x="1" y="400"/>
                    <a:pt x="123" y="522"/>
                  </a:cubicBezTo>
                  <a:cubicBezTo>
                    <a:pt x="306" y="706"/>
                    <a:pt x="469" y="889"/>
                    <a:pt x="652" y="1093"/>
                  </a:cubicBezTo>
                  <a:cubicBezTo>
                    <a:pt x="719" y="1159"/>
                    <a:pt x="809" y="1195"/>
                    <a:pt x="900" y="1195"/>
                  </a:cubicBezTo>
                  <a:cubicBezTo>
                    <a:pt x="977" y="1195"/>
                    <a:pt x="1055" y="1169"/>
                    <a:pt x="1121" y="1113"/>
                  </a:cubicBezTo>
                  <a:cubicBezTo>
                    <a:pt x="1243" y="1011"/>
                    <a:pt x="1284" y="767"/>
                    <a:pt x="1162" y="645"/>
                  </a:cubicBezTo>
                  <a:cubicBezTo>
                    <a:pt x="978" y="461"/>
                    <a:pt x="795" y="298"/>
                    <a:pt x="612" y="115"/>
                  </a:cubicBezTo>
                  <a:cubicBezTo>
                    <a:pt x="541" y="44"/>
                    <a:pt x="442"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48"/>
            <p:cNvSpPr/>
            <p:nvPr/>
          </p:nvSpPr>
          <p:spPr>
            <a:xfrm>
              <a:off x="8651377" y="299822"/>
              <a:ext cx="173949" cy="158127"/>
            </a:xfrm>
            <a:custGeom>
              <a:avLst/>
              <a:gdLst/>
              <a:ahLst/>
              <a:cxnLst/>
              <a:rect l="l" t="t" r="r" b="b"/>
              <a:pathLst>
                <a:path w="1803" h="1639" extrusionOk="0">
                  <a:moveTo>
                    <a:pt x="404" y="0"/>
                  </a:moveTo>
                  <a:cubicBezTo>
                    <a:pt x="289" y="0"/>
                    <a:pt x="169" y="59"/>
                    <a:pt x="102" y="153"/>
                  </a:cubicBezTo>
                  <a:cubicBezTo>
                    <a:pt x="0" y="316"/>
                    <a:pt x="61" y="499"/>
                    <a:pt x="204" y="601"/>
                  </a:cubicBezTo>
                  <a:cubicBezTo>
                    <a:pt x="530" y="886"/>
                    <a:pt x="815" y="1191"/>
                    <a:pt x="1080" y="1517"/>
                  </a:cubicBezTo>
                  <a:cubicBezTo>
                    <a:pt x="1145" y="1603"/>
                    <a:pt x="1228" y="1639"/>
                    <a:pt x="1310" y="1639"/>
                  </a:cubicBezTo>
                  <a:cubicBezTo>
                    <a:pt x="1557" y="1639"/>
                    <a:pt x="1803" y="1314"/>
                    <a:pt x="1589" y="1069"/>
                  </a:cubicBezTo>
                  <a:cubicBezTo>
                    <a:pt x="1283" y="682"/>
                    <a:pt x="937" y="356"/>
                    <a:pt x="570" y="51"/>
                  </a:cubicBezTo>
                  <a:cubicBezTo>
                    <a:pt x="522" y="16"/>
                    <a:pt x="463" y="0"/>
                    <a:pt x="4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24" name="Google Shape;3824;p48"/>
          <p:cNvSpPr/>
          <p:nvPr/>
        </p:nvSpPr>
        <p:spPr>
          <a:xfrm rot="843390">
            <a:off x="7265340" y="1412035"/>
            <a:ext cx="447550" cy="468913"/>
          </a:xfrm>
          <a:custGeom>
            <a:avLst/>
            <a:gdLst/>
            <a:ahLst/>
            <a:cxnLst/>
            <a:rect l="l" t="t" r="r" b="b"/>
            <a:pathLst>
              <a:path w="7458" h="7814" extrusionOk="0">
                <a:moveTo>
                  <a:pt x="2651" y="2675"/>
                </a:moveTo>
                <a:cubicBezTo>
                  <a:pt x="2984" y="2675"/>
                  <a:pt x="3634" y="3159"/>
                  <a:pt x="3771" y="3378"/>
                </a:cubicBezTo>
                <a:cubicBezTo>
                  <a:pt x="3812" y="3460"/>
                  <a:pt x="3852" y="3541"/>
                  <a:pt x="3893" y="3643"/>
                </a:cubicBezTo>
                <a:cubicBezTo>
                  <a:pt x="3853" y="3644"/>
                  <a:pt x="3812" y="3645"/>
                  <a:pt x="3770" y="3645"/>
                </a:cubicBezTo>
                <a:cubicBezTo>
                  <a:pt x="3213" y="3645"/>
                  <a:pt x="2621" y="3512"/>
                  <a:pt x="2488" y="3113"/>
                </a:cubicBezTo>
                <a:cubicBezTo>
                  <a:pt x="2401" y="2792"/>
                  <a:pt x="2488" y="2675"/>
                  <a:pt x="2651" y="2675"/>
                </a:cubicBezTo>
                <a:close/>
                <a:moveTo>
                  <a:pt x="6914" y="1"/>
                </a:moveTo>
                <a:cubicBezTo>
                  <a:pt x="6662" y="1"/>
                  <a:pt x="6393" y="186"/>
                  <a:pt x="6439" y="507"/>
                </a:cubicBezTo>
                <a:cubicBezTo>
                  <a:pt x="6602" y="1647"/>
                  <a:pt x="5787" y="3093"/>
                  <a:pt x="4687" y="3500"/>
                </a:cubicBezTo>
                <a:cubicBezTo>
                  <a:pt x="4647" y="3521"/>
                  <a:pt x="4586" y="3541"/>
                  <a:pt x="4504" y="3561"/>
                </a:cubicBezTo>
                <a:cubicBezTo>
                  <a:pt x="4280" y="2767"/>
                  <a:pt x="3690" y="2136"/>
                  <a:pt x="2651" y="1871"/>
                </a:cubicBezTo>
                <a:cubicBezTo>
                  <a:pt x="2603" y="1859"/>
                  <a:pt x="2558" y="1852"/>
                  <a:pt x="2514" y="1852"/>
                </a:cubicBezTo>
                <a:cubicBezTo>
                  <a:pt x="2408" y="1852"/>
                  <a:pt x="2316" y="1892"/>
                  <a:pt x="2244" y="1993"/>
                </a:cubicBezTo>
                <a:cubicBezTo>
                  <a:pt x="1042" y="3358"/>
                  <a:pt x="2488" y="4376"/>
                  <a:pt x="3914" y="4376"/>
                </a:cubicBezTo>
                <a:lnTo>
                  <a:pt x="4015" y="4376"/>
                </a:lnTo>
                <a:cubicBezTo>
                  <a:pt x="4015" y="4539"/>
                  <a:pt x="3995" y="4681"/>
                  <a:pt x="3954" y="4824"/>
                </a:cubicBezTo>
                <a:cubicBezTo>
                  <a:pt x="3812" y="5679"/>
                  <a:pt x="3262" y="6759"/>
                  <a:pt x="2427" y="7146"/>
                </a:cubicBezTo>
                <a:cubicBezTo>
                  <a:pt x="2253" y="7223"/>
                  <a:pt x="2094" y="7257"/>
                  <a:pt x="1949" y="7257"/>
                </a:cubicBezTo>
                <a:cubicBezTo>
                  <a:pt x="943" y="7257"/>
                  <a:pt x="614" y="5582"/>
                  <a:pt x="472" y="4763"/>
                </a:cubicBezTo>
                <a:cubicBezTo>
                  <a:pt x="454" y="4637"/>
                  <a:pt x="357" y="4579"/>
                  <a:pt x="258" y="4579"/>
                </a:cubicBezTo>
                <a:cubicBezTo>
                  <a:pt x="131" y="4579"/>
                  <a:pt x="1" y="4673"/>
                  <a:pt x="24" y="4844"/>
                </a:cubicBezTo>
                <a:cubicBezTo>
                  <a:pt x="166" y="5842"/>
                  <a:pt x="431" y="7410"/>
                  <a:pt x="1572" y="7757"/>
                </a:cubicBezTo>
                <a:cubicBezTo>
                  <a:pt x="1704" y="7796"/>
                  <a:pt x="1835" y="7813"/>
                  <a:pt x="1964" y="7813"/>
                </a:cubicBezTo>
                <a:cubicBezTo>
                  <a:pt x="2646" y="7813"/>
                  <a:pt x="3261" y="7317"/>
                  <a:pt x="3690" y="6820"/>
                </a:cubicBezTo>
                <a:cubicBezTo>
                  <a:pt x="4301" y="6087"/>
                  <a:pt x="4647" y="5150"/>
                  <a:pt x="4626" y="4295"/>
                </a:cubicBezTo>
                <a:cubicBezTo>
                  <a:pt x="6296" y="3887"/>
                  <a:pt x="7457" y="2075"/>
                  <a:pt x="7315" y="364"/>
                </a:cubicBezTo>
                <a:cubicBezTo>
                  <a:pt x="7297" y="114"/>
                  <a:pt x="7111" y="1"/>
                  <a:pt x="69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88"/>
        <p:cNvGrpSpPr/>
        <p:nvPr/>
      </p:nvGrpSpPr>
      <p:grpSpPr>
        <a:xfrm>
          <a:off x="0" y="0"/>
          <a:ext cx="0" cy="0"/>
          <a:chOff x="0" y="0"/>
          <a:chExt cx="0" cy="0"/>
        </a:xfrm>
      </p:grpSpPr>
      <p:sp>
        <p:nvSpPr>
          <p:cNvPr id="3389" name="Google Shape;3389;p46"/>
          <p:cNvSpPr/>
          <p:nvPr/>
        </p:nvSpPr>
        <p:spPr>
          <a:xfrm>
            <a:off x="9664700" y="4436950"/>
            <a:ext cx="13950" cy="1500"/>
          </a:xfrm>
          <a:custGeom>
            <a:avLst/>
            <a:gdLst/>
            <a:ahLst/>
            <a:cxnLst/>
            <a:rect l="l" t="t" r="r" b="b"/>
            <a:pathLst>
              <a:path w="558" h="60" extrusionOk="0">
                <a:moveTo>
                  <a:pt x="78" y="0"/>
                </a:moveTo>
                <a:cubicBezTo>
                  <a:pt x="28" y="0"/>
                  <a:pt x="1" y="5"/>
                  <a:pt x="8" y="18"/>
                </a:cubicBezTo>
                <a:lnTo>
                  <a:pt x="110" y="59"/>
                </a:lnTo>
                <a:cubicBezTo>
                  <a:pt x="293" y="39"/>
                  <a:pt x="435" y="18"/>
                  <a:pt x="558" y="18"/>
                </a:cubicBezTo>
                <a:cubicBezTo>
                  <a:pt x="368" y="18"/>
                  <a:pt x="177" y="0"/>
                  <a:pt x="78" y="0"/>
                </a:cubicBezTo>
                <a:close/>
              </a:path>
            </a:pathLst>
          </a:custGeom>
          <a:solidFill>
            <a:srgbClr val="9E5E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0" name="Google Shape;3390;p46"/>
          <p:cNvCxnSpPr/>
          <p:nvPr/>
        </p:nvCxnSpPr>
        <p:spPr>
          <a:xfrm>
            <a:off x="3542850" y="1017725"/>
            <a:ext cx="2058300" cy="0"/>
          </a:xfrm>
          <a:prstGeom prst="straightConnector1">
            <a:avLst/>
          </a:prstGeom>
          <a:noFill/>
          <a:ln w="19050" cap="flat" cmpd="sng">
            <a:solidFill>
              <a:schemeClr val="lt1"/>
            </a:solidFill>
            <a:prstDash val="solid"/>
            <a:round/>
            <a:headEnd type="none" w="med" len="med"/>
            <a:tailEnd type="none" w="med" len="med"/>
          </a:ln>
        </p:spPr>
      </p:cxnSp>
      <p:sp>
        <p:nvSpPr>
          <p:cNvPr id="3391" name="Google Shape;3391;p46"/>
          <p:cNvSpPr/>
          <p:nvPr/>
        </p:nvSpPr>
        <p:spPr>
          <a:xfrm>
            <a:off x="1491298" y="1890578"/>
            <a:ext cx="826222" cy="840345"/>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46"/>
          <p:cNvSpPr/>
          <p:nvPr/>
        </p:nvSpPr>
        <p:spPr>
          <a:xfrm>
            <a:off x="4158889" y="1890578"/>
            <a:ext cx="826222" cy="840345"/>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46"/>
          <p:cNvSpPr/>
          <p:nvPr/>
        </p:nvSpPr>
        <p:spPr>
          <a:xfrm>
            <a:off x="6826473" y="1890578"/>
            <a:ext cx="826222" cy="840345"/>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4" name="Google Shape;3394;p46"/>
          <p:cNvGrpSpPr/>
          <p:nvPr/>
        </p:nvGrpSpPr>
        <p:grpSpPr>
          <a:xfrm>
            <a:off x="1669700" y="2089688"/>
            <a:ext cx="470350" cy="442125"/>
            <a:chOff x="1669700" y="2089688"/>
            <a:chExt cx="470350" cy="442125"/>
          </a:xfrm>
        </p:grpSpPr>
        <p:sp>
          <p:nvSpPr>
            <p:cNvPr id="3395" name="Google Shape;3395;p46"/>
            <p:cNvSpPr/>
            <p:nvPr/>
          </p:nvSpPr>
          <p:spPr>
            <a:xfrm>
              <a:off x="2093000" y="2089688"/>
              <a:ext cx="47050" cy="150525"/>
            </a:xfrm>
            <a:custGeom>
              <a:avLst/>
              <a:gdLst/>
              <a:ahLst/>
              <a:cxnLst/>
              <a:rect l="l" t="t" r="r" b="b"/>
              <a:pathLst>
                <a:path w="1882" h="6021" extrusionOk="0">
                  <a:moveTo>
                    <a:pt x="0" y="0"/>
                  </a:moveTo>
                  <a:cubicBezTo>
                    <a:pt x="579" y="0"/>
                    <a:pt x="1071" y="463"/>
                    <a:pt x="1071" y="1042"/>
                  </a:cubicBezTo>
                  <a:lnTo>
                    <a:pt x="1071" y="4978"/>
                  </a:lnTo>
                  <a:cubicBezTo>
                    <a:pt x="1071" y="5557"/>
                    <a:pt x="579" y="6020"/>
                    <a:pt x="0" y="6020"/>
                  </a:cubicBezTo>
                  <a:lnTo>
                    <a:pt x="840" y="6020"/>
                  </a:lnTo>
                  <a:cubicBezTo>
                    <a:pt x="1419" y="6020"/>
                    <a:pt x="1882" y="5557"/>
                    <a:pt x="1882" y="4978"/>
                  </a:cubicBezTo>
                  <a:lnTo>
                    <a:pt x="1882" y="1042"/>
                  </a:lnTo>
                  <a:cubicBezTo>
                    <a:pt x="1882" y="463"/>
                    <a:pt x="1419" y="0"/>
                    <a:pt x="8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46"/>
            <p:cNvSpPr/>
            <p:nvPr/>
          </p:nvSpPr>
          <p:spPr>
            <a:xfrm>
              <a:off x="1792000" y="2241338"/>
              <a:ext cx="144725" cy="222000"/>
            </a:xfrm>
            <a:custGeom>
              <a:avLst/>
              <a:gdLst/>
              <a:ahLst/>
              <a:cxnLst/>
              <a:rect l="l" t="t" r="r" b="b"/>
              <a:pathLst>
                <a:path w="5789" h="8880" extrusionOk="0">
                  <a:moveTo>
                    <a:pt x="5222" y="1"/>
                  </a:moveTo>
                  <a:cubicBezTo>
                    <a:pt x="5152" y="1"/>
                    <a:pt x="5079" y="14"/>
                    <a:pt x="5007" y="41"/>
                  </a:cubicBezTo>
                  <a:cubicBezTo>
                    <a:pt x="4834" y="99"/>
                    <a:pt x="377" y="1864"/>
                    <a:pt x="0" y="2009"/>
                  </a:cubicBezTo>
                  <a:lnTo>
                    <a:pt x="0" y="2675"/>
                  </a:lnTo>
                  <a:lnTo>
                    <a:pt x="4747" y="822"/>
                  </a:lnTo>
                  <a:lnTo>
                    <a:pt x="4805" y="822"/>
                  </a:lnTo>
                  <a:cubicBezTo>
                    <a:pt x="4892" y="822"/>
                    <a:pt x="4949" y="880"/>
                    <a:pt x="4949" y="967"/>
                  </a:cubicBezTo>
                  <a:lnTo>
                    <a:pt x="4949" y="8319"/>
                  </a:lnTo>
                  <a:cubicBezTo>
                    <a:pt x="4949" y="8492"/>
                    <a:pt x="4892" y="8637"/>
                    <a:pt x="4776" y="8753"/>
                  </a:cubicBezTo>
                  <a:lnTo>
                    <a:pt x="5007" y="8840"/>
                  </a:lnTo>
                  <a:cubicBezTo>
                    <a:pt x="5079" y="8867"/>
                    <a:pt x="5152" y="8880"/>
                    <a:pt x="5222" y="8880"/>
                  </a:cubicBezTo>
                  <a:cubicBezTo>
                    <a:pt x="5523" y="8880"/>
                    <a:pt x="5789" y="8647"/>
                    <a:pt x="5789" y="8319"/>
                  </a:cubicBezTo>
                  <a:lnTo>
                    <a:pt x="5789" y="562"/>
                  </a:lnTo>
                  <a:cubicBezTo>
                    <a:pt x="5789" y="234"/>
                    <a:pt x="5523" y="1"/>
                    <a:pt x="5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46"/>
            <p:cNvSpPr/>
            <p:nvPr/>
          </p:nvSpPr>
          <p:spPr>
            <a:xfrm>
              <a:off x="1792000" y="2241338"/>
              <a:ext cx="144725" cy="222000"/>
            </a:xfrm>
            <a:custGeom>
              <a:avLst/>
              <a:gdLst/>
              <a:ahLst/>
              <a:cxnLst/>
              <a:rect l="l" t="t" r="r" b="b"/>
              <a:pathLst>
                <a:path w="5789" h="8880" extrusionOk="0">
                  <a:moveTo>
                    <a:pt x="5222" y="1"/>
                  </a:moveTo>
                  <a:cubicBezTo>
                    <a:pt x="5152" y="1"/>
                    <a:pt x="5079" y="14"/>
                    <a:pt x="5007" y="41"/>
                  </a:cubicBezTo>
                  <a:cubicBezTo>
                    <a:pt x="4834" y="99"/>
                    <a:pt x="377" y="1864"/>
                    <a:pt x="0" y="2009"/>
                  </a:cubicBezTo>
                  <a:lnTo>
                    <a:pt x="0" y="2675"/>
                  </a:lnTo>
                  <a:lnTo>
                    <a:pt x="4747" y="822"/>
                  </a:lnTo>
                  <a:lnTo>
                    <a:pt x="4805" y="822"/>
                  </a:lnTo>
                  <a:cubicBezTo>
                    <a:pt x="4892" y="822"/>
                    <a:pt x="4949" y="880"/>
                    <a:pt x="4949" y="967"/>
                  </a:cubicBezTo>
                  <a:lnTo>
                    <a:pt x="4949" y="8319"/>
                  </a:lnTo>
                  <a:cubicBezTo>
                    <a:pt x="4949" y="8492"/>
                    <a:pt x="4892" y="8637"/>
                    <a:pt x="4776" y="8753"/>
                  </a:cubicBezTo>
                  <a:lnTo>
                    <a:pt x="5007" y="8840"/>
                  </a:lnTo>
                  <a:cubicBezTo>
                    <a:pt x="5079" y="8867"/>
                    <a:pt x="5152" y="8880"/>
                    <a:pt x="5222" y="8880"/>
                  </a:cubicBezTo>
                  <a:cubicBezTo>
                    <a:pt x="5523" y="8880"/>
                    <a:pt x="5789" y="8647"/>
                    <a:pt x="5789" y="8319"/>
                  </a:cubicBezTo>
                  <a:lnTo>
                    <a:pt x="5789" y="562"/>
                  </a:lnTo>
                  <a:cubicBezTo>
                    <a:pt x="5789" y="234"/>
                    <a:pt x="5523" y="1"/>
                    <a:pt x="5222" y="1"/>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46"/>
            <p:cNvSpPr/>
            <p:nvPr/>
          </p:nvSpPr>
          <p:spPr>
            <a:xfrm>
              <a:off x="1669700" y="2291563"/>
              <a:ext cx="122325" cy="47050"/>
            </a:xfrm>
            <a:custGeom>
              <a:avLst/>
              <a:gdLst/>
              <a:ahLst/>
              <a:cxnLst/>
              <a:rect l="l" t="t" r="r" b="b"/>
              <a:pathLst>
                <a:path w="4893" h="1882" extrusionOk="0">
                  <a:moveTo>
                    <a:pt x="1217" y="0"/>
                  </a:moveTo>
                  <a:cubicBezTo>
                    <a:pt x="551" y="0"/>
                    <a:pt x="1" y="521"/>
                    <a:pt x="1" y="1187"/>
                  </a:cubicBezTo>
                  <a:lnTo>
                    <a:pt x="1" y="1881"/>
                  </a:lnTo>
                  <a:cubicBezTo>
                    <a:pt x="1" y="1216"/>
                    <a:pt x="551" y="666"/>
                    <a:pt x="1217" y="666"/>
                  </a:cubicBezTo>
                  <a:lnTo>
                    <a:pt x="4892" y="666"/>
                  </a:lnTo>
                  <a:lnTo>
                    <a:pt x="48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46"/>
            <p:cNvSpPr/>
            <p:nvPr/>
          </p:nvSpPr>
          <p:spPr>
            <a:xfrm>
              <a:off x="1727600" y="2339313"/>
              <a:ext cx="34025" cy="192500"/>
            </a:xfrm>
            <a:custGeom>
              <a:avLst/>
              <a:gdLst/>
              <a:ahLst/>
              <a:cxnLst/>
              <a:rect l="l" t="t" r="r" b="b"/>
              <a:pathLst>
                <a:path w="1361" h="7700" extrusionOk="0">
                  <a:moveTo>
                    <a:pt x="550" y="0"/>
                  </a:moveTo>
                  <a:lnTo>
                    <a:pt x="550" y="7149"/>
                  </a:lnTo>
                  <a:cubicBezTo>
                    <a:pt x="550" y="7468"/>
                    <a:pt x="290" y="7699"/>
                    <a:pt x="0" y="7699"/>
                  </a:cubicBezTo>
                  <a:lnTo>
                    <a:pt x="811" y="7699"/>
                  </a:lnTo>
                  <a:cubicBezTo>
                    <a:pt x="1129" y="7699"/>
                    <a:pt x="1361" y="7468"/>
                    <a:pt x="1361" y="7149"/>
                  </a:cubicBezTo>
                  <a:lnTo>
                    <a:pt x="13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46"/>
            <p:cNvSpPr/>
            <p:nvPr/>
          </p:nvSpPr>
          <p:spPr>
            <a:xfrm>
              <a:off x="1710950" y="2339313"/>
              <a:ext cx="37650" cy="192500"/>
            </a:xfrm>
            <a:custGeom>
              <a:avLst/>
              <a:gdLst/>
              <a:ahLst/>
              <a:cxnLst/>
              <a:rect l="l" t="t" r="r" b="b"/>
              <a:pathLst>
                <a:path w="1506" h="7700" extrusionOk="0">
                  <a:moveTo>
                    <a:pt x="1" y="0"/>
                  </a:moveTo>
                  <a:lnTo>
                    <a:pt x="1" y="7149"/>
                  </a:lnTo>
                  <a:cubicBezTo>
                    <a:pt x="1" y="7468"/>
                    <a:pt x="232" y="7699"/>
                    <a:pt x="551" y="7699"/>
                  </a:cubicBezTo>
                  <a:lnTo>
                    <a:pt x="840" y="7699"/>
                  </a:lnTo>
                  <a:cubicBezTo>
                    <a:pt x="1216" y="7699"/>
                    <a:pt x="1506" y="7410"/>
                    <a:pt x="1506" y="7033"/>
                  </a:cubicBezTo>
                  <a:lnTo>
                    <a:pt x="15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46"/>
            <p:cNvSpPr/>
            <p:nvPr/>
          </p:nvSpPr>
          <p:spPr>
            <a:xfrm>
              <a:off x="1727600" y="2339313"/>
              <a:ext cx="34025" cy="192500"/>
            </a:xfrm>
            <a:custGeom>
              <a:avLst/>
              <a:gdLst/>
              <a:ahLst/>
              <a:cxnLst/>
              <a:rect l="l" t="t" r="r" b="b"/>
              <a:pathLst>
                <a:path w="1361" h="7700" extrusionOk="0">
                  <a:moveTo>
                    <a:pt x="550" y="0"/>
                  </a:moveTo>
                  <a:lnTo>
                    <a:pt x="550" y="7149"/>
                  </a:lnTo>
                  <a:cubicBezTo>
                    <a:pt x="550" y="7468"/>
                    <a:pt x="290" y="7699"/>
                    <a:pt x="0" y="7699"/>
                  </a:cubicBezTo>
                  <a:lnTo>
                    <a:pt x="811" y="7699"/>
                  </a:lnTo>
                  <a:cubicBezTo>
                    <a:pt x="1129" y="7699"/>
                    <a:pt x="1361" y="7468"/>
                    <a:pt x="1361" y="7149"/>
                  </a:cubicBezTo>
                  <a:lnTo>
                    <a:pt x="1361" y="0"/>
                  </a:ln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46"/>
            <p:cNvSpPr/>
            <p:nvPr/>
          </p:nvSpPr>
          <p:spPr>
            <a:xfrm>
              <a:off x="1669700" y="2300963"/>
              <a:ext cx="122325" cy="112900"/>
            </a:xfrm>
            <a:custGeom>
              <a:avLst/>
              <a:gdLst/>
              <a:ahLst/>
              <a:cxnLst/>
              <a:rect l="l" t="t" r="r" b="b"/>
              <a:pathLst>
                <a:path w="4893" h="4516" extrusionOk="0">
                  <a:moveTo>
                    <a:pt x="1217" y="0"/>
                  </a:moveTo>
                  <a:cubicBezTo>
                    <a:pt x="551" y="0"/>
                    <a:pt x="1" y="521"/>
                    <a:pt x="1" y="1187"/>
                  </a:cubicBezTo>
                  <a:lnTo>
                    <a:pt x="1" y="3300"/>
                  </a:lnTo>
                  <a:cubicBezTo>
                    <a:pt x="1" y="3966"/>
                    <a:pt x="551" y="4515"/>
                    <a:pt x="1217" y="4515"/>
                  </a:cubicBezTo>
                  <a:lnTo>
                    <a:pt x="4892" y="4515"/>
                  </a:lnTo>
                  <a:lnTo>
                    <a:pt x="4892" y="290"/>
                  </a:lnTo>
                  <a:lnTo>
                    <a:pt x="47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46"/>
            <p:cNvSpPr/>
            <p:nvPr/>
          </p:nvSpPr>
          <p:spPr>
            <a:xfrm>
              <a:off x="1792000" y="2256088"/>
              <a:ext cx="131700" cy="204075"/>
            </a:xfrm>
            <a:custGeom>
              <a:avLst/>
              <a:gdLst/>
              <a:ahLst/>
              <a:cxnLst/>
              <a:rect l="l" t="t" r="r" b="b"/>
              <a:pathLst>
                <a:path w="5268" h="8163" extrusionOk="0">
                  <a:moveTo>
                    <a:pt x="4776" y="1"/>
                  </a:moveTo>
                  <a:lnTo>
                    <a:pt x="0" y="1853"/>
                  </a:lnTo>
                  <a:lnTo>
                    <a:pt x="0" y="6281"/>
                  </a:lnTo>
                  <a:lnTo>
                    <a:pt x="4776" y="8163"/>
                  </a:lnTo>
                  <a:lnTo>
                    <a:pt x="5268" y="8163"/>
                  </a:lnTo>
                  <a:lnTo>
                    <a:pt x="52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46"/>
            <p:cNvSpPr/>
            <p:nvPr/>
          </p:nvSpPr>
          <p:spPr>
            <a:xfrm>
              <a:off x="1961300" y="2089688"/>
              <a:ext cx="170075" cy="181025"/>
            </a:xfrm>
            <a:custGeom>
              <a:avLst/>
              <a:gdLst/>
              <a:ahLst/>
              <a:cxnLst/>
              <a:rect l="l" t="t" r="r" b="b"/>
              <a:pathLst>
                <a:path w="6803" h="7241" extrusionOk="0">
                  <a:moveTo>
                    <a:pt x="1072" y="0"/>
                  </a:moveTo>
                  <a:cubicBezTo>
                    <a:pt x="493" y="0"/>
                    <a:pt x="1" y="463"/>
                    <a:pt x="1" y="1042"/>
                  </a:cubicBezTo>
                  <a:lnTo>
                    <a:pt x="1" y="4978"/>
                  </a:lnTo>
                  <a:cubicBezTo>
                    <a:pt x="1" y="5557"/>
                    <a:pt x="493" y="6020"/>
                    <a:pt x="1072" y="6020"/>
                  </a:cubicBezTo>
                  <a:lnTo>
                    <a:pt x="2808" y="6020"/>
                  </a:lnTo>
                  <a:cubicBezTo>
                    <a:pt x="2866" y="6368"/>
                    <a:pt x="2837" y="6773"/>
                    <a:pt x="2606" y="7062"/>
                  </a:cubicBezTo>
                  <a:cubicBezTo>
                    <a:pt x="2554" y="7140"/>
                    <a:pt x="2618" y="7240"/>
                    <a:pt x="2694" y="7240"/>
                  </a:cubicBezTo>
                  <a:cubicBezTo>
                    <a:pt x="2703" y="7240"/>
                    <a:pt x="2712" y="7239"/>
                    <a:pt x="2721" y="7236"/>
                  </a:cubicBezTo>
                  <a:cubicBezTo>
                    <a:pt x="3156" y="7207"/>
                    <a:pt x="3937" y="6975"/>
                    <a:pt x="4371" y="6020"/>
                  </a:cubicBezTo>
                  <a:lnTo>
                    <a:pt x="5731" y="6020"/>
                  </a:lnTo>
                  <a:cubicBezTo>
                    <a:pt x="6310" y="6020"/>
                    <a:pt x="6802" y="5557"/>
                    <a:pt x="6802" y="4978"/>
                  </a:cubicBezTo>
                  <a:lnTo>
                    <a:pt x="6802" y="1042"/>
                  </a:lnTo>
                  <a:cubicBezTo>
                    <a:pt x="6773" y="463"/>
                    <a:pt x="6310" y="0"/>
                    <a:pt x="5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46"/>
            <p:cNvSpPr/>
            <p:nvPr/>
          </p:nvSpPr>
          <p:spPr>
            <a:xfrm>
              <a:off x="2018475" y="2109213"/>
              <a:ext cx="65150" cy="111450"/>
            </a:xfrm>
            <a:custGeom>
              <a:avLst/>
              <a:gdLst/>
              <a:ahLst/>
              <a:cxnLst/>
              <a:rect l="l" t="t" r="r" b="b"/>
              <a:pathLst>
                <a:path w="2606" h="4458" extrusionOk="0">
                  <a:moveTo>
                    <a:pt x="1303" y="579"/>
                  </a:moveTo>
                  <a:cubicBezTo>
                    <a:pt x="1708" y="579"/>
                    <a:pt x="2026" y="898"/>
                    <a:pt x="2026" y="1303"/>
                  </a:cubicBezTo>
                  <a:cubicBezTo>
                    <a:pt x="2026" y="1708"/>
                    <a:pt x="1708" y="2056"/>
                    <a:pt x="1303" y="2056"/>
                  </a:cubicBezTo>
                  <a:cubicBezTo>
                    <a:pt x="898" y="2056"/>
                    <a:pt x="550" y="1708"/>
                    <a:pt x="550" y="1303"/>
                  </a:cubicBezTo>
                  <a:cubicBezTo>
                    <a:pt x="550" y="898"/>
                    <a:pt x="898" y="579"/>
                    <a:pt x="1303" y="579"/>
                  </a:cubicBezTo>
                  <a:close/>
                  <a:moveTo>
                    <a:pt x="1303" y="1"/>
                  </a:moveTo>
                  <a:cubicBezTo>
                    <a:pt x="579" y="1"/>
                    <a:pt x="0" y="579"/>
                    <a:pt x="0" y="1303"/>
                  </a:cubicBezTo>
                  <a:cubicBezTo>
                    <a:pt x="0" y="1940"/>
                    <a:pt x="434" y="2461"/>
                    <a:pt x="1013" y="2576"/>
                  </a:cubicBezTo>
                  <a:lnTo>
                    <a:pt x="1013" y="3213"/>
                  </a:lnTo>
                  <a:lnTo>
                    <a:pt x="695" y="3213"/>
                  </a:lnTo>
                  <a:cubicBezTo>
                    <a:pt x="550" y="3213"/>
                    <a:pt x="434" y="3329"/>
                    <a:pt x="434" y="3474"/>
                  </a:cubicBezTo>
                  <a:cubicBezTo>
                    <a:pt x="434" y="3647"/>
                    <a:pt x="550" y="3763"/>
                    <a:pt x="695" y="3763"/>
                  </a:cubicBezTo>
                  <a:lnTo>
                    <a:pt x="1013" y="3763"/>
                  </a:lnTo>
                  <a:lnTo>
                    <a:pt x="1013" y="4168"/>
                  </a:lnTo>
                  <a:cubicBezTo>
                    <a:pt x="1013" y="4313"/>
                    <a:pt x="1129" y="4458"/>
                    <a:pt x="1303" y="4458"/>
                  </a:cubicBezTo>
                  <a:cubicBezTo>
                    <a:pt x="1447" y="4458"/>
                    <a:pt x="1563" y="4313"/>
                    <a:pt x="1563" y="4168"/>
                  </a:cubicBezTo>
                  <a:lnTo>
                    <a:pt x="1563" y="3763"/>
                  </a:lnTo>
                  <a:lnTo>
                    <a:pt x="1882" y="3763"/>
                  </a:lnTo>
                  <a:cubicBezTo>
                    <a:pt x="2026" y="3763"/>
                    <a:pt x="2171" y="3647"/>
                    <a:pt x="2171" y="3474"/>
                  </a:cubicBezTo>
                  <a:cubicBezTo>
                    <a:pt x="2171" y="3329"/>
                    <a:pt x="2026" y="3213"/>
                    <a:pt x="1882" y="3213"/>
                  </a:cubicBezTo>
                  <a:lnTo>
                    <a:pt x="1563" y="3213"/>
                  </a:lnTo>
                  <a:lnTo>
                    <a:pt x="1563" y="2576"/>
                  </a:lnTo>
                  <a:cubicBezTo>
                    <a:pt x="2171" y="2461"/>
                    <a:pt x="2605" y="1940"/>
                    <a:pt x="2605" y="1303"/>
                  </a:cubicBezTo>
                  <a:cubicBezTo>
                    <a:pt x="2605" y="608"/>
                    <a:pt x="2026" y="1"/>
                    <a:pt x="1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46"/>
            <p:cNvSpPr/>
            <p:nvPr/>
          </p:nvSpPr>
          <p:spPr>
            <a:xfrm>
              <a:off x="1977225" y="2345088"/>
              <a:ext cx="53575" cy="14500"/>
            </a:xfrm>
            <a:custGeom>
              <a:avLst/>
              <a:gdLst/>
              <a:ahLst/>
              <a:cxnLst/>
              <a:rect l="l" t="t" r="r" b="b"/>
              <a:pathLst>
                <a:path w="2143" h="580" extrusionOk="0">
                  <a:moveTo>
                    <a:pt x="261" y="1"/>
                  </a:moveTo>
                  <a:cubicBezTo>
                    <a:pt x="116" y="1"/>
                    <a:pt x="1" y="146"/>
                    <a:pt x="1" y="290"/>
                  </a:cubicBezTo>
                  <a:cubicBezTo>
                    <a:pt x="1" y="464"/>
                    <a:pt x="116" y="580"/>
                    <a:pt x="261" y="580"/>
                  </a:cubicBezTo>
                  <a:lnTo>
                    <a:pt x="1853" y="580"/>
                  </a:lnTo>
                  <a:cubicBezTo>
                    <a:pt x="2027" y="580"/>
                    <a:pt x="2142" y="464"/>
                    <a:pt x="2142" y="290"/>
                  </a:cubicBezTo>
                  <a:cubicBezTo>
                    <a:pt x="2142" y="146"/>
                    <a:pt x="2027" y="1"/>
                    <a:pt x="18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46"/>
            <p:cNvSpPr/>
            <p:nvPr/>
          </p:nvSpPr>
          <p:spPr>
            <a:xfrm>
              <a:off x="1967100" y="2387788"/>
              <a:ext cx="43425" cy="42000"/>
            </a:xfrm>
            <a:custGeom>
              <a:avLst/>
              <a:gdLst/>
              <a:ahLst/>
              <a:cxnLst/>
              <a:rect l="l" t="t" r="r" b="b"/>
              <a:pathLst>
                <a:path w="1737" h="1680" extrusionOk="0">
                  <a:moveTo>
                    <a:pt x="319" y="0"/>
                  </a:moveTo>
                  <a:cubicBezTo>
                    <a:pt x="246" y="0"/>
                    <a:pt x="174" y="29"/>
                    <a:pt x="116" y="87"/>
                  </a:cubicBezTo>
                  <a:cubicBezTo>
                    <a:pt x="0" y="174"/>
                    <a:pt x="0" y="377"/>
                    <a:pt x="116" y="493"/>
                  </a:cubicBezTo>
                  <a:lnTo>
                    <a:pt x="1245" y="1592"/>
                  </a:lnTo>
                  <a:cubicBezTo>
                    <a:pt x="1303" y="1650"/>
                    <a:pt x="1375" y="1679"/>
                    <a:pt x="1447" y="1679"/>
                  </a:cubicBezTo>
                  <a:cubicBezTo>
                    <a:pt x="1520" y="1679"/>
                    <a:pt x="1592" y="1650"/>
                    <a:pt x="1650" y="1592"/>
                  </a:cubicBezTo>
                  <a:cubicBezTo>
                    <a:pt x="1737" y="1505"/>
                    <a:pt x="1737" y="1303"/>
                    <a:pt x="1650" y="1216"/>
                  </a:cubicBezTo>
                  <a:lnTo>
                    <a:pt x="521" y="87"/>
                  </a:lnTo>
                  <a:cubicBezTo>
                    <a:pt x="463" y="29"/>
                    <a:pt x="391"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6"/>
            <p:cNvSpPr/>
            <p:nvPr/>
          </p:nvSpPr>
          <p:spPr>
            <a:xfrm>
              <a:off x="1967100" y="2274913"/>
              <a:ext cx="43425" cy="42175"/>
            </a:xfrm>
            <a:custGeom>
              <a:avLst/>
              <a:gdLst/>
              <a:ahLst/>
              <a:cxnLst/>
              <a:rect l="l" t="t" r="r" b="b"/>
              <a:pathLst>
                <a:path w="1737" h="1687" extrusionOk="0">
                  <a:moveTo>
                    <a:pt x="1447" y="0"/>
                  </a:moveTo>
                  <a:cubicBezTo>
                    <a:pt x="1375" y="0"/>
                    <a:pt x="1303" y="29"/>
                    <a:pt x="1245" y="87"/>
                  </a:cubicBezTo>
                  <a:lnTo>
                    <a:pt x="116" y="1216"/>
                  </a:lnTo>
                  <a:cubicBezTo>
                    <a:pt x="0" y="1332"/>
                    <a:pt x="0" y="1505"/>
                    <a:pt x="116" y="1621"/>
                  </a:cubicBezTo>
                  <a:cubicBezTo>
                    <a:pt x="174" y="1665"/>
                    <a:pt x="246" y="1686"/>
                    <a:pt x="319" y="1686"/>
                  </a:cubicBezTo>
                  <a:cubicBezTo>
                    <a:pt x="391" y="1686"/>
                    <a:pt x="463" y="1665"/>
                    <a:pt x="521" y="1621"/>
                  </a:cubicBezTo>
                  <a:lnTo>
                    <a:pt x="1650" y="492"/>
                  </a:lnTo>
                  <a:cubicBezTo>
                    <a:pt x="1737" y="377"/>
                    <a:pt x="1737" y="203"/>
                    <a:pt x="1650" y="87"/>
                  </a:cubicBezTo>
                  <a:cubicBezTo>
                    <a:pt x="1592" y="29"/>
                    <a:pt x="1520" y="0"/>
                    <a:pt x="1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46"/>
            <p:cNvSpPr/>
            <p:nvPr/>
          </p:nvSpPr>
          <p:spPr>
            <a:xfrm>
              <a:off x="2093000" y="2089688"/>
              <a:ext cx="47050" cy="150525"/>
            </a:xfrm>
            <a:custGeom>
              <a:avLst/>
              <a:gdLst/>
              <a:ahLst/>
              <a:cxnLst/>
              <a:rect l="l" t="t" r="r" b="b"/>
              <a:pathLst>
                <a:path w="1882" h="6021" extrusionOk="0">
                  <a:moveTo>
                    <a:pt x="0" y="0"/>
                  </a:moveTo>
                  <a:cubicBezTo>
                    <a:pt x="579" y="0"/>
                    <a:pt x="1071" y="463"/>
                    <a:pt x="1071" y="1042"/>
                  </a:cubicBezTo>
                  <a:lnTo>
                    <a:pt x="1071" y="4978"/>
                  </a:lnTo>
                  <a:cubicBezTo>
                    <a:pt x="1071" y="5557"/>
                    <a:pt x="579" y="6020"/>
                    <a:pt x="0" y="6020"/>
                  </a:cubicBezTo>
                  <a:lnTo>
                    <a:pt x="840" y="6020"/>
                  </a:lnTo>
                  <a:cubicBezTo>
                    <a:pt x="1419" y="6020"/>
                    <a:pt x="1882" y="5557"/>
                    <a:pt x="1882" y="4978"/>
                  </a:cubicBezTo>
                  <a:lnTo>
                    <a:pt x="1882" y="1042"/>
                  </a:lnTo>
                  <a:cubicBezTo>
                    <a:pt x="1882" y="463"/>
                    <a:pt x="1419" y="0"/>
                    <a:pt x="840" y="0"/>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46"/>
            <p:cNvSpPr/>
            <p:nvPr/>
          </p:nvSpPr>
          <p:spPr>
            <a:xfrm>
              <a:off x="1669700" y="2291563"/>
              <a:ext cx="122325" cy="47050"/>
            </a:xfrm>
            <a:custGeom>
              <a:avLst/>
              <a:gdLst/>
              <a:ahLst/>
              <a:cxnLst/>
              <a:rect l="l" t="t" r="r" b="b"/>
              <a:pathLst>
                <a:path w="4893" h="1882" extrusionOk="0">
                  <a:moveTo>
                    <a:pt x="1217" y="0"/>
                  </a:moveTo>
                  <a:cubicBezTo>
                    <a:pt x="551" y="0"/>
                    <a:pt x="1" y="521"/>
                    <a:pt x="1" y="1187"/>
                  </a:cubicBezTo>
                  <a:lnTo>
                    <a:pt x="1" y="1881"/>
                  </a:lnTo>
                  <a:cubicBezTo>
                    <a:pt x="1" y="1216"/>
                    <a:pt x="551" y="666"/>
                    <a:pt x="1217" y="666"/>
                  </a:cubicBezTo>
                  <a:lnTo>
                    <a:pt x="4892" y="666"/>
                  </a:lnTo>
                  <a:lnTo>
                    <a:pt x="4892" y="0"/>
                  </a:ln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1" name="Google Shape;3411;p46"/>
          <p:cNvGrpSpPr/>
          <p:nvPr/>
        </p:nvGrpSpPr>
        <p:grpSpPr>
          <a:xfrm>
            <a:off x="4348413" y="2075225"/>
            <a:ext cx="447175" cy="471050"/>
            <a:chOff x="4348413" y="2075225"/>
            <a:chExt cx="447175" cy="471050"/>
          </a:xfrm>
        </p:grpSpPr>
        <p:sp>
          <p:nvSpPr>
            <p:cNvPr id="3412" name="Google Shape;3412;p46"/>
            <p:cNvSpPr/>
            <p:nvPr/>
          </p:nvSpPr>
          <p:spPr>
            <a:xfrm>
              <a:off x="4588638" y="2317750"/>
              <a:ext cx="195375" cy="120725"/>
            </a:xfrm>
            <a:custGeom>
              <a:avLst/>
              <a:gdLst/>
              <a:ahLst/>
              <a:cxnLst/>
              <a:rect l="l" t="t" r="r" b="b"/>
              <a:pathLst>
                <a:path w="7815" h="4829" extrusionOk="0">
                  <a:moveTo>
                    <a:pt x="4360" y="1"/>
                  </a:moveTo>
                  <a:cubicBezTo>
                    <a:pt x="3668" y="1"/>
                    <a:pt x="2932" y="138"/>
                    <a:pt x="695" y="429"/>
                  </a:cubicBezTo>
                  <a:lnTo>
                    <a:pt x="116" y="3613"/>
                  </a:lnTo>
                  <a:cubicBezTo>
                    <a:pt x="0" y="4249"/>
                    <a:pt x="811" y="4828"/>
                    <a:pt x="1881" y="4828"/>
                  </a:cubicBezTo>
                  <a:lnTo>
                    <a:pt x="5933" y="4828"/>
                  </a:lnTo>
                  <a:cubicBezTo>
                    <a:pt x="7004" y="4828"/>
                    <a:pt x="7815" y="4249"/>
                    <a:pt x="7699" y="3613"/>
                  </a:cubicBezTo>
                  <a:cubicBezTo>
                    <a:pt x="7062" y="82"/>
                    <a:pt x="7120" y="458"/>
                    <a:pt x="7120" y="313"/>
                  </a:cubicBezTo>
                  <a:cubicBezTo>
                    <a:pt x="5554" y="109"/>
                    <a:pt x="4975" y="1"/>
                    <a:pt x="43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6"/>
            <p:cNvSpPr/>
            <p:nvPr/>
          </p:nvSpPr>
          <p:spPr>
            <a:xfrm>
              <a:off x="4553163" y="2298800"/>
              <a:ext cx="72400" cy="212750"/>
            </a:xfrm>
            <a:custGeom>
              <a:avLst/>
              <a:gdLst/>
              <a:ahLst/>
              <a:cxnLst/>
              <a:rect l="l" t="t" r="r" b="b"/>
              <a:pathLst>
                <a:path w="2896" h="8510" extrusionOk="0">
                  <a:moveTo>
                    <a:pt x="1245" y="434"/>
                  </a:moveTo>
                  <a:lnTo>
                    <a:pt x="1245" y="434"/>
                  </a:lnTo>
                  <a:cubicBezTo>
                    <a:pt x="1274" y="695"/>
                    <a:pt x="1188" y="0"/>
                    <a:pt x="1911" y="6339"/>
                  </a:cubicBezTo>
                  <a:cubicBezTo>
                    <a:pt x="2056" y="7496"/>
                    <a:pt x="1159" y="8509"/>
                    <a:pt x="1" y="8509"/>
                  </a:cubicBezTo>
                  <a:lnTo>
                    <a:pt x="840" y="8509"/>
                  </a:lnTo>
                  <a:cubicBezTo>
                    <a:pt x="1998" y="8509"/>
                    <a:pt x="2895" y="7496"/>
                    <a:pt x="2779" y="6339"/>
                  </a:cubicBezTo>
                  <a:lnTo>
                    <a:pt x="2114" y="637"/>
                  </a:lnTo>
                  <a:lnTo>
                    <a:pt x="1245" y="43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6"/>
            <p:cNvSpPr/>
            <p:nvPr/>
          </p:nvSpPr>
          <p:spPr>
            <a:xfrm>
              <a:off x="4727563" y="2319050"/>
              <a:ext cx="66575" cy="119425"/>
            </a:xfrm>
            <a:custGeom>
              <a:avLst/>
              <a:gdLst/>
              <a:ahLst/>
              <a:cxnLst/>
              <a:rect l="l" t="t" r="r" b="b"/>
              <a:pathLst>
                <a:path w="2663" h="4777" extrusionOk="0">
                  <a:moveTo>
                    <a:pt x="1158" y="261"/>
                  </a:moveTo>
                  <a:lnTo>
                    <a:pt x="1158" y="261"/>
                  </a:lnTo>
                  <a:cubicBezTo>
                    <a:pt x="1187" y="406"/>
                    <a:pt x="1100" y="1"/>
                    <a:pt x="1766" y="3561"/>
                  </a:cubicBezTo>
                  <a:cubicBezTo>
                    <a:pt x="1881" y="4197"/>
                    <a:pt x="1071" y="4776"/>
                    <a:pt x="0" y="4776"/>
                  </a:cubicBezTo>
                  <a:lnTo>
                    <a:pt x="782" y="4776"/>
                  </a:lnTo>
                  <a:cubicBezTo>
                    <a:pt x="1823" y="4776"/>
                    <a:pt x="2663" y="4197"/>
                    <a:pt x="2518" y="3561"/>
                  </a:cubicBezTo>
                  <a:lnTo>
                    <a:pt x="1939" y="377"/>
                  </a:lnTo>
                  <a:lnTo>
                    <a:pt x="1158" y="26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6"/>
            <p:cNvSpPr/>
            <p:nvPr/>
          </p:nvSpPr>
          <p:spPr>
            <a:xfrm>
              <a:off x="4727563" y="2319050"/>
              <a:ext cx="66575" cy="119425"/>
            </a:xfrm>
            <a:custGeom>
              <a:avLst/>
              <a:gdLst/>
              <a:ahLst/>
              <a:cxnLst/>
              <a:rect l="l" t="t" r="r" b="b"/>
              <a:pathLst>
                <a:path w="2663" h="4777" extrusionOk="0">
                  <a:moveTo>
                    <a:pt x="1158" y="261"/>
                  </a:moveTo>
                  <a:lnTo>
                    <a:pt x="1158" y="261"/>
                  </a:lnTo>
                  <a:cubicBezTo>
                    <a:pt x="1187" y="406"/>
                    <a:pt x="1100" y="1"/>
                    <a:pt x="1766" y="3561"/>
                  </a:cubicBezTo>
                  <a:cubicBezTo>
                    <a:pt x="1881" y="4197"/>
                    <a:pt x="1071" y="4776"/>
                    <a:pt x="0" y="4776"/>
                  </a:cubicBezTo>
                  <a:lnTo>
                    <a:pt x="782" y="4776"/>
                  </a:lnTo>
                  <a:cubicBezTo>
                    <a:pt x="1823" y="4776"/>
                    <a:pt x="2663" y="4197"/>
                    <a:pt x="2518" y="3561"/>
                  </a:cubicBezTo>
                  <a:lnTo>
                    <a:pt x="1939" y="377"/>
                  </a:lnTo>
                  <a:lnTo>
                    <a:pt x="1158" y="261"/>
                  </a:ln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6"/>
            <p:cNvSpPr/>
            <p:nvPr/>
          </p:nvSpPr>
          <p:spPr>
            <a:xfrm>
              <a:off x="4400513" y="2295475"/>
              <a:ext cx="215625" cy="216075"/>
            </a:xfrm>
            <a:custGeom>
              <a:avLst/>
              <a:gdLst/>
              <a:ahLst/>
              <a:cxnLst/>
              <a:rect l="l" t="t" r="r" b="b"/>
              <a:pathLst>
                <a:path w="8625" h="8643" extrusionOk="0">
                  <a:moveTo>
                    <a:pt x="4535" y="1"/>
                  </a:moveTo>
                  <a:cubicBezTo>
                    <a:pt x="4233" y="1"/>
                    <a:pt x="3721" y="149"/>
                    <a:pt x="781" y="770"/>
                  </a:cubicBezTo>
                  <a:lnTo>
                    <a:pt x="116" y="6472"/>
                  </a:lnTo>
                  <a:cubicBezTo>
                    <a:pt x="0" y="7629"/>
                    <a:pt x="897" y="8642"/>
                    <a:pt x="2055" y="8642"/>
                  </a:cubicBezTo>
                  <a:lnTo>
                    <a:pt x="6570" y="8642"/>
                  </a:lnTo>
                  <a:cubicBezTo>
                    <a:pt x="7728" y="8642"/>
                    <a:pt x="8625" y="7629"/>
                    <a:pt x="8480" y="6472"/>
                  </a:cubicBezTo>
                  <a:cubicBezTo>
                    <a:pt x="7757" y="133"/>
                    <a:pt x="7843" y="828"/>
                    <a:pt x="7786" y="567"/>
                  </a:cubicBezTo>
                  <a:cubicBezTo>
                    <a:pt x="5770" y="135"/>
                    <a:pt x="5206" y="2"/>
                    <a:pt x="4891" y="2"/>
                  </a:cubicBezTo>
                  <a:cubicBezTo>
                    <a:pt x="4826" y="2"/>
                    <a:pt x="4772" y="8"/>
                    <a:pt x="4718" y="18"/>
                  </a:cubicBezTo>
                  <a:cubicBezTo>
                    <a:pt x="4652" y="7"/>
                    <a:pt x="4598" y="1"/>
                    <a:pt x="4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6"/>
            <p:cNvSpPr/>
            <p:nvPr/>
          </p:nvSpPr>
          <p:spPr>
            <a:xfrm>
              <a:off x="4553163" y="2298800"/>
              <a:ext cx="72400" cy="212750"/>
            </a:xfrm>
            <a:custGeom>
              <a:avLst/>
              <a:gdLst/>
              <a:ahLst/>
              <a:cxnLst/>
              <a:rect l="l" t="t" r="r" b="b"/>
              <a:pathLst>
                <a:path w="2896" h="8510" extrusionOk="0">
                  <a:moveTo>
                    <a:pt x="1245" y="434"/>
                  </a:moveTo>
                  <a:lnTo>
                    <a:pt x="1245" y="434"/>
                  </a:lnTo>
                  <a:cubicBezTo>
                    <a:pt x="1274" y="695"/>
                    <a:pt x="1188" y="0"/>
                    <a:pt x="1911" y="6339"/>
                  </a:cubicBezTo>
                  <a:cubicBezTo>
                    <a:pt x="2056" y="7496"/>
                    <a:pt x="1159" y="8509"/>
                    <a:pt x="1" y="8509"/>
                  </a:cubicBezTo>
                  <a:lnTo>
                    <a:pt x="840" y="8509"/>
                  </a:lnTo>
                  <a:cubicBezTo>
                    <a:pt x="1998" y="8509"/>
                    <a:pt x="2895" y="7496"/>
                    <a:pt x="2779" y="6339"/>
                  </a:cubicBezTo>
                  <a:lnTo>
                    <a:pt x="2114" y="637"/>
                  </a:lnTo>
                  <a:lnTo>
                    <a:pt x="1245" y="434"/>
                  </a:ln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6"/>
            <p:cNvSpPr/>
            <p:nvPr/>
          </p:nvSpPr>
          <p:spPr>
            <a:xfrm>
              <a:off x="4597313" y="2180850"/>
              <a:ext cx="27525" cy="185250"/>
            </a:xfrm>
            <a:custGeom>
              <a:avLst/>
              <a:gdLst/>
              <a:ahLst/>
              <a:cxnLst/>
              <a:rect l="l" t="t" r="r" b="b"/>
              <a:pathLst>
                <a:path w="1101" h="7410" extrusionOk="0">
                  <a:moveTo>
                    <a:pt x="550" y="1"/>
                  </a:moveTo>
                  <a:cubicBezTo>
                    <a:pt x="232" y="1"/>
                    <a:pt x="0" y="261"/>
                    <a:pt x="0" y="551"/>
                  </a:cubicBezTo>
                  <a:lnTo>
                    <a:pt x="0" y="6831"/>
                  </a:lnTo>
                  <a:cubicBezTo>
                    <a:pt x="0" y="7149"/>
                    <a:pt x="261" y="7410"/>
                    <a:pt x="550" y="7410"/>
                  </a:cubicBezTo>
                  <a:cubicBezTo>
                    <a:pt x="869" y="7410"/>
                    <a:pt x="1100" y="7149"/>
                    <a:pt x="1100" y="6831"/>
                  </a:cubicBezTo>
                  <a:lnTo>
                    <a:pt x="1100" y="551"/>
                  </a:lnTo>
                  <a:cubicBezTo>
                    <a:pt x="1100" y="261"/>
                    <a:pt x="869" y="1"/>
                    <a:pt x="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46"/>
            <p:cNvSpPr/>
            <p:nvPr/>
          </p:nvSpPr>
          <p:spPr>
            <a:xfrm>
              <a:off x="4723213" y="2459425"/>
              <a:ext cx="52850" cy="86850"/>
            </a:xfrm>
            <a:custGeom>
              <a:avLst/>
              <a:gdLst/>
              <a:ahLst/>
              <a:cxnLst/>
              <a:rect l="l" t="t" r="r" b="b"/>
              <a:pathLst>
                <a:path w="2114" h="3474" extrusionOk="0">
                  <a:moveTo>
                    <a:pt x="0" y="1"/>
                  </a:moveTo>
                  <a:cubicBezTo>
                    <a:pt x="753" y="1"/>
                    <a:pt x="1361" y="608"/>
                    <a:pt x="1361" y="1361"/>
                  </a:cubicBezTo>
                  <a:lnTo>
                    <a:pt x="1361" y="3474"/>
                  </a:lnTo>
                  <a:lnTo>
                    <a:pt x="2113" y="3474"/>
                  </a:lnTo>
                  <a:lnTo>
                    <a:pt x="2113" y="1361"/>
                  </a:lnTo>
                  <a:cubicBezTo>
                    <a:pt x="2113" y="608"/>
                    <a:pt x="1505" y="1"/>
                    <a:pt x="782" y="1"/>
                  </a:cubicBezTo>
                  <a:close/>
                </a:path>
              </a:pathLst>
            </a:custGeom>
            <a:solidFill>
              <a:srgbClr val="F072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46"/>
            <p:cNvSpPr/>
            <p:nvPr/>
          </p:nvSpPr>
          <p:spPr>
            <a:xfrm>
              <a:off x="4605988" y="2459425"/>
              <a:ext cx="160650" cy="86850"/>
            </a:xfrm>
            <a:custGeom>
              <a:avLst/>
              <a:gdLst/>
              <a:ahLst/>
              <a:cxnLst/>
              <a:rect l="l" t="t" r="r" b="b"/>
              <a:pathLst>
                <a:path w="6426" h="3474" extrusionOk="0">
                  <a:moveTo>
                    <a:pt x="1361" y="1"/>
                  </a:moveTo>
                  <a:cubicBezTo>
                    <a:pt x="609" y="1"/>
                    <a:pt x="1" y="608"/>
                    <a:pt x="1" y="1361"/>
                  </a:cubicBezTo>
                  <a:lnTo>
                    <a:pt x="1" y="3474"/>
                  </a:lnTo>
                  <a:lnTo>
                    <a:pt x="6426" y="3474"/>
                  </a:lnTo>
                  <a:lnTo>
                    <a:pt x="6426" y="1361"/>
                  </a:lnTo>
                  <a:cubicBezTo>
                    <a:pt x="6426" y="608"/>
                    <a:pt x="5818" y="1"/>
                    <a:pt x="5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46"/>
            <p:cNvSpPr/>
            <p:nvPr/>
          </p:nvSpPr>
          <p:spPr>
            <a:xfrm>
              <a:off x="4725388" y="2459425"/>
              <a:ext cx="50675" cy="86850"/>
            </a:xfrm>
            <a:custGeom>
              <a:avLst/>
              <a:gdLst/>
              <a:ahLst/>
              <a:cxnLst/>
              <a:rect l="l" t="t" r="r" b="b"/>
              <a:pathLst>
                <a:path w="2027" h="3474" extrusionOk="0">
                  <a:moveTo>
                    <a:pt x="0" y="1"/>
                  </a:moveTo>
                  <a:cubicBezTo>
                    <a:pt x="753" y="1"/>
                    <a:pt x="1361" y="608"/>
                    <a:pt x="1361" y="1361"/>
                  </a:cubicBezTo>
                  <a:lnTo>
                    <a:pt x="1361" y="3474"/>
                  </a:lnTo>
                  <a:lnTo>
                    <a:pt x="2026" y="3474"/>
                  </a:lnTo>
                  <a:lnTo>
                    <a:pt x="2026" y="1361"/>
                  </a:lnTo>
                  <a:cubicBezTo>
                    <a:pt x="2026" y="608"/>
                    <a:pt x="1418" y="1"/>
                    <a:pt x="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6"/>
            <p:cNvSpPr/>
            <p:nvPr/>
          </p:nvSpPr>
          <p:spPr>
            <a:xfrm>
              <a:off x="4660263" y="2383450"/>
              <a:ext cx="62250" cy="114350"/>
            </a:xfrm>
            <a:custGeom>
              <a:avLst/>
              <a:gdLst/>
              <a:ahLst/>
              <a:cxnLst/>
              <a:rect l="l" t="t" r="r" b="b"/>
              <a:pathLst>
                <a:path w="2490" h="4574" extrusionOk="0">
                  <a:moveTo>
                    <a:pt x="290" y="1"/>
                  </a:moveTo>
                  <a:lnTo>
                    <a:pt x="290" y="2779"/>
                  </a:lnTo>
                  <a:lnTo>
                    <a:pt x="0" y="3126"/>
                  </a:lnTo>
                  <a:lnTo>
                    <a:pt x="0" y="3329"/>
                  </a:lnTo>
                  <a:cubicBezTo>
                    <a:pt x="0" y="4024"/>
                    <a:pt x="550" y="4574"/>
                    <a:pt x="1245" y="4574"/>
                  </a:cubicBezTo>
                  <a:cubicBezTo>
                    <a:pt x="1940" y="4574"/>
                    <a:pt x="2489" y="4024"/>
                    <a:pt x="2489" y="3329"/>
                  </a:cubicBezTo>
                  <a:lnTo>
                    <a:pt x="2489" y="3126"/>
                  </a:lnTo>
                  <a:lnTo>
                    <a:pt x="2142" y="2634"/>
                  </a:lnTo>
                  <a:lnTo>
                    <a:pt x="2142" y="1"/>
                  </a:ln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46"/>
            <p:cNvSpPr/>
            <p:nvPr/>
          </p:nvSpPr>
          <p:spPr>
            <a:xfrm>
              <a:off x="4660263" y="2383450"/>
              <a:ext cx="62250" cy="84675"/>
            </a:xfrm>
            <a:custGeom>
              <a:avLst/>
              <a:gdLst/>
              <a:ahLst/>
              <a:cxnLst/>
              <a:rect l="l" t="t" r="r" b="b"/>
              <a:pathLst>
                <a:path w="2490" h="3387" extrusionOk="0">
                  <a:moveTo>
                    <a:pt x="0" y="1"/>
                  </a:moveTo>
                  <a:lnTo>
                    <a:pt x="0" y="3126"/>
                  </a:lnTo>
                  <a:cubicBezTo>
                    <a:pt x="391" y="3300"/>
                    <a:pt x="818" y="3387"/>
                    <a:pt x="1245" y="3387"/>
                  </a:cubicBezTo>
                  <a:cubicBezTo>
                    <a:pt x="1672" y="3387"/>
                    <a:pt x="2099" y="3300"/>
                    <a:pt x="2489" y="3126"/>
                  </a:cubicBezTo>
                  <a:lnTo>
                    <a:pt x="2489" y="1"/>
                  </a:lnTo>
                  <a:close/>
                </a:path>
              </a:pathLst>
            </a:custGeom>
            <a:solidFill>
              <a:srgbClr val="F8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46"/>
            <p:cNvSpPr/>
            <p:nvPr/>
          </p:nvSpPr>
          <p:spPr>
            <a:xfrm>
              <a:off x="4586463" y="2334975"/>
              <a:ext cx="64425" cy="52850"/>
            </a:xfrm>
            <a:custGeom>
              <a:avLst/>
              <a:gdLst/>
              <a:ahLst/>
              <a:cxnLst/>
              <a:rect l="l" t="t" r="r" b="b"/>
              <a:pathLst>
                <a:path w="2577" h="2114" extrusionOk="0">
                  <a:moveTo>
                    <a:pt x="1071" y="0"/>
                  </a:moveTo>
                  <a:cubicBezTo>
                    <a:pt x="492" y="0"/>
                    <a:pt x="0" y="464"/>
                    <a:pt x="0" y="1042"/>
                  </a:cubicBezTo>
                  <a:cubicBezTo>
                    <a:pt x="0" y="1650"/>
                    <a:pt x="492" y="2113"/>
                    <a:pt x="1071" y="2113"/>
                  </a:cubicBezTo>
                  <a:lnTo>
                    <a:pt x="2576" y="2113"/>
                  </a:lnTo>
                  <a:lnTo>
                    <a:pt x="2576" y="0"/>
                  </a:lnTo>
                  <a:close/>
                </a:path>
              </a:pathLst>
            </a:custGeom>
            <a:solidFill>
              <a:srgbClr val="F8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46"/>
            <p:cNvSpPr/>
            <p:nvPr/>
          </p:nvSpPr>
          <p:spPr>
            <a:xfrm>
              <a:off x="4731163" y="2334975"/>
              <a:ext cx="64425" cy="52850"/>
            </a:xfrm>
            <a:custGeom>
              <a:avLst/>
              <a:gdLst/>
              <a:ahLst/>
              <a:cxnLst/>
              <a:rect l="l" t="t" r="r" b="b"/>
              <a:pathLst>
                <a:path w="2577" h="2114" extrusionOk="0">
                  <a:moveTo>
                    <a:pt x="1" y="0"/>
                  </a:moveTo>
                  <a:lnTo>
                    <a:pt x="1" y="2113"/>
                  </a:lnTo>
                  <a:lnTo>
                    <a:pt x="1535" y="2113"/>
                  </a:lnTo>
                  <a:cubicBezTo>
                    <a:pt x="2085" y="2113"/>
                    <a:pt x="2577" y="1650"/>
                    <a:pt x="2577" y="1042"/>
                  </a:cubicBezTo>
                  <a:cubicBezTo>
                    <a:pt x="2577" y="464"/>
                    <a:pt x="2114" y="0"/>
                    <a:pt x="1535" y="0"/>
                  </a:cubicBezTo>
                  <a:close/>
                </a:path>
              </a:pathLst>
            </a:custGeom>
            <a:solidFill>
              <a:srgbClr val="F8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46"/>
            <p:cNvSpPr/>
            <p:nvPr/>
          </p:nvSpPr>
          <p:spPr>
            <a:xfrm>
              <a:off x="4613238" y="2270575"/>
              <a:ext cx="148350" cy="181650"/>
            </a:xfrm>
            <a:custGeom>
              <a:avLst/>
              <a:gdLst/>
              <a:ahLst/>
              <a:cxnLst/>
              <a:rect l="l" t="t" r="r" b="b"/>
              <a:pathLst>
                <a:path w="5934" h="7266" extrusionOk="0">
                  <a:moveTo>
                    <a:pt x="2779" y="1"/>
                  </a:moveTo>
                  <a:cubicBezTo>
                    <a:pt x="1216" y="145"/>
                    <a:pt x="0" y="1477"/>
                    <a:pt x="0" y="3068"/>
                  </a:cubicBezTo>
                  <a:lnTo>
                    <a:pt x="0" y="4168"/>
                  </a:lnTo>
                  <a:cubicBezTo>
                    <a:pt x="0" y="5789"/>
                    <a:pt x="1216" y="7091"/>
                    <a:pt x="2779" y="7265"/>
                  </a:cubicBezTo>
                  <a:lnTo>
                    <a:pt x="3155" y="7265"/>
                  </a:lnTo>
                  <a:cubicBezTo>
                    <a:pt x="4718" y="7091"/>
                    <a:pt x="5933" y="5789"/>
                    <a:pt x="5933" y="4168"/>
                  </a:cubicBezTo>
                  <a:lnTo>
                    <a:pt x="5933" y="3068"/>
                  </a:lnTo>
                  <a:cubicBezTo>
                    <a:pt x="5933" y="1477"/>
                    <a:pt x="4718" y="145"/>
                    <a:pt x="3155" y="1"/>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46"/>
            <p:cNvSpPr/>
            <p:nvPr/>
          </p:nvSpPr>
          <p:spPr>
            <a:xfrm>
              <a:off x="4682688" y="2270100"/>
              <a:ext cx="86800" cy="182575"/>
            </a:xfrm>
            <a:custGeom>
              <a:avLst/>
              <a:gdLst/>
              <a:ahLst/>
              <a:cxnLst/>
              <a:rect l="l" t="t" r="r" b="b"/>
              <a:pathLst>
                <a:path w="3472" h="7303" extrusionOk="0">
                  <a:moveTo>
                    <a:pt x="352" y="1"/>
                  </a:moveTo>
                  <a:cubicBezTo>
                    <a:pt x="236" y="1"/>
                    <a:pt x="119" y="7"/>
                    <a:pt x="1" y="20"/>
                  </a:cubicBezTo>
                  <a:cubicBezTo>
                    <a:pt x="1564" y="164"/>
                    <a:pt x="2779" y="1496"/>
                    <a:pt x="2779" y="3087"/>
                  </a:cubicBezTo>
                  <a:lnTo>
                    <a:pt x="2779" y="4187"/>
                  </a:lnTo>
                  <a:cubicBezTo>
                    <a:pt x="2779" y="5808"/>
                    <a:pt x="1564" y="7110"/>
                    <a:pt x="1" y="7284"/>
                  </a:cubicBezTo>
                  <a:cubicBezTo>
                    <a:pt x="117" y="7297"/>
                    <a:pt x="232" y="7303"/>
                    <a:pt x="346" y="7303"/>
                  </a:cubicBezTo>
                  <a:cubicBezTo>
                    <a:pt x="2069" y="7303"/>
                    <a:pt x="3445" y="5898"/>
                    <a:pt x="3445" y="4187"/>
                  </a:cubicBezTo>
                  <a:lnTo>
                    <a:pt x="3445" y="3087"/>
                  </a:lnTo>
                  <a:cubicBezTo>
                    <a:pt x="3472" y="1379"/>
                    <a:pt x="2076" y="1"/>
                    <a:pt x="352" y="1"/>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46"/>
            <p:cNvSpPr/>
            <p:nvPr/>
          </p:nvSpPr>
          <p:spPr>
            <a:xfrm>
              <a:off x="4665338" y="2395025"/>
              <a:ext cx="52100" cy="26075"/>
            </a:xfrm>
            <a:custGeom>
              <a:avLst/>
              <a:gdLst/>
              <a:ahLst/>
              <a:cxnLst/>
              <a:rect l="l" t="t" r="r" b="b"/>
              <a:pathLst>
                <a:path w="2084" h="1043" extrusionOk="0">
                  <a:moveTo>
                    <a:pt x="1042" y="1"/>
                  </a:moveTo>
                  <a:cubicBezTo>
                    <a:pt x="550" y="1"/>
                    <a:pt x="145" y="348"/>
                    <a:pt x="29" y="782"/>
                  </a:cubicBezTo>
                  <a:cubicBezTo>
                    <a:pt x="0" y="927"/>
                    <a:pt x="116" y="1043"/>
                    <a:pt x="232" y="1043"/>
                  </a:cubicBezTo>
                  <a:lnTo>
                    <a:pt x="1852" y="1043"/>
                  </a:lnTo>
                  <a:cubicBezTo>
                    <a:pt x="1968" y="1043"/>
                    <a:pt x="2084" y="927"/>
                    <a:pt x="2055" y="782"/>
                  </a:cubicBezTo>
                  <a:cubicBezTo>
                    <a:pt x="1939" y="348"/>
                    <a:pt x="1534" y="1"/>
                    <a:pt x="1042" y="1"/>
                  </a:cubicBezTo>
                  <a:close/>
                </a:path>
              </a:pathLst>
            </a:custGeom>
            <a:solidFill>
              <a:srgbClr val="FFA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46"/>
            <p:cNvSpPr/>
            <p:nvPr/>
          </p:nvSpPr>
          <p:spPr>
            <a:xfrm>
              <a:off x="4719588" y="2353775"/>
              <a:ext cx="18125" cy="28975"/>
            </a:xfrm>
            <a:custGeom>
              <a:avLst/>
              <a:gdLst/>
              <a:ahLst/>
              <a:cxnLst/>
              <a:rect l="l" t="t" r="r" b="b"/>
              <a:pathLst>
                <a:path w="725" h="1159" extrusionOk="0">
                  <a:moveTo>
                    <a:pt x="290" y="1"/>
                  </a:moveTo>
                  <a:cubicBezTo>
                    <a:pt x="116" y="1"/>
                    <a:pt x="1" y="117"/>
                    <a:pt x="1" y="290"/>
                  </a:cubicBezTo>
                  <a:lnTo>
                    <a:pt x="1" y="869"/>
                  </a:lnTo>
                  <a:cubicBezTo>
                    <a:pt x="1" y="1014"/>
                    <a:pt x="116" y="1159"/>
                    <a:pt x="290" y="1159"/>
                  </a:cubicBezTo>
                  <a:cubicBezTo>
                    <a:pt x="435" y="1159"/>
                    <a:pt x="580" y="1014"/>
                    <a:pt x="580" y="869"/>
                  </a:cubicBezTo>
                  <a:lnTo>
                    <a:pt x="580" y="551"/>
                  </a:lnTo>
                  <a:cubicBezTo>
                    <a:pt x="666" y="493"/>
                    <a:pt x="724" y="406"/>
                    <a:pt x="724" y="290"/>
                  </a:cubicBezTo>
                  <a:cubicBezTo>
                    <a:pt x="724" y="117"/>
                    <a:pt x="609" y="1"/>
                    <a:pt x="4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46"/>
            <p:cNvSpPr/>
            <p:nvPr/>
          </p:nvSpPr>
          <p:spPr>
            <a:xfrm>
              <a:off x="4605988" y="2243075"/>
              <a:ext cx="151250" cy="91925"/>
            </a:xfrm>
            <a:custGeom>
              <a:avLst/>
              <a:gdLst/>
              <a:ahLst/>
              <a:cxnLst/>
              <a:rect l="l" t="t" r="r" b="b"/>
              <a:pathLst>
                <a:path w="6050" h="3677" extrusionOk="0">
                  <a:moveTo>
                    <a:pt x="3098" y="1"/>
                  </a:moveTo>
                  <a:cubicBezTo>
                    <a:pt x="1361" y="145"/>
                    <a:pt x="1" y="1593"/>
                    <a:pt x="1" y="3358"/>
                  </a:cubicBezTo>
                  <a:lnTo>
                    <a:pt x="1" y="3676"/>
                  </a:lnTo>
                  <a:lnTo>
                    <a:pt x="1187" y="3676"/>
                  </a:lnTo>
                  <a:cubicBezTo>
                    <a:pt x="1824" y="3676"/>
                    <a:pt x="2403" y="3387"/>
                    <a:pt x="2808" y="2953"/>
                  </a:cubicBezTo>
                  <a:cubicBezTo>
                    <a:pt x="3155" y="3387"/>
                    <a:pt x="3676" y="3676"/>
                    <a:pt x="4255" y="3676"/>
                  </a:cubicBezTo>
                  <a:lnTo>
                    <a:pt x="6050" y="3676"/>
                  </a:lnTo>
                  <a:lnTo>
                    <a:pt x="6050" y="3358"/>
                  </a:lnTo>
                  <a:cubicBezTo>
                    <a:pt x="6050" y="1506"/>
                    <a:pt x="4574" y="174"/>
                    <a:pt x="3098" y="1"/>
                  </a:cubicBezTo>
                  <a:close/>
                </a:path>
              </a:pathLst>
            </a:custGeom>
            <a:solidFill>
              <a:srgbClr val="5A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46"/>
            <p:cNvSpPr/>
            <p:nvPr/>
          </p:nvSpPr>
          <p:spPr>
            <a:xfrm>
              <a:off x="4605988" y="2243325"/>
              <a:ext cx="158500" cy="91675"/>
            </a:xfrm>
            <a:custGeom>
              <a:avLst/>
              <a:gdLst/>
              <a:ahLst/>
              <a:cxnLst/>
              <a:rect l="l" t="t" r="r" b="b"/>
              <a:pathLst>
                <a:path w="6340" h="3667" extrusionOk="0">
                  <a:moveTo>
                    <a:pt x="3211" y="0"/>
                  </a:moveTo>
                  <a:cubicBezTo>
                    <a:pt x="3114" y="0"/>
                    <a:pt x="3018" y="7"/>
                    <a:pt x="2924" y="20"/>
                  </a:cubicBezTo>
                  <a:cubicBezTo>
                    <a:pt x="1274" y="251"/>
                    <a:pt x="1" y="1640"/>
                    <a:pt x="1" y="3348"/>
                  </a:cubicBezTo>
                  <a:lnTo>
                    <a:pt x="1" y="3666"/>
                  </a:lnTo>
                  <a:lnTo>
                    <a:pt x="1187" y="3666"/>
                  </a:lnTo>
                  <a:cubicBezTo>
                    <a:pt x="1824" y="3666"/>
                    <a:pt x="2403" y="3377"/>
                    <a:pt x="2808" y="2943"/>
                  </a:cubicBezTo>
                  <a:cubicBezTo>
                    <a:pt x="3155" y="3377"/>
                    <a:pt x="3676" y="3666"/>
                    <a:pt x="4255" y="3666"/>
                  </a:cubicBezTo>
                  <a:lnTo>
                    <a:pt x="6339" y="3666"/>
                  </a:lnTo>
                  <a:lnTo>
                    <a:pt x="6339" y="3348"/>
                  </a:lnTo>
                  <a:cubicBezTo>
                    <a:pt x="6339" y="1345"/>
                    <a:pt x="4618" y="0"/>
                    <a:pt x="3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46"/>
            <p:cNvSpPr/>
            <p:nvPr/>
          </p:nvSpPr>
          <p:spPr>
            <a:xfrm>
              <a:off x="4683413" y="2243050"/>
              <a:ext cx="92650" cy="91950"/>
            </a:xfrm>
            <a:custGeom>
              <a:avLst/>
              <a:gdLst/>
              <a:ahLst/>
              <a:cxnLst/>
              <a:rect l="l" t="t" r="r" b="b"/>
              <a:pathLst>
                <a:path w="3706" h="3678" extrusionOk="0">
                  <a:moveTo>
                    <a:pt x="471" y="0"/>
                  </a:moveTo>
                  <a:cubicBezTo>
                    <a:pt x="440" y="0"/>
                    <a:pt x="408" y="1"/>
                    <a:pt x="377" y="2"/>
                  </a:cubicBezTo>
                  <a:cubicBezTo>
                    <a:pt x="203" y="2"/>
                    <a:pt x="145" y="2"/>
                    <a:pt x="1" y="31"/>
                  </a:cubicBezTo>
                  <a:cubicBezTo>
                    <a:pt x="1477" y="175"/>
                    <a:pt x="2953" y="1536"/>
                    <a:pt x="2953" y="3359"/>
                  </a:cubicBezTo>
                  <a:lnTo>
                    <a:pt x="2953" y="3677"/>
                  </a:lnTo>
                  <a:lnTo>
                    <a:pt x="3705" y="3677"/>
                  </a:lnTo>
                  <a:lnTo>
                    <a:pt x="3705" y="3359"/>
                  </a:lnTo>
                  <a:cubicBezTo>
                    <a:pt x="3705" y="1401"/>
                    <a:pt x="2037" y="0"/>
                    <a:pt x="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46"/>
            <p:cNvSpPr/>
            <p:nvPr/>
          </p:nvSpPr>
          <p:spPr>
            <a:xfrm>
              <a:off x="4724663" y="2389250"/>
              <a:ext cx="23900" cy="12325"/>
            </a:xfrm>
            <a:custGeom>
              <a:avLst/>
              <a:gdLst/>
              <a:ahLst/>
              <a:cxnLst/>
              <a:rect l="l" t="t" r="r" b="b"/>
              <a:pathLst>
                <a:path w="956" h="493" extrusionOk="0">
                  <a:moveTo>
                    <a:pt x="261" y="0"/>
                  </a:moveTo>
                  <a:cubicBezTo>
                    <a:pt x="116" y="0"/>
                    <a:pt x="0" y="116"/>
                    <a:pt x="0" y="232"/>
                  </a:cubicBezTo>
                  <a:cubicBezTo>
                    <a:pt x="0" y="376"/>
                    <a:pt x="116" y="492"/>
                    <a:pt x="261" y="492"/>
                  </a:cubicBezTo>
                  <a:lnTo>
                    <a:pt x="724" y="492"/>
                  </a:lnTo>
                  <a:cubicBezTo>
                    <a:pt x="869" y="492"/>
                    <a:pt x="955" y="376"/>
                    <a:pt x="955" y="232"/>
                  </a:cubicBezTo>
                  <a:cubicBezTo>
                    <a:pt x="955" y="116"/>
                    <a:pt x="869" y="0"/>
                    <a:pt x="724" y="0"/>
                  </a:cubicBezTo>
                  <a:close/>
                </a:path>
              </a:pathLst>
            </a:custGeom>
            <a:solidFill>
              <a:srgbClr val="FE8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46"/>
            <p:cNvSpPr/>
            <p:nvPr/>
          </p:nvSpPr>
          <p:spPr>
            <a:xfrm>
              <a:off x="4644338" y="2353775"/>
              <a:ext cx="18850" cy="28975"/>
            </a:xfrm>
            <a:custGeom>
              <a:avLst/>
              <a:gdLst/>
              <a:ahLst/>
              <a:cxnLst/>
              <a:rect l="l" t="t" r="r" b="b"/>
              <a:pathLst>
                <a:path w="754" h="1159" extrusionOk="0">
                  <a:moveTo>
                    <a:pt x="290" y="1"/>
                  </a:moveTo>
                  <a:cubicBezTo>
                    <a:pt x="145" y="1"/>
                    <a:pt x="1" y="117"/>
                    <a:pt x="1" y="290"/>
                  </a:cubicBezTo>
                  <a:cubicBezTo>
                    <a:pt x="1" y="406"/>
                    <a:pt x="88" y="493"/>
                    <a:pt x="174" y="551"/>
                  </a:cubicBezTo>
                  <a:lnTo>
                    <a:pt x="174" y="869"/>
                  </a:lnTo>
                  <a:cubicBezTo>
                    <a:pt x="174" y="1014"/>
                    <a:pt x="290" y="1159"/>
                    <a:pt x="464" y="1159"/>
                  </a:cubicBezTo>
                  <a:cubicBezTo>
                    <a:pt x="608" y="1159"/>
                    <a:pt x="753" y="1014"/>
                    <a:pt x="753" y="869"/>
                  </a:cubicBezTo>
                  <a:lnTo>
                    <a:pt x="753" y="290"/>
                  </a:lnTo>
                  <a:cubicBezTo>
                    <a:pt x="753" y="117"/>
                    <a:pt x="608" y="1"/>
                    <a:pt x="464" y="1"/>
                  </a:cubicBezTo>
                  <a:close/>
                </a:path>
              </a:pathLst>
            </a:custGeom>
            <a:solidFill>
              <a:srgbClr val="5A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46"/>
            <p:cNvSpPr/>
            <p:nvPr/>
          </p:nvSpPr>
          <p:spPr>
            <a:xfrm>
              <a:off x="4644338" y="2353775"/>
              <a:ext cx="18850" cy="28975"/>
            </a:xfrm>
            <a:custGeom>
              <a:avLst/>
              <a:gdLst/>
              <a:ahLst/>
              <a:cxnLst/>
              <a:rect l="l" t="t" r="r" b="b"/>
              <a:pathLst>
                <a:path w="754" h="1159" extrusionOk="0">
                  <a:moveTo>
                    <a:pt x="290" y="1"/>
                  </a:moveTo>
                  <a:cubicBezTo>
                    <a:pt x="145" y="1"/>
                    <a:pt x="1" y="117"/>
                    <a:pt x="1" y="290"/>
                  </a:cubicBezTo>
                  <a:cubicBezTo>
                    <a:pt x="1" y="406"/>
                    <a:pt x="88" y="493"/>
                    <a:pt x="174" y="551"/>
                  </a:cubicBezTo>
                  <a:lnTo>
                    <a:pt x="174" y="869"/>
                  </a:lnTo>
                  <a:cubicBezTo>
                    <a:pt x="174" y="1014"/>
                    <a:pt x="290" y="1159"/>
                    <a:pt x="464" y="1159"/>
                  </a:cubicBezTo>
                  <a:cubicBezTo>
                    <a:pt x="608" y="1159"/>
                    <a:pt x="753" y="1014"/>
                    <a:pt x="753" y="869"/>
                  </a:cubicBezTo>
                  <a:lnTo>
                    <a:pt x="753" y="290"/>
                  </a:lnTo>
                  <a:cubicBezTo>
                    <a:pt x="753" y="117"/>
                    <a:pt x="608" y="1"/>
                    <a:pt x="4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46"/>
            <p:cNvSpPr/>
            <p:nvPr/>
          </p:nvSpPr>
          <p:spPr>
            <a:xfrm>
              <a:off x="4633488" y="2389250"/>
              <a:ext cx="23900" cy="12325"/>
            </a:xfrm>
            <a:custGeom>
              <a:avLst/>
              <a:gdLst/>
              <a:ahLst/>
              <a:cxnLst/>
              <a:rect l="l" t="t" r="r" b="b"/>
              <a:pathLst>
                <a:path w="956" h="493" extrusionOk="0">
                  <a:moveTo>
                    <a:pt x="261" y="0"/>
                  </a:moveTo>
                  <a:cubicBezTo>
                    <a:pt x="116" y="0"/>
                    <a:pt x="1" y="116"/>
                    <a:pt x="1" y="232"/>
                  </a:cubicBezTo>
                  <a:cubicBezTo>
                    <a:pt x="1" y="376"/>
                    <a:pt x="116" y="492"/>
                    <a:pt x="261" y="492"/>
                  </a:cubicBezTo>
                  <a:lnTo>
                    <a:pt x="724" y="492"/>
                  </a:lnTo>
                  <a:cubicBezTo>
                    <a:pt x="840" y="492"/>
                    <a:pt x="956" y="376"/>
                    <a:pt x="956" y="232"/>
                  </a:cubicBezTo>
                  <a:cubicBezTo>
                    <a:pt x="956" y="116"/>
                    <a:pt x="840" y="0"/>
                    <a:pt x="724" y="0"/>
                  </a:cubicBezTo>
                  <a:close/>
                </a:path>
              </a:pathLst>
            </a:custGeom>
            <a:solidFill>
              <a:srgbClr val="FE8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46"/>
            <p:cNvSpPr/>
            <p:nvPr/>
          </p:nvSpPr>
          <p:spPr>
            <a:xfrm>
              <a:off x="4504688" y="2075225"/>
              <a:ext cx="198300" cy="144000"/>
            </a:xfrm>
            <a:custGeom>
              <a:avLst/>
              <a:gdLst/>
              <a:ahLst/>
              <a:cxnLst/>
              <a:rect l="l" t="t" r="r" b="b"/>
              <a:pathLst>
                <a:path w="7932" h="5760" extrusionOk="0">
                  <a:moveTo>
                    <a:pt x="348" y="0"/>
                  </a:moveTo>
                  <a:cubicBezTo>
                    <a:pt x="145" y="0"/>
                    <a:pt x="1" y="174"/>
                    <a:pt x="1" y="347"/>
                  </a:cubicBezTo>
                  <a:lnTo>
                    <a:pt x="1" y="5383"/>
                  </a:lnTo>
                  <a:cubicBezTo>
                    <a:pt x="1" y="5586"/>
                    <a:pt x="145" y="5760"/>
                    <a:pt x="348" y="5760"/>
                  </a:cubicBezTo>
                  <a:lnTo>
                    <a:pt x="7584" y="5760"/>
                  </a:lnTo>
                  <a:cubicBezTo>
                    <a:pt x="7786" y="5760"/>
                    <a:pt x="7931" y="5586"/>
                    <a:pt x="7931" y="5383"/>
                  </a:cubicBezTo>
                  <a:lnTo>
                    <a:pt x="7931" y="347"/>
                  </a:lnTo>
                  <a:cubicBezTo>
                    <a:pt x="7931" y="174"/>
                    <a:pt x="7786" y="0"/>
                    <a:pt x="75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46"/>
            <p:cNvSpPr/>
            <p:nvPr/>
          </p:nvSpPr>
          <p:spPr>
            <a:xfrm>
              <a:off x="4596588" y="2502125"/>
              <a:ext cx="6525" cy="4350"/>
            </a:xfrm>
            <a:custGeom>
              <a:avLst/>
              <a:gdLst/>
              <a:ahLst/>
              <a:cxnLst/>
              <a:rect l="l" t="t" r="r" b="b"/>
              <a:pathLst>
                <a:path w="261" h="174" extrusionOk="0">
                  <a:moveTo>
                    <a:pt x="261" y="0"/>
                  </a:moveTo>
                  <a:cubicBezTo>
                    <a:pt x="174" y="58"/>
                    <a:pt x="87" y="116"/>
                    <a:pt x="0" y="174"/>
                  </a:cubicBezTo>
                  <a:cubicBezTo>
                    <a:pt x="87" y="116"/>
                    <a:pt x="174" y="58"/>
                    <a:pt x="261" y="0"/>
                  </a:cubicBezTo>
                  <a:close/>
                  <a:moveTo>
                    <a:pt x="261" y="0"/>
                  </a:moveTo>
                  <a:close/>
                </a:path>
              </a:pathLst>
            </a:custGeom>
            <a:solidFill>
              <a:srgbClr val="AA6A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6"/>
            <p:cNvSpPr/>
            <p:nvPr/>
          </p:nvSpPr>
          <p:spPr>
            <a:xfrm>
              <a:off x="4603088" y="2489825"/>
              <a:ext cx="11625" cy="12325"/>
            </a:xfrm>
            <a:custGeom>
              <a:avLst/>
              <a:gdLst/>
              <a:ahLst/>
              <a:cxnLst/>
              <a:rect l="l" t="t" r="r" b="b"/>
              <a:pathLst>
                <a:path w="465" h="493" extrusionOk="0">
                  <a:moveTo>
                    <a:pt x="1" y="492"/>
                  </a:moveTo>
                  <a:cubicBezTo>
                    <a:pt x="175" y="347"/>
                    <a:pt x="348" y="174"/>
                    <a:pt x="464" y="0"/>
                  </a:cubicBezTo>
                  <a:cubicBezTo>
                    <a:pt x="348" y="174"/>
                    <a:pt x="175" y="347"/>
                    <a:pt x="1" y="492"/>
                  </a:cubicBezTo>
                  <a:close/>
                  <a:moveTo>
                    <a:pt x="1" y="492"/>
                  </a:moveTo>
                  <a:close/>
                </a:path>
              </a:pathLst>
            </a:custGeom>
            <a:solidFill>
              <a:srgbClr val="AA6A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46"/>
            <p:cNvSpPr/>
            <p:nvPr/>
          </p:nvSpPr>
          <p:spPr>
            <a:xfrm>
              <a:off x="4420038" y="2450750"/>
              <a:ext cx="178750" cy="95525"/>
            </a:xfrm>
            <a:custGeom>
              <a:avLst/>
              <a:gdLst/>
              <a:ahLst/>
              <a:cxnLst/>
              <a:rect l="l" t="t" r="r" b="b"/>
              <a:pathLst>
                <a:path w="7150" h="3821" extrusionOk="0">
                  <a:moveTo>
                    <a:pt x="927" y="0"/>
                  </a:moveTo>
                  <a:cubicBezTo>
                    <a:pt x="406" y="0"/>
                    <a:pt x="0" y="405"/>
                    <a:pt x="0" y="926"/>
                  </a:cubicBezTo>
                  <a:lnTo>
                    <a:pt x="0" y="3821"/>
                  </a:lnTo>
                  <a:lnTo>
                    <a:pt x="7149" y="3821"/>
                  </a:lnTo>
                  <a:lnTo>
                    <a:pt x="7149" y="926"/>
                  </a:lnTo>
                  <a:cubicBezTo>
                    <a:pt x="7149" y="434"/>
                    <a:pt x="6715" y="0"/>
                    <a:pt x="6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6"/>
            <p:cNvSpPr/>
            <p:nvPr/>
          </p:nvSpPr>
          <p:spPr>
            <a:xfrm>
              <a:off x="4561863" y="2450750"/>
              <a:ext cx="44150" cy="95525"/>
            </a:xfrm>
            <a:custGeom>
              <a:avLst/>
              <a:gdLst/>
              <a:ahLst/>
              <a:cxnLst/>
              <a:rect l="l" t="t" r="r" b="b"/>
              <a:pathLst>
                <a:path w="1766" h="3821" extrusionOk="0">
                  <a:moveTo>
                    <a:pt x="0" y="0"/>
                  </a:moveTo>
                  <a:cubicBezTo>
                    <a:pt x="521" y="0"/>
                    <a:pt x="926" y="405"/>
                    <a:pt x="926" y="926"/>
                  </a:cubicBezTo>
                  <a:lnTo>
                    <a:pt x="926" y="3821"/>
                  </a:lnTo>
                  <a:lnTo>
                    <a:pt x="1766" y="3821"/>
                  </a:lnTo>
                  <a:lnTo>
                    <a:pt x="1766" y="926"/>
                  </a:lnTo>
                  <a:cubicBezTo>
                    <a:pt x="1766" y="434"/>
                    <a:pt x="1361" y="0"/>
                    <a:pt x="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6"/>
            <p:cNvSpPr/>
            <p:nvPr/>
          </p:nvSpPr>
          <p:spPr>
            <a:xfrm>
              <a:off x="4478638" y="2397925"/>
              <a:ext cx="68775" cy="95525"/>
            </a:xfrm>
            <a:custGeom>
              <a:avLst/>
              <a:gdLst/>
              <a:ahLst/>
              <a:cxnLst/>
              <a:rect l="l" t="t" r="r" b="b"/>
              <a:pathLst>
                <a:path w="2751" h="3821" extrusionOk="0">
                  <a:moveTo>
                    <a:pt x="232" y="0"/>
                  </a:moveTo>
                  <a:lnTo>
                    <a:pt x="232" y="1824"/>
                  </a:lnTo>
                  <a:lnTo>
                    <a:pt x="1" y="2084"/>
                  </a:lnTo>
                  <a:lnTo>
                    <a:pt x="1" y="2461"/>
                  </a:lnTo>
                  <a:cubicBezTo>
                    <a:pt x="1" y="3213"/>
                    <a:pt x="638" y="3821"/>
                    <a:pt x="1390" y="3821"/>
                  </a:cubicBezTo>
                  <a:cubicBezTo>
                    <a:pt x="2143" y="3821"/>
                    <a:pt x="2750" y="3213"/>
                    <a:pt x="2750" y="2461"/>
                  </a:cubicBezTo>
                  <a:lnTo>
                    <a:pt x="2750" y="2084"/>
                  </a:lnTo>
                  <a:lnTo>
                    <a:pt x="2519" y="1824"/>
                  </a:lnTo>
                  <a:lnTo>
                    <a:pt x="2519" y="0"/>
                  </a:ln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6"/>
            <p:cNvSpPr/>
            <p:nvPr/>
          </p:nvSpPr>
          <p:spPr>
            <a:xfrm>
              <a:off x="4478638" y="2367525"/>
              <a:ext cx="68775" cy="89750"/>
            </a:xfrm>
            <a:custGeom>
              <a:avLst/>
              <a:gdLst/>
              <a:ahLst/>
              <a:cxnLst/>
              <a:rect l="l" t="t" r="r" b="b"/>
              <a:pathLst>
                <a:path w="2751" h="3590" extrusionOk="0">
                  <a:moveTo>
                    <a:pt x="1" y="1"/>
                  </a:moveTo>
                  <a:lnTo>
                    <a:pt x="1" y="3300"/>
                  </a:lnTo>
                  <a:cubicBezTo>
                    <a:pt x="435" y="3503"/>
                    <a:pt x="869" y="3590"/>
                    <a:pt x="1361" y="3590"/>
                  </a:cubicBezTo>
                  <a:lnTo>
                    <a:pt x="1390" y="3590"/>
                  </a:lnTo>
                  <a:cubicBezTo>
                    <a:pt x="1853" y="3590"/>
                    <a:pt x="2316" y="3503"/>
                    <a:pt x="2750" y="3300"/>
                  </a:cubicBezTo>
                  <a:lnTo>
                    <a:pt x="2750" y="1"/>
                  </a:lnTo>
                  <a:close/>
                </a:path>
              </a:pathLst>
            </a:custGeom>
            <a:solidFill>
              <a:srgbClr val="F8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46"/>
            <p:cNvSpPr/>
            <p:nvPr/>
          </p:nvSpPr>
          <p:spPr>
            <a:xfrm>
              <a:off x="4580663" y="2094750"/>
              <a:ext cx="60800" cy="102050"/>
            </a:xfrm>
            <a:custGeom>
              <a:avLst/>
              <a:gdLst/>
              <a:ahLst/>
              <a:cxnLst/>
              <a:rect l="l" t="t" r="r" b="b"/>
              <a:pathLst>
                <a:path w="2432" h="4082" extrusionOk="0">
                  <a:moveTo>
                    <a:pt x="1216" y="579"/>
                  </a:moveTo>
                  <a:cubicBezTo>
                    <a:pt x="1564" y="579"/>
                    <a:pt x="1853" y="869"/>
                    <a:pt x="1853" y="1216"/>
                  </a:cubicBezTo>
                  <a:cubicBezTo>
                    <a:pt x="1853" y="1563"/>
                    <a:pt x="1564" y="1853"/>
                    <a:pt x="1216" y="1853"/>
                  </a:cubicBezTo>
                  <a:cubicBezTo>
                    <a:pt x="869" y="1853"/>
                    <a:pt x="580" y="1563"/>
                    <a:pt x="580" y="1216"/>
                  </a:cubicBezTo>
                  <a:cubicBezTo>
                    <a:pt x="580" y="869"/>
                    <a:pt x="869" y="579"/>
                    <a:pt x="1216" y="579"/>
                  </a:cubicBezTo>
                  <a:close/>
                  <a:moveTo>
                    <a:pt x="1216" y="1"/>
                  </a:moveTo>
                  <a:cubicBezTo>
                    <a:pt x="551" y="1"/>
                    <a:pt x="1" y="550"/>
                    <a:pt x="1" y="1216"/>
                  </a:cubicBezTo>
                  <a:cubicBezTo>
                    <a:pt x="1" y="1766"/>
                    <a:pt x="406" y="2258"/>
                    <a:pt x="927" y="2374"/>
                  </a:cubicBezTo>
                  <a:lnTo>
                    <a:pt x="927" y="2895"/>
                  </a:lnTo>
                  <a:lnTo>
                    <a:pt x="695" y="2895"/>
                  </a:lnTo>
                  <a:cubicBezTo>
                    <a:pt x="522" y="2895"/>
                    <a:pt x="406" y="3011"/>
                    <a:pt x="406" y="3184"/>
                  </a:cubicBezTo>
                  <a:cubicBezTo>
                    <a:pt x="406" y="3329"/>
                    <a:pt x="522" y="3474"/>
                    <a:pt x="695" y="3474"/>
                  </a:cubicBezTo>
                  <a:lnTo>
                    <a:pt x="927" y="3474"/>
                  </a:lnTo>
                  <a:lnTo>
                    <a:pt x="927" y="3792"/>
                  </a:lnTo>
                  <a:cubicBezTo>
                    <a:pt x="927" y="3966"/>
                    <a:pt x="1072" y="4081"/>
                    <a:pt x="1216" y="4081"/>
                  </a:cubicBezTo>
                  <a:cubicBezTo>
                    <a:pt x="1390" y="4081"/>
                    <a:pt x="1506" y="3966"/>
                    <a:pt x="1506" y="3792"/>
                  </a:cubicBezTo>
                  <a:lnTo>
                    <a:pt x="1506" y="3474"/>
                  </a:lnTo>
                  <a:lnTo>
                    <a:pt x="1766" y="3474"/>
                  </a:lnTo>
                  <a:cubicBezTo>
                    <a:pt x="1911" y="3474"/>
                    <a:pt x="2056" y="3329"/>
                    <a:pt x="2056" y="3184"/>
                  </a:cubicBezTo>
                  <a:cubicBezTo>
                    <a:pt x="2056" y="3011"/>
                    <a:pt x="1911" y="2895"/>
                    <a:pt x="1766" y="2895"/>
                  </a:cubicBezTo>
                  <a:lnTo>
                    <a:pt x="1506" y="2895"/>
                  </a:lnTo>
                  <a:lnTo>
                    <a:pt x="1506" y="2374"/>
                  </a:lnTo>
                  <a:cubicBezTo>
                    <a:pt x="2027" y="2258"/>
                    <a:pt x="2432" y="1766"/>
                    <a:pt x="2432" y="1216"/>
                  </a:cubicBezTo>
                  <a:cubicBezTo>
                    <a:pt x="2432" y="550"/>
                    <a:pt x="1882" y="1"/>
                    <a:pt x="12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46"/>
            <p:cNvSpPr/>
            <p:nvPr/>
          </p:nvSpPr>
          <p:spPr>
            <a:xfrm>
              <a:off x="4398338" y="2314725"/>
              <a:ext cx="70925" cy="57900"/>
            </a:xfrm>
            <a:custGeom>
              <a:avLst/>
              <a:gdLst/>
              <a:ahLst/>
              <a:cxnLst/>
              <a:rect l="l" t="t" r="r" b="b"/>
              <a:pathLst>
                <a:path w="2837" h="2316" extrusionOk="0">
                  <a:moveTo>
                    <a:pt x="1158" y="0"/>
                  </a:moveTo>
                  <a:cubicBezTo>
                    <a:pt x="521" y="0"/>
                    <a:pt x="0" y="521"/>
                    <a:pt x="0" y="1158"/>
                  </a:cubicBezTo>
                  <a:cubicBezTo>
                    <a:pt x="0" y="1794"/>
                    <a:pt x="521" y="2315"/>
                    <a:pt x="1158" y="2315"/>
                  </a:cubicBezTo>
                  <a:lnTo>
                    <a:pt x="2837" y="2315"/>
                  </a:lnTo>
                  <a:lnTo>
                    <a:pt x="2837" y="0"/>
                  </a:ln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46"/>
            <p:cNvSpPr/>
            <p:nvPr/>
          </p:nvSpPr>
          <p:spPr>
            <a:xfrm>
              <a:off x="4556788" y="2314725"/>
              <a:ext cx="70950" cy="57900"/>
            </a:xfrm>
            <a:custGeom>
              <a:avLst/>
              <a:gdLst/>
              <a:ahLst/>
              <a:cxnLst/>
              <a:rect l="l" t="t" r="r" b="b"/>
              <a:pathLst>
                <a:path w="2838" h="2316" extrusionOk="0">
                  <a:moveTo>
                    <a:pt x="1" y="0"/>
                  </a:moveTo>
                  <a:lnTo>
                    <a:pt x="1" y="2315"/>
                  </a:lnTo>
                  <a:lnTo>
                    <a:pt x="1679" y="2315"/>
                  </a:lnTo>
                  <a:cubicBezTo>
                    <a:pt x="2316" y="2315"/>
                    <a:pt x="2837" y="1794"/>
                    <a:pt x="2837" y="1158"/>
                  </a:cubicBezTo>
                  <a:cubicBezTo>
                    <a:pt x="2837" y="521"/>
                    <a:pt x="2316" y="0"/>
                    <a:pt x="1679" y="0"/>
                  </a:cubicBezTo>
                  <a:close/>
                </a:path>
              </a:pathLst>
            </a:custGeom>
            <a:solidFill>
              <a:srgbClr val="F8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46"/>
            <p:cNvSpPr/>
            <p:nvPr/>
          </p:nvSpPr>
          <p:spPr>
            <a:xfrm>
              <a:off x="4547388" y="2335700"/>
              <a:ext cx="18825" cy="30400"/>
            </a:xfrm>
            <a:custGeom>
              <a:avLst/>
              <a:gdLst/>
              <a:ahLst/>
              <a:cxnLst/>
              <a:rect l="l" t="t" r="r" b="b"/>
              <a:pathLst>
                <a:path w="753" h="1216" extrusionOk="0">
                  <a:moveTo>
                    <a:pt x="290" y="0"/>
                  </a:moveTo>
                  <a:cubicBezTo>
                    <a:pt x="145" y="0"/>
                    <a:pt x="0" y="116"/>
                    <a:pt x="0" y="290"/>
                  </a:cubicBezTo>
                  <a:lnTo>
                    <a:pt x="0" y="927"/>
                  </a:lnTo>
                  <a:cubicBezTo>
                    <a:pt x="0" y="1071"/>
                    <a:pt x="145" y="1216"/>
                    <a:pt x="290" y="1216"/>
                  </a:cubicBezTo>
                  <a:cubicBezTo>
                    <a:pt x="463" y="1216"/>
                    <a:pt x="579" y="1071"/>
                    <a:pt x="579" y="927"/>
                  </a:cubicBezTo>
                  <a:lnTo>
                    <a:pt x="579" y="550"/>
                  </a:lnTo>
                  <a:cubicBezTo>
                    <a:pt x="695" y="521"/>
                    <a:pt x="753" y="406"/>
                    <a:pt x="753" y="290"/>
                  </a:cubicBezTo>
                  <a:cubicBezTo>
                    <a:pt x="753" y="116"/>
                    <a:pt x="637" y="0"/>
                    <a:pt x="463" y="0"/>
                  </a:cubicBezTo>
                  <a:close/>
                </a:path>
              </a:pathLst>
            </a:custGeom>
            <a:solidFill>
              <a:srgbClr val="5A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6"/>
            <p:cNvSpPr/>
            <p:nvPr/>
          </p:nvSpPr>
          <p:spPr>
            <a:xfrm>
              <a:off x="4459838" y="2335700"/>
              <a:ext cx="18825" cy="30400"/>
            </a:xfrm>
            <a:custGeom>
              <a:avLst/>
              <a:gdLst/>
              <a:ahLst/>
              <a:cxnLst/>
              <a:rect l="l" t="t" r="r" b="b"/>
              <a:pathLst>
                <a:path w="753" h="1216" extrusionOk="0">
                  <a:moveTo>
                    <a:pt x="290" y="0"/>
                  </a:moveTo>
                  <a:cubicBezTo>
                    <a:pt x="116" y="0"/>
                    <a:pt x="0" y="116"/>
                    <a:pt x="0" y="290"/>
                  </a:cubicBezTo>
                  <a:cubicBezTo>
                    <a:pt x="0" y="406"/>
                    <a:pt x="58" y="521"/>
                    <a:pt x="174" y="550"/>
                  </a:cubicBezTo>
                  <a:lnTo>
                    <a:pt x="174" y="927"/>
                  </a:lnTo>
                  <a:cubicBezTo>
                    <a:pt x="174" y="1071"/>
                    <a:pt x="290" y="1216"/>
                    <a:pt x="463" y="1216"/>
                  </a:cubicBezTo>
                  <a:cubicBezTo>
                    <a:pt x="608" y="1216"/>
                    <a:pt x="753" y="1071"/>
                    <a:pt x="753" y="927"/>
                  </a:cubicBezTo>
                  <a:lnTo>
                    <a:pt x="753" y="290"/>
                  </a:lnTo>
                  <a:cubicBezTo>
                    <a:pt x="753" y="116"/>
                    <a:pt x="608" y="0"/>
                    <a:pt x="463" y="0"/>
                  </a:cubicBezTo>
                  <a:close/>
                </a:path>
              </a:pathLst>
            </a:custGeom>
            <a:solidFill>
              <a:srgbClr val="5A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6"/>
            <p:cNvSpPr/>
            <p:nvPr/>
          </p:nvSpPr>
          <p:spPr>
            <a:xfrm>
              <a:off x="4396163" y="2450750"/>
              <a:ext cx="76000" cy="95525"/>
            </a:xfrm>
            <a:custGeom>
              <a:avLst/>
              <a:gdLst/>
              <a:ahLst/>
              <a:cxnLst/>
              <a:rect l="l" t="t" r="r" b="b"/>
              <a:pathLst>
                <a:path w="3040" h="3821" extrusionOk="0">
                  <a:moveTo>
                    <a:pt x="1332" y="0"/>
                  </a:moveTo>
                  <a:lnTo>
                    <a:pt x="0" y="3821"/>
                  </a:lnTo>
                  <a:lnTo>
                    <a:pt x="2576" y="3821"/>
                  </a:lnTo>
                  <a:lnTo>
                    <a:pt x="3039" y="2605"/>
                  </a:lnTo>
                  <a:lnTo>
                    <a:pt x="1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6"/>
            <p:cNvSpPr/>
            <p:nvPr/>
          </p:nvSpPr>
          <p:spPr>
            <a:xfrm>
              <a:off x="4427263" y="2243800"/>
              <a:ext cx="163550" cy="199725"/>
            </a:xfrm>
            <a:custGeom>
              <a:avLst/>
              <a:gdLst/>
              <a:ahLst/>
              <a:cxnLst/>
              <a:rect l="l" t="t" r="r" b="b"/>
              <a:pathLst>
                <a:path w="6542" h="7989" extrusionOk="0">
                  <a:moveTo>
                    <a:pt x="3069" y="1"/>
                  </a:moveTo>
                  <a:cubicBezTo>
                    <a:pt x="1361" y="145"/>
                    <a:pt x="1" y="1621"/>
                    <a:pt x="1" y="3387"/>
                  </a:cubicBezTo>
                  <a:lnTo>
                    <a:pt x="1" y="4603"/>
                  </a:lnTo>
                  <a:cubicBezTo>
                    <a:pt x="1" y="6368"/>
                    <a:pt x="1361" y="7815"/>
                    <a:pt x="3069" y="7989"/>
                  </a:cubicBezTo>
                  <a:lnTo>
                    <a:pt x="3474" y="7989"/>
                  </a:lnTo>
                  <a:cubicBezTo>
                    <a:pt x="5182" y="7815"/>
                    <a:pt x="6542" y="6368"/>
                    <a:pt x="6542" y="4603"/>
                  </a:cubicBezTo>
                  <a:lnTo>
                    <a:pt x="6542" y="3387"/>
                  </a:lnTo>
                  <a:cubicBezTo>
                    <a:pt x="6542" y="1621"/>
                    <a:pt x="5182" y="145"/>
                    <a:pt x="3474" y="1"/>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6"/>
            <p:cNvSpPr/>
            <p:nvPr/>
          </p:nvSpPr>
          <p:spPr>
            <a:xfrm>
              <a:off x="4503963" y="2243375"/>
              <a:ext cx="94775" cy="200875"/>
            </a:xfrm>
            <a:custGeom>
              <a:avLst/>
              <a:gdLst/>
              <a:ahLst/>
              <a:cxnLst/>
              <a:rect l="l" t="t" r="r" b="b"/>
              <a:pathLst>
                <a:path w="3791" h="8035" extrusionOk="0">
                  <a:moveTo>
                    <a:pt x="358" y="0"/>
                  </a:moveTo>
                  <a:cubicBezTo>
                    <a:pt x="240" y="0"/>
                    <a:pt x="121" y="6"/>
                    <a:pt x="1" y="18"/>
                  </a:cubicBezTo>
                  <a:cubicBezTo>
                    <a:pt x="1737" y="162"/>
                    <a:pt x="3098" y="1638"/>
                    <a:pt x="3098" y="3404"/>
                  </a:cubicBezTo>
                  <a:lnTo>
                    <a:pt x="3098" y="4620"/>
                  </a:lnTo>
                  <a:cubicBezTo>
                    <a:pt x="3098" y="6385"/>
                    <a:pt x="1737" y="7832"/>
                    <a:pt x="1" y="8006"/>
                  </a:cubicBezTo>
                  <a:cubicBezTo>
                    <a:pt x="117" y="8006"/>
                    <a:pt x="232" y="8035"/>
                    <a:pt x="348" y="8035"/>
                  </a:cubicBezTo>
                  <a:lnTo>
                    <a:pt x="377" y="8035"/>
                  </a:lnTo>
                  <a:cubicBezTo>
                    <a:pt x="2258" y="8035"/>
                    <a:pt x="3763" y="6501"/>
                    <a:pt x="3763" y="4620"/>
                  </a:cubicBezTo>
                  <a:lnTo>
                    <a:pt x="3763" y="3404"/>
                  </a:lnTo>
                  <a:cubicBezTo>
                    <a:pt x="3791" y="1522"/>
                    <a:pt x="2276" y="0"/>
                    <a:pt x="358" y="0"/>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6"/>
            <p:cNvSpPr/>
            <p:nvPr/>
          </p:nvSpPr>
          <p:spPr>
            <a:xfrm>
              <a:off x="4490213" y="2384175"/>
              <a:ext cx="45625" cy="22450"/>
            </a:xfrm>
            <a:custGeom>
              <a:avLst/>
              <a:gdLst/>
              <a:ahLst/>
              <a:cxnLst/>
              <a:rect l="l" t="t" r="r" b="b"/>
              <a:pathLst>
                <a:path w="1825" h="898" extrusionOk="0">
                  <a:moveTo>
                    <a:pt x="927" y="1"/>
                  </a:moveTo>
                  <a:cubicBezTo>
                    <a:pt x="464" y="1"/>
                    <a:pt x="88" y="319"/>
                    <a:pt x="30" y="724"/>
                  </a:cubicBezTo>
                  <a:cubicBezTo>
                    <a:pt x="1" y="811"/>
                    <a:pt x="88" y="898"/>
                    <a:pt x="175" y="898"/>
                  </a:cubicBezTo>
                  <a:lnTo>
                    <a:pt x="1651" y="898"/>
                  </a:lnTo>
                  <a:cubicBezTo>
                    <a:pt x="1766" y="898"/>
                    <a:pt x="1824" y="811"/>
                    <a:pt x="1824" y="724"/>
                  </a:cubicBezTo>
                  <a:cubicBezTo>
                    <a:pt x="1737" y="319"/>
                    <a:pt x="1361" y="1"/>
                    <a:pt x="927" y="1"/>
                  </a:cubicBezTo>
                  <a:close/>
                </a:path>
              </a:pathLst>
            </a:custGeom>
            <a:solidFill>
              <a:srgbClr val="FFA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6"/>
            <p:cNvSpPr/>
            <p:nvPr/>
          </p:nvSpPr>
          <p:spPr>
            <a:xfrm>
              <a:off x="4547388" y="2335700"/>
              <a:ext cx="18825" cy="30400"/>
            </a:xfrm>
            <a:custGeom>
              <a:avLst/>
              <a:gdLst/>
              <a:ahLst/>
              <a:cxnLst/>
              <a:rect l="l" t="t" r="r" b="b"/>
              <a:pathLst>
                <a:path w="753" h="1216" extrusionOk="0">
                  <a:moveTo>
                    <a:pt x="290" y="0"/>
                  </a:moveTo>
                  <a:cubicBezTo>
                    <a:pt x="145" y="0"/>
                    <a:pt x="0" y="116"/>
                    <a:pt x="0" y="290"/>
                  </a:cubicBezTo>
                  <a:lnTo>
                    <a:pt x="0" y="927"/>
                  </a:lnTo>
                  <a:cubicBezTo>
                    <a:pt x="0" y="1071"/>
                    <a:pt x="145" y="1216"/>
                    <a:pt x="290" y="1216"/>
                  </a:cubicBezTo>
                  <a:cubicBezTo>
                    <a:pt x="463" y="1216"/>
                    <a:pt x="579" y="1071"/>
                    <a:pt x="579" y="927"/>
                  </a:cubicBezTo>
                  <a:lnTo>
                    <a:pt x="579" y="550"/>
                  </a:lnTo>
                  <a:cubicBezTo>
                    <a:pt x="695" y="521"/>
                    <a:pt x="753" y="406"/>
                    <a:pt x="753" y="290"/>
                  </a:cubicBezTo>
                  <a:cubicBezTo>
                    <a:pt x="753" y="116"/>
                    <a:pt x="637" y="0"/>
                    <a:pt x="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6"/>
            <p:cNvSpPr/>
            <p:nvPr/>
          </p:nvSpPr>
          <p:spPr>
            <a:xfrm>
              <a:off x="4459838" y="2335700"/>
              <a:ext cx="18825" cy="30400"/>
            </a:xfrm>
            <a:custGeom>
              <a:avLst/>
              <a:gdLst/>
              <a:ahLst/>
              <a:cxnLst/>
              <a:rect l="l" t="t" r="r" b="b"/>
              <a:pathLst>
                <a:path w="753" h="1216" extrusionOk="0">
                  <a:moveTo>
                    <a:pt x="290" y="0"/>
                  </a:moveTo>
                  <a:cubicBezTo>
                    <a:pt x="116" y="0"/>
                    <a:pt x="0" y="116"/>
                    <a:pt x="0" y="290"/>
                  </a:cubicBezTo>
                  <a:cubicBezTo>
                    <a:pt x="0" y="406"/>
                    <a:pt x="58" y="521"/>
                    <a:pt x="174" y="550"/>
                  </a:cubicBezTo>
                  <a:lnTo>
                    <a:pt x="174" y="927"/>
                  </a:lnTo>
                  <a:cubicBezTo>
                    <a:pt x="174" y="1071"/>
                    <a:pt x="290" y="1216"/>
                    <a:pt x="463" y="1216"/>
                  </a:cubicBezTo>
                  <a:cubicBezTo>
                    <a:pt x="608" y="1216"/>
                    <a:pt x="753" y="1071"/>
                    <a:pt x="753" y="927"/>
                  </a:cubicBezTo>
                  <a:lnTo>
                    <a:pt x="753" y="290"/>
                  </a:lnTo>
                  <a:cubicBezTo>
                    <a:pt x="753" y="116"/>
                    <a:pt x="608" y="0"/>
                    <a:pt x="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6"/>
            <p:cNvSpPr/>
            <p:nvPr/>
          </p:nvSpPr>
          <p:spPr>
            <a:xfrm>
              <a:off x="4448263" y="2375500"/>
              <a:ext cx="28250" cy="14500"/>
            </a:xfrm>
            <a:custGeom>
              <a:avLst/>
              <a:gdLst/>
              <a:ahLst/>
              <a:cxnLst/>
              <a:rect l="l" t="t" r="r" b="b"/>
              <a:pathLst>
                <a:path w="1130" h="580" extrusionOk="0">
                  <a:moveTo>
                    <a:pt x="290" y="0"/>
                  </a:moveTo>
                  <a:cubicBezTo>
                    <a:pt x="145" y="0"/>
                    <a:pt x="0" y="145"/>
                    <a:pt x="0" y="290"/>
                  </a:cubicBezTo>
                  <a:cubicBezTo>
                    <a:pt x="0" y="463"/>
                    <a:pt x="145" y="579"/>
                    <a:pt x="290" y="579"/>
                  </a:cubicBezTo>
                  <a:lnTo>
                    <a:pt x="840" y="579"/>
                  </a:lnTo>
                  <a:cubicBezTo>
                    <a:pt x="984" y="579"/>
                    <a:pt x="1129" y="463"/>
                    <a:pt x="1129" y="290"/>
                  </a:cubicBezTo>
                  <a:cubicBezTo>
                    <a:pt x="1129" y="116"/>
                    <a:pt x="984" y="0"/>
                    <a:pt x="840" y="0"/>
                  </a:cubicBezTo>
                  <a:close/>
                </a:path>
              </a:pathLst>
            </a:custGeom>
            <a:solidFill>
              <a:srgbClr val="FE8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46"/>
            <p:cNvSpPr/>
            <p:nvPr/>
          </p:nvSpPr>
          <p:spPr>
            <a:xfrm>
              <a:off x="4686313" y="2075225"/>
              <a:ext cx="28250" cy="144000"/>
            </a:xfrm>
            <a:custGeom>
              <a:avLst/>
              <a:gdLst/>
              <a:ahLst/>
              <a:cxnLst/>
              <a:rect l="l" t="t" r="r" b="b"/>
              <a:pathLst>
                <a:path w="1130" h="5760" extrusionOk="0">
                  <a:moveTo>
                    <a:pt x="0" y="0"/>
                  </a:moveTo>
                  <a:cubicBezTo>
                    <a:pt x="203" y="0"/>
                    <a:pt x="348" y="174"/>
                    <a:pt x="348" y="347"/>
                  </a:cubicBezTo>
                  <a:lnTo>
                    <a:pt x="348" y="5383"/>
                  </a:lnTo>
                  <a:cubicBezTo>
                    <a:pt x="348" y="5586"/>
                    <a:pt x="203" y="5760"/>
                    <a:pt x="0" y="5760"/>
                  </a:cubicBezTo>
                  <a:lnTo>
                    <a:pt x="782" y="5760"/>
                  </a:lnTo>
                  <a:cubicBezTo>
                    <a:pt x="984" y="5760"/>
                    <a:pt x="1129" y="5586"/>
                    <a:pt x="1129" y="5383"/>
                  </a:cubicBezTo>
                  <a:lnTo>
                    <a:pt x="1129" y="347"/>
                  </a:lnTo>
                  <a:cubicBezTo>
                    <a:pt x="1129" y="174"/>
                    <a:pt x="955" y="0"/>
                    <a:pt x="7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46"/>
            <p:cNvSpPr/>
            <p:nvPr/>
          </p:nvSpPr>
          <p:spPr>
            <a:xfrm>
              <a:off x="4420038" y="2214150"/>
              <a:ext cx="176575" cy="99875"/>
            </a:xfrm>
            <a:custGeom>
              <a:avLst/>
              <a:gdLst/>
              <a:ahLst/>
              <a:cxnLst/>
              <a:rect l="l" t="t" r="r" b="b"/>
              <a:pathLst>
                <a:path w="7063" h="3995" extrusionOk="0">
                  <a:moveTo>
                    <a:pt x="3445" y="0"/>
                  </a:moveTo>
                  <a:cubicBezTo>
                    <a:pt x="1477" y="116"/>
                    <a:pt x="0" y="1737"/>
                    <a:pt x="0" y="3676"/>
                  </a:cubicBezTo>
                  <a:lnTo>
                    <a:pt x="0" y="3994"/>
                  </a:lnTo>
                  <a:lnTo>
                    <a:pt x="1274" y="3994"/>
                  </a:lnTo>
                  <a:cubicBezTo>
                    <a:pt x="1969" y="3994"/>
                    <a:pt x="2605" y="3705"/>
                    <a:pt x="3068" y="3213"/>
                  </a:cubicBezTo>
                  <a:cubicBezTo>
                    <a:pt x="3416" y="3705"/>
                    <a:pt x="3995" y="3994"/>
                    <a:pt x="4631" y="3994"/>
                  </a:cubicBezTo>
                  <a:lnTo>
                    <a:pt x="7062" y="3994"/>
                  </a:lnTo>
                  <a:lnTo>
                    <a:pt x="7062" y="3676"/>
                  </a:lnTo>
                  <a:cubicBezTo>
                    <a:pt x="7062" y="1592"/>
                    <a:pt x="5355" y="116"/>
                    <a:pt x="37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46"/>
            <p:cNvSpPr/>
            <p:nvPr/>
          </p:nvSpPr>
          <p:spPr>
            <a:xfrm>
              <a:off x="4506138" y="2213800"/>
              <a:ext cx="99875" cy="100225"/>
            </a:xfrm>
            <a:custGeom>
              <a:avLst/>
              <a:gdLst/>
              <a:ahLst/>
              <a:cxnLst/>
              <a:rect l="l" t="t" r="r" b="b"/>
              <a:pathLst>
                <a:path w="3995" h="4009" extrusionOk="0">
                  <a:moveTo>
                    <a:pt x="362" y="0"/>
                  </a:moveTo>
                  <a:cubicBezTo>
                    <a:pt x="244" y="0"/>
                    <a:pt x="124" y="5"/>
                    <a:pt x="1" y="14"/>
                  </a:cubicBezTo>
                  <a:cubicBezTo>
                    <a:pt x="1650" y="159"/>
                    <a:pt x="3300" y="1635"/>
                    <a:pt x="3300" y="3690"/>
                  </a:cubicBezTo>
                  <a:lnTo>
                    <a:pt x="3300" y="4008"/>
                  </a:lnTo>
                  <a:lnTo>
                    <a:pt x="3995" y="4008"/>
                  </a:lnTo>
                  <a:lnTo>
                    <a:pt x="3995" y="3690"/>
                  </a:lnTo>
                  <a:cubicBezTo>
                    <a:pt x="3995" y="2243"/>
                    <a:pt x="3184" y="1114"/>
                    <a:pt x="2142" y="477"/>
                  </a:cubicBezTo>
                  <a:cubicBezTo>
                    <a:pt x="1533" y="136"/>
                    <a:pt x="986" y="0"/>
                    <a:pt x="3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46"/>
            <p:cNvSpPr/>
            <p:nvPr/>
          </p:nvSpPr>
          <p:spPr>
            <a:xfrm>
              <a:off x="4549563" y="2375500"/>
              <a:ext cx="28225" cy="14500"/>
            </a:xfrm>
            <a:custGeom>
              <a:avLst/>
              <a:gdLst/>
              <a:ahLst/>
              <a:cxnLst/>
              <a:rect l="l" t="t" r="r" b="b"/>
              <a:pathLst>
                <a:path w="1129" h="580" extrusionOk="0">
                  <a:moveTo>
                    <a:pt x="290" y="0"/>
                  </a:moveTo>
                  <a:cubicBezTo>
                    <a:pt x="145" y="0"/>
                    <a:pt x="0" y="116"/>
                    <a:pt x="0" y="290"/>
                  </a:cubicBezTo>
                  <a:cubicBezTo>
                    <a:pt x="0" y="463"/>
                    <a:pt x="145" y="579"/>
                    <a:pt x="290" y="579"/>
                  </a:cubicBezTo>
                  <a:lnTo>
                    <a:pt x="840" y="579"/>
                  </a:lnTo>
                  <a:cubicBezTo>
                    <a:pt x="984" y="579"/>
                    <a:pt x="1129" y="463"/>
                    <a:pt x="1129" y="290"/>
                  </a:cubicBezTo>
                  <a:cubicBezTo>
                    <a:pt x="1129" y="145"/>
                    <a:pt x="984" y="0"/>
                    <a:pt x="840" y="0"/>
                  </a:cubicBezTo>
                  <a:close/>
                </a:path>
              </a:pathLst>
            </a:custGeom>
            <a:solidFill>
              <a:srgbClr val="FE8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6"/>
            <p:cNvSpPr/>
            <p:nvPr/>
          </p:nvSpPr>
          <p:spPr>
            <a:xfrm>
              <a:off x="4378063" y="2377575"/>
              <a:ext cx="75275" cy="168700"/>
            </a:xfrm>
            <a:custGeom>
              <a:avLst/>
              <a:gdLst/>
              <a:ahLst/>
              <a:cxnLst/>
              <a:rect l="l" t="t" r="r" b="b"/>
              <a:pathLst>
                <a:path w="3011" h="6748" extrusionOk="0">
                  <a:moveTo>
                    <a:pt x="2226" y="1"/>
                  </a:moveTo>
                  <a:cubicBezTo>
                    <a:pt x="2053" y="1"/>
                    <a:pt x="1544" y="52"/>
                    <a:pt x="59" y="207"/>
                  </a:cubicBezTo>
                  <a:cubicBezTo>
                    <a:pt x="30" y="236"/>
                    <a:pt x="1" y="236"/>
                    <a:pt x="1" y="265"/>
                  </a:cubicBezTo>
                  <a:lnTo>
                    <a:pt x="667" y="6748"/>
                  </a:lnTo>
                  <a:lnTo>
                    <a:pt x="3011" y="6487"/>
                  </a:lnTo>
                  <a:lnTo>
                    <a:pt x="2635" y="2725"/>
                  </a:lnTo>
                  <a:lnTo>
                    <a:pt x="2316" y="33"/>
                  </a:lnTo>
                  <a:cubicBezTo>
                    <a:pt x="2316" y="14"/>
                    <a:pt x="2313" y="1"/>
                    <a:pt x="22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6"/>
            <p:cNvSpPr/>
            <p:nvPr/>
          </p:nvSpPr>
          <p:spPr>
            <a:xfrm>
              <a:off x="4433788" y="2376950"/>
              <a:ext cx="1475" cy="750"/>
            </a:xfrm>
            <a:custGeom>
              <a:avLst/>
              <a:gdLst/>
              <a:ahLst/>
              <a:cxnLst/>
              <a:rect l="l" t="t" r="r" b="b"/>
              <a:pathLst>
                <a:path w="59" h="30" extrusionOk="0">
                  <a:moveTo>
                    <a:pt x="0" y="29"/>
                  </a:moveTo>
                  <a:cubicBezTo>
                    <a:pt x="29" y="29"/>
                    <a:pt x="29" y="29"/>
                    <a:pt x="58" y="0"/>
                  </a:cubicBezTo>
                  <a:cubicBezTo>
                    <a:pt x="29" y="29"/>
                    <a:pt x="29" y="29"/>
                    <a:pt x="0" y="29"/>
                  </a:cubicBezTo>
                  <a:close/>
                  <a:moveTo>
                    <a:pt x="0" y="29"/>
                  </a:move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6"/>
            <p:cNvSpPr/>
            <p:nvPr/>
          </p:nvSpPr>
          <p:spPr>
            <a:xfrm>
              <a:off x="4348413" y="2162775"/>
              <a:ext cx="78875" cy="219975"/>
            </a:xfrm>
            <a:custGeom>
              <a:avLst/>
              <a:gdLst/>
              <a:ahLst/>
              <a:cxnLst/>
              <a:rect l="l" t="t" r="r" b="b"/>
              <a:pathLst>
                <a:path w="3155" h="8799" extrusionOk="0">
                  <a:moveTo>
                    <a:pt x="2316" y="0"/>
                  </a:moveTo>
                  <a:lnTo>
                    <a:pt x="376" y="203"/>
                  </a:lnTo>
                  <a:cubicBezTo>
                    <a:pt x="145" y="232"/>
                    <a:pt x="0" y="405"/>
                    <a:pt x="29" y="608"/>
                  </a:cubicBezTo>
                  <a:cubicBezTo>
                    <a:pt x="58" y="926"/>
                    <a:pt x="174" y="1997"/>
                    <a:pt x="203" y="2373"/>
                  </a:cubicBezTo>
                  <a:cubicBezTo>
                    <a:pt x="232" y="2721"/>
                    <a:pt x="521" y="3010"/>
                    <a:pt x="868" y="3039"/>
                  </a:cubicBezTo>
                  <a:lnTo>
                    <a:pt x="1216" y="8799"/>
                  </a:lnTo>
                  <a:cubicBezTo>
                    <a:pt x="1563" y="8770"/>
                    <a:pt x="2431" y="8683"/>
                    <a:pt x="3010" y="8625"/>
                  </a:cubicBezTo>
                  <a:lnTo>
                    <a:pt x="3155" y="8625"/>
                  </a:lnTo>
                  <a:lnTo>
                    <a:pt x="2431" y="2952"/>
                  </a:lnTo>
                  <a:lnTo>
                    <a:pt x="2865" y="2547"/>
                  </a:lnTo>
                  <a:lnTo>
                    <a:pt x="2692" y="145"/>
                  </a:lnTo>
                  <a:lnTo>
                    <a:pt x="2316" y="0"/>
                  </a:ln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46"/>
            <p:cNvSpPr/>
            <p:nvPr/>
          </p:nvSpPr>
          <p:spPr>
            <a:xfrm>
              <a:off x="4352013" y="2202450"/>
              <a:ext cx="57200" cy="18150"/>
            </a:xfrm>
            <a:custGeom>
              <a:avLst/>
              <a:gdLst/>
              <a:ahLst/>
              <a:cxnLst/>
              <a:rect l="l" t="t" r="r" b="b"/>
              <a:pathLst>
                <a:path w="2288" h="726" extrusionOk="0">
                  <a:moveTo>
                    <a:pt x="2014" y="1"/>
                  </a:moveTo>
                  <a:cubicBezTo>
                    <a:pt x="1999" y="1"/>
                    <a:pt x="1984" y="2"/>
                    <a:pt x="1969" y="5"/>
                  </a:cubicBezTo>
                  <a:cubicBezTo>
                    <a:pt x="117" y="179"/>
                    <a:pt x="493" y="150"/>
                    <a:pt x="1" y="208"/>
                  </a:cubicBezTo>
                  <a:lnTo>
                    <a:pt x="59" y="642"/>
                  </a:lnTo>
                  <a:cubicBezTo>
                    <a:pt x="152" y="700"/>
                    <a:pt x="213" y="726"/>
                    <a:pt x="364" y="726"/>
                  </a:cubicBezTo>
                  <a:cubicBezTo>
                    <a:pt x="587" y="726"/>
                    <a:pt x="1009" y="670"/>
                    <a:pt x="2027" y="584"/>
                  </a:cubicBezTo>
                  <a:cubicBezTo>
                    <a:pt x="2172" y="555"/>
                    <a:pt x="2287" y="410"/>
                    <a:pt x="2287" y="265"/>
                  </a:cubicBezTo>
                  <a:cubicBezTo>
                    <a:pt x="2261" y="110"/>
                    <a:pt x="2142" y="1"/>
                    <a:pt x="2014" y="1"/>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46"/>
            <p:cNvSpPr/>
            <p:nvPr/>
          </p:nvSpPr>
          <p:spPr>
            <a:xfrm>
              <a:off x="4384588" y="2180850"/>
              <a:ext cx="41275" cy="48500"/>
            </a:xfrm>
            <a:custGeom>
              <a:avLst/>
              <a:gdLst/>
              <a:ahLst/>
              <a:cxnLst/>
              <a:rect l="l" t="t" r="r" b="b"/>
              <a:pathLst>
                <a:path w="1651" h="1940" extrusionOk="0">
                  <a:moveTo>
                    <a:pt x="1592" y="1"/>
                  </a:moveTo>
                  <a:lnTo>
                    <a:pt x="463" y="116"/>
                  </a:lnTo>
                  <a:cubicBezTo>
                    <a:pt x="203" y="145"/>
                    <a:pt x="0" y="377"/>
                    <a:pt x="29" y="666"/>
                  </a:cubicBezTo>
                  <a:cubicBezTo>
                    <a:pt x="58" y="898"/>
                    <a:pt x="174" y="1101"/>
                    <a:pt x="348" y="1245"/>
                  </a:cubicBezTo>
                  <a:lnTo>
                    <a:pt x="203" y="1535"/>
                  </a:lnTo>
                  <a:cubicBezTo>
                    <a:pt x="116" y="1737"/>
                    <a:pt x="261" y="1940"/>
                    <a:pt x="463" y="1940"/>
                  </a:cubicBezTo>
                  <a:cubicBezTo>
                    <a:pt x="579" y="1940"/>
                    <a:pt x="695" y="1882"/>
                    <a:pt x="724" y="1766"/>
                  </a:cubicBezTo>
                  <a:lnTo>
                    <a:pt x="955" y="1274"/>
                  </a:lnTo>
                  <a:cubicBezTo>
                    <a:pt x="1013" y="1129"/>
                    <a:pt x="955" y="956"/>
                    <a:pt x="811" y="869"/>
                  </a:cubicBezTo>
                  <a:cubicBezTo>
                    <a:pt x="724" y="840"/>
                    <a:pt x="666" y="782"/>
                    <a:pt x="637" y="666"/>
                  </a:cubicBezTo>
                  <a:lnTo>
                    <a:pt x="1650" y="580"/>
                  </a:lnTo>
                  <a:cubicBezTo>
                    <a:pt x="1650" y="377"/>
                    <a:pt x="1621" y="203"/>
                    <a:pt x="1592" y="1"/>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46"/>
            <p:cNvSpPr/>
            <p:nvPr/>
          </p:nvSpPr>
          <p:spPr>
            <a:xfrm>
              <a:off x="4403388" y="2161975"/>
              <a:ext cx="31875" cy="217875"/>
            </a:xfrm>
            <a:custGeom>
              <a:avLst/>
              <a:gdLst/>
              <a:ahLst/>
              <a:cxnLst/>
              <a:rect l="l" t="t" r="r" b="b"/>
              <a:pathLst>
                <a:path w="1275" h="8715" extrusionOk="0">
                  <a:moveTo>
                    <a:pt x="450" y="0"/>
                  </a:moveTo>
                  <a:cubicBezTo>
                    <a:pt x="436" y="0"/>
                    <a:pt x="421" y="1"/>
                    <a:pt x="406" y="3"/>
                  </a:cubicBezTo>
                  <a:lnTo>
                    <a:pt x="117" y="32"/>
                  </a:lnTo>
                  <a:cubicBezTo>
                    <a:pt x="232" y="90"/>
                    <a:pt x="319" y="206"/>
                    <a:pt x="348" y="350"/>
                  </a:cubicBezTo>
                  <a:cubicBezTo>
                    <a:pt x="377" y="669"/>
                    <a:pt x="493" y="1711"/>
                    <a:pt x="522" y="2087"/>
                  </a:cubicBezTo>
                  <a:cubicBezTo>
                    <a:pt x="551" y="2463"/>
                    <a:pt x="348" y="2782"/>
                    <a:pt x="1" y="2897"/>
                  </a:cubicBezTo>
                  <a:cubicBezTo>
                    <a:pt x="1" y="2955"/>
                    <a:pt x="811" y="8599"/>
                    <a:pt x="811" y="8657"/>
                  </a:cubicBezTo>
                  <a:lnTo>
                    <a:pt x="840" y="8715"/>
                  </a:lnTo>
                  <a:lnTo>
                    <a:pt x="1274" y="8657"/>
                  </a:lnTo>
                  <a:lnTo>
                    <a:pt x="1274" y="8628"/>
                  </a:lnTo>
                  <a:lnTo>
                    <a:pt x="464" y="2897"/>
                  </a:lnTo>
                  <a:cubicBezTo>
                    <a:pt x="782" y="2782"/>
                    <a:pt x="1014" y="2463"/>
                    <a:pt x="985" y="2087"/>
                  </a:cubicBezTo>
                  <a:cubicBezTo>
                    <a:pt x="927" y="1566"/>
                    <a:pt x="956" y="2000"/>
                    <a:pt x="811" y="350"/>
                  </a:cubicBezTo>
                  <a:cubicBezTo>
                    <a:pt x="784" y="163"/>
                    <a:pt x="633" y="0"/>
                    <a:pt x="450" y="0"/>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46"/>
            <p:cNvSpPr/>
            <p:nvPr/>
          </p:nvSpPr>
          <p:spPr>
            <a:xfrm>
              <a:off x="4423663" y="2377475"/>
              <a:ext cx="29675" cy="73300"/>
            </a:xfrm>
            <a:custGeom>
              <a:avLst/>
              <a:gdLst/>
              <a:ahLst/>
              <a:cxnLst/>
              <a:rect l="l" t="t" r="r" b="b"/>
              <a:pathLst>
                <a:path w="1187" h="2932" extrusionOk="0">
                  <a:moveTo>
                    <a:pt x="460" y="0"/>
                  </a:moveTo>
                  <a:cubicBezTo>
                    <a:pt x="445" y="0"/>
                    <a:pt x="428" y="3"/>
                    <a:pt x="405" y="8"/>
                  </a:cubicBezTo>
                  <a:cubicBezTo>
                    <a:pt x="290" y="8"/>
                    <a:pt x="116" y="37"/>
                    <a:pt x="0" y="37"/>
                  </a:cubicBezTo>
                  <a:cubicBezTo>
                    <a:pt x="0" y="37"/>
                    <a:pt x="319" y="2931"/>
                    <a:pt x="319" y="2931"/>
                  </a:cubicBezTo>
                  <a:lnTo>
                    <a:pt x="1187" y="2931"/>
                  </a:lnTo>
                  <a:lnTo>
                    <a:pt x="550" y="66"/>
                  </a:lnTo>
                  <a:cubicBezTo>
                    <a:pt x="527" y="43"/>
                    <a:pt x="522" y="0"/>
                    <a:pt x="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46"/>
            <p:cNvSpPr/>
            <p:nvPr/>
          </p:nvSpPr>
          <p:spPr>
            <a:xfrm>
              <a:off x="4506138" y="2213800"/>
              <a:ext cx="99875" cy="100225"/>
            </a:xfrm>
            <a:custGeom>
              <a:avLst/>
              <a:gdLst/>
              <a:ahLst/>
              <a:cxnLst/>
              <a:rect l="l" t="t" r="r" b="b"/>
              <a:pathLst>
                <a:path w="3995" h="4009" extrusionOk="0">
                  <a:moveTo>
                    <a:pt x="362" y="0"/>
                  </a:moveTo>
                  <a:cubicBezTo>
                    <a:pt x="244" y="0"/>
                    <a:pt x="124" y="5"/>
                    <a:pt x="1" y="14"/>
                  </a:cubicBezTo>
                  <a:cubicBezTo>
                    <a:pt x="1650" y="159"/>
                    <a:pt x="3300" y="1635"/>
                    <a:pt x="3300" y="3690"/>
                  </a:cubicBezTo>
                  <a:lnTo>
                    <a:pt x="3300" y="4008"/>
                  </a:lnTo>
                  <a:lnTo>
                    <a:pt x="3995" y="4008"/>
                  </a:lnTo>
                  <a:lnTo>
                    <a:pt x="3995" y="3690"/>
                  </a:lnTo>
                  <a:cubicBezTo>
                    <a:pt x="3995" y="2243"/>
                    <a:pt x="3184" y="1114"/>
                    <a:pt x="2142" y="477"/>
                  </a:cubicBezTo>
                  <a:cubicBezTo>
                    <a:pt x="1533" y="136"/>
                    <a:pt x="986" y="0"/>
                    <a:pt x="362" y="0"/>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46"/>
            <p:cNvSpPr/>
            <p:nvPr/>
          </p:nvSpPr>
          <p:spPr>
            <a:xfrm>
              <a:off x="4683413" y="2243050"/>
              <a:ext cx="92650" cy="91950"/>
            </a:xfrm>
            <a:custGeom>
              <a:avLst/>
              <a:gdLst/>
              <a:ahLst/>
              <a:cxnLst/>
              <a:rect l="l" t="t" r="r" b="b"/>
              <a:pathLst>
                <a:path w="3706" h="3678" extrusionOk="0">
                  <a:moveTo>
                    <a:pt x="471" y="0"/>
                  </a:moveTo>
                  <a:cubicBezTo>
                    <a:pt x="440" y="0"/>
                    <a:pt x="408" y="1"/>
                    <a:pt x="377" y="2"/>
                  </a:cubicBezTo>
                  <a:cubicBezTo>
                    <a:pt x="203" y="2"/>
                    <a:pt x="145" y="2"/>
                    <a:pt x="1" y="31"/>
                  </a:cubicBezTo>
                  <a:cubicBezTo>
                    <a:pt x="1477" y="175"/>
                    <a:pt x="2953" y="1536"/>
                    <a:pt x="2953" y="3359"/>
                  </a:cubicBezTo>
                  <a:lnTo>
                    <a:pt x="2953" y="3677"/>
                  </a:lnTo>
                  <a:lnTo>
                    <a:pt x="3705" y="3677"/>
                  </a:lnTo>
                  <a:lnTo>
                    <a:pt x="3705" y="3359"/>
                  </a:lnTo>
                  <a:cubicBezTo>
                    <a:pt x="3705" y="1401"/>
                    <a:pt x="2037" y="0"/>
                    <a:pt x="471" y="0"/>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6"/>
            <p:cNvSpPr/>
            <p:nvPr/>
          </p:nvSpPr>
          <p:spPr>
            <a:xfrm>
              <a:off x="4686313" y="2075225"/>
              <a:ext cx="28250" cy="144000"/>
            </a:xfrm>
            <a:custGeom>
              <a:avLst/>
              <a:gdLst/>
              <a:ahLst/>
              <a:cxnLst/>
              <a:rect l="l" t="t" r="r" b="b"/>
              <a:pathLst>
                <a:path w="1130" h="5760" extrusionOk="0">
                  <a:moveTo>
                    <a:pt x="0" y="0"/>
                  </a:moveTo>
                  <a:cubicBezTo>
                    <a:pt x="203" y="0"/>
                    <a:pt x="348" y="174"/>
                    <a:pt x="348" y="347"/>
                  </a:cubicBezTo>
                  <a:lnTo>
                    <a:pt x="348" y="5383"/>
                  </a:lnTo>
                  <a:cubicBezTo>
                    <a:pt x="348" y="5586"/>
                    <a:pt x="203" y="5760"/>
                    <a:pt x="0" y="5760"/>
                  </a:cubicBezTo>
                  <a:lnTo>
                    <a:pt x="782" y="5760"/>
                  </a:lnTo>
                  <a:cubicBezTo>
                    <a:pt x="984" y="5760"/>
                    <a:pt x="1129" y="5586"/>
                    <a:pt x="1129" y="5383"/>
                  </a:cubicBezTo>
                  <a:lnTo>
                    <a:pt x="1129" y="347"/>
                  </a:lnTo>
                  <a:cubicBezTo>
                    <a:pt x="1129" y="174"/>
                    <a:pt x="955" y="0"/>
                    <a:pt x="782" y="0"/>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6"/>
            <p:cNvSpPr/>
            <p:nvPr/>
          </p:nvSpPr>
          <p:spPr>
            <a:xfrm>
              <a:off x="4423663" y="2377475"/>
              <a:ext cx="29675" cy="73300"/>
            </a:xfrm>
            <a:custGeom>
              <a:avLst/>
              <a:gdLst/>
              <a:ahLst/>
              <a:cxnLst/>
              <a:rect l="l" t="t" r="r" b="b"/>
              <a:pathLst>
                <a:path w="1187" h="2932" extrusionOk="0">
                  <a:moveTo>
                    <a:pt x="460" y="0"/>
                  </a:moveTo>
                  <a:cubicBezTo>
                    <a:pt x="445" y="0"/>
                    <a:pt x="428" y="3"/>
                    <a:pt x="405" y="8"/>
                  </a:cubicBezTo>
                  <a:cubicBezTo>
                    <a:pt x="290" y="8"/>
                    <a:pt x="116" y="37"/>
                    <a:pt x="0" y="37"/>
                  </a:cubicBezTo>
                  <a:cubicBezTo>
                    <a:pt x="0" y="37"/>
                    <a:pt x="319" y="2931"/>
                    <a:pt x="319" y="2931"/>
                  </a:cubicBezTo>
                  <a:lnTo>
                    <a:pt x="1187" y="2931"/>
                  </a:lnTo>
                  <a:lnTo>
                    <a:pt x="550" y="66"/>
                  </a:lnTo>
                  <a:cubicBezTo>
                    <a:pt x="527" y="43"/>
                    <a:pt x="522" y="0"/>
                    <a:pt x="460" y="0"/>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6"/>
            <p:cNvSpPr/>
            <p:nvPr/>
          </p:nvSpPr>
          <p:spPr>
            <a:xfrm>
              <a:off x="4561863" y="2450750"/>
              <a:ext cx="44150" cy="95525"/>
            </a:xfrm>
            <a:custGeom>
              <a:avLst/>
              <a:gdLst/>
              <a:ahLst/>
              <a:cxnLst/>
              <a:rect l="l" t="t" r="r" b="b"/>
              <a:pathLst>
                <a:path w="1766" h="3821" extrusionOk="0">
                  <a:moveTo>
                    <a:pt x="0" y="0"/>
                  </a:moveTo>
                  <a:cubicBezTo>
                    <a:pt x="521" y="0"/>
                    <a:pt x="926" y="405"/>
                    <a:pt x="926" y="926"/>
                  </a:cubicBezTo>
                  <a:lnTo>
                    <a:pt x="926" y="3821"/>
                  </a:lnTo>
                  <a:lnTo>
                    <a:pt x="1766" y="3821"/>
                  </a:lnTo>
                  <a:lnTo>
                    <a:pt x="1766" y="926"/>
                  </a:lnTo>
                  <a:cubicBezTo>
                    <a:pt x="1766" y="434"/>
                    <a:pt x="1361" y="0"/>
                    <a:pt x="869" y="0"/>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6"/>
            <p:cNvSpPr/>
            <p:nvPr/>
          </p:nvSpPr>
          <p:spPr>
            <a:xfrm>
              <a:off x="4725388" y="2459425"/>
              <a:ext cx="50675" cy="86850"/>
            </a:xfrm>
            <a:custGeom>
              <a:avLst/>
              <a:gdLst/>
              <a:ahLst/>
              <a:cxnLst/>
              <a:rect l="l" t="t" r="r" b="b"/>
              <a:pathLst>
                <a:path w="2027" h="3474" extrusionOk="0">
                  <a:moveTo>
                    <a:pt x="0" y="1"/>
                  </a:moveTo>
                  <a:cubicBezTo>
                    <a:pt x="753" y="1"/>
                    <a:pt x="1361" y="608"/>
                    <a:pt x="1361" y="1361"/>
                  </a:cubicBezTo>
                  <a:lnTo>
                    <a:pt x="1361" y="3474"/>
                  </a:lnTo>
                  <a:lnTo>
                    <a:pt x="2026" y="3474"/>
                  </a:lnTo>
                  <a:lnTo>
                    <a:pt x="2026" y="1361"/>
                  </a:lnTo>
                  <a:cubicBezTo>
                    <a:pt x="2026" y="608"/>
                    <a:pt x="1418" y="1"/>
                    <a:pt x="695" y="1"/>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3" name="Google Shape;3473;p46"/>
          <p:cNvGrpSpPr/>
          <p:nvPr/>
        </p:nvGrpSpPr>
        <p:grpSpPr>
          <a:xfrm>
            <a:off x="7041325" y="2075600"/>
            <a:ext cx="396550" cy="470325"/>
            <a:chOff x="7041325" y="2075600"/>
            <a:chExt cx="396550" cy="470325"/>
          </a:xfrm>
        </p:grpSpPr>
        <p:sp>
          <p:nvSpPr>
            <p:cNvPr id="3474" name="Google Shape;3474;p46"/>
            <p:cNvSpPr/>
            <p:nvPr/>
          </p:nvSpPr>
          <p:spPr>
            <a:xfrm>
              <a:off x="7214275" y="2295550"/>
              <a:ext cx="38375" cy="205525"/>
            </a:xfrm>
            <a:custGeom>
              <a:avLst/>
              <a:gdLst/>
              <a:ahLst/>
              <a:cxnLst/>
              <a:rect l="l" t="t" r="r" b="b"/>
              <a:pathLst>
                <a:path w="1535" h="8221" extrusionOk="0">
                  <a:moveTo>
                    <a:pt x="0" y="1"/>
                  </a:moveTo>
                  <a:lnTo>
                    <a:pt x="0" y="8221"/>
                  </a:lnTo>
                  <a:lnTo>
                    <a:pt x="1534" y="8221"/>
                  </a:lnTo>
                  <a:lnTo>
                    <a:pt x="15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46"/>
            <p:cNvSpPr/>
            <p:nvPr/>
          </p:nvSpPr>
          <p:spPr>
            <a:xfrm>
              <a:off x="7241775" y="2295550"/>
              <a:ext cx="22450" cy="205525"/>
            </a:xfrm>
            <a:custGeom>
              <a:avLst/>
              <a:gdLst/>
              <a:ahLst/>
              <a:cxnLst/>
              <a:rect l="l" t="t" r="r" b="b"/>
              <a:pathLst>
                <a:path w="898" h="8221" extrusionOk="0">
                  <a:moveTo>
                    <a:pt x="0" y="1"/>
                  </a:moveTo>
                  <a:lnTo>
                    <a:pt x="0" y="8221"/>
                  </a:lnTo>
                  <a:lnTo>
                    <a:pt x="897" y="8221"/>
                  </a:lnTo>
                  <a:lnTo>
                    <a:pt x="8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46"/>
            <p:cNvSpPr/>
            <p:nvPr/>
          </p:nvSpPr>
          <p:spPr>
            <a:xfrm>
              <a:off x="7241775" y="2295550"/>
              <a:ext cx="22450" cy="205525"/>
            </a:xfrm>
            <a:custGeom>
              <a:avLst/>
              <a:gdLst/>
              <a:ahLst/>
              <a:cxnLst/>
              <a:rect l="l" t="t" r="r" b="b"/>
              <a:pathLst>
                <a:path w="898" h="8221" extrusionOk="0">
                  <a:moveTo>
                    <a:pt x="0" y="1"/>
                  </a:moveTo>
                  <a:lnTo>
                    <a:pt x="0" y="8221"/>
                  </a:lnTo>
                  <a:lnTo>
                    <a:pt x="897" y="8221"/>
                  </a:lnTo>
                  <a:lnTo>
                    <a:pt x="897" y="1"/>
                  </a:ln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46"/>
            <p:cNvSpPr/>
            <p:nvPr/>
          </p:nvSpPr>
          <p:spPr>
            <a:xfrm>
              <a:off x="7041325" y="2075600"/>
              <a:ext cx="384975" cy="251825"/>
            </a:xfrm>
            <a:custGeom>
              <a:avLst/>
              <a:gdLst/>
              <a:ahLst/>
              <a:cxnLst/>
              <a:rect l="l" t="t" r="r" b="b"/>
              <a:pathLst>
                <a:path w="15399" h="10073" extrusionOk="0">
                  <a:moveTo>
                    <a:pt x="493" y="0"/>
                  </a:moveTo>
                  <a:cubicBezTo>
                    <a:pt x="233" y="0"/>
                    <a:pt x="1" y="232"/>
                    <a:pt x="1" y="492"/>
                  </a:cubicBezTo>
                  <a:lnTo>
                    <a:pt x="1" y="9551"/>
                  </a:lnTo>
                  <a:cubicBezTo>
                    <a:pt x="1" y="9841"/>
                    <a:pt x="233" y="10072"/>
                    <a:pt x="493" y="10072"/>
                  </a:cubicBezTo>
                  <a:lnTo>
                    <a:pt x="14906" y="10072"/>
                  </a:lnTo>
                  <a:cubicBezTo>
                    <a:pt x="15167" y="10072"/>
                    <a:pt x="15398" y="9841"/>
                    <a:pt x="15398" y="9551"/>
                  </a:cubicBezTo>
                  <a:lnTo>
                    <a:pt x="15398" y="492"/>
                  </a:lnTo>
                  <a:cubicBezTo>
                    <a:pt x="15398" y="232"/>
                    <a:pt x="15167" y="0"/>
                    <a:pt x="14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46"/>
            <p:cNvSpPr/>
            <p:nvPr/>
          </p:nvSpPr>
          <p:spPr>
            <a:xfrm>
              <a:off x="7402400" y="2075600"/>
              <a:ext cx="35475" cy="251825"/>
            </a:xfrm>
            <a:custGeom>
              <a:avLst/>
              <a:gdLst/>
              <a:ahLst/>
              <a:cxnLst/>
              <a:rect l="l" t="t" r="r" b="b"/>
              <a:pathLst>
                <a:path w="1419" h="10073" extrusionOk="0">
                  <a:moveTo>
                    <a:pt x="0" y="0"/>
                  </a:moveTo>
                  <a:cubicBezTo>
                    <a:pt x="290" y="0"/>
                    <a:pt x="521" y="232"/>
                    <a:pt x="521" y="521"/>
                  </a:cubicBezTo>
                  <a:lnTo>
                    <a:pt x="521" y="9580"/>
                  </a:lnTo>
                  <a:cubicBezTo>
                    <a:pt x="521" y="9841"/>
                    <a:pt x="290" y="10072"/>
                    <a:pt x="0" y="10072"/>
                  </a:cubicBezTo>
                  <a:lnTo>
                    <a:pt x="898" y="10072"/>
                  </a:lnTo>
                  <a:cubicBezTo>
                    <a:pt x="1187" y="10072"/>
                    <a:pt x="1419" y="9870"/>
                    <a:pt x="1419" y="9580"/>
                  </a:cubicBezTo>
                  <a:lnTo>
                    <a:pt x="1419" y="521"/>
                  </a:lnTo>
                  <a:cubicBezTo>
                    <a:pt x="1419" y="232"/>
                    <a:pt x="1187" y="0"/>
                    <a:pt x="8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46"/>
            <p:cNvSpPr/>
            <p:nvPr/>
          </p:nvSpPr>
          <p:spPr>
            <a:xfrm>
              <a:off x="7323525" y="2408425"/>
              <a:ext cx="114350" cy="103500"/>
            </a:xfrm>
            <a:custGeom>
              <a:avLst/>
              <a:gdLst/>
              <a:ahLst/>
              <a:cxnLst/>
              <a:rect l="l" t="t" r="r" b="b"/>
              <a:pathLst>
                <a:path w="4574" h="4140" extrusionOk="0">
                  <a:moveTo>
                    <a:pt x="4574" y="1"/>
                  </a:moveTo>
                  <a:lnTo>
                    <a:pt x="1" y="117"/>
                  </a:lnTo>
                  <a:lnTo>
                    <a:pt x="1" y="4024"/>
                  </a:lnTo>
                  <a:lnTo>
                    <a:pt x="4574" y="4140"/>
                  </a:lnTo>
                  <a:lnTo>
                    <a:pt x="4574" y="1"/>
                  </a:ln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46"/>
            <p:cNvSpPr/>
            <p:nvPr/>
          </p:nvSpPr>
          <p:spPr>
            <a:xfrm>
              <a:off x="7323525" y="2401925"/>
              <a:ext cx="114350" cy="16675"/>
            </a:xfrm>
            <a:custGeom>
              <a:avLst/>
              <a:gdLst/>
              <a:ahLst/>
              <a:cxnLst/>
              <a:rect l="l" t="t" r="r" b="b"/>
              <a:pathLst>
                <a:path w="4574" h="667" extrusionOk="0">
                  <a:moveTo>
                    <a:pt x="4574" y="0"/>
                  </a:moveTo>
                  <a:lnTo>
                    <a:pt x="1" y="116"/>
                  </a:lnTo>
                  <a:lnTo>
                    <a:pt x="1" y="666"/>
                  </a:lnTo>
                  <a:lnTo>
                    <a:pt x="4574" y="550"/>
                  </a:lnTo>
                  <a:lnTo>
                    <a:pt x="4574" y="0"/>
                  </a:ln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46"/>
            <p:cNvSpPr/>
            <p:nvPr/>
          </p:nvSpPr>
          <p:spPr>
            <a:xfrm>
              <a:off x="7230900" y="2367925"/>
              <a:ext cx="138950" cy="178000"/>
            </a:xfrm>
            <a:custGeom>
              <a:avLst/>
              <a:gdLst/>
              <a:ahLst/>
              <a:cxnLst/>
              <a:rect l="l" t="t" r="r" b="b"/>
              <a:pathLst>
                <a:path w="5558" h="7120" extrusionOk="0">
                  <a:moveTo>
                    <a:pt x="1" y="0"/>
                  </a:moveTo>
                  <a:lnTo>
                    <a:pt x="1" y="7120"/>
                  </a:lnTo>
                  <a:lnTo>
                    <a:pt x="3561" y="7120"/>
                  </a:lnTo>
                  <a:cubicBezTo>
                    <a:pt x="4661" y="7120"/>
                    <a:pt x="5558" y="6252"/>
                    <a:pt x="5558" y="5152"/>
                  </a:cubicBezTo>
                  <a:lnTo>
                    <a:pt x="5558" y="1968"/>
                  </a:lnTo>
                  <a:cubicBezTo>
                    <a:pt x="5558" y="868"/>
                    <a:pt x="4661" y="0"/>
                    <a:pt x="3561" y="0"/>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46"/>
            <p:cNvSpPr/>
            <p:nvPr/>
          </p:nvSpPr>
          <p:spPr>
            <a:xfrm>
              <a:off x="7196175" y="2512625"/>
              <a:ext cx="75275" cy="33300"/>
            </a:xfrm>
            <a:custGeom>
              <a:avLst/>
              <a:gdLst/>
              <a:ahLst/>
              <a:cxnLst/>
              <a:rect l="l" t="t" r="r" b="b"/>
              <a:pathLst>
                <a:path w="3011" h="1332" extrusionOk="0">
                  <a:moveTo>
                    <a:pt x="2577" y="1"/>
                  </a:moveTo>
                  <a:cubicBezTo>
                    <a:pt x="1" y="1"/>
                    <a:pt x="174" y="1"/>
                    <a:pt x="145" y="30"/>
                  </a:cubicBezTo>
                  <a:lnTo>
                    <a:pt x="145" y="898"/>
                  </a:lnTo>
                  <a:cubicBezTo>
                    <a:pt x="145" y="1129"/>
                    <a:pt x="348" y="1332"/>
                    <a:pt x="580" y="1332"/>
                  </a:cubicBezTo>
                  <a:lnTo>
                    <a:pt x="3011" y="1332"/>
                  </a:lnTo>
                  <a:lnTo>
                    <a:pt x="3011" y="464"/>
                  </a:lnTo>
                  <a:cubicBezTo>
                    <a:pt x="3011" y="203"/>
                    <a:pt x="2808" y="1"/>
                    <a:pt x="2577" y="1"/>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46"/>
            <p:cNvSpPr/>
            <p:nvPr/>
          </p:nvSpPr>
          <p:spPr>
            <a:xfrm>
              <a:off x="7199800" y="2468500"/>
              <a:ext cx="71650" cy="33300"/>
            </a:xfrm>
            <a:custGeom>
              <a:avLst/>
              <a:gdLst/>
              <a:ahLst/>
              <a:cxnLst/>
              <a:rect l="l" t="t" r="r" b="b"/>
              <a:pathLst>
                <a:path w="2866" h="1332" extrusionOk="0">
                  <a:moveTo>
                    <a:pt x="0" y="0"/>
                  </a:moveTo>
                  <a:lnTo>
                    <a:pt x="0" y="868"/>
                  </a:lnTo>
                  <a:cubicBezTo>
                    <a:pt x="0" y="1129"/>
                    <a:pt x="203" y="1332"/>
                    <a:pt x="435" y="1332"/>
                  </a:cubicBezTo>
                  <a:lnTo>
                    <a:pt x="2866" y="1332"/>
                  </a:lnTo>
                  <a:lnTo>
                    <a:pt x="2866" y="434"/>
                  </a:lnTo>
                  <a:cubicBezTo>
                    <a:pt x="2866" y="203"/>
                    <a:pt x="2663" y="0"/>
                    <a:pt x="2432" y="0"/>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46"/>
            <p:cNvSpPr/>
            <p:nvPr/>
          </p:nvSpPr>
          <p:spPr>
            <a:xfrm>
              <a:off x="7199800" y="2423625"/>
              <a:ext cx="71650" cy="33325"/>
            </a:xfrm>
            <a:custGeom>
              <a:avLst/>
              <a:gdLst/>
              <a:ahLst/>
              <a:cxnLst/>
              <a:rect l="l" t="t" r="r" b="b"/>
              <a:pathLst>
                <a:path w="2866" h="1333" extrusionOk="0">
                  <a:moveTo>
                    <a:pt x="0" y="1"/>
                  </a:moveTo>
                  <a:lnTo>
                    <a:pt x="0" y="898"/>
                  </a:lnTo>
                  <a:cubicBezTo>
                    <a:pt x="0" y="1129"/>
                    <a:pt x="203" y="1332"/>
                    <a:pt x="435" y="1332"/>
                  </a:cubicBezTo>
                  <a:lnTo>
                    <a:pt x="2866" y="1332"/>
                  </a:lnTo>
                  <a:lnTo>
                    <a:pt x="2866" y="435"/>
                  </a:lnTo>
                  <a:cubicBezTo>
                    <a:pt x="2866" y="203"/>
                    <a:pt x="2663" y="1"/>
                    <a:pt x="2432" y="1"/>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46"/>
            <p:cNvSpPr/>
            <p:nvPr/>
          </p:nvSpPr>
          <p:spPr>
            <a:xfrm>
              <a:off x="7199800" y="2379500"/>
              <a:ext cx="71650" cy="32900"/>
            </a:xfrm>
            <a:custGeom>
              <a:avLst/>
              <a:gdLst/>
              <a:ahLst/>
              <a:cxnLst/>
              <a:rect l="l" t="t" r="r" b="b"/>
              <a:pathLst>
                <a:path w="2866" h="1316" extrusionOk="0">
                  <a:moveTo>
                    <a:pt x="0" y="0"/>
                  </a:moveTo>
                  <a:lnTo>
                    <a:pt x="0" y="868"/>
                  </a:lnTo>
                  <a:cubicBezTo>
                    <a:pt x="0" y="1129"/>
                    <a:pt x="203" y="1303"/>
                    <a:pt x="435" y="1303"/>
                  </a:cubicBezTo>
                  <a:cubicBezTo>
                    <a:pt x="2171" y="1303"/>
                    <a:pt x="2634" y="1315"/>
                    <a:pt x="2776" y="1315"/>
                  </a:cubicBezTo>
                  <a:cubicBezTo>
                    <a:pt x="2846" y="1315"/>
                    <a:pt x="2837" y="1312"/>
                    <a:pt x="2866" y="1303"/>
                  </a:cubicBezTo>
                  <a:lnTo>
                    <a:pt x="2866" y="434"/>
                  </a:lnTo>
                  <a:cubicBezTo>
                    <a:pt x="2866" y="174"/>
                    <a:pt x="2663" y="0"/>
                    <a:pt x="2432" y="0"/>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46"/>
            <p:cNvSpPr/>
            <p:nvPr/>
          </p:nvSpPr>
          <p:spPr>
            <a:xfrm>
              <a:off x="7199725" y="2367925"/>
              <a:ext cx="81125" cy="44150"/>
            </a:xfrm>
            <a:custGeom>
              <a:avLst/>
              <a:gdLst/>
              <a:ahLst/>
              <a:cxnLst/>
              <a:rect l="l" t="t" r="r" b="b"/>
              <a:pathLst>
                <a:path w="3245" h="1766" extrusionOk="0">
                  <a:moveTo>
                    <a:pt x="438" y="0"/>
                  </a:moveTo>
                  <a:cubicBezTo>
                    <a:pt x="206" y="0"/>
                    <a:pt x="3" y="203"/>
                    <a:pt x="3" y="434"/>
                  </a:cubicBezTo>
                  <a:lnTo>
                    <a:pt x="3" y="579"/>
                  </a:lnTo>
                  <a:cubicBezTo>
                    <a:pt x="13" y="569"/>
                    <a:pt x="0" y="566"/>
                    <a:pt x="74" y="566"/>
                  </a:cubicBezTo>
                  <a:cubicBezTo>
                    <a:pt x="222" y="566"/>
                    <a:pt x="717" y="579"/>
                    <a:pt x="2435" y="579"/>
                  </a:cubicBezTo>
                  <a:cubicBezTo>
                    <a:pt x="2666" y="579"/>
                    <a:pt x="2869" y="753"/>
                    <a:pt x="2869" y="1013"/>
                  </a:cubicBezTo>
                  <a:lnTo>
                    <a:pt x="2869" y="1766"/>
                  </a:lnTo>
                  <a:cubicBezTo>
                    <a:pt x="3100" y="1737"/>
                    <a:pt x="3245" y="1563"/>
                    <a:pt x="3245" y="1331"/>
                  </a:cubicBezTo>
                  <a:lnTo>
                    <a:pt x="3245" y="434"/>
                  </a:lnTo>
                  <a:cubicBezTo>
                    <a:pt x="3245" y="203"/>
                    <a:pt x="3042" y="0"/>
                    <a:pt x="2811" y="0"/>
                  </a:cubicBez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46"/>
            <p:cNvSpPr/>
            <p:nvPr/>
          </p:nvSpPr>
          <p:spPr>
            <a:xfrm>
              <a:off x="7196175" y="2501775"/>
              <a:ext cx="84675" cy="44150"/>
            </a:xfrm>
            <a:custGeom>
              <a:avLst/>
              <a:gdLst/>
              <a:ahLst/>
              <a:cxnLst/>
              <a:rect l="l" t="t" r="r" b="b"/>
              <a:pathLst>
                <a:path w="3387" h="1766" extrusionOk="0">
                  <a:moveTo>
                    <a:pt x="580" y="1"/>
                  </a:moveTo>
                  <a:cubicBezTo>
                    <a:pt x="348" y="1"/>
                    <a:pt x="145" y="203"/>
                    <a:pt x="145" y="435"/>
                  </a:cubicBezTo>
                  <a:lnTo>
                    <a:pt x="145" y="579"/>
                  </a:lnTo>
                  <a:cubicBezTo>
                    <a:pt x="174" y="550"/>
                    <a:pt x="1" y="550"/>
                    <a:pt x="2577" y="550"/>
                  </a:cubicBezTo>
                  <a:cubicBezTo>
                    <a:pt x="2808" y="550"/>
                    <a:pt x="3011" y="753"/>
                    <a:pt x="3011" y="1013"/>
                  </a:cubicBezTo>
                  <a:lnTo>
                    <a:pt x="3011" y="1766"/>
                  </a:lnTo>
                  <a:cubicBezTo>
                    <a:pt x="3242" y="1737"/>
                    <a:pt x="3387" y="1563"/>
                    <a:pt x="3387" y="1332"/>
                  </a:cubicBezTo>
                  <a:lnTo>
                    <a:pt x="3387" y="435"/>
                  </a:lnTo>
                  <a:cubicBezTo>
                    <a:pt x="3387" y="203"/>
                    <a:pt x="3184" y="1"/>
                    <a:pt x="2953" y="1"/>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46"/>
            <p:cNvSpPr/>
            <p:nvPr/>
          </p:nvSpPr>
          <p:spPr>
            <a:xfrm>
              <a:off x="7199800" y="2456925"/>
              <a:ext cx="81050" cy="44875"/>
            </a:xfrm>
            <a:custGeom>
              <a:avLst/>
              <a:gdLst/>
              <a:ahLst/>
              <a:cxnLst/>
              <a:rect l="l" t="t" r="r" b="b"/>
              <a:pathLst>
                <a:path w="3242" h="1795" extrusionOk="0">
                  <a:moveTo>
                    <a:pt x="435" y="0"/>
                  </a:moveTo>
                  <a:cubicBezTo>
                    <a:pt x="203" y="0"/>
                    <a:pt x="0" y="203"/>
                    <a:pt x="0" y="434"/>
                  </a:cubicBezTo>
                  <a:lnTo>
                    <a:pt x="0" y="579"/>
                  </a:lnTo>
                  <a:lnTo>
                    <a:pt x="2432" y="579"/>
                  </a:lnTo>
                  <a:cubicBezTo>
                    <a:pt x="2663" y="579"/>
                    <a:pt x="2866" y="782"/>
                    <a:pt x="2866" y="1013"/>
                  </a:cubicBezTo>
                  <a:lnTo>
                    <a:pt x="2866" y="1795"/>
                  </a:lnTo>
                  <a:cubicBezTo>
                    <a:pt x="3097" y="1766"/>
                    <a:pt x="3242" y="1563"/>
                    <a:pt x="3242" y="1331"/>
                  </a:cubicBezTo>
                  <a:lnTo>
                    <a:pt x="3242" y="434"/>
                  </a:lnTo>
                  <a:cubicBezTo>
                    <a:pt x="3242" y="203"/>
                    <a:pt x="3039" y="0"/>
                    <a:pt x="2808" y="0"/>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46"/>
            <p:cNvSpPr/>
            <p:nvPr/>
          </p:nvSpPr>
          <p:spPr>
            <a:xfrm>
              <a:off x="7243200" y="2412050"/>
              <a:ext cx="37650" cy="44900"/>
            </a:xfrm>
            <a:custGeom>
              <a:avLst/>
              <a:gdLst/>
              <a:ahLst/>
              <a:cxnLst/>
              <a:rect l="l" t="t" r="r" b="b"/>
              <a:pathLst>
                <a:path w="1506" h="1796" extrusionOk="0">
                  <a:moveTo>
                    <a:pt x="1" y="1"/>
                  </a:moveTo>
                  <a:lnTo>
                    <a:pt x="1" y="579"/>
                  </a:lnTo>
                  <a:lnTo>
                    <a:pt x="696" y="579"/>
                  </a:lnTo>
                  <a:cubicBezTo>
                    <a:pt x="927" y="579"/>
                    <a:pt x="1130" y="782"/>
                    <a:pt x="1130" y="1014"/>
                  </a:cubicBezTo>
                  <a:lnTo>
                    <a:pt x="1130" y="1795"/>
                  </a:lnTo>
                  <a:cubicBezTo>
                    <a:pt x="1361" y="1766"/>
                    <a:pt x="1506" y="1592"/>
                    <a:pt x="1506" y="1361"/>
                  </a:cubicBezTo>
                  <a:lnTo>
                    <a:pt x="1506" y="464"/>
                  </a:lnTo>
                  <a:cubicBezTo>
                    <a:pt x="1506" y="203"/>
                    <a:pt x="1303" y="1"/>
                    <a:pt x="1072" y="1"/>
                  </a:cubicBez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46"/>
            <p:cNvSpPr/>
            <p:nvPr/>
          </p:nvSpPr>
          <p:spPr>
            <a:xfrm>
              <a:off x="7199800" y="2412775"/>
              <a:ext cx="43425" cy="13775"/>
            </a:xfrm>
            <a:custGeom>
              <a:avLst/>
              <a:gdLst/>
              <a:ahLst/>
              <a:cxnLst/>
              <a:rect l="l" t="t" r="r" b="b"/>
              <a:pathLst>
                <a:path w="1737" h="551" extrusionOk="0">
                  <a:moveTo>
                    <a:pt x="435" y="1"/>
                  </a:moveTo>
                  <a:cubicBezTo>
                    <a:pt x="203" y="1"/>
                    <a:pt x="0" y="174"/>
                    <a:pt x="0" y="435"/>
                  </a:cubicBezTo>
                  <a:lnTo>
                    <a:pt x="0" y="550"/>
                  </a:lnTo>
                  <a:lnTo>
                    <a:pt x="1737" y="550"/>
                  </a:lnTo>
                  <a:lnTo>
                    <a:pt x="1737" y="1"/>
                  </a:ln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46"/>
            <p:cNvSpPr/>
            <p:nvPr/>
          </p:nvSpPr>
          <p:spPr>
            <a:xfrm>
              <a:off x="7253350" y="2367925"/>
              <a:ext cx="96975" cy="89025"/>
            </a:xfrm>
            <a:custGeom>
              <a:avLst/>
              <a:gdLst/>
              <a:ahLst/>
              <a:cxnLst/>
              <a:rect l="l" t="t" r="r" b="b"/>
              <a:pathLst>
                <a:path w="3879" h="3561" extrusionOk="0">
                  <a:moveTo>
                    <a:pt x="753" y="0"/>
                  </a:moveTo>
                  <a:cubicBezTo>
                    <a:pt x="347" y="0"/>
                    <a:pt x="0" y="319"/>
                    <a:pt x="0" y="753"/>
                  </a:cubicBezTo>
                  <a:lnTo>
                    <a:pt x="0" y="3329"/>
                  </a:lnTo>
                  <a:cubicBezTo>
                    <a:pt x="0" y="3473"/>
                    <a:pt x="116" y="3560"/>
                    <a:pt x="232" y="3560"/>
                  </a:cubicBezTo>
                  <a:cubicBezTo>
                    <a:pt x="1100" y="3560"/>
                    <a:pt x="1795" y="2865"/>
                    <a:pt x="1795" y="1997"/>
                  </a:cubicBezTo>
                  <a:lnTo>
                    <a:pt x="1795" y="1766"/>
                  </a:lnTo>
                  <a:cubicBezTo>
                    <a:pt x="2316" y="2373"/>
                    <a:pt x="3068" y="2721"/>
                    <a:pt x="3878" y="2721"/>
                  </a:cubicBezTo>
                  <a:lnTo>
                    <a:pt x="2663" y="0"/>
                  </a:ln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46"/>
            <p:cNvSpPr/>
            <p:nvPr/>
          </p:nvSpPr>
          <p:spPr>
            <a:xfrm>
              <a:off x="7248275" y="2367925"/>
              <a:ext cx="107125" cy="94075"/>
            </a:xfrm>
            <a:custGeom>
              <a:avLst/>
              <a:gdLst/>
              <a:ahLst/>
              <a:cxnLst/>
              <a:rect l="l" t="t" r="r" b="b"/>
              <a:pathLst>
                <a:path w="4285" h="3763" extrusionOk="0">
                  <a:moveTo>
                    <a:pt x="348" y="0"/>
                  </a:moveTo>
                  <a:cubicBezTo>
                    <a:pt x="145" y="174"/>
                    <a:pt x="1" y="434"/>
                    <a:pt x="1" y="753"/>
                  </a:cubicBezTo>
                  <a:lnTo>
                    <a:pt x="1" y="3329"/>
                  </a:lnTo>
                  <a:cubicBezTo>
                    <a:pt x="1" y="3589"/>
                    <a:pt x="203" y="3763"/>
                    <a:pt x="435" y="3763"/>
                  </a:cubicBezTo>
                  <a:cubicBezTo>
                    <a:pt x="1332" y="3763"/>
                    <a:pt x="2055" y="3126"/>
                    <a:pt x="2200" y="2258"/>
                  </a:cubicBezTo>
                  <a:cubicBezTo>
                    <a:pt x="2721" y="2692"/>
                    <a:pt x="3387" y="2952"/>
                    <a:pt x="4081" y="2952"/>
                  </a:cubicBezTo>
                  <a:cubicBezTo>
                    <a:pt x="4197" y="2952"/>
                    <a:pt x="4284" y="2837"/>
                    <a:pt x="4284" y="2721"/>
                  </a:cubicBezTo>
                  <a:cubicBezTo>
                    <a:pt x="4284" y="2605"/>
                    <a:pt x="4197" y="2518"/>
                    <a:pt x="4081" y="2518"/>
                  </a:cubicBezTo>
                  <a:cubicBezTo>
                    <a:pt x="3329" y="2518"/>
                    <a:pt x="2634" y="2200"/>
                    <a:pt x="2142" y="1650"/>
                  </a:cubicBezTo>
                  <a:cubicBezTo>
                    <a:pt x="2102" y="1589"/>
                    <a:pt x="2048" y="1564"/>
                    <a:pt x="1994" y="1564"/>
                  </a:cubicBezTo>
                  <a:cubicBezTo>
                    <a:pt x="1893" y="1564"/>
                    <a:pt x="1795" y="1653"/>
                    <a:pt x="1795" y="1766"/>
                  </a:cubicBezTo>
                  <a:lnTo>
                    <a:pt x="1795" y="1997"/>
                  </a:lnTo>
                  <a:cubicBezTo>
                    <a:pt x="1795" y="2750"/>
                    <a:pt x="1187" y="3357"/>
                    <a:pt x="435" y="3357"/>
                  </a:cubicBezTo>
                  <a:cubicBezTo>
                    <a:pt x="435" y="3357"/>
                    <a:pt x="435" y="3357"/>
                    <a:pt x="435" y="3329"/>
                  </a:cubicBezTo>
                  <a:lnTo>
                    <a:pt x="435" y="753"/>
                  </a:lnTo>
                  <a:cubicBezTo>
                    <a:pt x="435" y="463"/>
                    <a:pt x="666" y="203"/>
                    <a:pt x="956" y="203"/>
                  </a:cubicBezTo>
                  <a:lnTo>
                    <a:pt x="2866" y="203"/>
                  </a:lnTo>
                  <a:cubicBezTo>
                    <a:pt x="2982" y="203"/>
                    <a:pt x="3097" y="116"/>
                    <a:pt x="3097" y="0"/>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46"/>
            <p:cNvSpPr/>
            <p:nvPr/>
          </p:nvSpPr>
          <p:spPr>
            <a:xfrm>
              <a:off x="7254075" y="2367925"/>
              <a:ext cx="115775" cy="49950"/>
            </a:xfrm>
            <a:custGeom>
              <a:avLst/>
              <a:gdLst/>
              <a:ahLst/>
              <a:cxnLst/>
              <a:rect l="l" t="t" r="r" b="b"/>
              <a:pathLst>
                <a:path w="4631" h="1998" extrusionOk="0">
                  <a:moveTo>
                    <a:pt x="261" y="0"/>
                  </a:moveTo>
                  <a:cubicBezTo>
                    <a:pt x="145" y="87"/>
                    <a:pt x="58" y="232"/>
                    <a:pt x="0" y="376"/>
                  </a:cubicBezTo>
                  <a:lnTo>
                    <a:pt x="2634" y="376"/>
                  </a:lnTo>
                  <a:cubicBezTo>
                    <a:pt x="3618" y="376"/>
                    <a:pt x="4399" y="1071"/>
                    <a:pt x="4573" y="1997"/>
                  </a:cubicBezTo>
                  <a:lnTo>
                    <a:pt x="4631" y="1997"/>
                  </a:lnTo>
                  <a:lnTo>
                    <a:pt x="4631" y="1968"/>
                  </a:lnTo>
                  <a:cubicBezTo>
                    <a:pt x="4631" y="868"/>
                    <a:pt x="3734" y="0"/>
                    <a:pt x="2634" y="0"/>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46"/>
            <p:cNvSpPr/>
            <p:nvPr/>
          </p:nvSpPr>
          <p:spPr>
            <a:xfrm>
              <a:off x="7180250" y="2107425"/>
              <a:ext cx="118700" cy="188150"/>
            </a:xfrm>
            <a:custGeom>
              <a:avLst/>
              <a:gdLst/>
              <a:ahLst/>
              <a:cxnLst/>
              <a:rect l="l" t="t" r="r" b="b"/>
              <a:pathLst>
                <a:path w="4748" h="7526" extrusionOk="0">
                  <a:moveTo>
                    <a:pt x="2374" y="1303"/>
                  </a:moveTo>
                  <a:cubicBezTo>
                    <a:pt x="2982" y="1303"/>
                    <a:pt x="3503" y="1824"/>
                    <a:pt x="3503" y="2432"/>
                  </a:cubicBezTo>
                  <a:cubicBezTo>
                    <a:pt x="3503" y="3069"/>
                    <a:pt x="2982" y="3561"/>
                    <a:pt x="2374" y="3561"/>
                  </a:cubicBezTo>
                  <a:cubicBezTo>
                    <a:pt x="1738" y="3561"/>
                    <a:pt x="1217" y="3069"/>
                    <a:pt x="1217" y="2432"/>
                  </a:cubicBezTo>
                  <a:cubicBezTo>
                    <a:pt x="1217" y="1824"/>
                    <a:pt x="1738" y="1303"/>
                    <a:pt x="2374" y="1303"/>
                  </a:cubicBezTo>
                  <a:close/>
                  <a:moveTo>
                    <a:pt x="2374" y="1"/>
                  </a:moveTo>
                  <a:cubicBezTo>
                    <a:pt x="1043" y="1"/>
                    <a:pt x="1" y="1101"/>
                    <a:pt x="1" y="2432"/>
                  </a:cubicBezTo>
                  <a:cubicBezTo>
                    <a:pt x="1" y="3561"/>
                    <a:pt x="725" y="4487"/>
                    <a:pt x="1709" y="4776"/>
                  </a:cubicBezTo>
                  <a:lnTo>
                    <a:pt x="1709" y="5355"/>
                  </a:lnTo>
                  <a:lnTo>
                    <a:pt x="1506" y="5355"/>
                  </a:lnTo>
                  <a:cubicBezTo>
                    <a:pt x="1130" y="5355"/>
                    <a:pt x="840" y="5645"/>
                    <a:pt x="840" y="5992"/>
                  </a:cubicBezTo>
                  <a:cubicBezTo>
                    <a:pt x="840" y="6368"/>
                    <a:pt x="1130" y="6658"/>
                    <a:pt x="1506" y="6658"/>
                  </a:cubicBezTo>
                  <a:lnTo>
                    <a:pt x="1709" y="6658"/>
                  </a:lnTo>
                  <a:lnTo>
                    <a:pt x="1709" y="6889"/>
                  </a:lnTo>
                  <a:cubicBezTo>
                    <a:pt x="1709" y="7236"/>
                    <a:pt x="1998" y="7526"/>
                    <a:pt x="2374" y="7526"/>
                  </a:cubicBezTo>
                  <a:cubicBezTo>
                    <a:pt x="2722" y="7526"/>
                    <a:pt x="3011" y="7236"/>
                    <a:pt x="3011" y="6889"/>
                  </a:cubicBezTo>
                  <a:lnTo>
                    <a:pt x="3011" y="6658"/>
                  </a:lnTo>
                  <a:lnTo>
                    <a:pt x="3214" y="6658"/>
                  </a:lnTo>
                  <a:cubicBezTo>
                    <a:pt x="3590" y="6658"/>
                    <a:pt x="3879" y="6368"/>
                    <a:pt x="3879" y="5992"/>
                  </a:cubicBezTo>
                  <a:cubicBezTo>
                    <a:pt x="3879" y="5645"/>
                    <a:pt x="3590" y="5355"/>
                    <a:pt x="3214" y="5355"/>
                  </a:cubicBezTo>
                  <a:lnTo>
                    <a:pt x="3011" y="5355"/>
                  </a:lnTo>
                  <a:lnTo>
                    <a:pt x="3011" y="4776"/>
                  </a:lnTo>
                  <a:cubicBezTo>
                    <a:pt x="3995" y="4487"/>
                    <a:pt x="4748" y="3561"/>
                    <a:pt x="4748" y="2432"/>
                  </a:cubicBezTo>
                  <a:cubicBezTo>
                    <a:pt x="4748" y="1101"/>
                    <a:pt x="3677" y="1"/>
                    <a:pt x="2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46"/>
            <p:cNvSpPr/>
            <p:nvPr/>
          </p:nvSpPr>
          <p:spPr>
            <a:xfrm>
              <a:off x="7086925" y="2187025"/>
              <a:ext cx="50675" cy="14500"/>
            </a:xfrm>
            <a:custGeom>
              <a:avLst/>
              <a:gdLst/>
              <a:ahLst/>
              <a:cxnLst/>
              <a:rect l="l" t="t" r="r" b="b"/>
              <a:pathLst>
                <a:path w="2027" h="580" extrusionOk="0">
                  <a:moveTo>
                    <a:pt x="290" y="1"/>
                  </a:moveTo>
                  <a:cubicBezTo>
                    <a:pt x="116" y="1"/>
                    <a:pt x="0" y="116"/>
                    <a:pt x="0" y="290"/>
                  </a:cubicBezTo>
                  <a:cubicBezTo>
                    <a:pt x="0" y="435"/>
                    <a:pt x="116" y="579"/>
                    <a:pt x="290" y="579"/>
                  </a:cubicBezTo>
                  <a:lnTo>
                    <a:pt x="1737" y="579"/>
                  </a:lnTo>
                  <a:cubicBezTo>
                    <a:pt x="1911" y="579"/>
                    <a:pt x="2026" y="435"/>
                    <a:pt x="2026" y="290"/>
                  </a:cubicBezTo>
                  <a:cubicBezTo>
                    <a:pt x="2026" y="116"/>
                    <a:pt x="1911" y="1"/>
                    <a:pt x="17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46"/>
            <p:cNvSpPr/>
            <p:nvPr/>
          </p:nvSpPr>
          <p:spPr>
            <a:xfrm>
              <a:off x="7105000" y="2117375"/>
              <a:ext cx="42000" cy="40000"/>
            </a:xfrm>
            <a:custGeom>
              <a:avLst/>
              <a:gdLst/>
              <a:ahLst/>
              <a:cxnLst/>
              <a:rect l="l" t="t" r="r" b="b"/>
              <a:pathLst>
                <a:path w="1680" h="1600" extrusionOk="0">
                  <a:moveTo>
                    <a:pt x="319" y="1"/>
                  </a:moveTo>
                  <a:cubicBezTo>
                    <a:pt x="247" y="1"/>
                    <a:pt x="175" y="22"/>
                    <a:pt x="117" y="66"/>
                  </a:cubicBezTo>
                  <a:cubicBezTo>
                    <a:pt x="1" y="182"/>
                    <a:pt x="1" y="384"/>
                    <a:pt x="117" y="471"/>
                  </a:cubicBezTo>
                  <a:lnTo>
                    <a:pt x="1159" y="1513"/>
                  </a:lnTo>
                  <a:cubicBezTo>
                    <a:pt x="1217" y="1571"/>
                    <a:pt x="1274" y="1600"/>
                    <a:pt x="1361" y="1600"/>
                  </a:cubicBezTo>
                  <a:cubicBezTo>
                    <a:pt x="1419" y="1600"/>
                    <a:pt x="1506" y="1571"/>
                    <a:pt x="1564" y="1513"/>
                  </a:cubicBezTo>
                  <a:cubicBezTo>
                    <a:pt x="1680" y="1397"/>
                    <a:pt x="1680" y="1224"/>
                    <a:pt x="1564" y="1108"/>
                  </a:cubicBezTo>
                  <a:lnTo>
                    <a:pt x="522" y="66"/>
                  </a:lnTo>
                  <a:cubicBezTo>
                    <a:pt x="464" y="22"/>
                    <a:pt x="392" y="1"/>
                    <a:pt x="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46"/>
            <p:cNvSpPr/>
            <p:nvPr/>
          </p:nvSpPr>
          <p:spPr>
            <a:xfrm>
              <a:off x="7105000" y="2230450"/>
              <a:ext cx="42000" cy="40525"/>
            </a:xfrm>
            <a:custGeom>
              <a:avLst/>
              <a:gdLst/>
              <a:ahLst/>
              <a:cxnLst/>
              <a:rect l="l" t="t" r="r" b="b"/>
              <a:pathLst>
                <a:path w="1680" h="1621" extrusionOk="0">
                  <a:moveTo>
                    <a:pt x="1361" y="0"/>
                  </a:moveTo>
                  <a:cubicBezTo>
                    <a:pt x="1289" y="0"/>
                    <a:pt x="1217" y="29"/>
                    <a:pt x="1159" y="87"/>
                  </a:cubicBezTo>
                  <a:lnTo>
                    <a:pt x="117" y="1129"/>
                  </a:lnTo>
                  <a:cubicBezTo>
                    <a:pt x="1" y="1245"/>
                    <a:pt x="1" y="1418"/>
                    <a:pt x="117" y="1534"/>
                  </a:cubicBezTo>
                  <a:cubicBezTo>
                    <a:pt x="175" y="1592"/>
                    <a:pt x="261" y="1621"/>
                    <a:pt x="319" y="1621"/>
                  </a:cubicBezTo>
                  <a:cubicBezTo>
                    <a:pt x="406" y="1621"/>
                    <a:pt x="464" y="1592"/>
                    <a:pt x="522" y="1534"/>
                  </a:cubicBezTo>
                  <a:lnTo>
                    <a:pt x="1564" y="492"/>
                  </a:lnTo>
                  <a:cubicBezTo>
                    <a:pt x="1680" y="376"/>
                    <a:pt x="1680" y="203"/>
                    <a:pt x="1564" y="87"/>
                  </a:cubicBezTo>
                  <a:cubicBezTo>
                    <a:pt x="1506" y="29"/>
                    <a:pt x="1434" y="0"/>
                    <a:pt x="1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46"/>
            <p:cNvSpPr/>
            <p:nvPr/>
          </p:nvSpPr>
          <p:spPr>
            <a:xfrm>
              <a:off x="7340900" y="2187025"/>
              <a:ext cx="50675" cy="14500"/>
            </a:xfrm>
            <a:custGeom>
              <a:avLst/>
              <a:gdLst/>
              <a:ahLst/>
              <a:cxnLst/>
              <a:rect l="l" t="t" r="r" b="b"/>
              <a:pathLst>
                <a:path w="2027" h="580" extrusionOk="0">
                  <a:moveTo>
                    <a:pt x="290" y="1"/>
                  </a:moveTo>
                  <a:cubicBezTo>
                    <a:pt x="145" y="1"/>
                    <a:pt x="0" y="116"/>
                    <a:pt x="0" y="290"/>
                  </a:cubicBezTo>
                  <a:cubicBezTo>
                    <a:pt x="0" y="435"/>
                    <a:pt x="145" y="579"/>
                    <a:pt x="290" y="579"/>
                  </a:cubicBezTo>
                  <a:lnTo>
                    <a:pt x="1766" y="579"/>
                  </a:lnTo>
                  <a:cubicBezTo>
                    <a:pt x="1910" y="579"/>
                    <a:pt x="2026" y="435"/>
                    <a:pt x="2026" y="290"/>
                  </a:cubicBezTo>
                  <a:cubicBezTo>
                    <a:pt x="2026" y="116"/>
                    <a:pt x="1910" y="1"/>
                    <a:pt x="17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46"/>
            <p:cNvSpPr/>
            <p:nvPr/>
          </p:nvSpPr>
          <p:spPr>
            <a:xfrm>
              <a:off x="7332200" y="2230450"/>
              <a:ext cx="41275" cy="40525"/>
            </a:xfrm>
            <a:custGeom>
              <a:avLst/>
              <a:gdLst/>
              <a:ahLst/>
              <a:cxnLst/>
              <a:rect l="l" t="t" r="r" b="b"/>
              <a:pathLst>
                <a:path w="1651" h="1621" extrusionOk="0">
                  <a:moveTo>
                    <a:pt x="305" y="0"/>
                  </a:moveTo>
                  <a:cubicBezTo>
                    <a:pt x="232" y="0"/>
                    <a:pt x="160" y="29"/>
                    <a:pt x="117" y="87"/>
                  </a:cubicBezTo>
                  <a:cubicBezTo>
                    <a:pt x="1" y="203"/>
                    <a:pt x="1" y="376"/>
                    <a:pt x="117" y="492"/>
                  </a:cubicBezTo>
                  <a:lnTo>
                    <a:pt x="1130" y="1534"/>
                  </a:lnTo>
                  <a:cubicBezTo>
                    <a:pt x="1188" y="1592"/>
                    <a:pt x="1274" y="1621"/>
                    <a:pt x="1332" y="1621"/>
                  </a:cubicBezTo>
                  <a:cubicBezTo>
                    <a:pt x="1419" y="1621"/>
                    <a:pt x="1477" y="1592"/>
                    <a:pt x="1535" y="1534"/>
                  </a:cubicBezTo>
                  <a:cubicBezTo>
                    <a:pt x="1651" y="1418"/>
                    <a:pt x="1651" y="1245"/>
                    <a:pt x="1535" y="1129"/>
                  </a:cubicBezTo>
                  <a:lnTo>
                    <a:pt x="493" y="87"/>
                  </a:lnTo>
                  <a:cubicBezTo>
                    <a:pt x="450" y="29"/>
                    <a:pt x="377"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46"/>
            <p:cNvSpPr/>
            <p:nvPr/>
          </p:nvSpPr>
          <p:spPr>
            <a:xfrm>
              <a:off x="7332200" y="2117375"/>
              <a:ext cx="41275" cy="40000"/>
            </a:xfrm>
            <a:custGeom>
              <a:avLst/>
              <a:gdLst/>
              <a:ahLst/>
              <a:cxnLst/>
              <a:rect l="l" t="t" r="r" b="b"/>
              <a:pathLst>
                <a:path w="1651" h="1600" extrusionOk="0">
                  <a:moveTo>
                    <a:pt x="1332" y="1"/>
                  </a:moveTo>
                  <a:cubicBezTo>
                    <a:pt x="1260" y="1"/>
                    <a:pt x="1188" y="22"/>
                    <a:pt x="1130" y="66"/>
                  </a:cubicBezTo>
                  <a:lnTo>
                    <a:pt x="117" y="1108"/>
                  </a:lnTo>
                  <a:cubicBezTo>
                    <a:pt x="1" y="1224"/>
                    <a:pt x="1" y="1397"/>
                    <a:pt x="117" y="1513"/>
                  </a:cubicBezTo>
                  <a:cubicBezTo>
                    <a:pt x="175" y="1571"/>
                    <a:pt x="232" y="1600"/>
                    <a:pt x="319" y="1600"/>
                  </a:cubicBezTo>
                  <a:cubicBezTo>
                    <a:pt x="377" y="1600"/>
                    <a:pt x="464" y="1571"/>
                    <a:pt x="493" y="1513"/>
                  </a:cubicBezTo>
                  <a:lnTo>
                    <a:pt x="1535" y="471"/>
                  </a:lnTo>
                  <a:cubicBezTo>
                    <a:pt x="1651" y="384"/>
                    <a:pt x="1651" y="182"/>
                    <a:pt x="1535" y="66"/>
                  </a:cubicBezTo>
                  <a:cubicBezTo>
                    <a:pt x="1477" y="22"/>
                    <a:pt x="1405" y="1"/>
                    <a:pt x="1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46"/>
            <p:cNvSpPr/>
            <p:nvPr/>
          </p:nvSpPr>
          <p:spPr>
            <a:xfrm>
              <a:off x="7402400" y="2075600"/>
              <a:ext cx="35475" cy="251825"/>
            </a:xfrm>
            <a:custGeom>
              <a:avLst/>
              <a:gdLst/>
              <a:ahLst/>
              <a:cxnLst/>
              <a:rect l="l" t="t" r="r" b="b"/>
              <a:pathLst>
                <a:path w="1419" h="10073" extrusionOk="0">
                  <a:moveTo>
                    <a:pt x="0" y="0"/>
                  </a:moveTo>
                  <a:cubicBezTo>
                    <a:pt x="290" y="0"/>
                    <a:pt x="521" y="232"/>
                    <a:pt x="521" y="521"/>
                  </a:cubicBezTo>
                  <a:lnTo>
                    <a:pt x="521" y="9580"/>
                  </a:lnTo>
                  <a:cubicBezTo>
                    <a:pt x="521" y="9841"/>
                    <a:pt x="290" y="10072"/>
                    <a:pt x="0" y="10072"/>
                  </a:cubicBezTo>
                  <a:lnTo>
                    <a:pt x="898" y="10072"/>
                  </a:lnTo>
                  <a:cubicBezTo>
                    <a:pt x="1187" y="10072"/>
                    <a:pt x="1419" y="9870"/>
                    <a:pt x="1419" y="9580"/>
                  </a:cubicBezTo>
                  <a:lnTo>
                    <a:pt x="1419" y="521"/>
                  </a:lnTo>
                  <a:cubicBezTo>
                    <a:pt x="1419" y="232"/>
                    <a:pt x="1187" y="0"/>
                    <a:pt x="898" y="0"/>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2" name="Google Shape;3502;p46"/>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GOALS</a:t>
            </a:r>
            <a:endParaRPr/>
          </a:p>
        </p:txBody>
      </p:sp>
      <p:sp>
        <p:nvSpPr>
          <p:cNvPr id="3503" name="Google Shape;3503;p46"/>
          <p:cNvSpPr txBox="1">
            <a:spLocks noGrp="1"/>
          </p:cNvSpPr>
          <p:nvPr>
            <p:ph type="subTitle" idx="1"/>
          </p:nvPr>
        </p:nvSpPr>
        <p:spPr>
          <a:xfrm>
            <a:off x="713250" y="2961625"/>
            <a:ext cx="2382300" cy="30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Raise awareness</a:t>
            </a:r>
            <a:endParaRPr/>
          </a:p>
        </p:txBody>
      </p:sp>
      <p:sp>
        <p:nvSpPr>
          <p:cNvPr id="3504" name="Google Shape;3504;p46"/>
          <p:cNvSpPr txBox="1">
            <a:spLocks noGrp="1"/>
          </p:cNvSpPr>
          <p:nvPr>
            <p:ph type="subTitle" idx="2"/>
          </p:nvPr>
        </p:nvSpPr>
        <p:spPr>
          <a:xfrm>
            <a:off x="713250" y="3322425"/>
            <a:ext cx="23823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 is the fifth planet from the Sun</a:t>
            </a:r>
            <a:endParaRPr/>
          </a:p>
        </p:txBody>
      </p:sp>
      <p:sp>
        <p:nvSpPr>
          <p:cNvPr id="3505" name="Google Shape;3505;p46"/>
          <p:cNvSpPr txBox="1">
            <a:spLocks noGrp="1"/>
          </p:cNvSpPr>
          <p:nvPr>
            <p:ph type="subTitle" idx="3"/>
          </p:nvPr>
        </p:nvSpPr>
        <p:spPr>
          <a:xfrm>
            <a:off x="6048450" y="2961625"/>
            <a:ext cx="2382300" cy="30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Reach groups</a:t>
            </a:r>
            <a:endParaRPr/>
          </a:p>
        </p:txBody>
      </p:sp>
      <p:sp>
        <p:nvSpPr>
          <p:cNvPr id="3506" name="Google Shape;3506;p46"/>
          <p:cNvSpPr txBox="1">
            <a:spLocks noGrp="1"/>
          </p:cNvSpPr>
          <p:nvPr>
            <p:ph type="subTitle" idx="4"/>
          </p:nvPr>
        </p:nvSpPr>
        <p:spPr>
          <a:xfrm>
            <a:off x="6048450" y="3322425"/>
            <a:ext cx="23823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 is the fourth planet from the Sun</a:t>
            </a:r>
            <a:endParaRPr/>
          </a:p>
        </p:txBody>
      </p:sp>
      <p:sp>
        <p:nvSpPr>
          <p:cNvPr id="3507" name="Google Shape;3507;p46"/>
          <p:cNvSpPr txBox="1">
            <a:spLocks noGrp="1"/>
          </p:cNvSpPr>
          <p:nvPr>
            <p:ph type="subTitle" idx="5"/>
          </p:nvPr>
        </p:nvSpPr>
        <p:spPr>
          <a:xfrm>
            <a:off x="3380850" y="2961625"/>
            <a:ext cx="2382300" cy="30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Mobilize people</a:t>
            </a:r>
            <a:endParaRPr/>
          </a:p>
        </p:txBody>
      </p:sp>
      <p:sp>
        <p:nvSpPr>
          <p:cNvPr id="3508" name="Google Shape;3508;p46"/>
          <p:cNvSpPr txBox="1">
            <a:spLocks noGrp="1"/>
          </p:cNvSpPr>
          <p:nvPr>
            <p:ph type="subTitle" idx="6"/>
          </p:nvPr>
        </p:nvSpPr>
        <p:spPr>
          <a:xfrm>
            <a:off x="3380850" y="3322425"/>
            <a:ext cx="23823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It’s the eighth and farthest-known planet</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58"/>
        <p:cNvGrpSpPr/>
        <p:nvPr/>
      </p:nvGrpSpPr>
      <p:grpSpPr>
        <a:xfrm>
          <a:off x="0" y="0"/>
          <a:ext cx="0" cy="0"/>
          <a:chOff x="0" y="0"/>
          <a:chExt cx="0" cy="0"/>
        </a:xfrm>
      </p:grpSpPr>
      <p:cxnSp>
        <p:nvCxnSpPr>
          <p:cNvPr id="3959" name="Google Shape;3959;p50"/>
          <p:cNvCxnSpPr/>
          <p:nvPr/>
        </p:nvCxnSpPr>
        <p:spPr>
          <a:xfrm>
            <a:off x="3377700" y="4308832"/>
            <a:ext cx="2388600" cy="0"/>
          </a:xfrm>
          <a:prstGeom prst="straightConnector1">
            <a:avLst/>
          </a:prstGeom>
          <a:noFill/>
          <a:ln w="19050" cap="flat" cmpd="sng">
            <a:solidFill>
              <a:schemeClr val="lt1"/>
            </a:solidFill>
            <a:prstDash val="solid"/>
            <a:round/>
            <a:headEnd type="none" w="med" len="med"/>
            <a:tailEnd type="none" w="med" len="med"/>
          </a:ln>
        </p:spPr>
      </p:cxnSp>
      <p:sp>
        <p:nvSpPr>
          <p:cNvPr id="3960" name="Google Shape;3960;p50"/>
          <p:cNvSpPr txBox="1">
            <a:spLocks noGrp="1"/>
          </p:cNvSpPr>
          <p:nvPr>
            <p:ph type="title"/>
          </p:nvPr>
        </p:nvSpPr>
        <p:spPr>
          <a:xfrm>
            <a:off x="1417650" y="3830650"/>
            <a:ext cx="63087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—MALLIKA NAWAL</a:t>
            </a:r>
            <a:endParaRPr sz="2700"/>
          </a:p>
        </p:txBody>
      </p:sp>
      <p:sp>
        <p:nvSpPr>
          <p:cNvPr id="3961" name="Google Shape;3961;p50"/>
          <p:cNvSpPr/>
          <p:nvPr/>
        </p:nvSpPr>
        <p:spPr>
          <a:xfrm>
            <a:off x="4158889" y="807148"/>
            <a:ext cx="826222" cy="840345"/>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50"/>
          <p:cNvSpPr txBox="1">
            <a:spLocks noGrp="1"/>
          </p:cNvSpPr>
          <p:nvPr>
            <p:ph type="title"/>
          </p:nvPr>
        </p:nvSpPr>
        <p:spPr>
          <a:xfrm>
            <a:off x="3942125" y="723945"/>
            <a:ext cx="12597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rPr>
              <a:t>“</a:t>
            </a:r>
            <a:endParaRPr sz="9600">
              <a:solidFill>
                <a:schemeClr val="accent1"/>
              </a:solidFill>
            </a:endParaRPr>
          </a:p>
        </p:txBody>
      </p:sp>
      <p:sp>
        <p:nvSpPr>
          <p:cNvPr id="3963" name="Google Shape;3963;p50"/>
          <p:cNvSpPr txBox="1">
            <a:spLocks noGrp="1"/>
          </p:cNvSpPr>
          <p:nvPr>
            <p:ph type="subTitle" idx="1"/>
          </p:nvPr>
        </p:nvSpPr>
        <p:spPr>
          <a:xfrm>
            <a:off x="1417650" y="1781380"/>
            <a:ext cx="6308700" cy="20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Perpetrators of abuse often make their victims believe that they are somehow responsible for their own abuse. Such misplaced notions shift the blame of the abuse from the abuser to the abusee”</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81"/>
        <p:cNvGrpSpPr/>
        <p:nvPr/>
      </p:nvGrpSpPr>
      <p:grpSpPr>
        <a:xfrm>
          <a:off x="0" y="0"/>
          <a:ext cx="0" cy="0"/>
          <a:chOff x="0" y="0"/>
          <a:chExt cx="0" cy="0"/>
        </a:xfrm>
      </p:grpSpPr>
      <p:sp>
        <p:nvSpPr>
          <p:cNvPr id="4082" name="Google Shape;4082;p58"/>
          <p:cNvSpPr/>
          <p:nvPr/>
        </p:nvSpPr>
        <p:spPr>
          <a:xfrm>
            <a:off x="5459883" y="1147360"/>
            <a:ext cx="1218455" cy="1239328"/>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58"/>
          <p:cNvSpPr txBox="1">
            <a:spLocks noGrp="1"/>
          </p:cNvSpPr>
          <p:nvPr>
            <p:ph type="title"/>
          </p:nvPr>
        </p:nvSpPr>
        <p:spPr>
          <a:xfrm>
            <a:off x="3903713" y="2571190"/>
            <a:ext cx="43308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100" dirty="0" smtClean="0"/>
              <a:t>API EM </a:t>
            </a:r>
            <a:r>
              <a:rPr lang="pt-BR" sz="4100" dirty="0" smtClean="0"/>
              <a:t>JAVA</a:t>
            </a:r>
            <a:endParaRPr sz="4100" dirty="0"/>
          </a:p>
        </p:txBody>
      </p:sp>
      <p:sp>
        <p:nvSpPr>
          <p:cNvPr id="4084" name="Google Shape;4084;p58"/>
          <p:cNvSpPr txBox="1">
            <a:spLocks noGrp="1"/>
          </p:cNvSpPr>
          <p:nvPr>
            <p:ph type="subTitle" idx="1"/>
          </p:nvPr>
        </p:nvSpPr>
        <p:spPr>
          <a:xfrm>
            <a:off x="4403963" y="3436700"/>
            <a:ext cx="33303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enter a subtitle here if you need it</a:t>
            </a:r>
            <a:endParaRPr/>
          </a:p>
        </p:txBody>
      </p:sp>
      <p:sp>
        <p:nvSpPr>
          <p:cNvPr id="4085" name="Google Shape;4085;p58"/>
          <p:cNvSpPr txBox="1">
            <a:spLocks noGrp="1"/>
          </p:cNvSpPr>
          <p:nvPr>
            <p:ph type="title" idx="2"/>
          </p:nvPr>
        </p:nvSpPr>
        <p:spPr>
          <a:xfrm>
            <a:off x="3903713" y="1355113"/>
            <a:ext cx="4330800" cy="82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cxnSp>
        <p:nvCxnSpPr>
          <p:cNvPr id="4086" name="Google Shape;4086;p58"/>
          <p:cNvCxnSpPr/>
          <p:nvPr/>
        </p:nvCxnSpPr>
        <p:spPr>
          <a:xfrm>
            <a:off x="4084913" y="3324990"/>
            <a:ext cx="3968400" cy="0"/>
          </a:xfrm>
          <a:prstGeom prst="straightConnector1">
            <a:avLst/>
          </a:prstGeom>
          <a:noFill/>
          <a:ln w="19050" cap="flat" cmpd="sng">
            <a:solidFill>
              <a:schemeClr val="lt1"/>
            </a:solidFill>
            <a:prstDash val="solid"/>
            <a:round/>
            <a:headEnd type="none" w="med" len="med"/>
            <a:tailEnd type="none" w="med" len="med"/>
          </a:ln>
        </p:spPr>
      </p:cxnSp>
      <p:grpSp>
        <p:nvGrpSpPr>
          <p:cNvPr id="4087" name="Google Shape;4087;p58"/>
          <p:cNvGrpSpPr/>
          <p:nvPr/>
        </p:nvGrpSpPr>
        <p:grpSpPr>
          <a:xfrm>
            <a:off x="762399" y="1277881"/>
            <a:ext cx="3042874" cy="2587738"/>
            <a:chOff x="762399" y="1277881"/>
            <a:chExt cx="3042874" cy="2587738"/>
          </a:xfrm>
        </p:grpSpPr>
        <p:sp>
          <p:nvSpPr>
            <p:cNvPr id="4088" name="Google Shape;4088;p58"/>
            <p:cNvSpPr/>
            <p:nvPr/>
          </p:nvSpPr>
          <p:spPr>
            <a:xfrm>
              <a:off x="762399" y="1277881"/>
              <a:ext cx="3042874" cy="2587738"/>
            </a:xfrm>
            <a:custGeom>
              <a:avLst/>
              <a:gdLst/>
              <a:ahLst/>
              <a:cxnLst/>
              <a:rect l="l" t="t" r="r" b="b"/>
              <a:pathLst>
                <a:path w="36595" h="31171" extrusionOk="0">
                  <a:moveTo>
                    <a:pt x="12098" y="0"/>
                  </a:moveTo>
                  <a:cubicBezTo>
                    <a:pt x="11773" y="0"/>
                    <a:pt x="11379" y="93"/>
                    <a:pt x="11055" y="232"/>
                  </a:cubicBezTo>
                  <a:cubicBezTo>
                    <a:pt x="10777" y="371"/>
                    <a:pt x="10452" y="579"/>
                    <a:pt x="10198" y="718"/>
                  </a:cubicBezTo>
                  <a:lnTo>
                    <a:pt x="10174" y="718"/>
                  </a:lnTo>
                  <a:cubicBezTo>
                    <a:pt x="8969" y="718"/>
                    <a:pt x="7903" y="1066"/>
                    <a:pt x="7208" y="2109"/>
                  </a:cubicBezTo>
                  <a:cubicBezTo>
                    <a:pt x="6629" y="2943"/>
                    <a:pt x="6489" y="4056"/>
                    <a:pt x="6814" y="5029"/>
                  </a:cubicBezTo>
                  <a:cubicBezTo>
                    <a:pt x="6837" y="5122"/>
                    <a:pt x="6883" y="5191"/>
                    <a:pt x="6907" y="5284"/>
                  </a:cubicBezTo>
                  <a:cubicBezTo>
                    <a:pt x="6953" y="5377"/>
                    <a:pt x="6999" y="5516"/>
                    <a:pt x="6999" y="5585"/>
                  </a:cubicBezTo>
                  <a:cubicBezTo>
                    <a:pt x="6999" y="5608"/>
                    <a:pt x="6999" y="5608"/>
                    <a:pt x="6999" y="5608"/>
                  </a:cubicBezTo>
                  <a:cubicBezTo>
                    <a:pt x="6976" y="5678"/>
                    <a:pt x="6953" y="5747"/>
                    <a:pt x="6907" y="5840"/>
                  </a:cubicBezTo>
                  <a:cubicBezTo>
                    <a:pt x="6791" y="6257"/>
                    <a:pt x="6814" y="6698"/>
                    <a:pt x="6999" y="7115"/>
                  </a:cubicBezTo>
                  <a:cubicBezTo>
                    <a:pt x="6142" y="8158"/>
                    <a:pt x="5400" y="9340"/>
                    <a:pt x="4775" y="10707"/>
                  </a:cubicBezTo>
                  <a:cubicBezTo>
                    <a:pt x="4381" y="10220"/>
                    <a:pt x="3940" y="9734"/>
                    <a:pt x="3430" y="9316"/>
                  </a:cubicBezTo>
                  <a:cubicBezTo>
                    <a:pt x="2990" y="8946"/>
                    <a:pt x="2457" y="8644"/>
                    <a:pt x="1878" y="8644"/>
                  </a:cubicBezTo>
                  <a:cubicBezTo>
                    <a:pt x="1113" y="8644"/>
                    <a:pt x="533" y="9201"/>
                    <a:pt x="302" y="9896"/>
                  </a:cubicBezTo>
                  <a:cubicBezTo>
                    <a:pt x="0" y="10823"/>
                    <a:pt x="302" y="11727"/>
                    <a:pt x="626" y="12468"/>
                  </a:cubicBezTo>
                  <a:cubicBezTo>
                    <a:pt x="1252" y="13928"/>
                    <a:pt x="2040" y="15272"/>
                    <a:pt x="2921" y="16570"/>
                  </a:cubicBezTo>
                  <a:cubicBezTo>
                    <a:pt x="2503" y="18610"/>
                    <a:pt x="2225" y="20672"/>
                    <a:pt x="2086" y="22735"/>
                  </a:cubicBezTo>
                  <a:cubicBezTo>
                    <a:pt x="1901" y="25238"/>
                    <a:pt x="1878" y="27764"/>
                    <a:pt x="1947" y="30267"/>
                  </a:cubicBezTo>
                  <a:cubicBezTo>
                    <a:pt x="1947" y="30777"/>
                    <a:pt x="2364" y="31171"/>
                    <a:pt x="2874" y="31171"/>
                  </a:cubicBezTo>
                  <a:lnTo>
                    <a:pt x="32608" y="31171"/>
                  </a:lnTo>
                  <a:cubicBezTo>
                    <a:pt x="33095" y="31171"/>
                    <a:pt x="33512" y="30800"/>
                    <a:pt x="33535" y="30290"/>
                  </a:cubicBezTo>
                  <a:cubicBezTo>
                    <a:pt x="33628" y="28482"/>
                    <a:pt x="33767" y="26675"/>
                    <a:pt x="33767" y="24867"/>
                  </a:cubicBezTo>
                  <a:cubicBezTo>
                    <a:pt x="33767" y="22619"/>
                    <a:pt x="33581" y="20371"/>
                    <a:pt x="33257" y="18146"/>
                  </a:cubicBezTo>
                  <a:cubicBezTo>
                    <a:pt x="33674" y="17590"/>
                    <a:pt x="34068" y="17034"/>
                    <a:pt x="34439" y="16431"/>
                  </a:cubicBezTo>
                  <a:cubicBezTo>
                    <a:pt x="34995" y="15551"/>
                    <a:pt x="35551" y="14484"/>
                    <a:pt x="35366" y="13303"/>
                  </a:cubicBezTo>
                  <a:cubicBezTo>
                    <a:pt x="35296" y="12885"/>
                    <a:pt x="35134" y="12515"/>
                    <a:pt x="34902" y="12236"/>
                  </a:cubicBezTo>
                  <a:cubicBezTo>
                    <a:pt x="35273" y="12005"/>
                    <a:pt x="35551" y="11657"/>
                    <a:pt x="35737" y="11263"/>
                  </a:cubicBezTo>
                  <a:cubicBezTo>
                    <a:pt x="36594" y="9409"/>
                    <a:pt x="36015" y="7068"/>
                    <a:pt x="34022" y="4311"/>
                  </a:cubicBezTo>
                  <a:cubicBezTo>
                    <a:pt x="33326" y="3337"/>
                    <a:pt x="32399" y="2410"/>
                    <a:pt x="31333" y="1877"/>
                  </a:cubicBezTo>
                  <a:cubicBezTo>
                    <a:pt x="30898" y="1655"/>
                    <a:pt x="30422" y="1533"/>
                    <a:pt x="29970" y="1533"/>
                  </a:cubicBezTo>
                  <a:cubicBezTo>
                    <a:pt x="29147" y="1533"/>
                    <a:pt x="28404" y="1940"/>
                    <a:pt x="28135" y="2897"/>
                  </a:cubicBezTo>
                  <a:cubicBezTo>
                    <a:pt x="28042" y="3221"/>
                    <a:pt x="27996" y="3592"/>
                    <a:pt x="28019" y="3963"/>
                  </a:cubicBezTo>
                  <a:cubicBezTo>
                    <a:pt x="27764" y="4287"/>
                    <a:pt x="27417" y="4728"/>
                    <a:pt x="27023" y="5214"/>
                  </a:cubicBezTo>
                  <a:cubicBezTo>
                    <a:pt x="25957" y="4311"/>
                    <a:pt x="24775" y="3592"/>
                    <a:pt x="23477" y="3036"/>
                  </a:cubicBezTo>
                  <a:cubicBezTo>
                    <a:pt x="21739" y="2271"/>
                    <a:pt x="19815" y="1854"/>
                    <a:pt x="17915" y="1854"/>
                  </a:cubicBezTo>
                  <a:lnTo>
                    <a:pt x="17614" y="1854"/>
                  </a:lnTo>
                  <a:cubicBezTo>
                    <a:pt x="17081" y="1715"/>
                    <a:pt x="16501" y="1645"/>
                    <a:pt x="15945" y="1645"/>
                  </a:cubicBezTo>
                  <a:cubicBezTo>
                    <a:pt x="15574" y="1645"/>
                    <a:pt x="15180" y="1669"/>
                    <a:pt x="14809" y="1738"/>
                  </a:cubicBezTo>
                  <a:lnTo>
                    <a:pt x="14786" y="1738"/>
                  </a:lnTo>
                  <a:cubicBezTo>
                    <a:pt x="14778" y="1740"/>
                    <a:pt x="14770" y="1741"/>
                    <a:pt x="14762" y="1741"/>
                  </a:cubicBezTo>
                  <a:cubicBezTo>
                    <a:pt x="14534" y="1741"/>
                    <a:pt x="14249" y="1131"/>
                    <a:pt x="14137" y="997"/>
                  </a:cubicBezTo>
                  <a:cubicBezTo>
                    <a:pt x="13674" y="371"/>
                    <a:pt x="12909" y="0"/>
                    <a:pt x="120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58"/>
            <p:cNvSpPr/>
            <p:nvPr/>
          </p:nvSpPr>
          <p:spPr>
            <a:xfrm>
              <a:off x="989815" y="1508420"/>
              <a:ext cx="2497493" cy="2280242"/>
            </a:xfrm>
            <a:custGeom>
              <a:avLst/>
              <a:gdLst/>
              <a:ahLst/>
              <a:cxnLst/>
              <a:rect l="l" t="t" r="r" b="b"/>
              <a:pathLst>
                <a:path w="30036" h="27467" extrusionOk="0">
                  <a:moveTo>
                    <a:pt x="15057" y="0"/>
                  </a:moveTo>
                  <a:cubicBezTo>
                    <a:pt x="14951" y="0"/>
                    <a:pt x="14845" y="1"/>
                    <a:pt x="14740" y="4"/>
                  </a:cubicBezTo>
                  <a:lnTo>
                    <a:pt x="14693" y="4"/>
                  </a:lnTo>
                  <a:cubicBezTo>
                    <a:pt x="11147" y="120"/>
                    <a:pt x="7717" y="1789"/>
                    <a:pt x="5354" y="4407"/>
                  </a:cubicBezTo>
                  <a:cubicBezTo>
                    <a:pt x="3453" y="6493"/>
                    <a:pt x="2248" y="9205"/>
                    <a:pt x="1506" y="11893"/>
                  </a:cubicBezTo>
                  <a:cubicBezTo>
                    <a:pt x="417" y="15902"/>
                    <a:pt x="46" y="20097"/>
                    <a:pt x="23" y="24222"/>
                  </a:cubicBezTo>
                  <a:cubicBezTo>
                    <a:pt x="0" y="25311"/>
                    <a:pt x="23" y="26401"/>
                    <a:pt x="46" y="27467"/>
                  </a:cubicBezTo>
                  <a:lnTo>
                    <a:pt x="10916" y="21765"/>
                  </a:lnTo>
                  <a:lnTo>
                    <a:pt x="27161" y="27467"/>
                  </a:lnTo>
                  <a:lnTo>
                    <a:pt x="29780" y="27467"/>
                  </a:lnTo>
                  <a:cubicBezTo>
                    <a:pt x="29896" y="27467"/>
                    <a:pt x="30035" y="22299"/>
                    <a:pt x="30035" y="22090"/>
                  </a:cubicBezTo>
                  <a:cubicBezTo>
                    <a:pt x="30035" y="18683"/>
                    <a:pt x="29711" y="15300"/>
                    <a:pt x="28830" y="12009"/>
                  </a:cubicBezTo>
                  <a:cubicBezTo>
                    <a:pt x="28529" y="10943"/>
                    <a:pt x="28181" y="9923"/>
                    <a:pt x="27764" y="8926"/>
                  </a:cubicBezTo>
                  <a:cubicBezTo>
                    <a:pt x="26930" y="7003"/>
                    <a:pt x="25794" y="5218"/>
                    <a:pt x="24288" y="3758"/>
                  </a:cubicBezTo>
                  <a:cubicBezTo>
                    <a:pt x="23129" y="2623"/>
                    <a:pt x="21762" y="1719"/>
                    <a:pt x="20302" y="1093"/>
                  </a:cubicBezTo>
                  <a:cubicBezTo>
                    <a:pt x="18638" y="371"/>
                    <a:pt x="16851" y="0"/>
                    <a:pt x="150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58"/>
            <p:cNvSpPr/>
            <p:nvPr/>
          </p:nvSpPr>
          <p:spPr>
            <a:xfrm>
              <a:off x="837567" y="2072690"/>
              <a:ext cx="768971" cy="1158426"/>
            </a:xfrm>
            <a:custGeom>
              <a:avLst/>
              <a:gdLst/>
              <a:ahLst/>
              <a:cxnLst/>
              <a:rect l="l" t="t" r="r" b="b"/>
              <a:pathLst>
                <a:path w="9248" h="13954" extrusionOk="0">
                  <a:moveTo>
                    <a:pt x="904" y="1"/>
                  </a:moveTo>
                  <a:cubicBezTo>
                    <a:pt x="802" y="1"/>
                    <a:pt x="701" y="21"/>
                    <a:pt x="603" y="67"/>
                  </a:cubicBezTo>
                  <a:cubicBezTo>
                    <a:pt x="580" y="90"/>
                    <a:pt x="556" y="90"/>
                    <a:pt x="533" y="113"/>
                  </a:cubicBezTo>
                  <a:cubicBezTo>
                    <a:pt x="533" y="113"/>
                    <a:pt x="510" y="136"/>
                    <a:pt x="510" y="136"/>
                  </a:cubicBezTo>
                  <a:cubicBezTo>
                    <a:pt x="348" y="252"/>
                    <a:pt x="255" y="438"/>
                    <a:pt x="186" y="600"/>
                  </a:cubicBezTo>
                  <a:cubicBezTo>
                    <a:pt x="0" y="1249"/>
                    <a:pt x="232" y="1921"/>
                    <a:pt x="487" y="2547"/>
                  </a:cubicBezTo>
                  <a:cubicBezTo>
                    <a:pt x="649" y="2894"/>
                    <a:pt x="811" y="3219"/>
                    <a:pt x="974" y="3566"/>
                  </a:cubicBezTo>
                  <a:lnTo>
                    <a:pt x="997" y="3613"/>
                  </a:lnTo>
                  <a:cubicBezTo>
                    <a:pt x="1530" y="4656"/>
                    <a:pt x="2156" y="5675"/>
                    <a:pt x="2828" y="6649"/>
                  </a:cubicBezTo>
                  <a:cubicBezTo>
                    <a:pt x="2828" y="6672"/>
                    <a:pt x="2851" y="6695"/>
                    <a:pt x="2851" y="6695"/>
                  </a:cubicBezTo>
                  <a:cubicBezTo>
                    <a:pt x="3662" y="7900"/>
                    <a:pt x="4566" y="9036"/>
                    <a:pt x="5493" y="10171"/>
                  </a:cubicBezTo>
                  <a:cubicBezTo>
                    <a:pt x="5493" y="10194"/>
                    <a:pt x="5516" y="10194"/>
                    <a:pt x="5516" y="10218"/>
                  </a:cubicBezTo>
                  <a:cubicBezTo>
                    <a:pt x="5678" y="10403"/>
                    <a:pt x="5840" y="10612"/>
                    <a:pt x="5979" y="10797"/>
                  </a:cubicBezTo>
                  <a:lnTo>
                    <a:pt x="6350" y="11260"/>
                  </a:lnTo>
                  <a:cubicBezTo>
                    <a:pt x="6976" y="12211"/>
                    <a:pt x="7602" y="13184"/>
                    <a:pt x="8529" y="13833"/>
                  </a:cubicBezTo>
                  <a:cubicBezTo>
                    <a:pt x="8629" y="13893"/>
                    <a:pt x="8729" y="13953"/>
                    <a:pt x="8845" y="13953"/>
                  </a:cubicBezTo>
                  <a:cubicBezTo>
                    <a:pt x="8863" y="13953"/>
                    <a:pt x="8881" y="13952"/>
                    <a:pt x="8900" y="13949"/>
                  </a:cubicBezTo>
                  <a:cubicBezTo>
                    <a:pt x="9062" y="13902"/>
                    <a:pt x="9108" y="13694"/>
                    <a:pt x="9131" y="13532"/>
                  </a:cubicBezTo>
                  <a:cubicBezTo>
                    <a:pt x="9131" y="13508"/>
                    <a:pt x="9131" y="13508"/>
                    <a:pt x="9131" y="13485"/>
                  </a:cubicBezTo>
                  <a:cubicBezTo>
                    <a:pt x="9131" y="13462"/>
                    <a:pt x="9131" y="13439"/>
                    <a:pt x="9131" y="13416"/>
                  </a:cubicBezTo>
                  <a:cubicBezTo>
                    <a:pt x="9247" y="12489"/>
                    <a:pt x="9154" y="11515"/>
                    <a:pt x="9039" y="10565"/>
                  </a:cubicBezTo>
                  <a:cubicBezTo>
                    <a:pt x="8923" y="9615"/>
                    <a:pt x="8807" y="8665"/>
                    <a:pt x="8645" y="7715"/>
                  </a:cubicBezTo>
                  <a:cubicBezTo>
                    <a:pt x="8621" y="7692"/>
                    <a:pt x="8621" y="7668"/>
                    <a:pt x="8621" y="7645"/>
                  </a:cubicBezTo>
                  <a:cubicBezTo>
                    <a:pt x="8482" y="6788"/>
                    <a:pt x="8297" y="5977"/>
                    <a:pt x="8088" y="5142"/>
                  </a:cubicBezTo>
                  <a:cubicBezTo>
                    <a:pt x="7880" y="4354"/>
                    <a:pt x="7625" y="3566"/>
                    <a:pt x="7185" y="2871"/>
                  </a:cubicBezTo>
                  <a:cubicBezTo>
                    <a:pt x="7138" y="2778"/>
                    <a:pt x="7069" y="2686"/>
                    <a:pt x="6976" y="2593"/>
                  </a:cubicBezTo>
                  <a:cubicBezTo>
                    <a:pt x="6976" y="2593"/>
                    <a:pt x="6953" y="2570"/>
                    <a:pt x="6953" y="2570"/>
                  </a:cubicBezTo>
                  <a:cubicBezTo>
                    <a:pt x="6805" y="2421"/>
                    <a:pt x="6637" y="2312"/>
                    <a:pt x="6432" y="2312"/>
                  </a:cubicBezTo>
                  <a:cubicBezTo>
                    <a:pt x="6413" y="2312"/>
                    <a:pt x="6393" y="2313"/>
                    <a:pt x="6373" y="2315"/>
                  </a:cubicBezTo>
                  <a:cubicBezTo>
                    <a:pt x="6026" y="2384"/>
                    <a:pt x="5864" y="2778"/>
                    <a:pt x="5748" y="3126"/>
                  </a:cubicBezTo>
                  <a:cubicBezTo>
                    <a:pt x="5632" y="3520"/>
                    <a:pt x="5516" y="3914"/>
                    <a:pt x="5377" y="4308"/>
                  </a:cubicBezTo>
                  <a:cubicBezTo>
                    <a:pt x="5354" y="4377"/>
                    <a:pt x="5307" y="4470"/>
                    <a:pt x="5238" y="4470"/>
                  </a:cubicBezTo>
                  <a:cubicBezTo>
                    <a:pt x="5192" y="4470"/>
                    <a:pt x="5168" y="4424"/>
                    <a:pt x="5145" y="4401"/>
                  </a:cubicBezTo>
                  <a:cubicBezTo>
                    <a:pt x="4635" y="3798"/>
                    <a:pt x="4172" y="3149"/>
                    <a:pt x="3685" y="2523"/>
                  </a:cubicBezTo>
                  <a:cubicBezTo>
                    <a:pt x="3685" y="2500"/>
                    <a:pt x="3662" y="2477"/>
                    <a:pt x="3662" y="2477"/>
                  </a:cubicBezTo>
                  <a:cubicBezTo>
                    <a:pt x="3106" y="1735"/>
                    <a:pt x="2526" y="1040"/>
                    <a:pt x="1831" y="438"/>
                  </a:cubicBezTo>
                  <a:cubicBezTo>
                    <a:pt x="1762" y="368"/>
                    <a:pt x="1669" y="299"/>
                    <a:pt x="1576" y="252"/>
                  </a:cubicBezTo>
                  <a:cubicBezTo>
                    <a:pt x="1576" y="229"/>
                    <a:pt x="1553" y="229"/>
                    <a:pt x="1530" y="229"/>
                  </a:cubicBezTo>
                  <a:cubicBezTo>
                    <a:pt x="1327" y="89"/>
                    <a:pt x="1114" y="1"/>
                    <a:pt x="9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58"/>
            <p:cNvSpPr/>
            <p:nvPr/>
          </p:nvSpPr>
          <p:spPr>
            <a:xfrm>
              <a:off x="879973" y="2082071"/>
              <a:ext cx="741947" cy="1137091"/>
            </a:xfrm>
            <a:custGeom>
              <a:avLst/>
              <a:gdLst/>
              <a:ahLst/>
              <a:cxnLst/>
              <a:rect l="l" t="t" r="r" b="b"/>
              <a:pathLst>
                <a:path w="8923" h="13697" extrusionOk="0">
                  <a:moveTo>
                    <a:pt x="23" y="0"/>
                  </a:moveTo>
                  <a:cubicBezTo>
                    <a:pt x="0" y="0"/>
                    <a:pt x="0" y="0"/>
                    <a:pt x="0" y="23"/>
                  </a:cubicBezTo>
                  <a:cubicBezTo>
                    <a:pt x="278" y="580"/>
                    <a:pt x="556" y="1159"/>
                    <a:pt x="858" y="1715"/>
                  </a:cubicBezTo>
                  <a:cubicBezTo>
                    <a:pt x="858" y="1738"/>
                    <a:pt x="858" y="1738"/>
                    <a:pt x="881" y="1738"/>
                  </a:cubicBezTo>
                  <a:cubicBezTo>
                    <a:pt x="1252" y="2457"/>
                    <a:pt x="1622" y="3152"/>
                    <a:pt x="2040" y="3870"/>
                  </a:cubicBezTo>
                  <a:cubicBezTo>
                    <a:pt x="2040" y="3870"/>
                    <a:pt x="2040" y="3894"/>
                    <a:pt x="2063" y="3917"/>
                  </a:cubicBezTo>
                  <a:cubicBezTo>
                    <a:pt x="2619" y="4890"/>
                    <a:pt x="3198" y="5864"/>
                    <a:pt x="3824" y="6791"/>
                  </a:cubicBezTo>
                  <a:cubicBezTo>
                    <a:pt x="3824" y="6814"/>
                    <a:pt x="3824" y="6837"/>
                    <a:pt x="3847" y="6837"/>
                  </a:cubicBezTo>
                  <a:cubicBezTo>
                    <a:pt x="4566" y="7972"/>
                    <a:pt x="5330" y="9085"/>
                    <a:pt x="6118" y="10174"/>
                  </a:cubicBezTo>
                  <a:lnTo>
                    <a:pt x="6142" y="10174"/>
                  </a:lnTo>
                  <a:lnTo>
                    <a:pt x="6142" y="10197"/>
                  </a:lnTo>
                  <a:cubicBezTo>
                    <a:pt x="6281" y="10383"/>
                    <a:pt x="6420" y="10568"/>
                    <a:pt x="6559" y="10730"/>
                  </a:cubicBezTo>
                  <a:cubicBezTo>
                    <a:pt x="6559" y="10753"/>
                    <a:pt x="6559" y="10753"/>
                    <a:pt x="6582" y="10777"/>
                  </a:cubicBezTo>
                  <a:cubicBezTo>
                    <a:pt x="7231" y="11657"/>
                    <a:pt x="7926" y="12515"/>
                    <a:pt x="8621" y="13372"/>
                  </a:cubicBezTo>
                  <a:lnTo>
                    <a:pt x="8876" y="13674"/>
                  </a:lnTo>
                  <a:cubicBezTo>
                    <a:pt x="8876" y="13697"/>
                    <a:pt x="8899" y="13697"/>
                    <a:pt x="8899" y="13697"/>
                  </a:cubicBezTo>
                  <a:cubicBezTo>
                    <a:pt x="8899" y="13697"/>
                    <a:pt x="8899" y="13697"/>
                    <a:pt x="8923" y="13674"/>
                  </a:cubicBezTo>
                  <a:cubicBezTo>
                    <a:pt x="8923" y="13674"/>
                    <a:pt x="8923" y="13674"/>
                    <a:pt x="8923" y="13650"/>
                  </a:cubicBezTo>
                  <a:cubicBezTo>
                    <a:pt x="8830" y="13535"/>
                    <a:pt x="8737" y="13419"/>
                    <a:pt x="8621" y="13326"/>
                  </a:cubicBezTo>
                  <a:cubicBezTo>
                    <a:pt x="7926" y="12468"/>
                    <a:pt x="7254" y="11611"/>
                    <a:pt x="6605" y="10730"/>
                  </a:cubicBezTo>
                  <a:lnTo>
                    <a:pt x="6582" y="10707"/>
                  </a:lnTo>
                  <a:cubicBezTo>
                    <a:pt x="5956" y="9873"/>
                    <a:pt x="5354" y="9039"/>
                    <a:pt x="4774" y="8181"/>
                  </a:cubicBezTo>
                  <a:cubicBezTo>
                    <a:pt x="4774" y="8158"/>
                    <a:pt x="4751" y="8158"/>
                    <a:pt x="4751" y="8135"/>
                  </a:cubicBezTo>
                  <a:cubicBezTo>
                    <a:pt x="4009" y="7069"/>
                    <a:pt x="3314" y="5956"/>
                    <a:pt x="2642" y="4844"/>
                  </a:cubicBezTo>
                  <a:cubicBezTo>
                    <a:pt x="2642" y="4821"/>
                    <a:pt x="2642" y="4821"/>
                    <a:pt x="2619" y="4797"/>
                  </a:cubicBezTo>
                  <a:cubicBezTo>
                    <a:pt x="2016" y="3778"/>
                    <a:pt x="1437" y="2758"/>
                    <a:pt x="904" y="1715"/>
                  </a:cubicBezTo>
                  <a:cubicBezTo>
                    <a:pt x="881" y="1692"/>
                    <a:pt x="881" y="1669"/>
                    <a:pt x="858" y="1646"/>
                  </a:cubicBezTo>
                  <a:cubicBezTo>
                    <a:pt x="580" y="1089"/>
                    <a:pt x="301" y="556"/>
                    <a:pt x="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58"/>
            <p:cNvSpPr/>
            <p:nvPr/>
          </p:nvSpPr>
          <p:spPr>
            <a:xfrm>
              <a:off x="918472" y="2368731"/>
              <a:ext cx="134952" cy="38520"/>
            </a:xfrm>
            <a:custGeom>
              <a:avLst/>
              <a:gdLst/>
              <a:ahLst/>
              <a:cxnLst/>
              <a:rect l="l" t="t" r="r" b="b"/>
              <a:pathLst>
                <a:path w="1623" h="464" extrusionOk="0">
                  <a:moveTo>
                    <a:pt x="1" y="0"/>
                  </a:moveTo>
                  <a:lnTo>
                    <a:pt x="24" y="47"/>
                  </a:lnTo>
                  <a:cubicBezTo>
                    <a:pt x="534" y="232"/>
                    <a:pt x="1067" y="371"/>
                    <a:pt x="1600" y="464"/>
                  </a:cubicBezTo>
                  <a:cubicBezTo>
                    <a:pt x="1623" y="464"/>
                    <a:pt x="1623" y="441"/>
                    <a:pt x="1623" y="441"/>
                  </a:cubicBezTo>
                  <a:cubicBezTo>
                    <a:pt x="1623" y="441"/>
                    <a:pt x="1623" y="417"/>
                    <a:pt x="1600" y="417"/>
                  </a:cubicBezTo>
                  <a:lnTo>
                    <a:pt x="1577" y="417"/>
                  </a:lnTo>
                  <a:cubicBezTo>
                    <a:pt x="1044" y="325"/>
                    <a:pt x="510" y="186"/>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58"/>
            <p:cNvSpPr/>
            <p:nvPr/>
          </p:nvSpPr>
          <p:spPr>
            <a:xfrm>
              <a:off x="1097660" y="2278325"/>
              <a:ext cx="46398" cy="207876"/>
            </a:xfrm>
            <a:custGeom>
              <a:avLst/>
              <a:gdLst/>
              <a:ahLst/>
              <a:cxnLst/>
              <a:rect l="l" t="t" r="r" b="b"/>
              <a:pathLst>
                <a:path w="558" h="2504" extrusionOk="0">
                  <a:moveTo>
                    <a:pt x="534" y="0"/>
                  </a:moveTo>
                  <a:cubicBezTo>
                    <a:pt x="418" y="811"/>
                    <a:pt x="209" y="1646"/>
                    <a:pt x="1" y="2433"/>
                  </a:cubicBezTo>
                  <a:cubicBezTo>
                    <a:pt x="1" y="2457"/>
                    <a:pt x="1" y="2457"/>
                    <a:pt x="1" y="2457"/>
                  </a:cubicBezTo>
                  <a:cubicBezTo>
                    <a:pt x="1" y="2480"/>
                    <a:pt x="1" y="2480"/>
                    <a:pt x="1" y="2503"/>
                  </a:cubicBezTo>
                  <a:lnTo>
                    <a:pt x="24" y="2503"/>
                  </a:lnTo>
                  <a:cubicBezTo>
                    <a:pt x="24" y="2503"/>
                    <a:pt x="24" y="2480"/>
                    <a:pt x="24" y="2480"/>
                  </a:cubicBezTo>
                  <a:lnTo>
                    <a:pt x="47" y="2480"/>
                  </a:lnTo>
                  <a:cubicBezTo>
                    <a:pt x="256" y="1692"/>
                    <a:pt x="464" y="881"/>
                    <a:pt x="557" y="46"/>
                  </a:cubicBezTo>
                  <a:cubicBezTo>
                    <a:pt x="557" y="23"/>
                    <a:pt x="534" y="0"/>
                    <a:pt x="5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58"/>
            <p:cNvSpPr/>
            <p:nvPr/>
          </p:nvSpPr>
          <p:spPr>
            <a:xfrm>
              <a:off x="951233" y="2089709"/>
              <a:ext cx="17461" cy="138639"/>
            </a:xfrm>
            <a:custGeom>
              <a:avLst/>
              <a:gdLst/>
              <a:ahLst/>
              <a:cxnLst/>
              <a:rect l="l" t="t" r="r" b="b"/>
              <a:pathLst>
                <a:path w="210" h="1670" extrusionOk="0">
                  <a:moveTo>
                    <a:pt x="163" y="1"/>
                  </a:moveTo>
                  <a:cubicBezTo>
                    <a:pt x="163" y="534"/>
                    <a:pt x="93" y="1044"/>
                    <a:pt x="1" y="1554"/>
                  </a:cubicBezTo>
                  <a:cubicBezTo>
                    <a:pt x="1" y="1577"/>
                    <a:pt x="1" y="1600"/>
                    <a:pt x="1" y="1623"/>
                  </a:cubicBezTo>
                  <a:cubicBezTo>
                    <a:pt x="1" y="1623"/>
                    <a:pt x="1" y="1646"/>
                    <a:pt x="1" y="1646"/>
                  </a:cubicBezTo>
                  <a:cubicBezTo>
                    <a:pt x="1" y="1646"/>
                    <a:pt x="1" y="1646"/>
                    <a:pt x="1" y="1670"/>
                  </a:cubicBezTo>
                  <a:lnTo>
                    <a:pt x="24" y="1670"/>
                  </a:lnTo>
                  <a:cubicBezTo>
                    <a:pt x="24" y="1670"/>
                    <a:pt x="24" y="1646"/>
                    <a:pt x="24" y="1646"/>
                  </a:cubicBezTo>
                  <a:cubicBezTo>
                    <a:pt x="47" y="1646"/>
                    <a:pt x="47" y="1623"/>
                    <a:pt x="47" y="1623"/>
                  </a:cubicBezTo>
                  <a:cubicBezTo>
                    <a:pt x="140" y="1090"/>
                    <a:pt x="186" y="557"/>
                    <a:pt x="209" y="47"/>
                  </a:cubicBezTo>
                  <a:cubicBezTo>
                    <a:pt x="209" y="24"/>
                    <a:pt x="186" y="24"/>
                    <a:pt x="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58"/>
            <p:cNvSpPr/>
            <p:nvPr/>
          </p:nvSpPr>
          <p:spPr>
            <a:xfrm>
              <a:off x="1072632" y="2624591"/>
              <a:ext cx="129215" cy="27064"/>
            </a:xfrm>
            <a:custGeom>
              <a:avLst/>
              <a:gdLst/>
              <a:ahLst/>
              <a:cxnLst/>
              <a:rect l="l" t="t" r="r" b="b"/>
              <a:pathLst>
                <a:path w="1554" h="326" extrusionOk="0">
                  <a:moveTo>
                    <a:pt x="1" y="1"/>
                  </a:moveTo>
                  <a:cubicBezTo>
                    <a:pt x="1" y="24"/>
                    <a:pt x="24" y="47"/>
                    <a:pt x="24" y="70"/>
                  </a:cubicBezTo>
                  <a:cubicBezTo>
                    <a:pt x="510" y="186"/>
                    <a:pt x="1020" y="256"/>
                    <a:pt x="1530" y="325"/>
                  </a:cubicBezTo>
                  <a:cubicBezTo>
                    <a:pt x="1553" y="302"/>
                    <a:pt x="1553" y="302"/>
                    <a:pt x="1553" y="302"/>
                  </a:cubicBezTo>
                  <a:cubicBezTo>
                    <a:pt x="1553" y="279"/>
                    <a:pt x="1553" y="279"/>
                    <a:pt x="1530" y="279"/>
                  </a:cubicBezTo>
                  <a:cubicBezTo>
                    <a:pt x="1530" y="279"/>
                    <a:pt x="1507" y="279"/>
                    <a:pt x="1507" y="256"/>
                  </a:cubicBezTo>
                  <a:cubicBezTo>
                    <a:pt x="997" y="209"/>
                    <a:pt x="487" y="140"/>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58"/>
            <p:cNvSpPr/>
            <p:nvPr/>
          </p:nvSpPr>
          <p:spPr>
            <a:xfrm>
              <a:off x="1275019" y="2284053"/>
              <a:ext cx="142602" cy="477268"/>
            </a:xfrm>
            <a:custGeom>
              <a:avLst/>
              <a:gdLst/>
              <a:ahLst/>
              <a:cxnLst/>
              <a:rect l="l" t="t" r="r" b="b"/>
              <a:pathLst>
                <a:path w="1715" h="5749" extrusionOk="0">
                  <a:moveTo>
                    <a:pt x="1692" y="1"/>
                  </a:moveTo>
                  <a:cubicBezTo>
                    <a:pt x="1367" y="1971"/>
                    <a:pt x="811" y="3894"/>
                    <a:pt x="0" y="5702"/>
                  </a:cubicBezTo>
                  <a:cubicBezTo>
                    <a:pt x="0" y="5702"/>
                    <a:pt x="0" y="5725"/>
                    <a:pt x="0" y="5725"/>
                  </a:cubicBezTo>
                  <a:cubicBezTo>
                    <a:pt x="0" y="5725"/>
                    <a:pt x="0" y="5748"/>
                    <a:pt x="0" y="5748"/>
                  </a:cubicBezTo>
                  <a:lnTo>
                    <a:pt x="23" y="5748"/>
                  </a:lnTo>
                  <a:cubicBezTo>
                    <a:pt x="23" y="5748"/>
                    <a:pt x="23" y="5748"/>
                    <a:pt x="23" y="5725"/>
                  </a:cubicBezTo>
                  <a:cubicBezTo>
                    <a:pt x="834" y="3917"/>
                    <a:pt x="1414" y="2017"/>
                    <a:pt x="1715" y="47"/>
                  </a:cubicBezTo>
                  <a:cubicBezTo>
                    <a:pt x="1715" y="47"/>
                    <a:pt x="1692" y="24"/>
                    <a:pt x="16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58"/>
            <p:cNvSpPr/>
            <p:nvPr/>
          </p:nvSpPr>
          <p:spPr>
            <a:xfrm>
              <a:off x="1292314" y="2917061"/>
              <a:ext cx="98366" cy="11622"/>
            </a:xfrm>
            <a:custGeom>
              <a:avLst/>
              <a:gdLst/>
              <a:ahLst/>
              <a:cxnLst/>
              <a:rect l="l" t="t" r="r" b="b"/>
              <a:pathLst>
                <a:path w="1183" h="140" extrusionOk="0">
                  <a:moveTo>
                    <a:pt x="1" y="0"/>
                  </a:moveTo>
                  <a:lnTo>
                    <a:pt x="1" y="0"/>
                  </a:lnTo>
                  <a:cubicBezTo>
                    <a:pt x="24" y="23"/>
                    <a:pt x="24" y="47"/>
                    <a:pt x="47" y="47"/>
                  </a:cubicBezTo>
                  <a:cubicBezTo>
                    <a:pt x="418" y="116"/>
                    <a:pt x="789" y="139"/>
                    <a:pt x="1159" y="139"/>
                  </a:cubicBezTo>
                  <a:cubicBezTo>
                    <a:pt x="1183" y="139"/>
                    <a:pt x="1183" y="139"/>
                    <a:pt x="1183" y="116"/>
                  </a:cubicBezTo>
                  <a:lnTo>
                    <a:pt x="1159" y="116"/>
                  </a:lnTo>
                  <a:cubicBezTo>
                    <a:pt x="765" y="93"/>
                    <a:pt x="395" y="70"/>
                    <a:pt x="1" y="0"/>
                  </a:cubicBezTo>
                  <a:close/>
                </a:path>
              </a:pathLst>
            </a:custGeom>
            <a:solidFill>
              <a:srgbClr val="F3D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58"/>
            <p:cNvSpPr/>
            <p:nvPr/>
          </p:nvSpPr>
          <p:spPr>
            <a:xfrm>
              <a:off x="1423359" y="2707359"/>
              <a:ext cx="133040" cy="269392"/>
            </a:xfrm>
            <a:custGeom>
              <a:avLst/>
              <a:gdLst/>
              <a:ahLst/>
              <a:cxnLst/>
              <a:rect l="l" t="t" r="r" b="b"/>
              <a:pathLst>
                <a:path w="1600" h="3245" extrusionOk="0">
                  <a:moveTo>
                    <a:pt x="1576" y="0"/>
                  </a:moveTo>
                  <a:cubicBezTo>
                    <a:pt x="1182" y="1113"/>
                    <a:pt x="673" y="2155"/>
                    <a:pt x="47" y="3175"/>
                  </a:cubicBezTo>
                  <a:lnTo>
                    <a:pt x="24" y="3198"/>
                  </a:lnTo>
                  <a:cubicBezTo>
                    <a:pt x="1" y="3221"/>
                    <a:pt x="1" y="3221"/>
                    <a:pt x="24" y="3245"/>
                  </a:cubicBezTo>
                  <a:lnTo>
                    <a:pt x="47" y="3245"/>
                  </a:lnTo>
                  <a:cubicBezTo>
                    <a:pt x="47" y="3245"/>
                    <a:pt x="47" y="3245"/>
                    <a:pt x="47" y="3221"/>
                  </a:cubicBezTo>
                  <a:cubicBezTo>
                    <a:pt x="47" y="3221"/>
                    <a:pt x="70" y="3221"/>
                    <a:pt x="70" y="3198"/>
                  </a:cubicBezTo>
                  <a:cubicBezTo>
                    <a:pt x="696" y="2202"/>
                    <a:pt x="1182" y="1159"/>
                    <a:pt x="1600" y="70"/>
                  </a:cubicBezTo>
                  <a:cubicBezTo>
                    <a:pt x="1576" y="47"/>
                    <a:pt x="1576" y="23"/>
                    <a:pt x="1576" y="0"/>
                  </a:cubicBezTo>
                  <a:close/>
                </a:path>
              </a:pathLst>
            </a:custGeom>
            <a:solidFill>
              <a:srgbClr val="F3D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58"/>
            <p:cNvSpPr/>
            <p:nvPr/>
          </p:nvSpPr>
          <p:spPr>
            <a:xfrm>
              <a:off x="2419662" y="2314769"/>
              <a:ext cx="1212161" cy="1393532"/>
            </a:xfrm>
            <a:custGeom>
              <a:avLst/>
              <a:gdLst/>
              <a:ahLst/>
              <a:cxnLst/>
              <a:rect l="l" t="t" r="r" b="b"/>
              <a:pathLst>
                <a:path w="14578" h="16786" extrusionOk="0">
                  <a:moveTo>
                    <a:pt x="13451" y="1"/>
                  </a:moveTo>
                  <a:cubicBezTo>
                    <a:pt x="13221" y="1"/>
                    <a:pt x="12977" y="66"/>
                    <a:pt x="12746" y="164"/>
                  </a:cubicBezTo>
                  <a:cubicBezTo>
                    <a:pt x="12723" y="187"/>
                    <a:pt x="12700" y="187"/>
                    <a:pt x="12700" y="187"/>
                  </a:cubicBezTo>
                  <a:cubicBezTo>
                    <a:pt x="12561" y="256"/>
                    <a:pt x="12422" y="326"/>
                    <a:pt x="12306" y="395"/>
                  </a:cubicBezTo>
                  <a:cubicBezTo>
                    <a:pt x="11286" y="1044"/>
                    <a:pt x="10383" y="1832"/>
                    <a:pt x="9502" y="2690"/>
                  </a:cubicBezTo>
                  <a:cubicBezTo>
                    <a:pt x="9479" y="2713"/>
                    <a:pt x="9456" y="2736"/>
                    <a:pt x="9432" y="2759"/>
                  </a:cubicBezTo>
                  <a:cubicBezTo>
                    <a:pt x="8691" y="3478"/>
                    <a:pt x="7949" y="4242"/>
                    <a:pt x="7138" y="4938"/>
                  </a:cubicBezTo>
                  <a:cubicBezTo>
                    <a:pt x="7115" y="4961"/>
                    <a:pt x="7069" y="5007"/>
                    <a:pt x="6999" y="5007"/>
                  </a:cubicBezTo>
                  <a:cubicBezTo>
                    <a:pt x="6906" y="5007"/>
                    <a:pt x="6860" y="4868"/>
                    <a:pt x="6837" y="4776"/>
                  </a:cubicBezTo>
                  <a:cubicBezTo>
                    <a:pt x="6744" y="4219"/>
                    <a:pt x="6675" y="3663"/>
                    <a:pt x="6605" y="3130"/>
                  </a:cubicBezTo>
                  <a:cubicBezTo>
                    <a:pt x="6512" y="2643"/>
                    <a:pt x="6373" y="2087"/>
                    <a:pt x="5933" y="1948"/>
                  </a:cubicBezTo>
                  <a:cubicBezTo>
                    <a:pt x="5858" y="1923"/>
                    <a:pt x="5784" y="1912"/>
                    <a:pt x="5710" y="1912"/>
                  </a:cubicBezTo>
                  <a:cubicBezTo>
                    <a:pt x="5509" y="1912"/>
                    <a:pt x="5315" y="1998"/>
                    <a:pt x="5145" y="2134"/>
                  </a:cubicBezTo>
                  <a:cubicBezTo>
                    <a:pt x="5122" y="2157"/>
                    <a:pt x="5099" y="2157"/>
                    <a:pt x="5075" y="2180"/>
                  </a:cubicBezTo>
                  <a:cubicBezTo>
                    <a:pt x="4960" y="2273"/>
                    <a:pt x="4844" y="2388"/>
                    <a:pt x="4751" y="2504"/>
                  </a:cubicBezTo>
                  <a:cubicBezTo>
                    <a:pt x="4033" y="3339"/>
                    <a:pt x="3546" y="4312"/>
                    <a:pt x="3106" y="5309"/>
                  </a:cubicBezTo>
                  <a:cubicBezTo>
                    <a:pt x="2665" y="6351"/>
                    <a:pt x="2248" y="7417"/>
                    <a:pt x="1877" y="8484"/>
                  </a:cubicBezTo>
                  <a:cubicBezTo>
                    <a:pt x="1877" y="8530"/>
                    <a:pt x="1854" y="8553"/>
                    <a:pt x="1854" y="8599"/>
                  </a:cubicBezTo>
                  <a:cubicBezTo>
                    <a:pt x="1437" y="9805"/>
                    <a:pt x="1066" y="11033"/>
                    <a:pt x="719" y="12284"/>
                  </a:cubicBezTo>
                  <a:cubicBezTo>
                    <a:pt x="371" y="13489"/>
                    <a:pt x="70" y="14741"/>
                    <a:pt x="0" y="16015"/>
                  </a:cubicBezTo>
                  <a:cubicBezTo>
                    <a:pt x="0" y="16039"/>
                    <a:pt x="0" y="16062"/>
                    <a:pt x="0" y="16085"/>
                  </a:cubicBezTo>
                  <a:cubicBezTo>
                    <a:pt x="0" y="16108"/>
                    <a:pt x="0" y="16131"/>
                    <a:pt x="0" y="16155"/>
                  </a:cubicBezTo>
                  <a:cubicBezTo>
                    <a:pt x="0" y="16386"/>
                    <a:pt x="23" y="16664"/>
                    <a:pt x="232" y="16757"/>
                  </a:cubicBezTo>
                  <a:cubicBezTo>
                    <a:pt x="279" y="16777"/>
                    <a:pt x="327" y="16786"/>
                    <a:pt x="374" y="16786"/>
                  </a:cubicBezTo>
                  <a:cubicBezTo>
                    <a:pt x="489" y="16786"/>
                    <a:pt x="604" y="16737"/>
                    <a:pt x="719" y="16688"/>
                  </a:cubicBezTo>
                  <a:cubicBezTo>
                    <a:pt x="2063" y="16015"/>
                    <a:pt x="3129" y="14857"/>
                    <a:pt x="4125" y="13744"/>
                  </a:cubicBezTo>
                  <a:lnTo>
                    <a:pt x="4705" y="13211"/>
                  </a:lnTo>
                  <a:cubicBezTo>
                    <a:pt x="4936" y="12980"/>
                    <a:pt x="5191" y="12771"/>
                    <a:pt x="5446" y="12539"/>
                  </a:cubicBezTo>
                  <a:cubicBezTo>
                    <a:pt x="5469" y="12516"/>
                    <a:pt x="5469" y="12493"/>
                    <a:pt x="5493" y="12493"/>
                  </a:cubicBezTo>
                  <a:cubicBezTo>
                    <a:pt x="6929" y="11195"/>
                    <a:pt x="8366" y="9851"/>
                    <a:pt x="9687" y="8460"/>
                  </a:cubicBezTo>
                  <a:cubicBezTo>
                    <a:pt x="9711" y="8437"/>
                    <a:pt x="9734" y="8414"/>
                    <a:pt x="9734" y="8391"/>
                  </a:cubicBezTo>
                  <a:cubicBezTo>
                    <a:pt x="10823" y="7232"/>
                    <a:pt x="11843" y="6027"/>
                    <a:pt x="12770" y="4752"/>
                  </a:cubicBezTo>
                  <a:cubicBezTo>
                    <a:pt x="12793" y="4729"/>
                    <a:pt x="12816" y="4706"/>
                    <a:pt x="12816" y="4683"/>
                  </a:cubicBezTo>
                  <a:cubicBezTo>
                    <a:pt x="13117" y="4289"/>
                    <a:pt x="13395" y="3872"/>
                    <a:pt x="13650" y="3455"/>
                  </a:cubicBezTo>
                  <a:cubicBezTo>
                    <a:pt x="14137" y="2690"/>
                    <a:pt x="14577" y="1832"/>
                    <a:pt x="14438" y="952"/>
                  </a:cubicBezTo>
                  <a:cubicBezTo>
                    <a:pt x="14415" y="720"/>
                    <a:pt x="14299" y="442"/>
                    <a:pt x="14137" y="280"/>
                  </a:cubicBezTo>
                  <a:cubicBezTo>
                    <a:pt x="14114" y="256"/>
                    <a:pt x="14114" y="256"/>
                    <a:pt x="14091" y="233"/>
                  </a:cubicBezTo>
                  <a:cubicBezTo>
                    <a:pt x="14067" y="210"/>
                    <a:pt x="14044" y="187"/>
                    <a:pt x="14021" y="187"/>
                  </a:cubicBezTo>
                  <a:cubicBezTo>
                    <a:pt x="13856" y="55"/>
                    <a:pt x="13659" y="1"/>
                    <a:pt x="13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58"/>
            <p:cNvSpPr/>
            <p:nvPr/>
          </p:nvSpPr>
          <p:spPr>
            <a:xfrm>
              <a:off x="2381080" y="2334112"/>
              <a:ext cx="1214073" cy="1346793"/>
            </a:xfrm>
            <a:custGeom>
              <a:avLst/>
              <a:gdLst/>
              <a:ahLst/>
              <a:cxnLst/>
              <a:rect l="l" t="t" r="r" b="b"/>
              <a:pathLst>
                <a:path w="14601" h="16223" extrusionOk="0">
                  <a:moveTo>
                    <a:pt x="14555" y="0"/>
                  </a:moveTo>
                  <a:cubicBezTo>
                    <a:pt x="14091" y="672"/>
                    <a:pt x="13604" y="1344"/>
                    <a:pt x="13118" y="2016"/>
                  </a:cubicBezTo>
                  <a:cubicBezTo>
                    <a:pt x="13095" y="2040"/>
                    <a:pt x="13071" y="2063"/>
                    <a:pt x="13048" y="2086"/>
                  </a:cubicBezTo>
                  <a:cubicBezTo>
                    <a:pt x="12121" y="3337"/>
                    <a:pt x="11148" y="4589"/>
                    <a:pt x="10151" y="5794"/>
                  </a:cubicBezTo>
                  <a:cubicBezTo>
                    <a:pt x="10128" y="5817"/>
                    <a:pt x="10105" y="5840"/>
                    <a:pt x="10105" y="5840"/>
                  </a:cubicBezTo>
                  <a:cubicBezTo>
                    <a:pt x="8993" y="7184"/>
                    <a:pt x="7834" y="8482"/>
                    <a:pt x="6652" y="9757"/>
                  </a:cubicBezTo>
                  <a:cubicBezTo>
                    <a:pt x="6652" y="9780"/>
                    <a:pt x="6629" y="9780"/>
                    <a:pt x="6606" y="9803"/>
                  </a:cubicBezTo>
                  <a:cubicBezTo>
                    <a:pt x="5679" y="10823"/>
                    <a:pt x="4705" y="11796"/>
                    <a:pt x="3709" y="12770"/>
                  </a:cubicBezTo>
                  <a:cubicBezTo>
                    <a:pt x="3709" y="12770"/>
                    <a:pt x="3685" y="12793"/>
                    <a:pt x="3662" y="12793"/>
                  </a:cubicBezTo>
                  <a:cubicBezTo>
                    <a:pt x="2643" y="13813"/>
                    <a:pt x="1553" y="14809"/>
                    <a:pt x="464" y="15782"/>
                  </a:cubicBezTo>
                  <a:lnTo>
                    <a:pt x="24" y="16176"/>
                  </a:lnTo>
                  <a:cubicBezTo>
                    <a:pt x="24" y="16176"/>
                    <a:pt x="1" y="16200"/>
                    <a:pt x="24" y="16200"/>
                  </a:cubicBezTo>
                  <a:cubicBezTo>
                    <a:pt x="24" y="16223"/>
                    <a:pt x="24" y="16223"/>
                    <a:pt x="24" y="16223"/>
                  </a:cubicBezTo>
                  <a:lnTo>
                    <a:pt x="70" y="16223"/>
                  </a:lnTo>
                  <a:cubicBezTo>
                    <a:pt x="186" y="16084"/>
                    <a:pt x="325" y="15968"/>
                    <a:pt x="464" y="15852"/>
                  </a:cubicBezTo>
                  <a:cubicBezTo>
                    <a:pt x="1577" y="14879"/>
                    <a:pt x="2643" y="13882"/>
                    <a:pt x="3709" y="12862"/>
                  </a:cubicBezTo>
                  <a:cubicBezTo>
                    <a:pt x="3709" y="12839"/>
                    <a:pt x="3732" y="12839"/>
                    <a:pt x="3732" y="12816"/>
                  </a:cubicBezTo>
                  <a:cubicBezTo>
                    <a:pt x="3964" y="12607"/>
                    <a:pt x="4172" y="12399"/>
                    <a:pt x="4404" y="12167"/>
                  </a:cubicBezTo>
                  <a:cubicBezTo>
                    <a:pt x="4404" y="12167"/>
                    <a:pt x="4404" y="12144"/>
                    <a:pt x="4427" y="12144"/>
                  </a:cubicBezTo>
                  <a:cubicBezTo>
                    <a:pt x="5679" y="10892"/>
                    <a:pt x="6930" y="9572"/>
                    <a:pt x="8112" y="8251"/>
                  </a:cubicBezTo>
                  <a:cubicBezTo>
                    <a:pt x="8135" y="8227"/>
                    <a:pt x="8135" y="8204"/>
                    <a:pt x="8158" y="8181"/>
                  </a:cubicBezTo>
                  <a:cubicBezTo>
                    <a:pt x="9155" y="7069"/>
                    <a:pt x="10128" y="5910"/>
                    <a:pt x="11078" y="4751"/>
                  </a:cubicBezTo>
                  <a:cubicBezTo>
                    <a:pt x="11078" y="4728"/>
                    <a:pt x="11102" y="4705"/>
                    <a:pt x="11125" y="4682"/>
                  </a:cubicBezTo>
                  <a:cubicBezTo>
                    <a:pt x="11797" y="3847"/>
                    <a:pt x="12446" y="2990"/>
                    <a:pt x="13095" y="2132"/>
                  </a:cubicBezTo>
                  <a:cubicBezTo>
                    <a:pt x="13095" y="2132"/>
                    <a:pt x="13095" y="2109"/>
                    <a:pt x="13118" y="2086"/>
                  </a:cubicBezTo>
                  <a:cubicBezTo>
                    <a:pt x="13628" y="1414"/>
                    <a:pt x="14114" y="742"/>
                    <a:pt x="14601" y="47"/>
                  </a:cubicBezTo>
                  <a:cubicBezTo>
                    <a:pt x="14578" y="23"/>
                    <a:pt x="14578" y="23"/>
                    <a:pt x="145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58"/>
            <p:cNvSpPr/>
            <p:nvPr/>
          </p:nvSpPr>
          <p:spPr>
            <a:xfrm>
              <a:off x="3298308" y="2703457"/>
              <a:ext cx="187004" cy="25154"/>
            </a:xfrm>
            <a:custGeom>
              <a:avLst/>
              <a:gdLst/>
              <a:ahLst/>
              <a:cxnLst/>
              <a:rect l="l" t="t" r="r" b="b"/>
              <a:pathLst>
                <a:path w="2249" h="303" extrusionOk="0">
                  <a:moveTo>
                    <a:pt x="2249" y="1"/>
                  </a:moveTo>
                  <a:cubicBezTo>
                    <a:pt x="1531" y="140"/>
                    <a:pt x="812" y="209"/>
                    <a:pt x="94" y="233"/>
                  </a:cubicBezTo>
                  <a:lnTo>
                    <a:pt x="24" y="233"/>
                  </a:lnTo>
                  <a:cubicBezTo>
                    <a:pt x="24" y="233"/>
                    <a:pt x="1" y="256"/>
                    <a:pt x="1" y="256"/>
                  </a:cubicBezTo>
                  <a:cubicBezTo>
                    <a:pt x="1" y="279"/>
                    <a:pt x="24" y="279"/>
                    <a:pt x="24" y="279"/>
                  </a:cubicBezTo>
                  <a:cubicBezTo>
                    <a:pt x="24" y="302"/>
                    <a:pt x="24" y="302"/>
                    <a:pt x="47" y="302"/>
                  </a:cubicBezTo>
                  <a:cubicBezTo>
                    <a:pt x="766" y="279"/>
                    <a:pt x="1484" y="209"/>
                    <a:pt x="2203" y="70"/>
                  </a:cubicBezTo>
                  <a:cubicBezTo>
                    <a:pt x="2226" y="47"/>
                    <a:pt x="2226" y="24"/>
                    <a:pt x="2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58"/>
            <p:cNvSpPr/>
            <p:nvPr/>
          </p:nvSpPr>
          <p:spPr>
            <a:xfrm>
              <a:off x="3202020" y="2538003"/>
              <a:ext cx="23199" cy="282924"/>
            </a:xfrm>
            <a:custGeom>
              <a:avLst/>
              <a:gdLst/>
              <a:ahLst/>
              <a:cxnLst/>
              <a:rect l="l" t="t" r="r" b="b"/>
              <a:pathLst>
                <a:path w="279" h="3408" extrusionOk="0">
                  <a:moveTo>
                    <a:pt x="93" y="1"/>
                  </a:moveTo>
                  <a:lnTo>
                    <a:pt x="93" y="1"/>
                  </a:lnTo>
                  <a:cubicBezTo>
                    <a:pt x="70" y="24"/>
                    <a:pt x="47" y="47"/>
                    <a:pt x="23" y="47"/>
                  </a:cubicBezTo>
                  <a:cubicBezTo>
                    <a:pt x="0" y="1183"/>
                    <a:pt x="116" y="2295"/>
                    <a:pt x="232" y="3384"/>
                  </a:cubicBezTo>
                  <a:cubicBezTo>
                    <a:pt x="232" y="3407"/>
                    <a:pt x="232" y="3407"/>
                    <a:pt x="232" y="3407"/>
                  </a:cubicBezTo>
                  <a:lnTo>
                    <a:pt x="255" y="3407"/>
                  </a:lnTo>
                  <a:cubicBezTo>
                    <a:pt x="278" y="3407"/>
                    <a:pt x="278" y="3384"/>
                    <a:pt x="278" y="3384"/>
                  </a:cubicBezTo>
                  <a:cubicBezTo>
                    <a:pt x="278" y="3361"/>
                    <a:pt x="278" y="3361"/>
                    <a:pt x="278" y="3338"/>
                  </a:cubicBezTo>
                  <a:cubicBezTo>
                    <a:pt x="162" y="2249"/>
                    <a:pt x="47" y="1113"/>
                    <a:pt x="93" y="1"/>
                  </a:cubicBezTo>
                  <a:close/>
                </a:path>
              </a:pathLst>
            </a:custGeom>
            <a:solidFill>
              <a:srgbClr val="F3D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58"/>
            <p:cNvSpPr/>
            <p:nvPr/>
          </p:nvSpPr>
          <p:spPr>
            <a:xfrm>
              <a:off x="3466022" y="2328301"/>
              <a:ext cx="13553" cy="182888"/>
            </a:xfrm>
            <a:custGeom>
              <a:avLst/>
              <a:gdLst/>
              <a:ahLst/>
              <a:cxnLst/>
              <a:rect l="l" t="t" r="r" b="b"/>
              <a:pathLst>
                <a:path w="163" h="2203" extrusionOk="0">
                  <a:moveTo>
                    <a:pt x="162" y="1"/>
                  </a:moveTo>
                  <a:cubicBezTo>
                    <a:pt x="162" y="1"/>
                    <a:pt x="139" y="24"/>
                    <a:pt x="116" y="24"/>
                  </a:cubicBezTo>
                  <a:cubicBezTo>
                    <a:pt x="23" y="719"/>
                    <a:pt x="0" y="1438"/>
                    <a:pt x="23" y="2156"/>
                  </a:cubicBezTo>
                  <a:lnTo>
                    <a:pt x="23" y="2179"/>
                  </a:lnTo>
                  <a:cubicBezTo>
                    <a:pt x="23" y="2179"/>
                    <a:pt x="23" y="2202"/>
                    <a:pt x="23" y="2202"/>
                  </a:cubicBezTo>
                  <a:lnTo>
                    <a:pt x="47" y="2202"/>
                  </a:lnTo>
                  <a:cubicBezTo>
                    <a:pt x="70" y="2202"/>
                    <a:pt x="70" y="2179"/>
                    <a:pt x="70" y="2179"/>
                  </a:cubicBezTo>
                  <a:lnTo>
                    <a:pt x="70" y="2156"/>
                  </a:lnTo>
                  <a:lnTo>
                    <a:pt x="70" y="2063"/>
                  </a:lnTo>
                  <a:cubicBezTo>
                    <a:pt x="47" y="1391"/>
                    <a:pt x="93" y="696"/>
                    <a:pt x="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58"/>
            <p:cNvSpPr/>
            <p:nvPr/>
          </p:nvSpPr>
          <p:spPr>
            <a:xfrm>
              <a:off x="3053598" y="3011286"/>
              <a:ext cx="175447" cy="9049"/>
            </a:xfrm>
            <a:custGeom>
              <a:avLst/>
              <a:gdLst/>
              <a:ahLst/>
              <a:cxnLst/>
              <a:rect l="l" t="t" r="r" b="b"/>
              <a:pathLst>
                <a:path w="2110" h="109" extrusionOk="0">
                  <a:moveTo>
                    <a:pt x="2110" y="1"/>
                  </a:moveTo>
                  <a:lnTo>
                    <a:pt x="2110" y="1"/>
                  </a:lnTo>
                  <a:cubicBezTo>
                    <a:pt x="1694" y="29"/>
                    <a:pt x="1270" y="49"/>
                    <a:pt x="848" y="49"/>
                  </a:cubicBezTo>
                  <a:cubicBezTo>
                    <a:pt x="587" y="49"/>
                    <a:pt x="327" y="42"/>
                    <a:pt x="70" y="24"/>
                  </a:cubicBezTo>
                  <a:lnTo>
                    <a:pt x="24" y="24"/>
                  </a:lnTo>
                  <a:cubicBezTo>
                    <a:pt x="1" y="24"/>
                    <a:pt x="1" y="47"/>
                    <a:pt x="1" y="47"/>
                  </a:cubicBezTo>
                  <a:cubicBezTo>
                    <a:pt x="1" y="70"/>
                    <a:pt x="1" y="70"/>
                    <a:pt x="24" y="94"/>
                  </a:cubicBezTo>
                  <a:cubicBezTo>
                    <a:pt x="302" y="103"/>
                    <a:pt x="585" y="109"/>
                    <a:pt x="868" y="109"/>
                  </a:cubicBezTo>
                  <a:cubicBezTo>
                    <a:pt x="1268" y="109"/>
                    <a:pt x="1670" y="98"/>
                    <a:pt x="2063" y="70"/>
                  </a:cubicBezTo>
                  <a:cubicBezTo>
                    <a:pt x="2087" y="47"/>
                    <a:pt x="2110" y="24"/>
                    <a:pt x="2110" y="1"/>
                  </a:cubicBezTo>
                  <a:close/>
                </a:path>
              </a:pathLst>
            </a:custGeom>
            <a:solidFill>
              <a:srgbClr val="F3D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58"/>
            <p:cNvSpPr/>
            <p:nvPr/>
          </p:nvSpPr>
          <p:spPr>
            <a:xfrm>
              <a:off x="2841648" y="2491846"/>
              <a:ext cx="92546" cy="656170"/>
            </a:xfrm>
            <a:custGeom>
              <a:avLst/>
              <a:gdLst/>
              <a:ahLst/>
              <a:cxnLst/>
              <a:rect l="l" t="t" r="r" b="b"/>
              <a:pathLst>
                <a:path w="1113" h="7904" extrusionOk="0">
                  <a:moveTo>
                    <a:pt x="70" y="1"/>
                  </a:moveTo>
                  <a:cubicBezTo>
                    <a:pt x="47" y="1"/>
                    <a:pt x="24" y="24"/>
                    <a:pt x="0" y="47"/>
                  </a:cubicBezTo>
                  <a:cubicBezTo>
                    <a:pt x="24" y="2689"/>
                    <a:pt x="371" y="5331"/>
                    <a:pt x="1067" y="7880"/>
                  </a:cubicBezTo>
                  <a:cubicBezTo>
                    <a:pt x="1067" y="7903"/>
                    <a:pt x="1067" y="7903"/>
                    <a:pt x="1067" y="7903"/>
                  </a:cubicBezTo>
                  <a:lnTo>
                    <a:pt x="1090" y="7903"/>
                  </a:lnTo>
                  <a:cubicBezTo>
                    <a:pt x="1113" y="7903"/>
                    <a:pt x="1113" y="7880"/>
                    <a:pt x="1113" y="7880"/>
                  </a:cubicBezTo>
                  <a:cubicBezTo>
                    <a:pt x="1113" y="7880"/>
                    <a:pt x="1113" y="7857"/>
                    <a:pt x="1113" y="7857"/>
                  </a:cubicBezTo>
                  <a:cubicBezTo>
                    <a:pt x="441" y="5308"/>
                    <a:pt x="70" y="2643"/>
                    <a:pt x="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58"/>
            <p:cNvSpPr/>
            <p:nvPr/>
          </p:nvSpPr>
          <p:spPr>
            <a:xfrm>
              <a:off x="2747190" y="3342194"/>
              <a:ext cx="129215" cy="13615"/>
            </a:xfrm>
            <a:custGeom>
              <a:avLst/>
              <a:gdLst/>
              <a:ahLst/>
              <a:cxnLst/>
              <a:rect l="l" t="t" r="r" b="b"/>
              <a:pathLst>
                <a:path w="1554" h="164" extrusionOk="0">
                  <a:moveTo>
                    <a:pt x="24" y="1"/>
                  </a:moveTo>
                  <a:cubicBezTo>
                    <a:pt x="1" y="1"/>
                    <a:pt x="1" y="1"/>
                    <a:pt x="1" y="24"/>
                  </a:cubicBezTo>
                  <a:cubicBezTo>
                    <a:pt x="1" y="47"/>
                    <a:pt x="1" y="47"/>
                    <a:pt x="1" y="47"/>
                  </a:cubicBezTo>
                  <a:lnTo>
                    <a:pt x="24" y="47"/>
                  </a:lnTo>
                  <a:cubicBezTo>
                    <a:pt x="511" y="117"/>
                    <a:pt x="997" y="163"/>
                    <a:pt x="1507" y="163"/>
                  </a:cubicBezTo>
                  <a:cubicBezTo>
                    <a:pt x="1530" y="140"/>
                    <a:pt x="1530" y="117"/>
                    <a:pt x="1554" y="94"/>
                  </a:cubicBezTo>
                  <a:cubicBezTo>
                    <a:pt x="1044" y="94"/>
                    <a:pt x="534" y="70"/>
                    <a:pt x="24" y="1"/>
                  </a:cubicBezTo>
                  <a:close/>
                </a:path>
              </a:pathLst>
            </a:custGeom>
            <a:solidFill>
              <a:srgbClr val="F3D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58"/>
            <p:cNvSpPr/>
            <p:nvPr/>
          </p:nvSpPr>
          <p:spPr>
            <a:xfrm>
              <a:off x="2573822" y="3019007"/>
              <a:ext cx="119487" cy="382960"/>
            </a:xfrm>
            <a:custGeom>
              <a:avLst/>
              <a:gdLst/>
              <a:ahLst/>
              <a:cxnLst/>
              <a:rect l="l" t="t" r="r" b="b"/>
              <a:pathLst>
                <a:path w="1437" h="4613" extrusionOk="0">
                  <a:moveTo>
                    <a:pt x="23" y="1"/>
                  </a:moveTo>
                  <a:cubicBezTo>
                    <a:pt x="23" y="47"/>
                    <a:pt x="0" y="70"/>
                    <a:pt x="0" y="116"/>
                  </a:cubicBezTo>
                  <a:cubicBezTo>
                    <a:pt x="301" y="1623"/>
                    <a:pt x="742" y="3106"/>
                    <a:pt x="1367" y="4543"/>
                  </a:cubicBezTo>
                  <a:lnTo>
                    <a:pt x="1367" y="4589"/>
                  </a:lnTo>
                  <a:cubicBezTo>
                    <a:pt x="1367" y="4589"/>
                    <a:pt x="1391" y="4589"/>
                    <a:pt x="1391" y="4612"/>
                  </a:cubicBezTo>
                  <a:lnTo>
                    <a:pt x="1414" y="4612"/>
                  </a:lnTo>
                  <a:cubicBezTo>
                    <a:pt x="1437" y="4612"/>
                    <a:pt x="1437" y="4589"/>
                    <a:pt x="1437" y="4566"/>
                  </a:cubicBezTo>
                  <a:lnTo>
                    <a:pt x="1414" y="4520"/>
                  </a:lnTo>
                  <a:cubicBezTo>
                    <a:pt x="788" y="3060"/>
                    <a:pt x="325" y="1553"/>
                    <a:pt x="23" y="1"/>
                  </a:cubicBezTo>
                  <a:close/>
                </a:path>
              </a:pathLst>
            </a:custGeom>
            <a:solidFill>
              <a:srgbClr val="F3D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58"/>
            <p:cNvSpPr/>
            <p:nvPr/>
          </p:nvSpPr>
          <p:spPr>
            <a:xfrm>
              <a:off x="989815" y="2668839"/>
              <a:ext cx="1969491" cy="1119823"/>
            </a:xfrm>
            <a:custGeom>
              <a:avLst/>
              <a:gdLst/>
              <a:ahLst/>
              <a:cxnLst/>
              <a:rect l="l" t="t" r="r" b="b"/>
              <a:pathLst>
                <a:path w="23686" h="13489" extrusionOk="0">
                  <a:moveTo>
                    <a:pt x="9780" y="1"/>
                  </a:moveTo>
                  <a:cubicBezTo>
                    <a:pt x="9780" y="1"/>
                    <a:pt x="9757" y="24"/>
                    <a:pt x="9711" y="24"/>
                  </a:cubicBezTo>
                  <a:cubicBezTo>
                    <a:pt x="9062" y="163"/>
                    <a:pt x="2827" y="1600"/>
                    <a:pt x="1576" y="4079"/>
                  </a:cubicBezTo>
                  <a:cubicBezTo>
                    <a:pt x="881" y="5447"/>
                    <a:pt x="348" y="8089"/>
                    <a:pt x="23" y="10244"/>
                  </a:cubicBezTo>
                  <a:cubicBezTo>
                    <a:pt x="0" y="11333"/>
                    <a:pt x="23" y="12423"/>
                    <a:pt x="46" y="13489"/>
                  </a:cubicBezTo>
                  <a:lnTo>
                    <a:pt x="23685" y="13489"/>
                  </a:lnTo>
                  <a:cubicBezTo>
                    <a:pt x="23523" y="12492"/>
                    <a:pt x="23222" y="10870"/>
                    <a:pt x="22735" y="9340"/>
                  </a:cubicBezTo>
                  <a:cubicBezTo>
                    <a:pt x="22364" y="8112"/>
                    <a:pt x="21877" y="6930"/>
                    <a:pt x="21275" y="6119"/>
                  </a:cubicBezTo>
                  <a:cubicBezTo>
                    <a:pt x="19421" y="3662"/>
                    <a:pt x="14206" y="487"/>
                    <a:pt x="14206" y="487"/>
                  </a:cubicBezTo>
                  <a:lnTo>
                    <a:pt x="97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58"/>
            <p:cNvSpPr/>
            <p:nvPr/>
          </p:nvSpPr>
          <p:spPr>
            <a:xfrm>
              <a:off x="1791381" y="2666930"/>
              <a:ext cx="474204" cy="529154"/>
            </a:xfrm>
            <a:custGeom>
              <a:avLst/>
              <a:gdLst/>
              <a:ahLst/>
              <a:cxnLst/>
              <a:rect l="l" t="t" r="r" b="b"/>
              <a:pathLst>
                <a:path w="5703" h="6374" extrusionOk="0">
                  <a:moveTo>
                    <a:pt x="47" y="0"/>
                  </a:moveTo>
                  <a:cubicBezTo>
                    <a:pt x="24" y="0"/>
                    <a:pt x="1" y="24"/>
                    <a:pt x="1" y="47"/>
                  </a:cubicBezTo>
                  <a:lnTo>
                    <a:pt x="325" y="6327"/>
                  </a:lnTo>
                  <a:cubicBezTo>
                    <a:pt x="325" y="6350"/>
                    <a:pt x="349" y="6374"/>
                    <a:pt x="349" y="6374"/>
                  </a:cubicBezTo>
                  <a:lnTo>
                    <a:pt x="372" y="6374"/>
                  </a:lnTo>
                  <a:cubicBezTo>
                    <a:pt x="372" y="6374"/>
                    <a:pt x="395" y="6374"/>
                    <a:pt x="395" y="6350"/>
                  </a:cubicBezTo>
                  <a:lnTo>
                    <a:pt x="2991" y="2897"/>
                  </a:lnTo>
                  <a:lnTo>
                    <a:pt x="5633" y="5980"/>
                  </a:lnTo>
                  <a:cubicBezTo>
                    <a:pt x="5633" y="6003"/>
                    <a:pt x="5656" y="6003"/>
                    <a:pt x="5679" y="6003"/>
                  </a:cubicBezTo>
                  <a:cubicBezTo>
                    <a:pt x="5679" y="5980"/>
                    <a:pt x="5702" y="5980"/>
                    <a:pt x="5679" y="5956"/>
                  </a:cubicBezTo>
                  <a:lnTo>
                    <a:pt x="4636" y="487"/>
                  </a:lnTo>
                  <a:cubicBezTo>
                    <a:pt x="4636" y="464"/>
                    <a:pt x="4613" y="464"/>
                    <a:pt x="4613" y="464"/>
                  </a:cubicBezTo>
                  <a:cubicBezTo>
                    <a:pt x="4590" y="464"/>
                    <a:pt x="4566" y="487"/>
                    <a:pt x="4566" y="510"/>
                  </a:cubicBezTo>
                  <a:lnTo>
                    <a:pt x="5586" y="5841"/>
                  </a:lnTo>
                  <a:lnTo>
                    <a:pt x="5586" y="5841"/>
                  </a:lnTo>
                  <a:lnTo>
                    <a:pt x="3014" y="2805"/>
                  </a:lnTo>
                  <a:lnTo>
                    <a:pt x="2967" y="2805"/>
                  </a:lnTo>
                  <a:lnTo>
                    <a:pt x="395" y="6235"/>
                  </a:lnTo>
                  <a:lnTo>
                    <a:pt x="94" y="24"/>
                  </a:lnTo>
                  <a:cubicBezTo>
                    <a:pt x="71" y="24"/>
                    <a:pt x="71" y="0"/>
                    <a:pt x="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58"/>
            <p:cNvSpPr/>
            <p:nvPr/>
          </p:nvSpPr>
          <p:spPr>
            <a:xfrm>
              <a:off x="2036174" y="2901620"/>
              <a:ext cx="52052" cy="890861"/>
            </a:xfrm>
            <a:custGeom>
              <a:avLst/>
              <a:gdLst/>
              <a:ahLst/>
              <a:cxnLst/>
              <a:rect l="l" t="t" r="r" b="b"/>
              <a:pathLst>
                <a:path w="626" h="10731" extrusionOk="0">
                  <a:moveTo>
                    <a:pt x="47" y="1"/>
                  </a:moveTo>
                  <a:cubicBezTo>
                    <a:pt x="23" y="1"/>
                    <a:pt x="0" y="24"/>
                    <a:pt x="0" y="47"/>
                  </a:cubicBezTo>
                  <a:cubicBezTo>
                    <a:pt x="0" y="117"/>
                    <a:pt x="371" y="6652"/>
                    <a:pt x="556" y="10708"/>
                  </a:cubicBezTo>
                  <a:cubicBezTo>
                    <a:pt x="556" y="10731"/>
                    <a:pt x="580" y="10731"/>
                    <a:pt x="603" y="10731"/>
                  </a:cubicBezTo>
                  <a:cubicBezTo>
                    <a:pt x="626" y="10731"/>
                    <a:pt x="626" y="10731"/>
                    <a:pt x="626" y="10708"/>
                  </a:cubicBezTo>
                  <a:cubicBezTo>
                    <a:pt x="441" y="6652"/>
                    <a:pt x="70" y="117"/>
                    <a:pt x="70" y="47"/>
                  </a:cubicBezTo>
                  <a:cubicBezTo>
                    <a:pt x="70" y="24"/>
                    <a:pt x="47"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58"/>
            <p:cNvSpPr/>
            <p:nvPr/>
          </p:nvSpPr>
          <p:spPr>
            <a:xfrm>
              <a:off x="2558356" y="3464562"/>
              <a:ext cx="67518" cy="327919"/>
            </a:xfrm>
            <a:custGeom>
              <a:avLst/>
              <a:gdLst/>
              <a:ahLst/>
              <a:cxnLst/>
              <a:rect l="l" t="t" r="r" b="b"/>
              <a:pathLst>
                <a:path w="812" h="3950" extrusionOk="0">
                  <a:moveTo>
                    <a:pt x="44" y="1"/>
                  </a:moveTo>
                  <a:cubicBezTo>
                    <a:pt x="37" y="1"/>
                    <a:pt x="31" y="3"/>
                    <a:pt x="24" y="10"/>
                  </a:cubicBezTo>
                  <a:cubicBezTo>
                    <a:pt x="1" y="10"/>
                    <a:pt x="1" y="10"/>
                    <a:pt x="1" y="33"/>
                  </a:cubicBezTo>
                  <a:lnTo>
                    <a:pt x="302" y="1238"/>
                  </a:lnTo>
                  <a:cubicBezTo>
                    <a:pt x="395" y="1632"/>
                    <a:pt x="487" y="2050"/>
                    <a:pt x="580" y="2444"/>
                  </a:cubicBezTo>
                  <a:cubicBezTo>
                    <a:pt x="650" y="2745"/>
                    <a:pt x="742" y="3069"/>
                    <a:pt x="742" y="3394"/>
                  </a:cubicBezTo>
                  <a:cubicBezTo>
                    <a:pt x="742" y="3556"/>
                    <a:pt x="719" y="3741"/>
                    <a:pt x="673" y="3904"/>
                  </a:cubicBezTo>
                  <a:cubicBezTo>
                    <a:pt x="650" y="3927"/>
                    <a:pt x="673" y="3927"/>
                    <a:pt x="696" y="3950"/>
                  </a:cubicBezTo>
                  <a:cubicBezTo>
                    <a:pt x="719" y="3950"/>
                    <a:pt x="719" y="3927"/>
                    <a:pt x="719" y="3927"/>
                  </a:cubicBezTo>
                  <a:cubicBezTo>
                    <a:pt x="789" y="3741"/>
                    <a:pt x="812" y="3579"/>
                    <a:pt x="812" y="3394"/>
                  </a:cubicBezTo>
                  <a:cubicBezTo>
                    <a:pt x="812" y="3069"/>
                    <a:pt x="719" y="2745"/>
                    <a:pt x="650" y="2420"/>
                  </a:cubicBezTo>
                  <a:cubicBezTo>
                    <a:pt x="557" y="2026"/>
                    <a:pt x="464" y="1609"/>
                    <a:pt x="372" y="1215"/>
                  </a:cubicBezTo>
                  <a:lnTo>
                    <a:pt x="70" y="33"/>
                  </a:lnTo>
                  <a:cubicBezTo>
                    <a:pt x="70" y="17"/>
                    <a:pt x="5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58"/>
            <p:cNvSpPr/>
            <p:nvPr/>
          </p:nvSpPr>
          <p:spPr>
            <a:xfrm>
              <a:off x="2828178" y="2279487"/>
              <a:ext cx="425894" cy="1509175"/>
            </a:xfrm>
            <a:custGeom>
              <a:avLst/>
              <a:gdLst/>
              <a:ahLst/>
              <a:cxnLst/>
              <a:rect l="l" t="t" r="r" b="b"/>
              <a:pathLst>
                <a:path w="5122" h="18179" extrusionOk="0">
                  <a:moveTo>
                    <a:pt x="869" y="1"/>
                  </a:moveTo>
                  <a:cubicBezTo>
                    <a:pt x="857" y="1"/>
                    <a:pt x="846" y="4"/>
                    <a:pt x="835" y="9"/>
                  </a:cubicBezTo>
                  <a:cubicBezTo>
                    <a:pt x="649" y="125"/>
                    <a:pt x="464" y="1168"/>
                    <a:pt x="325" y="2211"/>
                  </a:cubicBezTo>
                  <a:cubicBezTo>
                    <a:pt x="209" y="3115"/>
                    <a:pt x="116" y="4065"/>
                    <a:pt x="70" y="4389"/>
                  </a:cubicBezTo>
                  <a:cubicBezTo>
                    <a:pt x="0" y="5085"/>
                    <a:pt x="881" y="7541"/>
                    <a:pt x="974" y="8654"/>
                  </a:cubicBezTo>
                  <a:cubicBezTo>
                    <a:pt x="997" y="9163"/>
                    <a:pt x="835" y="11550"/>
                    <a:pt x="626" y="14030"/>
                  </a:cubicBezTo>
                  <a:cubicBezTo>
                    <a:pt x="510" y="15513"/>
                    <a:pt x="394" y="17020"/>
                    <a:pt x="278" y="18179"/>
                  </a:cubicBezTo>
                  <a:lnTo>
                    <a:pt x="5052" y="18179"/>
                  </a:lnTo>
                  <a:lnTo>
                    <a:pt x="5122" y="7541"/>
                  </a:lnTo>
                  <a:lnTo>
                    <a:pt x="4867" y="7194"/>
                  </a:lnTo>
                  <a:lnTo>
                    <a:pt x="3894" y="5757"/>
                  </a:lnTo>
                  <a:lnTo>
                    <a:pt x="3592" y="5293"/>
                  </a:lnTo>
                  <a:lnTo>
                    <a:pt x="3569" y="5293"/>
                  </a:lnTo>
                  <a:lnTo>
                    <a:pt x="3523" y="5201"/>
                  </a:lnTo>
                  <a:lnTo>
                    <a:pt x="2967" y="4366"/>
                  </a:lnTo>
                  <a:lnTo>
                    <a:pt x="2943" y="4343"/>
                  </a:lnTo>
                  <a:lnTo>
                    <a:pt x="2341" y="3462"/>
                  </a:lnTo>
                  <a:lnTo>
                    <a:pt x="2225" y="3277"/>
                  </a:lnTo>
                  <a:lnTo>
                    <a:pt x="2225" y="3254"/>
                  </a:lnTo>
                  <a:lnTo>
                    <a:pt x="2132" y="3138"/>
                  </a:lnTo>
                  <a:lnTo>
                    <a:pt x="1970" y="2906"/>
                  </a:lnTo>
                  <a:cubicBezTo>
                    <a:pt x="1970" y="2906"/>
                    <a:pt x="1901" y="2605"/>
                    <a:pt x="1808" y="2234"/>
                  </a:cubicBezTo>
                  <a:cubicBezTo>
                    <a:pt x="1785" y="2234"/>
                    <a:pt x="1785" y="2211"/>
                    <a:pt x="1785" y="2211"/>
                  </a:cubicBezTo>
                  <a:cubicBezTo>
                    <a:pt x="1785" y="2188"/>
                    <a:pt x="1762" y="2141"/>
                    <a:pt x="1762" y="2118"/>
                  </a:cubicBezTo>
                  <a:lnTo>
                    <a:pt x="1762" y="2095"/>
                  </a:lnTo>
                  <a:cubicBezTo>
                    <a:pt x="1692" y="1886"/>
                    <a:pt x="1622" y="1632"/>
                    <a:pt x="1553" y="1400"/>
                  </a:cubicBezTo>
                  <a:cubicBezTo>
                    <a:pt x="1530" y="1377"/>
                    <a:pt x="1530" y="1377"/>
                    <a:pt x="1530" y="1353"/>
                  </a:cubicBezTo>
                  <a:cubicBezTo>
                    <a:pt x="1312" y="657"/>
                    <a:pt x="1053" y="1"/>
                    <a:pt x="869" y="1"/>
                  </a:cubicBezTo>
                  <a:close/>
                </a:path>
              </a:pathLst>
            </a:custGeom>
            <a:solidFill>
              <a:srgbClr val="C24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58"/>
            <p:cNvSpPr/>
            <p:nvPr/>
          </p:nvSpPr>
          <p:spPr>
            <a:xfrm>
              <a:off x="2953402" y="2316762"/>
              <a:ext cx="387396" cy="593824"/>
            </a:xfrm>
            <a:custGeom>
              <a:avLst/>
              <a:gdLst/>
              <a:ahLst/>
              <a:cxnLst/>
              <a:rect l="l" t="t" r="r" b="b"/>
              <a:pathLst>
                <a:path w="4659" h="7153" extrusionOk="0">
                  <a:moveTo>
                    <a:pt x="1298" y="1"/>
                  </a:moveTo>
                  <a:lnTo>
                    <a:pt x="1" y="928"/>
                  </a:lnTo>
                  <a:lnTo>
                    <a:pt x="1971" y="6351"/>
                  </a:lnTo>
                  <a:lnTo>
                    <a:pt x="2225" y="6976"/>
                  </a:lnTo>
                  <a:cubicBezTo>
                    <a:pt x="2262" y="7086"/>
                    <a:pt x="2371" y="7153"/>
                    <a:pt x="2496" y="7153"/>
                  </a:cubicBezTo>
                  <a:cubicBezTo>
                    <a:pt x="2529" y="7153"/>
                    <a:pt x="2562" y="7148"/>
                    <a:pt x="2596" y="7139"/>
                  </a:cubicBezTo>
                  <a:cubicBezTo>
                    <a:pt x="2990" y="6999"/>
                    <a:pt x="3755" y="6606"/>
                    <a:pt x="4589" y="5424"/>
                  </a:cubicBezTo>
                  <a:cubicBezTo>
                    <a:pt x="4659" y="5331"/>
                    <a:pt x="4659" y="5192"/>
                    <a:pt x="4589" y="5099"/>
                  </a:cubicBezTo>
                  <a:lnTo>
                    <a:pt x="12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58"/>
            <p:cNvSpPr/>
            <p:nvPr/>
          </p:nvSpPr>
          <p:spPr>
            <a:xfrm>
              <a:off x="2934111" y="2316762"/>
              <a:ext cx="416332" cy="443147"/>
            </a:xfrm>
            <a:custGeom>
              <a:avLst/>
              <a:gdLst/>
              <a:ahLst/>
              <a:cxnLst/>
              <a:rect l="l" t="t" r="r" b="b"/>
              <a:pathLst>
                <a:path w="5007" h="5338" extrusionOk="0">
                  <a:moveTo>
                    <a:pt x="2091" y="0"/>
                  </a:moveTo>
                  <a:cubicBezTo>
                    <a:pt x="2082" y="0"/>
                    <a:pt x="2073" y="0"/>
                    <a:pt x="2063" y="1"/>
                  </a:cubicBezTo>
                  <a:cubicBezTo>
                    <a:pt x="1368" y="1"/>
                    <a:pt x="1" y="2388"/>
                    <a:pt x="233" y="2828"/>
                  </a:cubicBezTo>
                  <a:cubicBezTo>
                    <a:pt x="290" y="2937"/>
                    <a:pt x="382" y="2978"/>
                    <a:pt x="489" y="2978"/>
                  </a:cubicBezTo>
                  <a:cubicBezTo>
                    <a:pt x="815" y="2978"/>
                    <a:pt x="1275" y="2596"/>
                    <a:pt x="1276" y="2596"/>
                  </a:cubicBezTo>
                  <a:lnTo>
                    <a:pt x="1276" y="2596"/>
                  </a:lnTo>
                  <a:cubicBezTo>
                    <a:pt x="1275" y="2596"/>
                    <a:pt x="650" y="3662"/>
                    <a:pt x="905" y="4033"/>
                  </a:cubicBezTo>
                  <a:cubicBezTo>
                    <a:pt x="995" y="4150"/>
                    <a:pt x="1108" y="4194"/>
                    <a:pt x="1218" y="4194"/>
                  </a:cubicBezTo>
                  <a:cubicBezTo>
                    <a:pt x="1305" y="4194"/>
                    <a:pt x="1389" y="4167"/>
                    <a:pt x="1461" y="4126"/>
                  </a:cubicBezTo>
                  <a:cubicBezTo>
                    <a:pt x="1526" y="4093"/>
                    <a:pt x="1580" y="4041"/>
                    <a:pt x="1620" y="3994"/>
                  </a:cubicBezTo>
                  <a:lnTo>
                    <a:pt x="1620" y="3994"/>
                  </a:lnTo>
                  <a:cubicBezTo>
                    <a:pt x="1508" y="4163"/>
                    <a:pt x="1313" y="4517"/>
                    <a:pt x="1415" y="4821"/>
                  </a:cubicBezTo>
                  <a:cubicBezTo>
                    <a:pt x="1456" y="4933"/>
                    <a:pt x="1540" y="4974"/>
                    <a:pt x="1643" y="4974"/>
                  </a:cubicBezTo>
                  <a:cubicBezTo>
                    <a:pt x="1946" y="4974"/>
                    <a:pt x="2411" y="4613"/>
                    <a:pt x="2411" y="4612"/>
                  </a:cubicBezTo>
                  <a:lnTo>
                    <a:pt x="2411" y="4612"/>
                  </a:lnTo>
                  <a:cubicBezTo>
                    <a:pt x="2411" y="4613"/>
                    <a:pt x="2133" y="5053"/>
                    <a:pt x="2388" y="5308"/>
                  </a:cubicBezTo>
                  <a:cubicBezTo>
                    <a:pt x="2408" y="5328"/>
                    <a:pt x="2437" y="5338"/>
                    <a:pt x="2473" y="5338"/>
                  </a:cubicBezTo>
                  <a:cubicBezTo>
                    <a:pt x="2882" y="5338"/>
                    <a:pt x="4196" y="4103"/>
                    <a:pt x="4196" y="4103"/>
                  </a:cubicBezTo>
                  <a:lnTo>
                    <a:pt x="4844" y="5192"/>
                  </a:lnTo>
                  <a:cubicBezTo>
                    <a:pt x="4844" y="5192"/>
                    <a:pt x="5007" y="4798"/>
                    <a:pt x="4937" y="4126"/>
                  </a:cubicBezTo>
                  <a:cubicBezTo>
                    <a:pt x="4891" y="3454"/>
                    <a:pt x="4242" y="2897"/>
                    <a:pt x="4242" y="2897"/>
                  </a:cubicBezTo>
                  <a:cubicBezTo>
                    <a:pt x="4474" y="1947"/>
                    <a:pt x="3547" y="1831"/>
                    <a:pt x="3547" y="1831"/>
                  </a:cubicBezTo>
                  <a:cubicBezTo>
                    <a:pt x="3613" y="879"/>
                    <a:pt x="2748" y="858"/>
                    <a:pt x="2671" y="858"/>
                  </a:cubicBezTo>
                  <a:cubicBezTo>
                    <a:pt x="2668" y="858"/>
                    <a:pt x="2666" y="858"/>
                    <a:pt x="2666" y="858"/>
                  </a:cubicBezTo>
                  <a:cubicBezTo>
                    <a:pt x="2666" y="858"/>
                    <a:pt x="2779" y="0"/>
                    <a:pt x="2091" y="0"/>
                  </a:cubicBezTo>
                  <a:close/>
                </a:path>
              </a:pathLst>
            </a:custGeom>
            <a:solidFill>
              <a:srgbClr val="C24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58"/>
            <p:cNvSpPr/>
            <p:nvPr/>
          </p:nvSpPr>
          <p:spPr>
            <a:xfrm>
              <a:off x="2951489" y="2315267"/>
              <a:ext cx="213945" cy="243988"/>
            </a:xfrm>
            <a:custGeom>
              <a:avLst/>
              <a:gdLst/>
              <a:ahLst/>
              <a:cxnLst/>
              <a:rect l="l" t="t" r="r" b="b"/>
              <a:pathLst>
                <a:path w="2573" h="2939" extrusionOk="0">
                  <a:moveTo>
                    <a:pt x="1887" y="1"/>
                  </a:moveTo>
                  <a:cubicBezTo>
                    <a:pt x="1440" y="1"/>
                    <a:pt x="1110" y="305"/>
                    <a:pt x="603" y="1177"/>
                  </a:cubicBezTo>
                  <a:cubicBezTo>
                    <a:pt x="24" y="2128"/>
                    <a:pt x="0" y="2707"/>
                    <a:pt x="209" y="2869"/>
                  </a:cubicBezTo>
                  <a:cubicBezTo>
                    <a:pt x="279" y="2915"/>
                    <a:pt x="348" y="2939"/>
                    <a:pt x="441" y="2939"/>
                  </a:cubicBezTo>
                  <a:cubicBezTo>
                    <a:pt x="626" y="2939"/>
                    <a:pt x="858" y="2846"/>
                    <a:pt x="1113" y="2637"/>
                  </a:cubicBezTo>
                  <a:cubicBezTo>
                    <a:pt x="1113" y="2614"/>
                    <a:pt x="1113" y="2591"/>
                    <a:pt x="1113" y="2568"/>
                  </a:cubicBezTo>
                  <a:lnTo>
                    <a:pt x="1067" y="2568"/>
                  </a:lnTo>
                  <a:cubicBezTo>
                    <a:pt x="817" y="2767"/>
                    <a:pt x="591" y="2872"/>
                    <a:pt x="424" y="2872"/>
                  </a:cubicBezTo>
                  <a:cubicBezTo>
                    <a:pt x="358" y="2872"/>
                    <a:pt x="301" y="2855"/>
                    <a:pt x="255" y="2823"/>
                  </a:cubicBezTo>
                  <a:cubicBezTo>
                    <a:pt x="116" y="2730"/>
                    <a:pt x="47" y="2267"/>
                    <a:pt x="673" y="1201"/>
                  </a:cubicBezTo>
                  <a:cubicBezTo>
                    <a:pt x="1213" y="299"/>
                    <a:pt x="1529" y="73"/>
                    <a:pt x="1904" y="73"/>
                  </a:cubicBezTo>
                  <a:cubicBezTo>
                    <a:pt x="1963" y="73"/>
                    <a:pt x="2023" y="79"/>
                    <a:pt x="2086" y="88"/>
                  </a:cubicBezTo>
                  <a:cubicBezTo>
                    <a:pt x="2503" y="181"/>
                    <a:pt x="2434" y="853"/>
                    <a:pt x="2434" y="853"/>
                  </a:cubicBezTo>
                  <a:cubicBezTo>
                    <a:pt x="2434" y="876"/>
                    <a:pt x="2434" y="899"/>
                    <a:pt x="2457" y="899"/>
                  </a:cubicBezTo>
                  <a:cubicBezTo>
                    <a:pt x="2480" y="899"/>
                    <a:pt x="2503" y="899"/>
                    <a:pt x="2503" y="876"/>
                  </a:cubicBezTo>
                  <a:cubicBezTo>
                    <a:pt x="2503" y="853"/>
                    <a:pt x="2573" y="111"/>
                    <a:pt x="2086" y="19"/>
                  </a:cubicBezTo>
                  <a:cubicBezTo>
                    <a:pt x="2017" y="7"/>
                    <a:pt x="1951" y="1"/>
                    <a:pt x="1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58"/>
            <p:cNvSpPr/>
            <p:nvPr/>
          </p:nvSpPr>
          <p:spPr>
            <a:xfrm>
              <a:off x="2995808" y="2383923"/>
              <a:ext cx="242881" cy="283090"/>
            </a:xfrm>
            <a:custGeom>
              <a:avLst/>
              <a:gdLst/>
              <a:ahLst/>
              <a:cxnLst/>
              <a:rect l="l" t="t" r="r" b="b"/>
              <a:pathLst>
                <a:path w="2921" h="3410" extrusionOk="0">
                  <a:moveTo>
                    <a:pt x="1959" y="0"/>
                  </a:moveTo>
                  <a:cubicBezTo>
                    <a:pt x="1940" y="0"/>
                    <a:pt x="1920" y="1"/>
                    <a:pt x="1901" y="3"/>
                  </a:cubicBezTo>
                  <a:cubicBezTo>
                    <a:pt x="1715" y="26"/>
                    <a:pt x="1530" y="142"/>
                    <a:pt x="1391" y="327"/>
                  </a:cubicBezTo>
                  <a:cubicBezTo>
                    <a:pt x="1020" y="814"/>
                    <a:pt x="418" y="1880"/>
                    <a:pt x="255" y="2297"/>
                  </a:cubicBezTo>
                  <a:cubicBezTo>
                    <a:pt x="24" y="2830"/>
                    <a:pt x="0" y="3155"/>
                    <a:pt x="163" y="3294"/>
                  </a:cubicBezTo>
                  <a:cubicBezTo>
                    <a:pt x="279" y="3363"/>
                    <a:pt x="394" y="3409"/>
                    <a:pt x="534" y="3409"/>
                  </a:cubicBezTo>
                  <a:cubicBezTo>
                    <a:pt x="649" y="3409"/>
                    <a:pt x="788" y="3363"/>
                    <a:pt x="812" y="3340"/>
                  </a:cubicBezTo>
                  <a:cubicBezTo>
                    <a:pt x="835" y="3317"/>
                    <a:pt x="835" y="3294"/>
                    <a:pt x="812" y="3270"/>
                  </a:cubicBezTo>
                  <a:lnTo>
                    <a:pt x="765" y="3270"/>
                  </a:lnTo>
                  <a:cubicBezTo>
                    <a:pt x="739" y="3296"/>
                    <a:pt x="627" y="3329"/>
                    <a:pt x="504" y="3329"/>
                  </a:cubicBezTo>
                  <a:cubicBezTo>
                    <a:pt x="407" y="3329"/>
                    <a:pt x="304" y="3309"/>
                    <a:pt x="232" y="3247"/>
                  </a:cubicBezTo>
                  <a:cubicBezTo>
                    <a:pt x="93" y="3108"/>
                    <a:pt x="116" y="2807"/>
                    <a:pt x="325" y="2320"/>
                  </a:cubicBezTo>
                  <a:cubicBezTo>
                    <a:pt x="487" y="1903"/>
                    <a:pt x="1090" y="837"/>
                    <a:pt x="1461" y="374"/>
                  </a:cubicBezTo>
                  <a:cubicBezTo>
                    <a:pt x="1576" y="211"/>
                    <a:pt x="1739" y="119"/>
                    <a:pt x="1924" y="95"/>
                  </a:cubicBezTo>
                  <a:cubicBezTo>
                    <a:pt x="1955" y="90"/>
                    <a:pt x="1985" y="87"/>
                    <a:pt x="2015" y="87"/>
                  </a:cubicBezTo>
                  <a:cubicBezTo>
                    <a:pt x="2238" y="87"/>
                    <a:pt x="2448" y="225"/>
                    <a:pt x="2550" y="327"/>
                  </a:cubicBezTo>
                  <a:cubicBezTo>
                    <a:pt x="2851" y="559"/>
                    <a:pt x="2758" y="1022"/>
                    <a:pt x="2758" y="1022"/>
                  </a:cubicBezTo>
                  <a:cubicBezTo>
                    <a:pt x="2758" y="1046"/>
                    <a:pt x="2782" y="1069"/>
                    <a:pt x="2805" y="1069"/>
                  </a:cubicBezTo>
                  <a:cubicBezTo>
                    <a:pt x="2805" y="1069"/>
                    <a:pt x="2828" y="1069"/>
                    <a:pt x="2828" y="1046"/>
                  </a:cubicBezTo>
                  <a:cubicBezTo>
                    <a:pt x="2851" y="1022"/>
                    <a:pt x="2921" y="536"/>
                    <a:pt x="2596" y="258"/>
                  </a:cubicBezTo>
                  <a:cubicBezTo>
                    <a:pt x="2444" y="149"/>
                    <a:pt x="2232" y="0"/>
                    <a:pt x="1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58"/>
            <p:cNvSpPr/>
            <p:nvPr/>
          </p:nvSpPr>
          <p:spPr>
            <a:xfrm>
              <a:off x="3043952" y="2467937"/>
              <a:ext cx="258347" cy="258683"/>
            </a:xfrm>
            <a:custGeom>
              <a:avLst/>
              <a:gdLst/>
              <a:ahLst/>
              <a:cxnLst/>
              <a:rect l="l" t="t" r="r" b="b"/>
              <a:pathLst>
                <a:path w="3107" h="3116" extrusionOk="0">
                  <a:moveTo>
                    <a:pt x="2346" y="1"/>
                  </a:moveTo>
                  <a:cubicBezTo>
                    <a:pt x="2258" y="1"/>
                    <a:pt x="2172" y="35"/>
                    <a:pt x="2087" y="103"/>
                  </a:cubicBezTo>
                  <a:cubicBezTo>
                    <a:pt x="1832" y="265"/>
                    <a:pt x="1322" y="683"/>
                    <a:pt x="997" y="1123"/>
                  </a:cubicBezTo>
                  <a:cubicBezTo>
                    <a:pt x="928" y="1192"/>
                    <a:pt x="882" y="1285"/>
                    <a:pt x="812" y="1378"/>
                  </a:cubicBezTo>
                  <a:cubicBezTo>
                    <a:pt x="441" y="1818"/>
                    <a:pt x="1" y="2397"/>
                    <a:pt x="70" y="2791"/>
                  </a:cubicBezTo>
                  <a:cubicBezTo>
                    <a:pt x="117" y="2931"/>
                    <a:pt x="186" y="3023"/>
                    <a:pt x="302" y="3070"/>
                  </a:cubicBezTo>
                  <a:cubicBezTo>
                    <a:pt x="348" y="3093"/>
                    <a:pt x="418" y="3116"/>
                    <a:pt x="464" y="3116"/>
                  </a:cubicBezTo>
                  <a:cubicBezTo>
                    <a:pt x="627" y="3116"/>
                    <a:pt x="812" y="3046"/>
                    <a:pt x="882" y="2977"/>
                  </a:cubicBezTo>
                  <a:cubicBezTo>
                    <a:pt x="1067" y="2884"/>
                    <a:pt x="1136" y="2768"/>
                    <a:pt x="1136" y="2768"/>
                  </a:cubicBezTo>
                  <a:cubicBezTo>
                    <a:pt x="1160" y="2745"/>
                    <a:pt x="1160" y="2722"/>
                    <a:pt x="1136" y="2722"/>
                  </a:cubicBezTo>
                  <a:cubicBezTo>
                    <a:pt x="1136" y="2713"/>
                    <a:pt x="1136" y="2705"/>
                    <a:pt x="1136" y="2699"/>
                  </a:cubicBezTo>
                  <a:cubicBezTo>
                    <a:pt x="1136" y="2699"/>
                    <a:pt x="997" y="2815"/>
                    <a:pt x="858" y="2907"/>
                  </a:cubicBezTo>
                  <a:cubicBezTo>
                    <a:pt x="775" y="2974"/>
                    <a:pt x="621" y="3028"/>
                    <a:pt x="480" y="3028"/>
                  </a:cubicBezTo>
                  <a:cubicBezTo>
                    <a:pt x="425" y="3028"/>
                    <a:pt x="371" y="3020"/>
                    <a:pt x="325" y="3000"/>
                  </a:cubicBezTo>
                  <a:cubicBezTo>
                    <a:pt x="233" y="2977"/>
                    <a:pt x="186" y="2884"/>
                    <a:pt x="163" y="2768"/>
                  </a:cubicBezTo>
                  <a:cubicBezTo>
                    <a:pt x="70" y="2421"/>
                    <a:pt x="511" y="1864"/>
                    <a:pt x="858" y="1424"/>
                  </a:cubicBezTo>
                  <a:cubicBezTo>
                    <a:pt x="928" y="1331"/>
                    <a:pt x="997" y="1239"/>
                    <a:pt x="1067" y="1169"/>
                  </a:cubicBezTo>
                  <a:cubicBezTo>
                    <a:pt x="1391" y="729"/>
                    <a:pt x="1878" y="335"/>
                    <a:pt x="2133" y="149"/>
                  </a:cubicBezTo>
                  <a:cubicBezTo>
                    <a:pt x="2193" y="110"/>
                    <a:pt x="2261" y="74"/>
                    <a:pt x="2343" y="74"/>
                  </a:cubicBezTo>
                  <a:cubicBezTo>
                    <a:pt x="2453" y="74"/>
                    <a:pt x="2587" y="137"/>
                    <a:pt x="2759" y="335"/>
                  </a:cubicBezTo>
                  <a:cubicBezTo>
                    <a:pt x="3037" y="636"/>
                    <a:pt x="2898" y="1053"/>
                    <a:pt x="2898" y="1053"/>
                  </a:cubicBezTo>
                  <a:cubicBezTo>
                    <a:pt x="2898" y="1076"/>
                    <a:pt x="2898" y="1100"/>
                    <a:pt x="2921" y="1100"/>
                  </a:cubicBezTo>
                  <a:cubicBezTo>
                    <a:pt x="2944" y="1100"/>
                    <a:pt x="2967" y="1100"/>
                    <a:pt x="2967" y="1076"/>
                  </a:cubicBezTo>
                  <a:cubicBezTo>
                    <a:pt x="2990" y="1053"/>
                    <a:pt x="3106" y="636"/>
                    <a:pt x="2828" y="289"/>
                  </a:cubicBezTo>
                  <a:cubicBezTo>
                    <a:pt x="2653" y="99"/>
                    <a:pt x="2496" y="1"/>
                    <a:pt x="2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58"/>
            <p:cNvSpPr/>
            <p:nvPr/>
          </p:nvSpPr>
          <p:spPr>
            <a:xfrm>
              <a:off x="3109474" y="2558509"/>
              <a:ext cx="250614" cy="200819"/>
            </a:xfrm>
            <a:custGeom>
              <a:avLst/>
              <a:gdLst/>
              <a:ahLst/>
              <a:cxnLst/>
              <a:rect l="l" t="t" r="r" b="b"/>
              <a:pathLst>
                <a:path w="3014" h="2419" extrusionOk="0">
                  <a:moveTo>
                    <a:pt x="2088" y="0"/>
                  </a:moveTo>
                  <a:cubicBezTo>
                    <a:pt x="2071" y="0"/>
                    <a:pt x="2055" y="3"/>
                    <a:pt x="2040" y="9"/>
                  </a:cubicBezTo>
                  <a:cubicBezTo>
                    <a:pt x="1878" y="78"/>
                    <a:pt x="1322" y="356"/>
                    <a:pt x="974" y="773"/>
                  </a:cubicBezTo>
                  <a:cubicBezTo>
                    <a:pt x="951" y="820"/>
                    <a:pt x="905" y="889"/>
                    <a:pt x="858" y="936"/>
                  </a:cubicBezTo>
                  <a:cubicBezTo>
                    <a:pt x="372" y="1515"/>
                    <a:pt x="1" y="2002"/>
                    <a:pt x="140" y="2233"/>
                  </a:cubicBezTo>
                  <a:cubicBezTo>
                    <a:pt x="186" y="2349"/>
                    <a:pt x="279" y="2396"/>
                    <a:pt x="372" y="2419"/>
                  </a:cubicBezTo>
                  <a:lnTo>
                    <a:pt x="418" y="2419"/>
                  </a:lnTo>
                  <a:cubicBezTo>
                    <a:pt x="557" y="2419"/>
                    <a:pt x="696" y="2349"/>
                    <a:pt x="905" y="2187"/>
                  </a:cubicBezTo>
                  <a:cubicBezTo>
                    <a:pt x="1252" y="1932"/>
                    <a:pt x="1855" y="1446"/>
                    <a:pt x="1855" y="1446"/>
                  </a:cubicBezTo>
                  <a:cubicBezTo>
                    <a:pt x="1878" y="1422"/>
                    <a:pt x="1878" y="1399"/>
                    <a:pt x="1855" y="1399"/>
                  </a:cubicBezTo>
                  <a:cubicBezTo>
                    <a:pt x="1855" y="1376"/>
                    <a:pt x="1832" y="1376"/>
                    <a:pt x="1808" y="1376"/>
                  </a:cubicBezTo>
                  <a:cubicBezTo>
                    <a:pt x="1808" y="1399"/>
                    <a:pt x="1206" y="1863"/>
                    <a:pt x="858" y="2141"/>
                  </a:cubicBezTo>
                  <a:cubicBezTo>
                    <a:pt x="656" y="2283"/>
                    <a:pt x="524" y="2354"/>
                    <a:pt x="416" y="2354"/>
                  </a:cubicBezTo>
                  <a:cubicBezTo>
                    <a:pt x="401" y="2354"/>
                    <a:pt x="386" y="2352"/>
                    <a:pt x="372" y="2349"/>
                  </a:cubicBezTo>
                  <a:cubicBezTo>
                    <a:pt x="302" y="2349"/>
                    <a:pt x="256" y="2280"/>
                    <a:pt x="186" y="2210"/>
                  </a:cubicBezTo>
                  <a:cubicBezTo>
                    <a:pt x="70" y="2002"/>
                    <a:pt x="603" y="1353"/>
                    <a:pt x="905" y="982"/>
                  </a:cubicBezTo>
                  <a:cubicBezTo>
                    <a:pt x="951" y="936"/>
                    <a:pt x="997" y="889"/>
                    <a:pt x="1044" y="843"/>
                  </a:cubicBezTo>
                  <a:cubicBezTo>
                    <a:pt x="1368" y="426"/>
                    <a:pt x="1924" y="125"/>
                    <a:pt x="2063" y="78"/>
                  </a:cubicBezTo>
                  <a:cubicBezTo>
                    <a:pt x="2069" y="77"/>
                    <a:pt x="2074" y="77"/>
                    <a:pt x="2080" y="77"/>
                  </a:cubicBezTo>
                  <a:cubicBezTo>
                    <a:pt x="2206" y="77"/>
                    <a:pt x="2491" y="313"/>
                    <a:pt x="2712" y="866"/>
                  </a:cubicBezTo>
                  <a:cubicBezTo>
                    <a:pt x="2944" y="1422"/>
                    <a:pt x="2689" y="2280"/>
                    <a:pt x="2689" y="2280"/>
                  </a:cubicBezTo>
                  <a:cubicBezTo>
                    <a:pt x="2689" y="2303"/>
                    <a:pt x="2689" y="2326"/>
                    <a:pt x="2712" y="2326"/>
                  </a:cubicBezTo>
                  <a:cubicBezTo>
                    <a:pt x="2735" y="2326"/>
                    <a:pt x="2759" y="2326"/>
                    <a:pt x="2759" y="2303"/>
                  </a:cubicBezTo>
                  <a:cubicBezTo>
                    <a:pt x="2782" y="2257"/>
                    <a:pt x="3014" y="1422"/>
                    <a:pt x="2782" y="843"/>
                  </a:cubicBezTo>
                  <a:cubicBezTo>
                    <a:pt x="2590" y="353"/>
                    <a:pt x="2281" y="0"/>
                    <a:pt x="2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58"/>
            <p:cNvSpPr/>
            <p:nvPr/>
          </p:nvSpPr>
          <p:spPr>
            <a:xfrm>
              <a:off x="2348319" y="1684750"/>
              <a:ext cx="206295" cy="491630"/>
            </a:xfrm>
            <a:custGeom>
              <a:avLst/>
              <a:gdLst/>
              <a:ahLst/>
              <a:cxnLst/>
              <a:rect l="l" t="t" r="r" b="b"/>
              <a:pathLst>
                <a:path w="2481" h="5922" extrusionOk="0">
                  <a:moveTo>
                    <a:pt x="701" y="0"/>
                  </a:moveTo>
                  <a:cubicBezTo>
                    <a:pt x="660" y="0"/>
                    <a:pt x="619" y="4"/>
                    <a:pt x="580" y="12"/>
                  </a:cubicBezTo>
                  <a:cubicBezTo>
                    <a:pt x="1" y="128"/>
                    <a:pt x="418" y="1681"/>
                    <a:pt x="487" y="2052"/>
                  </a:cubicBezTo>
                  <a:cubicBezTo>
                    <a:pt x="719" y="3349"/>
                    <a:pt x="928" y="4624"/>
                    <a:pt x="1113" y="5922"/>
                  </a:cubicBezTo>
                  <a:cubicBezTo>
                    <a:pt x="1507" y="5783"/>
                    <a:pt x="1808" y="5481"/>
                    <a:pt x="2040" y="5111"/>
                  </a:cubicBezTo>
                  <a:cubicBezTo>
                    <a:pt x="2249" y="4763"/>
                    <a:pt x="2364" y="4369"/>
                    <a:pt x="2411" y="3952"/>
                  </a:cubicBezTo>
                  <a:cubicBezTo>
                    <a:pt x="2480" y="3326"/>
                    <a:pt x="2388" y="2631"/>
                    <a:pt x="1994" y="2121"/>
                  </a:cubicBezTo>
                  <a:cubicBezTo>
                    <a:pt x="1901" y="2005"/>
                    <a:pt x="1785" y="1889"/>
                    <a:pt x="1762" y="1727"/>
                  </a:cubicBezTo>
                  <a:cubicBezTo>
                    <a:pt x="1716" y="1542"/>
                    <a:pt x="1831" y="1356"/>
                    <a:pt x="1855" y="1171"/>
                  </a:cubicBezTo>
                  <a:cubicBezTo>
                    <a:pt x="1919" y="676"/>
                    <a:pt x="1243" y="0"/>
                    <a:pt x="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58"/>
            <p:cNvSpPr/>
            <p:nvPr/>
          </p:nvSpPr>
          <p:spPr>
            <a:xfrm>
              <a:off x="1797201" y="2262883"/>
              <a:ext cx="383571" cy="636744"/>
            </a:xfrm>
            <a:custGeom>
              <a:avLst/>
              <a:gdLst/>
              <a:ahLst/>
              <a:cxnLst/>
              <a:rect l="l" t="t" r="r" b="b"/>
              <a:pathLst>
                <a:path w="4613" h="7670" extrusionOk="0">
                  <a:moveTo>
                    <a:pt x="1" y="1"/>
                  </a:moveTo>
                  <a:lnTo>
                    <a:pt x="1" y="4914"/>
                  </a:lnTo>
                  <a:cubicBezTo>
                    <a:pt x="1" y="4914"/>
                    <a:pt x="1326" y="7670"/>
                    <a:pt x="2774" y="7670"/>
                  </a:cubicBezTo>
                  <a:cubicBezTo>
                    <a:pt x="2846" y="7670"/>
                    <a:pt x="2918" y="7663"/>
                    <a:pt x="2990" y="7648"/>
                  </a:cubicBezTo>
                  <a:cubicBezTo>
                    <a:pt x="4543" y="7347"/>
                    <a:pt x="4496" y="5377"/>
                    <a:pt x="4496" y="5377"/>
                  </a:cubicBezTo>
                  <a:lnTo>
                    <a:pt x="4543" y="4103"/>
                  </a:lnTo>
                  <a:lnTo>
                    <a:pt x="4589" y="2921"/>
                  </a:lnTo>
                  <a:lnTo>
                    <a:pt x="4612" y="2249"/>
                  </a:lnTo>
                  <a:lnTo>
                    <a:pt x="1" y="1"/>
                  </a:lnTo>
                  <a:close/>
                </a:path>
              </a:pathLst>
            </a:custGeom>
            <a:solidFill>
              <a:srgbClr val="C24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58"/>
            <p:cNvSpPr/>
            <p:nvPr/>
          </p:nvSpPr>
          <p:spPr>
            <a:xfrm>
              <a:off x="1897397" y="2412979"/>
              <a:ext cx="281463" cy="206714"/>
            </a:xfrm>
            <a:custGeom>
              <a:avLst/>
              <a:gdLst/>
              <a:ahLst/>
              <a:cxnLst/>
              <a:rect l="l" t="t" r="r" b="b"/>
              <a:pathLst>
                <a:path w="3385" h="2490" extrusionOk="0">
                  <a:moveTo>
                    <a:pt x="1" y="0"/>
                  </a:moveTo>
                  <a:cubicBezTo>
                    <a:pt x="209" y="1066"/>
                    <a:pt x="928" y="1901"/>
                    <a:pt x="1901" y="2318"/>
                  </a:cubicBezTo>
                  <a:cubicBezTo>
                    <a:pt x="2155" y="2417"/>
                    <a:pt x="2427" y="2490"/>
                    <a:pt x="2684" y="2490"/>
                  </a:cubicBezTo>
                  <a:cubicBezTo>
                    <a:pt x="2849" y="2490"/>
                    <a:pt x="3008" y="2460"/>
                    <a:pt x="3152" y="2387"/>
                  </a:cubicBezTo>
                  <a:cubicBezTo>
                    <a:pt x="3222" y="2364"/>
                    <a:pt x="3291" y="2341"/>
                    <a:pt x="3338" y="2295"/>
                  </a:cubicBezTo>
                  <a:lnTo>
                    <a:pt x="3384" y="1113"/>
                  </a:lnTo>
                  <a:cubicBezTo>
                    <a:pt x="2179" y="1090"/>
                    <a:pt x="974" y="719"/>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58"/>
            <p:cNvSpPr/>
            <p:nvPr/>
          </p:nvSpPr>
          <p:spPr>
            <a:xfrm>
              <a:off x="1377127" y="1354921"/>
              <a:ext cx="595520" cy="572655"/>
            </a:xfrm>
            <a:custGeom>
              <a:avLst/>
              <a:gdLst/>
              <a:ahLst/>
              <a:cxnLst/>
              <a:rect l="l" t="t" r="r" b="b"/>
              <a:pathLst>
                <a:path w="7162" h="6898" extrusionOk="0">
                  <a:moveTo>
                    <a:pt x="4628" y="1"/>
                  </a:moveTo>
                  <a:cubicBezTo>
                    <a:pt x="4407" y="1"/>
                    <a:pt x="4187" y="45"/>
                    <a:pt x="3986" y="138"/>
                  </a:cubicBezTo>
                  <a:cubicBezTo>
                    <a:pt x="3592" y="323"/>
                    <a:pt x="3245" y="671"/>
                    <a:pt x="2805" y="717"/>
                  </a:cubicBezTo>
                  <a:cubicBezTo>
                    <a:pt x="2758" y="725"/>
                    <a:pt x="2712" y="728"/>
                    <a:pt x="2665" y="728"/>
                  </a:cubicBezTo>
                  <a:cubicBezTo>
                    <a:pt x="2570" y="728"/>
                    <a:pt x="2472" y="717"/>
                    <a:pt x="2364" y="717"/>
                  </a:cubicBezTo>
                  <a:cubicBezTo>
                    <a:pt x="2344" y="717"/>
                    <a:pt x="2324" y="716"/>
                    <a:pt x="2304" y="716"/>
                  </a:cubicBezTo>
                  <a:cubicBezTo>
                    <a:pt x="1605" y="716"/>
                    <a:pt x="892" y="1105"/>
                    <a:pt x="487" y="1691"/>
                  </a:cubicBezTo>
                  <a:cubicBezTo>
                    <a:pt x="93" y="2317"/>
                    <a:pt x="0" y="3128"/>
                    <a:pt x="232" y="3823"/>
                  </a:cubicBezTo>
                  <a:cubicBezTo>
                    <a:pt x="348" y="4171"/>
                    <a:pt x="533" y="4541"/>
                    <a:pt x="441" y="4889"/>
                  </a:cubicBezTo>
                  <a:cubicBezTo>
                    <a:pt x="417" y="5005"/>
                    <a:pt x="371" y="5098"/>
                    <a:pt x="325" y="5190"/>
                  </a:cubicBezTo>
                  <a:cubicBezTo>
                    <a:pt x="209" y="5584"/>
                    <a:pt x="417" y="6001"/>
                    <a:pt x="719" y="6279"/>
                  </a:cubicBezTo>
                  <a:cubicBezTo>
                    <a:pt x="1122" y="6682"/>
                    <a:pt x="1703" y="6898"/>
                    <a:pt x="2280" y="6898"/>
                  </a:cubicBezTo>
                  <a:cubicBezTo>
                    <a:pt x="2633" y="6898"/>
                    <a:pt x="2984" y="6817"/>
                    <a:pt x="3291" y="6650"/>
                  </a:cubicBezTo>
                  <a:lnTo>
                    <a:pt x="3569" y="6859"/>
                  </a:lnTo>
                  <a:cubicBezTo>
                    <a:pt x="5122" y="6303"/>
                    <a:pt x="6397" y="5051"/>
                    <a:pt x="6953" y="3522"/>
                  </a:cubicBezTo>
                  <a:cubicBezTo>
                    <a:pt x="7069" y="3197"/>
                    <a:pt x="7161" y="2850"/>
                    <a:pt x="7138" y="2502"/>
                  </a:cubicBezTo>
                  <a:cubicBezTo>
                    <a:pt x="7138" y="2154"/>
                    <a:pt x="6999" y="1807"/>
                    <a:pt x="6744" y="1552"/>
                  </a:cubicBezTo>
                  <a:cubicBezTo>
                    <a:pt x="6628" y="1459"/>
                    <a:pt x="6513" y="1390"/>
                    <a:pt x="6397" y="1274"/>
                  </a:cubicBezTo>
                  <a:cubicBezTo>
                    <a:pt x="6211" y="1088"/>
                    <a:pt x="6095" y="833"/>
                    <a:pt x="5933" y="625"/>
                  </a:cubicBezTo>
                  <a:cubicBezTo>
                    <a:pt x="5629" y="224"/>
                    <a:pt x="5125" y="1"/>
                    <a:pt x="4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58"/>
            <p:cNvSpPr/>
            <p:nvPr/>
          </p:nvSpPr>
          <p:spPr>
            <a:xfrm>
              <a:off x="1752882" y="1579898"/>
              <a:ext cx="728477" cy="943992"/>
            </a:xfrm>
            <a:custGeom>
              <a:avLst/>
              <a:gdLst/>
              <a:ahLst/>
              <a:cxnLst/>
              <a:rect l="l" t="t" r="r" b="b"/>
              <a:pathLst>
                <a:path w="8761" h="11371" extrusionOk="0">
                  <a:moveTo>
                    <a:pt x="4381" y="1"/>
                  </a:moveTo>
                  <a:cubicBezTo>
                    <a:pt x="1947" y="1"/>
                    <a:pt x="0" y="1970"/>
                    <a:pt x="0" y="4381"/>
                  </a:cubicBezTo>
                  <a:cubicBezTo>
                    <a:pt x="0" y="4890"/>
                    <a:pt x="70" y="5354"/>
                    <a:pt x="232" y="5794"/>
                  </a:cubicBezTo>
                  <a:cubicBezTo>
                    <a:pt x="371" y="6884"/>
                    <a:pt x="626" y="8622"/>
                    <a:pt x="927" y="9780"/>
                  </a:cubicBezTo>
                  <a:cubicBezTo>
                    <a:pt x="1258" y="10976"/>
                    <a:pt x="3274" y="11370"/>
                    <a:pt x="5014" y="11370"/>
                  </a:cubicBezTo>
                  <a:cubicBezTo>
                    <a:pt x="5838" y="11370"/>
                    <a:pt x="6600" y="11282"/>
                    <a:pt x="7092" y="11148"/>
                  </a:cubicBezTo>
                  <a:cubicBezTo>
                    <a:pt x="8204" y="10846"/>
                    <a:pt x="8575" y="7046"/>
                    <a:pt x="8691" y="5122"/>
                  </a:cubicBezTo>
                  <a:cubicBezTo>
                    <a:pt x="8738" y="4890"/>
                    <a:pt x="8761" y="4636"/>
                    <a:pt x="8761" y="4381"/>
                  </a:cubicBezTo>
                  <a:cubicBezTo>
                    <a:pt x="8761" y="1970"/>
                    <a:pt x="6791" y="1"/>
                    <a:pt x="4381" y="1"/>
                  </a:cubicBezTo>
                  <a:close/>
                </a:path>
              </a:pathLst>
            </a:custGeom>
            <a:solidFill>
              <a:srgbClr val="C24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58"/>
            <p:cNvSpPr/>
            <p:nvPr/>
          </p:nvSpPr>
          <p:spPr>
            <a:xfrm>
              <a:off x="1592902" y="2067211"/>
              <a:ext cx="267992" cy="253452"/>
            </a:xfrm>
            <a:custGeom>
              <a:avLst/>
              <a:gdLst/>
              <a:ahLst/>
              <a:cxnLst/>
              <a:rect l="l" t="t" r="r" b="b"/>
              <a:pathLst>
                <a:path w="3223" h="3053" extrusionOk="0">
                  <a:moveTo>
                    <a:pt x="1358" y="1"/>
                  </a:moveTo>
                  <a:cubicBezTo>
                    <a:pt x="1283" y="1"/>
                    <a:pt x="1209" y="6"/>
                    <a:pt x="1137" y="17"/>
                  </a:cubicBezTo>
                  <a:cubicBezTo>
                    <a:pt x="951" y="63"/>
                    <a:pt x="789" y="110"/>
                    <a:pt x="650" y="202"/>
                  </a:cubicBezTo>
                  <a:cubicBezTo>
                    <a:pt x="163" y="504"/>
                    <a:pt x="1" y="1176"/>
                    <a:pt x="186" y="1778"/>
                  </a:cubicBezTo>
                  <a:cubicBezTo>
                    <a:pt x="395" y="2520"/>
                    <a:pt x="1183" y="2983"/>
                    <a:pt x="1971" y="3053"/>
                  </a:cubicBezTo>
                  <a:cubicBezTo>
                    <a:pt x="2133" y="3053"/>
                    <a:pt x="2342" y="3053"/>
                    <a:pt x="2504" y="2983"/>
                  </a:cubicBezTo>
                  <a:cubicBezTo>
                    <a:pt x="3222" y="2705"/>
                    <a:pt x="3153" y="1848"/>
                    <a:pt x="3014" y="1245"/>
                  </a:cubicBezTo>
                  <a:cubicBezTo>
                    <a:pt x="2867" y="490"/>
                    <a:pt x="2074" y="1"/>
                    <a:pt x="1358" y="1"/>
                  </a:cubicBezTo>
                  <a:close/>
                </a:path>
              </a:pathLst>
            </a:custGeom>
            <a:solidFill>
              <a:srgbClr val="C24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58"/>
            <p:cNvSpPr/>
            <p:nvPr/>
          </p:nvSpPr>
          <p:spPr>
            <a:xfrm>
              <a:off x="1596810" y="1490987"/>
              <a:ext cx="840231" cy="685392"/>
            </a:xfrm>
            <a:custGeom>
              <a:avLst/>
              <a:gdLst/>
              <a:ahLst/>
              <a:cxnLst/>
              <a:rect l="l" t="t" r="r" b="b"/>
              <a:pathLst>
                <a:path w="10105" h="8256" extrusionOk="0">
                  <a:moveTo>
                    <a:pt x="5795" y="0"/>
                  </a:moveTo>
                  <a:cubicBezTo>
                    <a:pt x="5483" y="0"/>
                    <a:pt x="5173" y="25"/>
                    <a:pt x="4867" y="75"/>
                  </a:cubicBezTo>
                  <a:cubicBezTo>
                    <a:pt x="3708" y="284"/>
                    <a:pt x="2642" y="840"/>
                    <a:pt x="1808" y="1674"/>
                  </a:cubicBezTo>
                  <a:cubicBezTo>
                    <a:pt x="1298" y="2184"/>
                    <a:pt x="881" y="2833"/>
                    <a:pt x="788" y="3551"/>
                  </a:cubicBezTo>
                  <a:cubicBezTo>
                    <a:pt x="742" y="3922"/>
                    <a:pt x="765" y="4293"/>
                    <a:pt x="603" y="4617"/>
                  </a:cubicBezTo>
                  <a:cubicBezTo>
                    <a:pt x="510" y="4826"/>
                    <a:pt x="302" y="4988"/>
                    <a:pt x="186" y="5197"/>
                  </a:cubicBezTo>
                  <a:cubicBezTo>
                    <a:pt x="23" y="5498"/>
                    <a:pt x="0" y="5869"/>
                    <a:pt x="70" y="6216"/>
                  </a:cubicBezTo>
                  <a:cubicBezTo>
                    <a:pt x="163" y="6564"/>
                    <a:pt x="325" y="6935"/>
                    <a:pt x="487" y="7236"/>
                  </a:cubicBezTo>
                  <a:cubicBezTo>
                    <a:pt x="626" y="7120"/>
                    <a:pt x="765" y="7051"/>
                    <a:pt x="904" y="7028"/>
                  </a:cubicBezTo>
                  <a:cubicBezTo>
                    <a:pt x="1113" y="6981"/>
                    <a:pt x="1275" y="6981"/>
                    <a:pt x="1484" y="6981"/>
                  </a:cubicBezTo>
                  <a:cubicBezTo>
                    <a:pt x="1715" y="6981"/>
                    <a:pt x="1947" y="7051"/>
                    <a:pt x="2132" y="7190"/>
                  </a:cubicBezTo>
                  <a:cubicBezTo>
                    <a:pt x="2295" y="7537"/>
                    <a:pt x="2411" y="7862"/>
                    <a:pt x="2526" y="8256"/>
                  </a:cubicBezTo>
                  <a:cubicBezTo>
                    <a:pt x="2781" y="8094"/>
                    <a:pt x="2990" y="7862"/>
                    <a:pt x="3059" y="7584"/>
                  </a:cubicBezTo>
                  <a:cubicBezTo>
                    <a:pt x="3338" y="7561"/>
                    <a:pt x="3569" y="7352"/>
                    <a:pt x="3708" y="7097"/>
                  </a:cubicBezTo>
                  <a:cubicBezTo>
                    <a:pt x="3847" y="6865"/>
                    <a:pt x="3871" y="6564"/>
                    <a:pt x="3871" y="6286"/>
                  </a:cubicBezTo>
                  <a:cubicBezTo>
                    <a:pt x="3871" y="5961"/>
                    <a:pt x="3824" y="5614"/>
                    <a:pt x="3917" y="5289"/>
                  </a:cubicBezTo>
                  <a:cubicBezTo>
                    <a:pt x="4014" y="5016"/>
                    <a:pt x="4276" y="4776"/>
                    <a:pt x="4550" y="4776"/>
                  </a:cubicBezTo>
                  <a:cubicBezTo>
                    <a:pt x="4602" y="4776"/>
                    <a:pt x="4654" y="4784"/>
                    <a:pt x="4705" y="4803"/>
                  </a:cubicBezTo>
                  <a:cubicBezTo>
                    <a:pt x="4821" y="4872"/>
                    <a:pt x="4937" y="4965"/>
                    <a:pt x="5052" y="5034"/>
                  </a:cubicBezTo>
                  <a:cubicBezTo>
                    <a:pt x="5149" y="5082"/>
                    <a:pt x="5249" y="5104"/>
                    <a:pt x="5350" y="5104"/>
                  </a:cubicBezTo>
                  <a:cubicBezTo>
                    <a:pt x="5639" y="5104"/>
                    <a:pt x="5930" y="4927"/>
                    <a:pt x="6119" y="4687"/>
                  </a:cubicBezTo>
                  <a:cubicBezTo>
                    <a:pt x="6234" y="4548"/>
                    <a:pt x="6304" y="4362"/>
                    <a:pt x="6373" y="4200"/>
                  </a:cubicBezTo>
                  <a:cubicBezTo>
                    <a:pt x="6489" y="3783"/>
                    <a:pt x="6466" y="3343"/>
                    <a:pt x="6698" y="2995"/>
                  </a:cubicBezTo>
                  <a:cubicBezTo>
                    <a:pt x="6881" y="2745"/>
                    <a:pt x="7184" y="2603"/>
                    <a:pt x="7486" y="2603"/>
                  </a:cubicBezTo>
                  <a:cubicBezTo>
                    <a:pt x="7604" y="2603"/>
                    <a:pt x="7723" y="2625"/>
                    <a:pt x="7834" y="2671"/>
                  </a:cubicBezTo>
                  <a:cubicBezTo>
                    <a:pt x="8065" y="2786"/>
                    <a:pt x="8227" y="2972"/>
                    <a:pt x="8459" y="3134"/>
                  </a:cubicBezTo>
                  <a:cubicBezTo>
                    <a:pt x="8588" y="3220"/>
                    <a:pt x="8752" y="3279"/>
                    <a:pt x="8908" y="3279"/>
                  </a:cubicBezTo>
                  <a:cubicBezTo>
                    <a:pt x="9005" y="3279"/>
                    <a:pt x="9098" y="3257"/>
                    <a:pt x="9178" y="3204"/>
                  </a:cubicBezTo>
                  <a:cubicBezTo>
                    <a:pt x="9270" y="3111"/>
                    <a:pt x="9340" y="2995"/>
                    <a:pt x="9433" y="2879"/>
                  </a:cubicBezTo>
                  <a:cubicBezTo>
                    <a:pt x="9502" y="2786"/>
                    <a:pt x="9618" y="2671"/>
                    <a:pt x="9757" y="2671"/>
                  </a:cubicBezTo>
                  <a:cubicBezTo>
                    <a:pt x="9783" y="2676"/>
                    <a:pt x="9808" y="2678"/>
                    <a:pt x="9833" y="2678"/>
                  </a:cubicBezTo>
                  <a:cubicBezTo>
                    <a:pt x="9877" y="2678"/>
                    <a:pt x="9920" y="2672"/>
                    <a:pt x="9966" y="2672"/>
                  </a:cubicBezTo>
                  <a:cubicBezTo>
                    <a:pt x="10008" y="2672"/>
                    <a:pt x="10053" y="2677"/>
                    <a:pt x="10105" y="2694"/>
                  </a:cubicBezTo>
                  <a:cubicBezTo>
                    <a:pt x="9989" y="1720"/>
                    <a:pt x="9154" y="956"/>
                    <a:pt x="8274" y="538"/>
                  </a:cubicBezTo>
                  <a:cubicBezTo>
                    <a:pt x="7495" y="183"/>
                    <a:pt x="6641" y="0"/>
                    <a:pt x="5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58"/>
            <p:cNvSpPr/>
            <p:nvPr/>
          </p:nvSpPr>
          <p:spPr>
            <a:xfrm>
              <a:off x="1633396" y="2105150"/>
              <a:ext cx="161976" cy="182805"/>
            </a:xfrm>
            <a:custGeom>
              <a:avLst/>
              <a:gdLst/>
              <a:ahLst/>
              <a:cxnLst/>
              <a:rect l="l" t="t" r="r" b="b"/>
              <a:pathLst>
                <a:path w="1948" h="2202" extrusionOk="0">
                  <a:moveTo>
                    <a:pt x="47" y="0"/>
                  </a:moveTo>
                  <a:cubicBezTo>
                    <a:pt x="24" y="0"/>
                    <a:pt x="1" y="24"/>
                    <a:pt x="1" y="47"/>
                  </a:cubicBezTo>
                  <a:cubicBezTo>
                    <a:pt x="1" y="70"/>
                    <a:pt x="24" y="93"/>
                    <a:pt x="24" y="93"/>
                  </a:cubicBezTo>
                  <a:lnTo>
                    <a:pt x="47" y="93"/>
                  </a:lnTo>
                  <a:cubicBezTo>
                    <a:pt x="534" y="93"/>
                    <a:pt x="997" y="302"/>
                    <a:pt x="1298" y="649"/>
                  </a:cubicBezTo>
                  <a:cubicBezTo>
                    <a:pt x="1669" y="1043"/>
                    <a:pt x="1785" y="1669"/>
                    <a:pt x="1878" y="2179"/>
                  </a:cubicBezTo>
                  <a:cubicBezTo>
                    <a:pt x="1878" y="2202"/>
                    <a:pt x="1901" y="2202"/>
                    <a:pt x="1901" y="2202"/>
                  </a:cubicBezTo>
                  <a:cubicBezTo>
                    <a:pt x="1924" y="2202"/>
                    <a:pt x="1947" y="2179"/>
                    <a:pt x="1947" y="2156"/>
                  </a:cubicBezTo>
                  <a:cubicBezTo>
                    <a:pt x="1855" y="1646"/>
                    <a:pt x="1739" y="1020"/>
                    <a:pt x="1368" y="580"/>
                  </a:cubicBezTo>
                  <a:cubicBezTo>
                    <a:pt x="1044" y="232"/>
                    <a:pt x="557" y="0"/>
                    <a:pt x="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58"/>
            <p:cNvSpPr/>
            <p:nvPr/>
          </p:nvSpPr>
          <p:spPr>
            <a:xfrm>
              <a:off x="1654599" y="2197383"/>
              <a:ext cx="138860" cy="86753"/>
            </a:xfrm>
            <a:custGeom>
              <a:avLst/>
              <a:gdLst/>
              <a:ahLst/>
              <a:cxnLst/>
              <a:rect l="l" t="t" r="r" b="b"/>
              <a:pathLst>
                <a:path w="1670" h="1045" extrusionOk="0">
                  <a:moveTo>
                    <a:pt x="82" y="1"/>
                  </a:moveTo>
                  <a:cubicBezTo>
                    <a:pt x="63" y="1"/>
                    <a:pt x="43" y="1"/>
                    <a:pt x="24" y="2"/>
                  </a:cubicBezTo>
                  <a:cubicBezTo>
                    <a:pt x="1" y="2"/>
                    <a:pt x="1" y="25"/>
                    <a:pt x="1" y="25"/>
                  </a:cubicBezTo>
                  <a:cubicBezTo>
                    <a:pt x="1" y="48"/>
                    <a:pt x="24" y="71"/>
                    <a:pt x="24" y="71"/>
                  </a:cubicBezTo>
                  <a:cubicBezTo>
                    <a:pt x="42" y="71"/>
                    <a:pt x="60" y="70"/>
                    <a:pt x="78" y="70"/>
                  </a:cubicBezTo>
                  <a:cubicBezTo>
                    <a:pt x="709" y="70"/>
                    <a:pt x="1329" y="458"/>
                    <a:pt x="1600" y="1021"/>
                  </a:cubicBezTo>
                  <a:cubicBezTo>
                    <a:pt x="1600" y="1045"/>
                    <a:pt x="1623" y="1045"/>
                    <a:pt x="1623" y="1045"/>
                  </a:cubicBezTo>
                  <a:lnTo>
                    <a:pt x="1646" y="1045"/>
                  </a:lnTo>
                  <a:cubicBezTo>
                    <a:pt x="1669" y="1045"/>
                    <a:pt x="1669" y="1021"/>
                    <a:pt x="1669" y="998"/>
                  </a:cubicBezTo>
                  <a:cubicBezTo>
                    <a:pt x="1399" y="390"/>
                    <a:pt x="756" y="1"/>
                    <a:pt x="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58"/>
            <p:cNvSpPr/>
            <p:nvPr/>
          </p:nvSpPr>
          <p:spPr>
            <a:xfrm>
              <a:off x="2020708" y="2028193"/>
              <a:ext cx="77163" cy="77040"/>
            </a:xfrm>
            <a:custGeom>
              <a:avLst/>
              <a:gdLst/>
              <a:ahLst/>
              <a:cxnLst/>
              <a:rect l="l" t="t" r="r" b="b"/>
              <a:pathLst>
                <a:path w="928" h="928" extrusionOk="0">
                  <a:moveTo>
                    <a:pt x="464" y="0"/>
                  </a:moveTo>
                  <a:cubicBezTo>
                    <a:pt x="209" y="0"/>
                    <a:pt x="1" y="209"/>
                    <a:pt x="1" y="464"/>
                  </a:cubicBezTo>
                  <a:cubicBezTo>
                    <a:pt x="1" y="719"/>
                    <a:pt x="209" y="927"/>
                    <a:pt x="464" y="927"/>
                  </a:cubicBezTo>
                  <a:cubicBezTo>
                    <a:pt x="719" y="927"/>
                    <a:pt x="928" y="719"/>
                    <a:pt x="928" y="464"/>
                  </a:cubicBezTo>
                  <a:cubicBezTo>
                    <a:pt x="928" y="209"/>
                    <a:pt x="719" y="0"/>
                    <a:pt x="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58"/>
            <p:cNvSpPr/>
            <p:nvPr/>
          </p:nvSpPr>
          <p:spPr>
            <a:xfrm>
              <a:off x="2323291" y="2028193"/>
              <a:ext cx="77163" cy="77040"/>
            </a:xfrm>
            <a:custGeom>
              <a:avLst/>
              <a:gdLst/>
              <a:ahLst/>
              <a:cxnLst/>
              <a:rect l="l" t="t" r="r" b="b"/>
              <a:pathLst>
                <a:path w="928" h="928" extrusionOk="0">
                  <a:moveTo>
                    <a:pt x="464" y="0"/>
                  </a:moveTo>
                  <a:cubicBezTo>
                    <a:pt x="209" y="0"/>
                    <a:pt x="0" y="209"/>
                    <a:pt x="0" y="464"/>
                  </a:cubicBezTo>
                  <a:cubicBezTo>
                    <a:pt x="0" y="719"/>
                    <a:pt x="209" y="927"/>
                    <a:pt x="464" y="927"/>
                  </a:cubicBezTo>
                  <a:cubicBezTo>
                    <a:pt x="719" y="927"/>
                    <a:pt x="927" y="719"/>
                    <a:pt x="927" y="464"/>
                  </a:cubicBezTo>
                  <a:cubicBezTo>
                    <a:pt x="927" y="209"/>
                    <a:pt x="719" y="0"/>
                    <a:pt x="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58"/>
            <p:cNvSpPr/>
            <p:nvPr/>
          </p:nvSpPr>
          <p:spPr>
            <a:xfrm>
              <a:off x="2153665" y="1985854"/>
              <a:ext cx="135036" cy="229045"/>
            </a:xfrm>
            <a:custGeom>
              <a:avLst/>
              <a:gdLst/>
              <a:ahLst/>
              <a:cxnLst/>
              <a:rect l="l" t="t" r="r" b="b"/>
              <a:pathLst>
                <a:path w="1624" h="2759" extrusionOk="0">
                  <a:moveTo>
                    <a:pt x="1438" y="0"/>
                  </a:moveTo>
                  <a:cubicBezTo>
                    <a:pt x="1438" y="0"/>
                    <a:pt x="1415" y="24"/>
                    <a:pt x="1415" y="47"/>
                  </a:cubicBezTo>
                  <a:lnTo>
                    <a:pt x="1554" y="2503"/>
                  </a:lnTo>
                  <a:cubicBezTo>
                    <a:pt x="1554" y="2550"/>
                    <a:pt x="1554" y="2573"/>
                    <a:pt x="1530" y="2596"/>
                  </a:cubicBezTo>
                  <a:cubicBezTo>
                    <a:pt x="1507" y="2619"/>
                    <a:pt x="1461" y="2619"/>
                    <a:pt x="1415" y="2619"/>
                  </a:cubicBezTo>
                  <a:lnTo>
                    <a:pt x="1368" y="2596"/>
                  </a:lnTo>
                  <a:cubicBezTo>
                    <a:pt x="1337" y="2596"/>
                    <a:pt x="1306" y="2586"/>
                    <a:pt x="1269" y="2586"/>
                  </a:cubicBezTo>
                  <a:cubicBezTo>
                    <a:pt x="1250" y="2586"/>
                    <a:pt x="1229" y="2588"/>
                    <a:pt x="1206" y="2596"/>
                  </a:cubicBezTo>
                  <a:cubicBezTo>
                    <a:pt x="1183" y="2596"/>
                    <a:pt x="1137" y="2619"/>
                    <a:pt x="1113" y="2642"/>
                  </a:cubicBezTo>
                  <a:cubicBezTo>
                    <a:pt x="1113" y="2642"/>
                    <a:pt x="1090" y="2666"/>
                    <a:pt x="1090" y="2666"/>
                  </a:cubicBezTo>
                  <a:cubicBezTo>
                    <a:pt x="1055" y="2683"/>
                    <a:pt x="1023" y="2691"/>
                    <a:pt x="991" y="2691"/>
                  </a:cubicBezTo>
                  <a:cubicBezTo>
                    <a:pt x="941" y="2691"/>
                    <a:pt x="893" y="2671"/>
                    <a:pt x="835" y="2642"/>
                  </a:cubicBezTo>
                  <a:cubicBezTo>
                    <a:pt x="766" y="2619"/>
                    <a:pt x="719" y="2619"/>
                    <a:pt x="650" y="2596"/>
                  </a:cubicBezTo>
                  <a:cubicBezTo>
                    <a:pt x="580" y="2596"/>
                    <a:pt x="511" y="2619"/>
                    <a:pt x="441" y="2619"/>
                  </a:cubicBezTo>
                  <a:lnTo>
                    <a:pt x="395" y="2642"/>
                  </a:lnTo>
                  <a:cubicBezTo>
                    <a:pt x="360" y="2642"/>
                    <a:pt x="320" y="2648"/>
                    <a:pt x="279" y="2648"/>
                  </a:cubicBezTo>
                  <a:cubicBezTo>
                    <a:pt x="238" y="2648"/>
                    <a:pt x="198" y="2642"/>
                    <a:pt x="163" y="2619"/>
                  </a:cubicBezTo>
                  <a:cubicBezTo>
                    <a:pt x="117" y="2619"/>
                    <a:pt x="94" y="2573"/>
                    <a:pt x="70" y="2550"/>
                  </a:cubicBezTo>
                  <a:cubicBezTo>
                    <a:pt x="70" y="2527"/>
                    <a:pt x="70" y="2480"/>
                    <a:pt x="94" y="2457"/>
                  </a:cubicBezTo>
                  <a:cubicBezTo>
                    <a:pt x="94" y="2457"/>
                    <a:pt x="94" y="2411"/>
                    <a:pt x="70" y="2411"/>
                  </a:cubicBezTo>
                  <a:cubicBezTo>
                    <a:pt x="47" y="2411"/>
                    <a:pt x="24" y="2411"/>
                    <a:pt x="24" y="2434"/>
                  </a:cubicBezTo>
                  <a:cubicBezTo>
                    <a:pt x="1" y="2480"/>
                    <a:pt x="1" y="2503"/>
                    <a:pt x="1" y="2573"/>
                  </a:cubicBezTo>
                  <a:cubicBezTo>
                    <a:pt x="24" y="2619"/>
                    <a:pt x="70" y="2666"/>
                    <a:pt x="140" y="2689"/>
                  </a:cubicBezTo>
                  <a:cubicBezTo>
                    <a:pt x="194" y="2716"/>
                    <a:pt x="249" y="2727"/>
                    <a:pt x="303" y="2727"/>
                  </a:cubicBezTo>
                  <a:cubicBezTo>
                    <a:pt x="341" y="2727"/>
                    <a:pt x="380" y="2722"/>
                    <a:pt x="418" y="2712"/>
                  </a:cubicBezTo>
                  <a:lnTo>
                    <a:pt x="464" y="2689"/>
                  </a:lnTo>
                  <a:cubicBezTo>
                    <a:pt x="511" y="2689"/>
                    <a:pt x="580" y="2666"/>
                    <a:pt x="650" y="2666"/>
                  </a:cubicBezTo>
                  <a:cubicBezTo>
                    <a:pt x="696" y="2689"/>
                    <a:pt x="766" y="2712"/>
                    <a:pt x="812" y="2712"/>
                  </a:cubicBezTo>
                  <a:cubicBezTo>
                    <a:pt x="882" y="2735"/>
                    <a:pt x="951" y="2758"/>
                    <a:pt x="997" y="2758"/>
                  </a:cubicBezTo>
                  <a:cubicBezTo>
                    <a:pt x="1044" y="2758"/>
                    <a:pt x="1090" y="2758"/>
                    <a:pt x="1113" y="2735"/>
                  </a:cubicBezTo>
                  <a:cubicBezTo>
                    <a:pt x="1137" y="2735"/>
                    <a:pt x="1160" y="2712"/>
                    <a:pt x="1160" y="2689"/>
                  </a:cubicBezTo>
                  <a:cubicBezTo>
                    <a:pt x="1183" y="2689"/>
                    <a:pt x="1206" y="2666"/>
                    <a:pt x="1229" y="2666"/>
                  </a:cubicBezTo>
                  <a:cubicBezTo>
                    <a:pt x="1237" y="2658"/>
                    <a:pt x="1247" y="2655"/>
                    <a:pt x="1259" y="2655"/>
                  </a:cubicBezTo>
                  <a:cubicBezTo>
                    <a:pt x="1283" y="2655"/>
                    <a:pt x="1314" y="2666"/>
                    <a:pt x="1345" y="2666"/>
                  </a:cubicBezTo>
                  <a:lnTo>
                    <a:pt x="1391" y="2689"/>
                  </a:lnTo>
                  <a:cubicBezTo>
                    <a:pt x="1415" y="2695"/>
                    <a:pt x="1436" y="2697"/>
                    <a:pt x="1457" y="2697"/>
                  </a:cubicBezTo>
                  <a:cubicBezTo>
                    <a:pt x="1517" y="2697"/>
                    <a:pt x="1565" y="2671"/>
                    <a:pt x="1600" y="2619"/>
                  </a:cubicBezTo>
                  <a:cubicBezTo>
                    <a:pt x="1623" y="2596"/>
                    <a:pt x="1623" y="2550"/>
                    <a:pt x="1623" y="2503"/>
                  </a:cubicBezTo>
                  <a:lnTo>
                    <a:pt x="1484" y="47"/>
                  </a:lnTo>
                  <a:cubicBezTo>
                    <a:pt x="1484" y="24"/>
                    <a:pt x="1461" y="0"/>
                    <a:pt x="1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58"/>
            <p:cNvSpPr/>
            <p:nvPr/>
          </p:nvSpPr>
          <p:spPr>
            <a:xfrm>
              <a:off x="1987947" y="1941523"/>
              <a:ext cx="148922" cy="42505"/>
            </a:xfrm>
            <a:custGeom>
              <a:avLst/>
              <a:gdLst/>
              <a:ahLst/>
              <a:cxnLst/>
              <a:rect l="l" t="t" r="r" b="b"/>
              <a:pathLst>
                <a:path w="1791" h="512" extrusionOk="0">
                  <a:moveTo>
                    <a:pt x="932" y="0"/>
                  </a:moveTo>
                  <a:cubicBezTo>
                    <a:pt x="922" y="0"/>
                    <a:pt x="913" y="1"/>
                    <a:pt x="905" y="1"/>
                  </a:cubicBezTo>
                  <a:cubicBezTo>
                    <a:pt x="627" y="1"/>
                    <a:pt x="233" y="187"/>
                    <a:pt x="47" y="349"/>
                  </a:cubicBezTo>
                  <a:cubicBezTo>
                    <a:pt x="24" y="372"/>
                    <a:pt x="1" y="395"/>
                    <a:pt x="1" y="419"/>
                  </a:cubicBezTo>
                  <a:cubicBezTo>
                    <a:pt x="1" y="488"/>
                    <a:pt x="94" y="511"/>
                    <a:pt x="186" y="511"/>
                  </a:cubicBezTo>
                  <a:cubicBezTo>
                    <a:pt x="580" y="511"/>
                    <a:pt x="974" y="465"/>
                    <a:pt x="1345" y="372"/>
                  </a:cubicBezTo>
                  <a:cubicBezTo>
                    <a:pt x="1790" y="261"/>
                    <a:pt x="1167"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58"/>
            <p:cNvSpPr/>
            <p:nvPr/>
          </p:nvSpPr>
          <p:spPr>
            <a:xfrm>
              <a:off x="2295935" y="1951070"/>
              <a:ext cx="148838" cy="42588"/>
            </a:xfrm>
            <a:custGeom>
              <a:avLst/>
              <a:gdLst/>
              <a:ahLst/>
              <a:cxnLst/>
              <a:rect l="l" t="t" r="r" b="b"/>
              <a:pathLst>
                <a:path w="1790" h="513" extrusionOk="0">
                  <a:moveTo>
                    <a:pt x="859" y="1"/>
                  </a:moveTo>
                  <a:cubicBezTo>
                    <a:pt x="624" y="1"/>
                    <a:pt x="0" y="262"/>
                    <a:pt x="445" y="373"/>
                  </a:cubicBezTo>
                  <a:cubicBezTo>
                    <a:pt x="816" y="466"/>
                    <a:pt x="1210" y="512"/>
                    <a:pt x="1604" y="512"/>
                  </a:cubicBezTo>
                  <a:cubicBezTo>
                    <a:pt x="1697" y="489"/>
                    <a:pt x="1789" y="489"/>
                    <a:pt x="1789" y="419"/>
                  </a:cubicBezTo>
                  <a:cubicBezTo>
                    <a:pt x="1789" y="396"/>
                    <a:pt x="1766" y="373"/>
                    <a:pt x="1743" y="350"/>
                  </a:cubicBezTo>
                  <a:cubicBezTo>
                    <a:pt x="1558" y="188"/>
                    <a:pt x="1164" y="2"/>
                    <a:pt x="886" y="2"/>
                  </a:cubicBezTo>
                  <a:cubicBezTo>
                    <a:pt x="877" y="1"/>
                    <a:pt x="868" y="1"/>
                    <a:pt x="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58"/>
            <p:cNvSpPr/>
            <p:nvPr/>
          </p:nvSpPr>
          <p:spPr>
            <a:xfrm>
              <a:off x="2147928" y="2243125"/>
              <a:ext cx="133040" cy="58361"/>
            </a:xfrm>
            <a:custGeom>
              <a:avLst/>
              <a:gdLst/>
              <a:ahLst/>
              <a:cxnLst/>
              <a:rect l="l" t="t" r="r" b="b"/>
              <a:pathLst>
                <a:path w="1600" h="703" extrusionOk="0">
                  <a:moveTo>
                    <a:pt x="894" y="0"/>
                  </a:moveTo>
                  <a:cubicBezTo>
                    <a:pt x="760" y="0"/>
                    <a:pt x="625" y="36"/>
                    <a:pt x="510" y="100"/>
                  </a:cubicBezTo>
                  <a:cubicBezTo>
                    <a:pt x="302" y="216"/>
                    <a:pt x="116" y="401"/>
                    <a:pt x="0" y="609"/>
                  </a:cubicBezTo>
                  <a:cubicBezTo>
                    <a:pt x="232" y="679"/>
                    <a:pt x="504" y="702"/>
                    <a:pt x="780" y="702"/>
                  </a:cubicBezTo>
                  <a:cubicBezTo>
                    <a:pt x="1055" y="702"/>
                    <a:pt x="1333" y="679"/>
                    <a:pt x="1576" y="656"/>
                  </a:cubicBezTo>
                  <a:cubicBezTo>
                    <a:pt x="1599" y="401"/>
                    <a:pt x="1437" y="169"/>
                    <a:pt x="1206" y="76"/>
                  </a:cubicBezTo>
                  <a:cubicBezTo>
                    <a:pt x="1112" y="24"/>
                    <a:pt x="1003" y="0"/>
                    <a:pt x="894" y="0"/>
                  </a:cubicBezTo>
                  <a:close/>
                </a:path>
              </a:pathLst>
            </a:custGeom>
            <a:solidFill>
              <a:srgbClr val="F3D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58"/>
            <p:cNvSpPr/>
            <p:nvPr/>
          </p:nvSpPr>
          <p:spPr>
            <a:xfrm>
              <a:off x="1743237" y="2280234"/>
              <a:ext cx="67518" cy="67410"/>
            </a:xfrm>
            <a:custGeom>
              <a:avLst/>
              <a:gdLst/>
              <a:ahLst/>
              <a:cxnLst/>
              <a:rect l="l" t="t" r="r" b="b"/>
              <a:pathLst>
                <a:path w="812" h="812" extrusionOk="0">
                  <a:moveTo>
                    <a:pt x="418" y="0"/>
                  </a:moveTo>
                  <a:cubicBezTo>
                    <a:pt x="186" y="0"/>
                    <a:pt x="1" y="162"/>
                    <a:pt x="1" y="394"/>
                  </a:cubicBezTo>
                  <a:cubicBezTo>
                    <a:pt x="1" y="626"/>
                    <a:pt x="186" y="811"/>
                    <a:pt x="418" y="811"/>
                  </a:cubicBezTo>
                  <a:cubicBezTo>
                    <a:pt x="650" y="811"/>
                    <a:pt x="812" y="626"/>
                    <a:pt x="812" y="394"/>
                  </a:cubicBezTo>
                  <a:cubicBezTo>
                    <a:pt x="812" y="186"/>
                    <a:pt x="650" y="0"/>
                    <a:pt x="418" y="0"/>
                  </a:cubicBezTo>
                  <a:close/>
                </a:path>
              </a:pathLst>
            </a:custGeom>
            <a:solidFill>
              <a:srgbClr val="F3D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58"/>
            <p:cNvSpPr/>
            <p:nvPr/>
          </p:nvSpPr>
          <p:spPr>
            <a:xfrm>
              <a:off x="3146144" y="1478368"/>
              <a:ext cx="585875" cy="763761"/>
            </a:xfrm>
            <a:custGeom>
              <a:avLst/>
              <a:gdLst/>
              <a:ahLst/>
              <a:cxnLst/>
              <a:rect l="l" t="t" r="r" b="b"/>
              <a:pathLst>
                <a:path w="7046" h="9200" extrusionOk="0">
                  <a:moveTo>
                    <a:pt x="1211" y="1"/>
                  </a:moveTo>
                  <a:cubicBezTo>
                    <a:pt x="797" y="1"/>
                    <a:pt x="436" y="196"/>
                    <a:pt x="278" y="737"/>
                  </a:cubicBezTo>
                  <a:cubicBezTo>
                    <a:pt x="0" y="1664"/>
                    <a:pt x="440" y="2707"/>
                    <a:pt x="834" y="3541"/>
                  </a:cubicBezTo>
                  <a:cubicBezTo>
                    <a:pt x="1275" y="4514"/>
                    <a:pt x="1877" y="5488"/>
                    <a:pt x="2434" y="6415"/>
                  </a:cubicBezTo>
                  <a:cubicBezTo>
                    <a:pt x="2781" y="6971"/>
                    <a:pt x="3129" y="7550"/>
                    <a:pt x="3546" y="8060"/>
                  </a:cubicBezTo>
                  <a:cubicBezTo>
                    <a:pt x="3917" y="8501"/>
                    <a:pt x="4450" y="9149"/>
                    <a:pt x="5076" y="9196"/>
                  </a:cubicBezTo>
                  <a:cubicBezTo>
                    <a:pt x="5102" y="9198"/>
                    <a:pt x="5128" y="9200"/>
                    <a:pt x="5154" y="9200"/>
                  </a:cubicBezTo>
                  <a:cubicBezTo>
                    <a:pt x="5586" y="9200"/>
                    <a:pt x="5967" y="8848"/>
                    <a:pt x="6142" y="8454"/>
                  </a:cubicBezTo>
                  <a:cubicBezTo>
                    <a:pt x="7045" y="6484"/>
                    <a:pt x="5655" y="4005"/>
                    <a:pt x="4519" y="2429"/>
                  </a:cubicBezTo>
                  <a:cubicBezTo>
                    <a:pt x="3917" y="1571"/>
                    <a:pt x="3129" y="760"/>
                    <a:pt x="2179" y="273"/>
                  </a:cubicBezTo>
                  <a:cubicBezTo>
                    <a:pt x="1869" y="113"/>
                    <a:pt x="1524" y="1"/>
                    <a:pt x="1211" y="1"/>
                  </a:cubicBezTo>
                  <a:close/>
                </a:path>
              </a:pathLst>
            </a:custGeom>
            <a:solidFill>
              <a:srgbClr val="476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58"/>
            <p:cNvSpPr/>
            <p:nvPr/>
          </p:nvSpPr>
          <p:spPr>
            <a:xfrm>
              <a:off x="2573822" y="1606796"/>
              <a:ext cx="959717" cy="879404"/>
            </a:xfrm>
            <a:custGeom>
              <a:avLst/>
              <a:gdLst/>
              <a:ahLst/>
              <a:cxnLst/>
              <a:rect l="l" t="t" r="r" b="b"/>
              <a:pathLst>
                <a:path w="11542" h="10593" extrusionOk="0">
                  <a:moveTo>
                    <a:pt x="7347" y="1"/>
                  </a:moveTo>
                  <a:cubicBezTo>
                    <a:pt x="7347" y="1"/>
                    <a:pt x="5609" y="2249"/>
                    <a:pt x="4009" y="3964"/>
                  </a:cubicBezTo>
                  <a:cubicBezTo>
                    <a:pt x="2691" y="5348"/>
                    <a:pt x="999" y="6898"/>
                    <a:pt x="332" y="6898"/>
                  </a:cubicBezTo>
                  <a:cubicBezTo>
                    <a:pt x="296" y="6898"/>
                    <a:pt x="262" y="6894"/>
                    <a:pt x="232" y="6884"/>
                  </a:cubicBezTo>
                  <a:cubicBezTo>
                    <a:pt x="232" y="6884"/>
                    <a:pt x="231" y="6884"/>
                    <a:pt x="231" y="6884"/>
                  </a:cubicBezTo>
                  <a:cubicBezTo>
                    <a:pt x="161" y="6884"/>
                    <a:pt x="0" y="9920"/>
                    <a:pt x="0" y="9920"/>
                  </a:cubicBezTo>
                  <a:lnTo>
                    <a:pt x="2967" y="10592"/>
                  </a:lnTo>
                  <a:cubicBezTo>
                    <a:pt x="3801" y="10013"/>
                    <a:pt x="4936" y="9271"/>
                    <a:pt x="5794" y="8761"/>
                  </a:cubicBezTo>
                  <a:cubicBezTo>
                    <a:pt x="7347" y="7811"/>
                    <a:pt x="11541" y="7185"/>
                    <a:pt x="11541" y="7185"/>
                  </a:cubicBezTo>
                  <a:cubicBezTo>
                    <a:pt x="11541" y="7185"/>
                    <a:pt x="10591" y="6351"/>
                    <a:pt x="9177" y="4219"/>
                  </a:cubicBezTo>
                  <a:cubicBezTo>
                    <a:pt x="7764" y="2110"/>
                    <a:pt x="7347" y="1"/>
                    <a:pt x="73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58"/>
            <p:cNvSpPr/>
            <p:nvPr/>
          </p:nvSpPr>
          <p:spPr>
            <a:xfrm>
              <a:off x="2408104" y="2176296"/>
              <a:ext cx="412424" cy="381382"/>
            </a:xfrm>
            <a:custGeom>
              <a:avLst/>
              <a:gdLst/>
              <a:ahLst/>
              <a:cxnLst/>
              <a:rect l="l" t="t" r="r" b="b"/>
              <a:pathLst>
                <a:path w="4960" h="4594" extrusionOk="0">
                  <a:moveTo>
                    <a:pt x="2225" y="1"/>
                  </a:moveTo>
                  <a:cubicBezTo>
                    <a:pt x="2132" y="70"/>
                    <a:pt x="2063" y="94"/>
                    <a:pt x="2063" y="94"/>
                  </a:cubicBezTo>
                  <a:cubicBezTo>
                    <a:pt x="1136" y="534"/>
                    <a:pt x="0" y="1924"/>
                    <a:pt x="1066" y="3477"/>
                  </a:cubicBezTo>
                  <a:cubicBezTo>
                    <a:pt x="1689" y="4412"/>
                    <a:pt x="2581" y="4594"/>
                    <a:pt x="3180" y="4594"/>
                  </a:cubicBezTo>
                  <a:cubicBezTo>
                    <a:pt x="3561" y="4594"/>
                    <a:pt x="3824" y="4520"/>
                    <a:pt x="3824" y="4520"/>
                  </a:cubicBezTo>
                  <a:cubicBezTo>
                    <a:pt x="3824" y="4520"/>
                    <a:pt x="4287" y="4172"/>
                    <a:pt x="4960" y="3732"/>
                  </a:cubicBezTo>
                  <a:cubicBezTo>
                    <a:pt x="4172" y="3384"/>
                    <a:pt x="3453" y="2898"/>
                    <a:pt x="2920" y="2226"/>
                  </a:cubicBezTo>
                  <a:cubicBezTo>
                    <a:pt x="2433" y="1600"/>
                    <a:pt x="2155" y="812"/>
                    <a:pt x="2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58"/>
            <p:cNvSpPr/>
            <p:nvPr/>
          </p:nvSpPr>
          <p:spPr>
            <a:xfrm>
              <a:off x="3146144" y="1478368"/>
              <a:ext cx="585875" cy="763761"/>
            </a:xfrm>
            <a:custGeom>
              <a:avLst/>
              <a:gdLst/>
              <a:ahLst/>
              <a:cxnLst/>
              <a:rect l="l" t="t" r="r" b="b"/>
              <a:pathLst>
                <a:path w="7046" h="9200" extrusionOk="0">
                  <a:moveTo>
                    <a:pt x="1206" y="1"/>
                  </a:moveTo>
                  <a:cubicBezTo>
                    <a:pt x="797" y="1"/>
                    <a:pt x="436" y="196"/>
                    <a:pt x="278" y="737"/>
                  </a:cubicBezTo>
                  <a:cubicBezTo>
                    <a:pt x="0" y="1664"/>
                    <a:pt x="417" y="2707"/>
                    <a:pt x="811" y="3541"/>
                  </a:cubicBezTo>
                  <a:cubicBezTo>
                    <a:pt x="904" y="3750"/>
                    <a:pt x="1020" y="3935"/>
                    <a:pt x="1113" y="4144"/>
                  </a:cubicBezTo>
                  <a:cubicBezTo>
                    <a:pt x="1113" y="4144"/>
                    <a:pt x="2410" y="4306"/>
                    <a:pt x="2851" y="5047"/>
                  </a:cubicBezTo>
                  <a:cubicBezTo>
                    <a:pt x="2967" y="5210"/>
                    <a:pt x="2758" y="6901"/>
                    <a:pt x="2758" y="6901"/>
                  </a:cubicBezTo>
                  <a:cubicBezTo>
                    <a:pt x="2990" y="7295"/>
                    <a:pt x="3245" y="7689"/>
                    <a:pt x="3546" y="8060"/>
                  </a:cubicBezTo>
                  <a:cubicBezTo>
                    <a:pt x="3917" y="8501"/>
                    <a:pt x="4450" y="9149"/>
                    <a:pt x="5076" y="9196"/>
                  </a:cubicBezTo>
                  <a:cubicBezTo>
                    <a:pt x="5102" y="9198"/>
                    <a:pt x="5128" y="9200"/>
                    <a:pt x="5154" y="9200"/>
                  </a:cubicBezTo>
                  <a:cubicBezTo>
                    <a:pt x="5586" y="9200"/>
                    <a:pt x="5967" y="8848"/>
                    <a:pt x="6142" y="8454"/>
                  </a:cubicBezTo>
                  <a:cubicBezTo>
                    <a:pt x="7045" y="6484"/>
                    <a:pt x="5655" y="4005"/>
                    <a:pt x="4519" y="2429"/>
                  </a:cubicBezTo>
                  <a:cubicBezTo>
                    <a:pt x="3894" y="1571"/>
                    <a:pt x="3106" y="760"/>
                    <a:pt x="2155" y="273"/>
                  </a:cubicBezTo>
                  <a:cubicBezTo>
                    <a:pt x="1856" y="113"/>
                    <a:pt x="1517" y="1"/>
                    <a:pt x="1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58"/>
            <p:cNvSpPr/>
            <p:nvPr/>
          </p:nvSpPr>
          <p:spPr>
            <a:xfrm>
              <a:off x="3238606" y="1759714"/>
              <a:ext cx="264084" cy="291640"/>
            </a:xfrm>
            <a:custGeom>
              <a:avLst/>
              <a:gdLst/>
              <a:ahLst/>
              <a:cxnLst/>
              <a:rect l="l" t="t" r="r" b="b"/>
              <a:pathLst>
                <a:path w="3176" h="3513" extrusionOk="0">
                  <a:moveTo>
                    <a:pt x="2147" y="1"/>
                  </a:moveTo>
                  <a:cubicBezTo>
                    <a:pt x="2081" y="1"/>
                    <a:pt x="2013" y="12"/>
                    <a:pt x="1947" y="36"/>
                  </a:cubicBezTo>
                  <a:lnTo>
                    <a:pt x="1" y="755"/>
                  </a:lnTo>
                  <a:cubicBezTo>
                    <a:pt x="418" y="1519"/>
                    <a:pt x="881" y="2284"/>
                    <a:pt x="1322" y="3026"/>
                  </a:cubicBezTo>
                  <a:cubicBezTo>
                    <a:pt x="1437" y="3188"/>
                    <a:pt x="1530" y="3350"/>
                    <a:pt x="1646" y="3512"/>
                  </a:cubicBezTo>
                  <a:lnTo>
                    <a:pt x="3037" y="1543"/>
                  </a:lnTo>
                  <a:cubicBezTo>
                    <a:pt x="3176" y="1334"/>
                    <a:pt x="3176" y="1056"/>
                    <a:pt x="3037" y="870"/>
                  </a:cubicBezTo>
                  <a:lnTo>
                    <a:pt x="2643" y="268"/>
                  </a:lnTo>
                  <a:cubicBezTo>
                    <a:pt x="2522" y="96"/>
                    <a:pt x="2338" y="1"/>
                    <a:pt x="2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58"/>
            <p:cNvSpPr/>
            <p:nvPr/>
          </p:nvSpPr>
          <p:spPr>
            <a:xfrm>
              <a:off x="3402412" y="1742032"/>
              <a:ext cx="119570" cy="140051"/>
            </a:xfrm>
            <a:custGeom>
              <a:avLst/>
              <a:gdLst/>
              <a:ahLst/>
              <a:cxnLst/>
              <a:rect l="l" t="t" r="r" b="b"/>
              <a:pathLst>
                <a:path w="1438" h="1687" extrusionOk="0">
                  <a:moveTo>
                    <a:pt x="224" y="0"/>
                  </a:moveTo>
                  <a:cubicBezTo>
                    <a:pt x="215" y="0"/>
                    <a:pt x="209" y="6"/>
                    <a:pt x="209" y="17"/>
                  </a:cubicBezTo>
                  <a:cubicBezTo>
                    <a:pt x="70" y="133"/>
                    <a:pt x="0" y="342"/>
                    <a:pt x="24" y="574"/>
                  </a:cubicBezTo>
                  <a:cubicBezTo>
                    <a:pt x="70" y="991"/>
                    <a:pt x="348" y="1362"/>
                    <a:pt x="765" y="1570"/>
                  </a:cubicBezTo>
                  <a:cubicBezTo>
                    <a:pt x="881" y="1616"/>
                    <a:pt x="1043" y="1686"/>
                    <a:pt x="1206" y="1686"/>
                  </a:cubicBezTo>
                  <a:cubicBezTo>
                    <a:pt x="1275" y="1686"/>
                    <a:pt x="1345" y="1663"/>
                    <a:pt x="1391" y="1640"/>
                  </a:cubicBezTo>
                  <a:cubicBezTo>
                    <a:pt x="1414" y="1640"/>
                    <a:pt x="1437" y="1616"/>
                    <a:pt x="1414" y="1593"/>
                  </a:cubicBezTo>
                  <a:cubicBezTo>
                    <a:pt x="1414" y="1570"/>
                    <a:pt x="1391" y="1570"/>
                    <a:pt x="1368" y="1570"/>
                  </a:cubicBezTo>
                  <a:cubicBezTo>
                    <a:pt x="1313" y="1590"/>
                    <a:pt x="1255" y="1599"/>
                    <a:pt x="1196" y="1599"/>
                  </a:cubicBezTo>
                  <a:cubicBezTo>
                    <a:pt x="1055" y="1599"/>
                    <a:pt x="910" y="1550"/>
                    <a:pt x="812" y="1501"/>
                  </a:cubicBezTo>
                  <a:cubicBezTo>
                    <a:pt x="394" y="1292"/>
                    <a:pt x="139" y="944"/>
                    <a:pt x="93" y="574"/>
                  </a:cubicBezTo>
                  <a:cubicBezTo>
                    <a:pt x="70" y="365"/>
                    <a:pt x="139" y="180"/>
                    <a:pt x="255" y="64"/>
                  </a:cubicBezTo>
                  <a:cubicBezTo>
                    <a:pt x="255" y="64"/>
                    <a:pt x="255" y="41"/>
                    <a:pt x="255" y="17"/>
                  </a:cubicBezTo>
                  <a:cubicBezTo>
                    <a:pt x="244" y="6"/>
                    <a:pt x="232"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58"/>
            <p:cNvSpPr/>
            <p:nvPr/>
          </p:nvSpPr>
          <p:spPr>
            <a:xfrm>
              <a:off x="2390726" y="2634221"/>
              <a:ext cx="96454" cy="96300"/>
            </a:xfrm>
            <a:custGeom>
              <a:avLst/>
              <a:gdLst/>
              <a:ahLst/>
              <a:cxnLst/>
              <a:rect l="l" t="t" r="r" b="b"/>
              <a:pathLst>
                <a:path w="1160" h="1160" extrusionOk="0">
                  <a:moveTo>
                    <a:pt x="580" y="0"/>
                  </a:moveTo>
                  <a:cubicBezTo>
                    <a:pt x="255" y="0"/>
                    <a:pt x="0" y="255"/>
                    <a:pt x="0" y="580"/>
                  </a:cubicBezTo>
                  <a:cubicBezTo>
                    <a:pt x="0" y="904"/>
                    <a:pt x="255" y="1159"/>
                    <a:pt x="580" y="1159"/>
                  </a:cubicBezTo>
                  <a:cubicBezTo>
                    <a:pt x="904" y="1159"/>
                    <a:pt x="1159" y="904"/>
                    <a:pt x="1159" y="580"/>
                  </a:cubicBezTo>
                  <a:cubicBezTo>
                    <a:pt x="1159" y="255"/>
                    <a:pt x="904" y="0"/>
                    <a:pt x="5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58"/>
            <p:cNvSpPr/>
            <p:nvPr/>
          </p:nvSpPr>
          <p:spPr>
            <a:xfrm flipH="1">
              <a:off x="1144046" y="3325011"/>
              <a:ext cx="299877" cy="331967"/>
            </a:xfrm>
            <a:custGeom>
              <a:avLst/>
              <a:gdLst/>
              <a:ahLst/>
              <a:cxnLst/>
              <a:rect l="l" t="t" r="r" b="b"/>
              <a:pathLst>
                <a:path w="5841" h="6467" extrusionOk="0">
                  <a:moveTo>
                    <a:pt x="2781" y="1"/>
                  </a:moveTo>
                  <a:lnTo>
                    <a:pt x="2503" y="2897"/>
                  </a:lnTo>
                  <a:lnTo>
                    <a:pt x="0" y="3384"/>
                  </a:lnTo>
                  <a:lnTo>
                    <a:pt x="2016" y="3987"/>
                  </a:lnTo>
                  <a:lnTo>
                    <a:pt x="1599" y="6466"/>
                  </a:lnTo>
                  <a:lnTo>
                    <a:pt x="2943" y="4172"/>
                  </a:lnTo>
                  <a:lnTo>
                    <a:pt x="4450" y="6304"/>
                  </a:lnTo>
                  <a:lnTo>
                    <a:pt x="3731" y="3871"/>
                  </a:lnTo>
                  <a:lnTo>
                    <a:pt x="5840" y="2828"/>
                  </a:lnTo>
                  <a:lnTo>
                    <a:pt x="3384" y="2897"/>
                  </a:lnTo>
                  <a:lnTo>
                    <a:pt x="27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58"/>
            <p:cNvSpPr/>
            <p:nvPr/>
          </p:nvSpPr>
          <p:spPr>
            <a:xfrm>
              <a:off x="2604562" y="3148034"/>
              <a:ext cx="9211" cy="213215"/>
            </a:xfrm>
            <a:custGeom>
              <a:avLst/>
              <a:gdLst/>
              <a:ahLst/>
              <a:cxnLst/>
              <a:rect l="l" t="t" r="r" b="b"/>
              <a:pathLst>
                <a:path w="47" h="1088" extrusionOk="0">
                  <a:moveTo>
                    <a:pt x="19" y="0"/>
                  </a:moveTo>
                  <a:cubicBezTo>
                    <a:pt x="10" y="0"/>
                    <a:pt x="0" y="10"/>
                    <a:pt x="0" y="19"/>
                  </a:cubicBezTo>
                  <a:lnTo>
                    <a:pt x="0" y="1060"/>
                  </a:lnTo>
                  <a:cubicBezTo>
                    <a:pt x="0" y="1078"/>
                    <a:pt x="10" y="1087"/>
                    <a:pt x="19" y="1087"/>
                  </a:cubicBezTo>
                  <a:cubicBezTo>
                    <a:pt x="37" y="1087"/>
                    <a:pt x="47" y="1078"/>
                    <a:pt x="47" y="1060"/>
                  </a:cubicBezTo>
                  <a:lnTo>
                    <a:pt x="47" y="19"/>
                  </a:lnTo>
                  <a:cubicBezTo>
                    <a:pt x="47" y="10"/>
                    <a:pt x="37" y="0"/>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58"/>
            <p:cNvSpPr/>
            <p:nvPr/>
          </p:nvSpPr>
          <p:spPr>
            <a:xfrm>
              <a:off x="2502464" y="3249936"/>
              <a:ext cx="213215" cy="9407"/>
            </a:xfrm>
            <a:custGeom>
              <a:avLst/>
              <a:gdLst/>
              <a:ahLst/>
              <a:cxnLst/>
              <a:rect l="l" t="t" r="r" b="b"/>
              <a:pathLst>
                <a:path w="1088" h="48" extrusionOk="0">
                  <a:moveTo>
                    <a:pt x="20" y="1"/>
                  </a:moveTo>
                  <a:cubicBezTo>
                    <a:pt x="10" y="1"/>
                    <a:pt x="1" y="10"/>
                    <a:pt x="1" y="19"/>
                  </a:cubicBezTo>
                  <a:cubicBezTo>
                    <a:pt x="1" y="38"/>
                    <a:pt x="10" y="47"/>
                    <a:pt x="20" y="47"/>
                  </a:cubicBezTo>
                  <a:lnTo>
                    <a:pt x="1060" y="47"/>
                  </a:lnTo>
                  <a:cubicBezTo>
                    <a:pt x="1079" y="47"/>
                    <a:pt x="1088" y="38"/>
                    <a:pt x="1088" y="19"/>
                  </a:cubicBezTo>
                  <a:cubicBezTo>
                    <a:pt x="1088" y="10"/>
                    <a:pt x="1079" y="1"/>
                    <a:pt x="1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58"/>
            <p:cNvSpPr/>
            <p:nvPr/>
          </p:nvSpPr>
          <p:spPr>
            <a:xfrm>
              <a:off x="2558902" y="3199377"/>
              <a:ext cx="96809" cy="108959"/>
            </a:xfrm>
            <a:custGeom>
              <a:avLst/>
              <a:gdLst/>
              <a:ahLst/>
              <a:cxnLst/>
              <a:rect l="l" t="t" r="r" b="b"/>
              <a:pathLst>
                <a:path w="494" h="556" extrusionOk="0">
                  <a:moveTo>
                    <a:pt x="29" y="1"/>
                  </a:moveTo>
                  <a:cubicBezTo>
                    <a:pt x="22" y="1"/>
                    <a:pt x="15" y="3"/>
                    <a:pt x="10" y="8"/>
                  </a:cubicBezTo>
                  <a:cubicBezTo>
                    <a:pt x="1" y="17"/>
                    <a:pt x="1" y="36"/>
                    <a:pt x="10" y="45"/>
                  </a:cubicBezTo>
                  <a:lnTo>
                    <a:pt x="447" y="547"/>
                  </a:lnTo>
                  <a:cubicBezTo>
                    <a:pt x="447" y="556"/>
                    <a:pt x="456" y="556"/>
                    <a:pt x="465" y="556"/>
                  </a:cubicBezTo>
                  <a:cubicBezTo>
                    <a:pt x="465" y="556"/>
                    <a:pt x="475" y="556"/>
                    <a:pt x="475" y="547"/>
                  </a:cubicBezTo>
                  <a:cubicBezTo>
                    <a:pt x="493" y="537"/>
                    <a:pt x="493" y="528"/>
                    <a:pt x="484" y="519"/>
                  </a:cubicBezTo>
                  <a:lnTo>
                    <a:pt x="47" y="8"/>
                  </a:lnTo>
                  <a:cubicBezTo>
                    <a:pt x="43" y="3"/>
                    <a:pt x="36"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58"/>
            <p:cNvSpPr/>
            <p:nvPr/>
          </p:nvSpPr>
          <p:spPr>
            <a:xfrm>
              <a:off x="2555374" y="3201533"/>
              <a:ext cx="102100" cy="105040"/>
            </a:xfrm>
            <a:custGeom>
              <a:avLst/>
              <a:gdLst/>
              <a:ahLst/>
              <a:cxnLst/>
              <a:rect l="l" t="t" r="r" b="b"/>
              <a:pathLst>
                <a:path w="521" h="536" extrusionOk="0">
                  <a:moveTo>
                    <a:pt x="496" y="0"/>
                  </a:moveTo>
                  <a:cubicBezTo>
                    <a:pt x="488" y="0"/>
                    <a:pt x="480" y="5"/>
                    <a:pt x="474" y="15"/>
                  </a:cubicBezTo>
                  <a:lnTo>
                    <a:pt x="10" y="489"/>
                  </a:lnTo>
                  <a:cubicBezTo>
                    <a:pt x="0" y="499"/>
                    <a:pt x="10" y="517"/>
                    <a:pt x="19" y="526"/>
                  </a:cubicBezTo>
                  <a:cubicBezTo>
                    <a:pt x="19" y="536"/>
                    <a:pt x="28" y="536"/>
                    <a:pt x="28" y="536"/>
                  </a:cubicBezTo>
                  <a:cubicBezTo>
                    <a:pt x="38" y="536"/>
                    <a:pt x="47" y="536"/>
                    <a:pt x="47" y="526"/>
                  </a:cubicBezTo>
                  <a:lnTo>
                    <a:pt x="511" y="43"/>
                  </a:lnTo>
                  <a:cubicBezTo>
                    <a:pt x="521" y="34"/>
                    <a:pt x="521" y="15"/>
                    <a:pt x="511" y="6"/>
                  </a:cubicBezTo>
                  <a:cubicBezTo>
                    <a:pt x="508" y="2"/>
                    <a:pt x="502" y="0"/>
                    <a:pt x="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58"/>
            <p:cNvSpPr/>
            <p:nvPr/>
          </p:nvSpPr>
          <p:spPr>
            <a:xfrm>
              <a:off x="1447212" y="2668859"/>
              <a:ext cx="9211" cy="213215"/>
            </a:xfrm>
            <a:custGeom>
              <a:avLst/>
              <a:gdLst/>
              <a:ahLst/>
              <a:cxnLst/>
              <a:rect l="l" t="t" r="r" b="b"/>
              <a:pathLst>
                <a:path w="47" h="1088" extrusionOk="0">
                  <a:moveTo>
                    <a:pt x="19" y="0"/>
                  </a:moveTo>
                  <a:cubicBezTo>
                    <a:pt x="10" y="0"/>
                    <a:pt x="0" y="10"/>
                    <a:pt x="0" y="19"/>
                  </a:cubicBezTo>
                  <a:lnTo>
                    <a:pt x="0" y="1060"/>
                  </a:lnTo>
                  <a:cubicBezTo>
                    <a:pt x="0" y="1078"/>
                    <a:pt x="10" y="1087"/>
                    <a:pt x="19" y="1087"/>
                  </a:cubicBezTo>
                  <a:cubicBezTo>
                    <a:pt x="37" y="1087"/>
                    <a:pt x="47" y="1078"/>
                    <a:pt x="47" y="1060"/>
                  </a:cubicBezTo>
                  <a:lnTo>
                    <a:pt x="47" y="19"/>
                  </a:lnTo>
                  <a:cubicBezTo>
                    <a:pt x="47" y="10"/>
                    <a:pt x="37" y="0"/>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58"/>
            <p:cNvSpPr/>
            <p:nvPr/>
          </p:nvSpPr>
          <p:spPr>
            <a:xfrm>
              <a:off x="1345114" y="2770761"/>
              <a:ext cx="213215" cy="9407"/>
            </a:xfrm>
            <a:custGeom>
              <a:avLst/>
              <a:gdLst/>
              <a:ahLst/>
              <a:cxnLst/>
              <a:rect l="l" t="t" r="r" b="b"/>
              <a:pathLst>
                <a:path w="1088" h="48" extrusionOk="0">
                  <a:moveTo>
                    <a:pt x="20" y="1"/>
                  </a:moveTo>
                  <a:cubicBezTo>
                    <a:pt x="10" y="1"/>
                    <a:pt x="1" y="10"/>
                    <a:pt x="1" y="19"/>
                  </a:cubicBezTo>
                  <a:cubicBezTo>
                    <a:pt x="1" y="38"/>
                    <a:pt x="10" y="47"/>
                    <a:pt x="20" y="47"/>
                  </a:cubicBezTo>
                  <a:lnTo>
                    <a:pt x="1060" y="47"/>
                  </a:lnTo>
                  <a:cubicBezTo>
                    <a:pt x="1079" y="47"/>
                    <a:pt x="1088" y="38"/>
                    <a:pt x="1088" y="19"/>
                  </a:cubicBezTo>
                  <a:cubicBezTo>
                    <a:pt x="1088" y="10"/>
                    <a:pt x="1079" y="1"/>
                    <a:pt x="1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58"/>
            <p:cNvSpPr/>
            <p:nvPr/>
          </p:nvSpPr>
          <p:spPr>
            <a:xfrm>
              <a:off x="1401552" y="2720202"/>
              <a:ext cx="96809" cy="108959"/>
            </a:xfrm>
            <a:custGeom>
              <a:avLst/>
              <a:gdLst/>
              <a:ahLst/>
              <a:cxnLst/>
              <a:rect l="l" t="t" r="r" b="b"/>
              <a:pathLst>
                <a:path w="494" h="556" extrusionOk="0">
                  <a:moveTo>
                    <a:pt x="29" y="1"/>
                  </a:moveTo>
                  <a:cubicBezTo>
                    <a:pt x="22" y="1"/>
                    <a:pt x="15" y="3"/>
                    <a:pt x="10" y="8"/>
                  </a:cubicBezTo>
                  <a:cubicBezTo>
                    <a:pt x="1" y="17"/>
                    <a:pt x="1" y="36"/>
                    <a:pt x="10" y="45"/>
                  </a:cubicBezTo>
                  <a:lnTo>
                    <a:pt x="447" y="547"/>
                  </a:lnTo>
                  <a:cubicBezTo>
                    <a:pt x="447" y="556"/>
                    <a:pt x="456" y="556"/>
                    <a:pt x="465" y="556"/>
                  </a:cubicBezTo>
                  <a:cubicBezTo>
                    <a:pt x="465" y="556"/>
                    <a:pt x="475" y="556"/>
                    <a:pt x="475" y="547"/>
                  </a:cubicBezTo>
                  <a:cubicBezTo>
                    <a:pt x="493" y="537"/>
                    <a:pt x="493" y="528"/>
                    <a:pt x="484" y="519"/>
                  </a:cubicBezTo>
                  <a:lnTo>
                    <a:pt x="47" y="8"/>
                  </a:lnTo>
                  <a:cubicBezTo>
                    <a:pt x="43" y="3"/>
                    <a:pt x="36"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58"/>
            <p:cNvSpPr/>
            <p:nvPr/>
          </p:nvSpPr>
          <p:spPr>
            <a:xfrm>
              <a:off x="1398024" y="2722358"/>
              <a:ext cx="102100" cy="105040"/>
            </a:xfrm>
            <a:custGeom>
              <a:avLst/>
              <a:gdLst/>
              <a:ahLst/>
              <a:cxnLst/>
              <a:rect l="l" t="t" r="r" b="b"/>
              <a:pathLst>
                <a:path w="521" h="536" extrusionOk="0">
                  <a:moveTo>
                    <a:pt x="496" y="0"/>
                  </a:moveTo>
                  <a:cubicBezTo>
                    <a:pt x="488" y="0"/>
                    <a:pt x="480" y="5"/>
                    <a:pt x="474" y="15"/>
                  </a:cubicBezTo>
                  <a:lnTo>
                    <a:pt x="10" y="489"/>
                  </a:lnTo>
                  <a:cubicBezTo>
                    <a:pt x="0" y="499"/>
                    <a:pt x="10" y="517"/>
                    <a:pt x="19" y="526"/>
                  </a:cubicBezTo>
                  <a:cubicBezTo>
                    <a:pt x="19" y="536"/>
                    <a:pt x="28" y="536"/>
                    <a:pt x="28" y="536"/>
                  </a:cubicBezTo>
                  <a:cubicBezTo>
                    <a:pt x="38" y="536"/>
                    <a:pt x="47" y="536"/>
                    <a:pt x="47" y="526"/>
                  </a:cubicBezTo>
                  <a:lnTo>
                    <a:pt x="511" y="43"/>
                  </a:lnTo>
                  <a:cubicBezTo>
                    <a:pt x="521" y="34"/>
                    <a:pt x="521" y="15"/>
                    <a:pt x="511" y="6"/>
                  </a:cubicBezTo>
                  <a:cubicBezTo>
                    <a:pt x="508" y="2"/>
                    <a:pt x="502" y="0"/>
                    <a:pt x="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58"/>
            <p:cNvSpPr/>
            <p:nvPr/>
          </p:nvSpPr>
          <p:spPr>
            <a:xfrm flipH="1">
              <a:off x="2555372" y="1715261"/>
              <a:ext cx="213927" cy="236822"/>
            </a:xfrm>
            <a:custGeom>
              <a:avLst/>
              <a:gdLst/>
              <a:ahLst/>
              <a:cxnLst/>
              <a:rect l="l" t="t" r="r" b="b"/>
              <a:pathLst>
                <a:path w="5841" h="6467" extrusionOk="0">
                  <a:moveTo>
                    <a:pt x="2781" y="1"/>
                  </a:moveTo>
                  <a:lnTo>
                    <a:pt x="2503" y="2897"/>
                  </a:lnTo>
                  <a:lnTo>
                    <a:pt x="0" y="3384"/>
                  </a:lnTo>
                  <a:lnTo>
                    <a:pt x="2016" y="3987"/>
                  </a:lnTo>
                  <a:lnTo>
                    <a:pt x="1599" y="6466"/>
                  </a:lnTo>
                  <a:lnTo>
                    <a:pt x="2943" y="4172"/>
                  </a:lnTo>
                  <a:lnTo>
                    <a:pt x="4450" y="6304"/>
                  </a:lnTo>
                  <a:lnTo>
                    <a:pt x="3731" y="3871"/>
                  </a:lnTo>
                  <a:lnTo>
                    <a:pt x="5840" y="2828"/>
                  </a:lnTo>
                  <a:lnTo>
                    <a:pt x="3384" y="2897"/>
                  </a:lnTo>
                  <a:lnTo>
                    <a:pt x="27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Day for the Elimination of Violence against Women by Slidesgo">
  <a:themeElements>
    <a:clrScheme name="Simple Light">
      <a:dk1>
        <a:srgbClr val="000000"/>
      </a:dk1>
      <a:lt1>
        <a:srgbClr val="FFFFFF"/>
      </a:lt1>
      <a:dk2>
        <a:srgbClr val="3B3068"/>
      </a:dk2>
      <a:lt2>
        <a:srgbClr val="614E8D"/>
      </a:lt2>
      <a:accent1>
        <a:srgbClr val="FE8C34"/>
      </a:accent1>
      <a:accent2>
        <a:srgbClr val="D36318"/>
      </a:accent2>
      <a:accent3>
        <a:srgbClr val="FFE0E5"/>
      </a:accent3>
      <a:accent4>
        <a:srgbClr val="FFA799"/>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627</TotalTime>
  <Words>519</Words>
  <Application>Microsoft Office PowerPoint</Application>
  <PresentationFormat>Apresentação na tela (16:9)</PresentationFormat>
  <Paragraphs>90</Paragraphs>
  <Slides>13</Slides>
  <Notes>13</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13</vt:i4>
      </vt:variant>
    </vt:vector>
  </HeadingPairs>
  <TitlesOfParts>
    <vt:vector size="17" baseType="lpstr">
      <vt:lpstr>Rubik</vt:lpstr>
      <vt:lpstr>Arial</vt:lpstr>
      <vt:lpstr>Chewy</vt:lpstr>
      <vt:lpstr>International Day for the Elimination of Violence against Women by Slidesgo</vt:lpstr>
      <vt:lpstr>PROJETO JAVA – BLOCO 1  API EM SISTEMAS  DE APLICATIVOS PARA DENUNCIAS</vt:lpstr>
      <vt:lpstr>ANTES DO CÓDIGO</vt:lpstr>
      <vt:lpstr>CONTEXTUALIZANDO</vt:lpstr>
      <vt:lpstr>BACKGROUND</vt:lpstr>
      <vt:lpstr>INTRODUCTION</vt:lpstr>
      <vt:lpstr>CAUSES OF VIOLENCE</vt:lpstr>
      <vt:lpstr>OUR GOALS</vt:lpstr>
      <vt:lpstr>—MALLIKA NAWAL</vt:lpstr>
      <vt:lpstr>API EM JAVA</vt:lpstr>
      <vt:lpstr>STATISTICS</vt:lpstr>
      <vt:lpstr>A PICTURE ALWAYS REINFORCES THE CONCEPT</vt:lpstr>
      <vt:lpstr>TYPES OF VIOLENCE AGAINST WOMEN</vt:lpstr>
      <vt:lpstr>DOMESTIC VIOLENCE CYCLE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DAY FOR THE ELIMINATION OF VIOLENCE AGAINST WOMEN</dc:title>
  <dc:creator>Usuario</dc:creator>
  <cp:lastModifiedBy>usuario</cp:lastModifiedBy>
  <cp:revision>41</cp:revision>
  <dcterms:modified xsi:type="dcterms:W3CDTF">2021-12-19T19:00:02Z</dcterms:modified>
</cp:coreProperties>
</file>