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8fdcf59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8fdcf5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45600" y="1822750"/>
            <a:ext cx="4127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CÓDIGO DE AJUDA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Ideia: API com vínculo para aplicativos parceiros (como Uber, Ifood, Instagram e etc) para </a:t>
            </a:r>
            <a:r>
              <a:rPr lang="pt-BR"/>
              <a:t>denúncia</a:t>
            </a:r>
            <a:r>
              <a:rPr lang="pt-BR"/>
              <a:t> de atos de abuso contra a mulher.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146913" y="8545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CÓDIGO DE AJUDA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2918263" y="1552055"/>
            <a:ext cx="4160100" cy="630600"/>
            <a:chOff x="2918263" y="1552055"/>
            <a:chExt cx="4160100" cy="630600"/>
          </a:xfrm>
        </p:grpSpPr>
        <p:cxnSp>
          <p:nvCxnSpPr>
            <p:cNvPr id="96" name="Google Shape;96;p14"/>
            <p:cNvCxnSpPr>
              <a:stCxn id="92" idx="2"/>
              <a:endCxn id="97" idx="0"/>
            </p:cNvCxnSpPr>
            <p:nvPr/>
          </p:nvCxnSpPr>
          <p:spPr>
            <a:xfrm rot="5400000">
              <a:off x="3579613" y="890705"/>
              <a:ext cx="630600" cy="19533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4"/>
            <p:cNvCxnSpPr>
              <a:stCxn id="92" idx="2"/>
              <a:endCxn id="99" idx="0"/>
            </p:cNvCxnSpPr>
            <p:nvPr/>
          </p:nvCxnSpPr>
          <p:spPr>
            <a:xfrm flipH="1" rot="-5400000">
              <a:off x="5659663" y="763955"/>
              <a:ext cx="630600" cy="22068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4"/>
          <p:cNvSpPr/>
          <p:nvPr/>
        </p:nvSpPr>
        <p:spPr>
          <a:xfrm>
            <a:off x="2193505" y="2119176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193500" y="2182637"/>
            <a:ext cx="1449300" cy="59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2195175" y="2284325"/>
            <a:ext cx="1449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um software link dentro de outros apps para que a mulheres pudesse denunciar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352266" y="2119176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353700" y="2182625"/>
            <a:ext cx="1449300" cy="59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719325" y="110852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Diretor de engenharia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354075" y="2297084"/>
            <a:ext cx="14490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pessoas seriam direcionada para chat online, orientação ou para contato com a polícia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352306" y="350806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352275" y="3574575"/>
            <a:ext cx="1449300" cy="5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354075" y="3508075"/>
            <a:ext cx="14490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Parceria com apps para tornar o projeto acessível mas ainda camuflado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918937" y="2798999"/>
            <a:ext cx="1500" cy="69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7076187" y="2798999"/>
            <a:ext cx="1500" cy="69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2193531" y="34919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193500" y="3558425"/>
            <a:ext cx="1449300" cy="5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4294967295" type="body"/>
          </p:nvPr>
        </p:nvSpPr>
        <p:spPr>
          <a:xfrm>
            <a:off x="2193675" y="3551075"/>
            <a:ext cx="14490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Perguntas mascaradas para que o abusador não desconfie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616200" y="1017800"/>
            <a:ext cx="1911600" cy="33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3742500" y="1016825"/>
            <a:ext cx="1659000" cy="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Pessoa clica no ícone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669025" y="1853950"/>
            <a:ext cx="1587600" cy="154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9155500" y="123600"/>
            <a:ext cx="1777800" cy="18111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3616200" y="1714375"/>
            <a:ext cx="1911600" cy="39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4294967295" type="body"/>
          </p:nvPr>
        </p:nvSpPr>
        <p:spPr>
          <a:xfrm>
            <a:off x="3706800" y="1615813"/>
            <a:ext cx="1777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[Título] "Faça seu pedido"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616200" y="3339084"/>
            <a:ext cx="19116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4294967295" type="body"/>
          </p:nvPr>
        </p:nvSpPr>
        <p:spPr>
          <a:xfrm>
            <a:off x="3660350" y="3337813"/>
            <a:ext cx="1824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[vermelho] "Seu pedido está a caminho" (viatura)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616200" y="4157850"/>
            <a:ext cx="1911600" cy="74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4294967295" type="body"/>
          </p:nvPr>
        </p:nvSpPr>
        <p:spPr>
          <a:xfrm>
            <a:off x="3660350" y="4109950"/>
            <a:ext cx="18243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[amarelo] "Você será direcionado para um atendente" (envia para o centro de ajuda online)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3639900" y="2465325"/>
            <a:ext cx="1911600" cy="52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058263" y="2787425"/>
            <a:ext cx="275700" cy="15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457850" y="2787425"/>
            <a:ext cx="275700" cy="15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857438" y="2787425"/>
            <a:ext cx="275700" cy="15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706800" y="2378700"/>
            <a:ext cx="17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Inserir tabela de cores para indicar urgência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 flipH="1">
            <a:off x="4570950" y="2140100"/>
            <a:ext cx="21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4572000" y="1369188"/>
            <a:ext cx="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/>
          <p:nvPr/>
        </p:nvCxnSpPr>
        <p:spPr>
          <a:xfrm flipH="1">
            <a:off x="4570950" y="2993025"/>
            <a:ext cx="21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 flipH="1">
            <a:off x="4570950" y="3831675"/>
            <a:ext cx="21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 flipH="1">
            <a:off x="4571900" y="4932525"/>
            <a:ext cx="12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</a:t>
            </a:r>
            <a:r>
              <a:rPr lang="pt-BR"/>
              <a:t> de decisão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972000" y="1017800"/>
            <a:ext cx="1200000" cy="10494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695175" y="4645350"/>
            <a:ext cx="1753500" cy="39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4294967295" type="body"/>
          </p:nvPr>
        </p:nvSpPr>
        <p:spPr>
          <a:xfrm>
            <a:off x="3735150" y="4546950"/>
            <a:ext cx="1673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"Digite aqui seu contato" (envio de orientações por e-mail/telefone)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679250" y="1296200"/>
            <a:ext cx="530100" cy="492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372875" y="2267663"/>
            <a:ext cx="398400" cy="3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4570050" y="746675"/>
            <a:ext cx="3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6"/>
          <p:cNvSpPr txBox="1"/>
          <p:nvPr>
            <p:ph idx="4294967295" type="body"/>
          </p:nvPr>
        </p:nvSpPr>
        <p:spPr>
          <a:xfrm>
            <a:off x="4039659" y="1182740"/>
            <a:ext cx="1092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[verde]</a:t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"Você quer falar com um atendente agora?" (opções</a:t>
            </a:r>
            <a:r>
              <a:rPr b="1" lang="pt-BR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972000" y="2904663"/>
            <a:ext cx="1200000" cy="947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4025859" y="3143778"/>
            <a:ext cx="1092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“Deseja registrar o seu pedido?”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679250" y="3093675"/>
            <a:ext cx="530100" cy="492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716600" y="1296200"/>
            <a:ext cx="17535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4294967295" type="body"/>
          </p:nvPr>
        </p:nvSpPr>
        <p:spPr>
          <a:xfrm>
            <a:off x="6756650" y="1296200"/>
            <a:ext cx="1673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(direciona contato para alguém ligar para ela)</a:t>
            </a:r>
            <a:endParaRPr b="1"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716600" y="3093675"/>
            <a:ext cx="17535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body"/>
          </p:nvPr>
        </p:nvSpPr>
        <p:spPr>
          <a:xfrm>
            <a:off x="6770450" y="3093675"/>
            <a:ext cx="1673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(visualização de orientações em tela)</a:t>
            </a:r>
            <a:endParaRPr b="1"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765125" y="1396250"/>
            <a:ext cx="39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745100" y="3186075"/>
            <a:ext cx="39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372725" y="2306213"/>
            <a:ext cx="39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4570050" y="2035025"/>
            <a:ext cx="3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4570050" y="2682925"/>
            <a:ext cx="3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4569975" y="3852375"/>
            <a:ext cx="3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/>
          <p:nvPr/>
        </p:nvSpPr>
        <p:spPr>
          <a:xfrm>
            <a:off x="4386600" y="4070588"/>
            <a:ext cx="398400" cy="3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386600" y="4112900"/>
            <a:ext cx="39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>
            <a:off x="4584300" y="4420700"/>
            <a:ext cx="30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 flipH="1" rot="10800000">
            <a:off x="6244275" y="1537700"/>
            <a:ext cx="4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/>
          <p:nvPr/>
        </p:nvCxnSpPr>
        <p:spPr>
          <a:xfrm flipH="1" rot="10800000">
            <a:off x="6244275" y="3335175"/>
            <a:ext cx="4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/>
          <p:nvPr/>
        </p:nvCxnSpPr>
        <p:spPr>
          <a:xfrm flipH="1" rot="10800000">
            <a:off x="5186900" y="1537700"/>
            <a:ext cx="4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/>
          <p:nvPr/>
        </p:nvCxnSpPr>
        <p:spPr>
          <a:xfrm flipH="1" rot="10800000">
            <a:off x="5206925" y="3335175"/>
            <a:ext cx="4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4" name="Google Shape;174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05.09.</a:t>
            </a:r>
            <a:r>
              <a:rPr lang="pt-BR" sz="1600">
                <a:solidFill>
                  <a:schemeClr val="lt1"/>
                </a:solidFill>
              </a:rPr>
              <a:t>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77" name="Google Shape;177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0" name="Google Shape;180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17</a:t>
            </a:r>
            <a:r>
              <a:rPr lang="pt-BR" sz="1600">
                <a:solidFill>
                  <a:schemeClr val="lt1"/>
                </a:solidFill>
              </a:rPr>
              <a:t>.09.XX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83" name="Google Shape;183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86" name="Google Shape;186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13.10.XX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9" name="Google Shape;18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92" name="Google Shape;192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2</a:t>
            </a:r>
            <a:r>
              <a:rPr lang="pt-BR" sz="1600">
                <a:solidFill>
                  <a:schemeClr val="lt1"/>
                </a:solidFill>
              </a:rPr>
              <a:t>0.10.XX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95" name="Google Shape;195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198" name="Google Shape;198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01</a:t>
            </a:r>
            <a:r>
              <a:rPr lang="pt-BR" sz="1600">
                <a:solidFill>
                  <a:schemeClr val="lt1"/>
                </a:solidFill>
              </a:rPr>
              <a:t>.11.XX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0" name="Google Shape;200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01" name="Google Shape;201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assinantes premium</a:t>
            </a:r>
            <a:endParaRPr/>
          </a:p>
        </p:txBody>
      </p:sp>
      <p:sp>
        <p:nvSpPr>
          <p:cNvPr id="210" name="Google Shape;21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Digite seu texto aqui Digite seu texto aqui Digite seu texto aqui Digite seu texto aqui Digite seu texto aqui Digite seu texto aqui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desafios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Expandir o público-alvo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 Digite seu texto aqui</a:t>
            </a:r>
            <a:r>
              <a:rPr lang="pt-BR" sz="1600"/>
              <a:t>. </a:t>
            </a:r>
            <a:endParaRPr sz="1600"/>
          </a:p>
        </p:txBody>
      </p:sp>
      <p:sp>
        <p:nvSpPr>
          <p:cNvPr id="219" name="Google Shape;219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1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Ativos por até 30 dias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pt-BR" sz="1600"/>
              <a:t>Digite seu texto aqui Digite seu texto aqui</a:t>
            </a:r>
            <a:endParaRPr sz="1600"/>
          </a:p>
        </p:txBody>
      </p:sp>
      <p:sp>
        <p:nvSpPr>
          <p:cNvPr id="222" name="Google Shape;222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Desafio </a:t>
            </a:r>
            <a:r>
              <a:rPr lang="pt-B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1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Aumentar a conversão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Digite seu texto aqui Digite seu texto aqui Digite seu texto aqui Digite seu texto aqui Digite seu texto aqui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36" name="Google Shape;236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248" name="Google Shape;24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de XX% nas vendas</a:t>
            </a:r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50" name="Google Shape;250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1" name="Google Shape;251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61" name="Google Shape;261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2" name="Google Shape;262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1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