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8" r:id="rId2"/>
    <p:sldId id="262" r:id="rId3"/>
    <p:sldId id="275" r:id="rId4"/>
    <p:sldId id="277" r:id="rId5"/>
    <p:sldId id="278" r:id="rId6"/>
  </p:sldIdLst>
  <p:sldSz cx="9144000" cy="5143500" type="screen16x9"/>
  <p:notesSz cx="6858000" cy="9144000"/>
  <p:embeddedFontLst>
    <p:embeddedFont>
      <p:font typeface="Franklin Gothic Medium Cond" panose="020B0606030402020204" pitchFamily="34" charset="0"/>
      <p:regular r:id="rId8"/>
    </p:embeddedFont>
    <p:embeddedFont>
      <p:font typeface="Raleway SemiBold" panose="020B0604020202020204" charset="0"/>
      <p:regular r:id="rId9"/>
      <p:bold r:id="rId10"/>
      <p:italic r:id="rId11"/>
      <p:boldItalic r:id="rId12"/>
    </p:embeddedFon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527FB-46C4-472E-A171-E368C7F39127}">
  <a:tblStyle styleId="{87A527FB-46C4-472E-A171-E368C7F39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920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1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6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Franklin Gothic Medium Cond" panose="020B0606030402020204" pitchFamily="34" charset="0"/>
              </a:rPr>
              <a:t>HELLO!</a:t>
            </a:r>
            <a:endParaRPr sz="7200" dirty="0">
              <a:latin typeface="Franklin Gothic Medium Cond" panose="020B0606030402020204" pitchFamily="3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Nós somos a ope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Sistema de Proteção Individual e Coletiva contra o </a:t>
            </a:r>
            <a:r>
              <a:rPr lang="pt-BR" dirty="0" smtClean="0"/>
              <a:t>COVID-19</a:t>
            </a:r>
            <a:endParaRPr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7" y="-332490"/>
            <a:ext cx="4762500" cy="3590925"/>
          </a:xfrm>
          <a:prstGeom prst="rect">
            <a:avLst/>
          </a:prstGeom>
        </p:spPr>
      </p:pic>
      <p:grpSp>
        <p:nvGrpSpPr>
          <p:cNvPr id="28" name="Google Shape;597;p17"/>
          <p:cNvGrpSpPr/>
          <p:nvPr/>
        </p:nvGrpSpPr>
        <p:grpSpPr>
          <a:xfrm>
            <a:off x="5615769" y="1411318"/>
            <a:ext cx="2928488" cy="3139481"/>
            <a:chOff x="2183550" y="65875"/>
            <a:chExt cx="4483981" cy="4807045"/>
          </a:xfrm>
        </p:grpSpPr>
        <p:sp>
          <p:nvSpPr>
            <p:cNvPr id="29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7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8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1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9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3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tângulo 4"/>
          <p:cNvSpPr/>
          <p:nvPr/>
        </p:nvSpPr>
        <p:spPr>
          <a:xfrm>
            <a:off x="8243156" y="4552649"/>
            <a:ext cx="930012" cy="59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>
                <a:solidFill>
                  <a:schemeClr val="accent1"/>
                </a:solidFill>
              </a:rPr>
              <a:t>O que somos?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Nasceu da problemática do </a:t>
            </a:r>
            <a:r>
              <a:rPr lang="pt-BR" dirty="0" err="1" smtClean="0"/>
              <a:t>Covid</a:t>
            </a:r>
            <a:r>
              <a:rPr lang="pt-BR" dirty="0" smtClean="0"/>
              <a:t>-, para modificar a análise de dados da saúde lobal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38392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371962" cy="3803332"/>
            <a:chOff x="2152750" y="190500"/>
            <a:chExt cx="4222341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4154">
            <a:off x="5096327" y="1583164"/>
            <a:ext cx="565120" cy="4261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410899" y="4523168"/>
            <a:ext cx="78105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bg1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project</a:t>
            </a:r>
            <a:endParaRPr sz="3000" dirty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Show and explain your web, app or software projects using these gadget templates</a:t>
            </a:r>
            <a:r>
              <a:rPr lang="en" sz="2400" dirty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  <a:solidFill>
            <a:schemeClr val="tx1">
              <a:lumMod val="75000"/>
            </a:schemeClr>
          </a:solidFill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8649025" y="4633647"/>
            <a:ext cx="523900" cy="512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tx2"/>
            </a:gs>
            <a:gs pos="100000">
              <a:schemeClr val="tx2"/>
            </a:gs>
          </a:gsLst>
          <a:lin ang="16200038" scaled="0"/>
        </a:gra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 dirty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Show and explain your web, app or software projects using these gadget templates</a:t>
            </a:r>
            <a:r>
              <a:rPr lang="en" sz="2400" dirty="0">
                <a:solidFill>
                  <a:schemeClr val="lt1"/>
                </a:solidFill>
              </a:rPr>
              <a:t>.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847619" y="4528662"/>
            <a:ext cx="266700" cy="58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Aluma dúvida?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@fernandoocst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user@mail.me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8640468" y="4636750"/>
            <a:ext cx="503532" cy="50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93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Franklin Gothic Medium Cond</vt:lpstr>
      <vt:lpstr>Raleway SemiBold</vt:lpstr>
      <vt:lpstr>Barlow Light</vt:lpstr>
      <vt:lpstr>Barlow</vt:lpstr>
      <vt:lpstr>Calibri</vt:lpstr>
      <vt:lpstr>Arial</vt:lpstr>
      <vt:lpstr>Gaoler template</vt:lpstr>
      <vt:lpstr>HELLO!</vt:lpstr>
      <vt:lpstr>O que somos?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</cp:lastModifiedBy>
  <cp:revision>8</cp:revision>
  <dcterms:modified xsi:type="dcterms:W3CDTF">2020-05-23T18:46:31Z</dcterms:modified>
</cp:coreProperties>
</file>