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4"/>
  </p:notesMasterIdLst>
  <p:handoutMasterIdLst>
    <p:handoutMasterId r:id="rId15"/>
  </p:handoutMasterIdLst>
  <p:sldIdLst>
    <p:sldId id="256" r:id="rId5"/>
    <p:sldId id="277" r:id="rId6"/>
    <p:sldId id="279" r:id="rId7"/>
    <p:sldId id="280" r:id="rId8"/>
    <p:sldId id="281" r:id="rId9"/>
    <p:sldId id="282" r:id="rId10"/>
    <p:sldId id="283" r:id="rId11"/>
    <p:sldId id="284" r:id="rId12"/>
    <p:sldId id="285" r:id="rId13"/>
  </p:sldIdLst>
  <p:sldSz cx="12192000" cy="6858000"/>
  <p:notesSz cx="6858000" cy="9144000"/>
  <p:defaultTextStyle>
    <a:defPPr rtl="0">
      <a:defRPr lang="pt-b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105" d="100"/>
          <a:sy n="105" d="100"/>
        </p:scale>
        <p:origin x="774"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9" d="100"/>
          <a:sy n="99" d="100"/>
        </p:scale>
        <p:origin x="357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1"/>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7777D35-62E0-4ADA-A544-0FF8CE93EFA3}" type="datetime1">
              <a:rPr lang="pt-BR" noProof="1" smtClean="0"/>
              <a:t>08/05/2024</a:t>
            </a:fld>
            <a:endParaRPr lang="pt-BR" noProof="1"/>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1"/>
          </a:p>
        </p:txBody>
      </p:sp>
      <p:sp>
        <p:nvSpPr>
          <p:cNvPr id="5" name="Espaço Reservado para o Número do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pt-BR" noProof="1" dirty="0" smtClean="0"/>
              <a:t>‹nº›</a:t>
            </a:fld>
            <a:endParaRPr lang="pt-BR" noProof="1"/>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1"/>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0F727BD-530A-46F6-89AA-0169182CFF12}" type="datetime1">
              <a:rPr lang="pt-BR" noProof="1" smtClean="0"/>
              <a:t>08/05/2024</a:t>
            </a:fld>
            <a:endParaRPr lang="pt-BR" noProof="1"/>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noProof="1"/>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1"/>
              <a:t>Clique para editar o texto Mestre</a:t>
            </a:r>
          </a:p>
          <a:p>
            <a:pPr lvl="1" rtl="0"/>
            <a:r>
              <a:rPr lang="pt-BR" noProof="1"/>
              <a:t>Segundo nível</a:t>
            </a:r>
          </a:p>
          <a:p>
            <a:pPr lvl="2" rtl="0"/>
            <a:r>
              <a:rPr lang="pt-BR" noProof="1"/>
              <a:t>Terceiro nível</a:t>
            </a:r>
          </a:p>
          <a:p>
            <a:pPr lvl="3" rtl="0"/>
            <a:r>
              <a:rPr lang="pt-BR" noProof="1"/>
              <a:t>Quarto nível</a:t>
            </a:r>
          </a:p>
          <a:p>
            <a:pPr lvl="4" rtl="0"/>
            <a:r>
              <a:rPr lang="pt-BR" noProof="1"/>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1"/>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725628-3A68-42F4-BA86-981817953149}" type="slidenum">
              <a:rPr lang="pt-BR" noProof="1" dirty="0" smtClean="0"/>
              <a:t>‹nº›</a:t>
            </a:fld>
            <a:endParaRPr lang="pt-BR" noProof="1"/>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noProof="1"/>
          </a:p>
        </p:txBody>
      </p:sp>
      <p:sp>
        <p:nvSpPr>
          <p:cNvPr id="4" name="Espaço Reservado para o Número do Slide 3"/>
          <p:cNvSpPr>
            <a:spLocks noGrp="1"/>
          </p:cNvSpPr>
          <p:nvPr>
            <p:ph type="sldNum" sz="quarter" idx="10"/>
          </p:nvPr>
        </p:nvSpPr>
        <p:spPr/>
        <p:txBody>
          <a:bodyPr rtlCol="0"/>
          <a:lstStyle/>
          <a:p>
            <a:pPr rtl="0"/>
            <a:fld id="{4B725628-3A68-42F4-BA86-981817953149}" type="slidenum">
              <a:rPr lang="pt-BR" noProof="1" smtClean="0"/>
              <a:t>1</a:t>
            </a:fld>
            <a:endParaRPr lang="pt-BR" noProof="1"/>
          </a:p>
        </p:txBody>
      </p:sp>
    </p:spTree>
    <p:extLst>
      <p:ext uri="{BB962C8B-B14F-4D97-AF65-F5344CB8AC3E}">
        <p14:creationId xmlns:p14="http://schemas.microsoft.com/office/powerpoint/2010/main" val="385925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noProof="1"/>
          </a:p>
        </p:txBody>
      </p:sp>
      <p:sp>
        <p:nvSpPr>
          <p:cNvPr id="4" name="Espaço Reservado para o Número do Slide 3"/>
          <p:cNvSpPr>
            <a:spLocks noGrp="1"/>
          </p:cNvSpPr>
          <p:nvPr>
            <p:ph type="sldNum" sz="quarter" idx="10"/>
          </p:nvPr>
        </p:nvSpPr>
        <p:spPr/>
        <p:txBody>
          <a:bodyPr rtlCol="0"/>
          <a:lstStyle/>
          <a:p>
            <a:pPr rtl="0"/>
            <a:fld id="{4B725628-3A68-42F4-BA86-981817953149}" type="slidenum">
              <a:rPr lang="pt-BR" noProof="1" smtClean="0"/>
              <a:t>2</a:t>
            </a:fld>
            <a:endParaRPr lang="pt-BR" noProof="1"/>
          </a:p>
        </p:txBody>
      </p:sp>
    </p:spTree>
    <p:extLst>
      <p:ext uri="{BB962C8B-B14F-4D97-AF65-F5344CB8AC3E}">
        <p14:creationId xmlns:p14="http://schemas.microsoft.com/office/powerpoint/2010/main" val="3959845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noProof="1"/>
          </a:p>
        </p:txBody>
      </p:sp>
      <p:sp>
        <p:nvSpPr>
          <p:cNvPr id="4" name="Espaço Reservado para o Número do Slide 3"/>
          <p:cNvSpPr>
            <a:spLocks noGrp="1"/>
          </p:cNvSpPr>
          <p:nvPr>
            <p:ph type="sldNum" sz="quarter" idx="10"/>
          </p:nvPr>
        </p:nvSpPr>
        <p:spPr/>
        <p:txBody>
          <a:bodyPr rtlCol="0"/>
          <a:lstStyle/>
          <a:p>
            <a:pPr rtl="0"/>
            <a:fld id="{4B725628-3A68-42F4-BA86-981817953149}" type="slidenum">
              <a:rPr lang="pt-BR" noProof="1" smtClean="0"/>
              <a:t>3</a:t>
            </a:fld>
            <a:endParaRPr lang="pt-BR" noProof="1"/>
          </a:p>
        </p:txBody>
      </p:sp>
    </p:spTree>
    <p:extLst>
      <p:ext uri="{BB962C8B-B14F-4D97-AF65-F5344CB8AC3E}">
        <p14:creationId xmlns:p14="http://schemas.microsoft.com/office/powerpoint/2010/main" val="2549446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noProof="1"/>
          </a:p>
        </p:txBody>
      </p:sp>
      <p:sp>
        <p:nvSpPr>
          <p:cNvPr id="4" name="Espaço Reservado para o Número do Slide 3"/>
          <p:cNvSpPr>
            <a:spLocks noGrp="1"/>
          </p:cNvSpPr>
          <p:nvPr>
            <p:ph type="sldNum" sz="quarter" idx="10"/>
          </p:nvPr>
        </p:nvSpPr>
        <p:spPr/>
        <p:txBody>
          <a:bodyPr rtlCol="0"/>
          <a:lstStyle/>
          <a:p>
            <a:pPr rtl="0"/>
            <a:fld id="{4B725628-3A68-42F4-BA86-981817953149}" type="slidenum">
              <a:rPr lang="pt-BR" noProof="1" smtClean="0"/>
              <a:t>4</a:t>
            </a:fld>
            <a:endParaRPr lang="pt-BR" noProof="1"/>
          </a:p>
        </p:txBody>
      </p:sp>
    </p:spTree>
    <p:extLst>
      <p:ext uri="{BB962C8B-B14F-4D97-AF65-F5344CB8AC3E}">
        <p14:creationId xmlns:p14="http://schemas.microsoft.com/office/powerpoint/2010/main" val="1880387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noProof="1"/>
          </a:p>
        </p:txBody>
      </p:sp>
      <p:sp>
        <p:nvSpPr>
          <p:cNvPr id="4" name="Espaço Reservado para o Número do Slide 3"/>
          <p:cNvSpPr>
            <a:spLocks noGrp="1"/>
          </p:cNvSpPr>
          <p:nvPr>
            <p:ph type="sldNum" sz="quarter" idx="10"/>
          </p:nvPr>
        </p:nvSpPr>
        <p:spPr/>
        <p:txBody>
          <a:bodyPr rtlCol="0"/>
          <a:lstStyle/>
          <a:p>
            <a:pPr rtl="0"/>
            <a:fld id="{4B725628-3A68-42F4-BA86-981817953149}" type="slidenum">
              <a:rPr lang="pt-BR" noProof="1" smtClean="0"/>
              <a:t>5</a:t>
            </a:fld>
            <a:endParaRPr lang="pt-BR" noProof="1"/>
          </a:p>
        </p:txBody>
      </p:sp>
    </p:spTree>
    <p:extLst>
      <p:ext uri="{BB962C8B-B14F-4D97-AF65-F5344CB8AC3E}">
        <p14:creationId xmlns:p14="http://schemas.microsoft.com/office/powerpoint/2010/main" val="2717301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noProof="1"/>
          </a:p>
        </p:txBody>
      </p:sp>
      <p:sp>
        <p:nvSpPr>
          <p:cNvPr id="4" name="Espaço Reservado para o Número do Slide 3"/>
          <p:cNvSpPr>
            <a:spLocks noGrp="1"/>
          </p:cNvSpPr>
          <p:nvPr>
            <p:ph type="sldNum" sz="quarter" idx="10"/>
          </p:nvPr>
        </p:nvSpPr>
        <p:spPr/>
        <p:txBody>
          <a:bodyPr rtlCol="0"/>
          <a:lstStyle/>
          <a:p>
            <a:pPr rtl="0"/>
            <a:fld id="{4B725628-3A68-42F4-BA86-981817953149}" type="slidenum">
              <a:rPr lang="pt-BR" noProof="1" smtClean="0"/>
              <a:t>6</a:t>
            </a:fld>
            <a:endParaRPr lang="pt-BR" noProof="1"/>
          </a:p>
        </p:txBody>
      </p:sp>
    </p:spTree>
    <p:extLst>
      <p:ext uri="{BB962C8B-B14F-4D97-AF65-F5344CB8AC3E}">
        <p14:creationId xmlns:p14="http://schemas.microsoft.com/office/powerpoint/2010/main" val="1262334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noProof="1"/>
          </a:p>
        </p:txBody>
      </p:sp>
      <p:sp>
        <p:nvSpPr>
          <p:cNvPr id="4" name="Espaço Reservado para o Número do Slide 3"/>
          <p:cNvSpPr>
            <a:spLocks noGrp="1"/>
          </p:cNvSpPr>
          <p:nvPr>
            <p:ph type="sldNum" sz="quarter" idx="10"/>
          </p:nvPr>
        </p:nvSpPr>
        <p:spPr/>
        <p:txBody>
          <a:bodyPr rtlCol="0"/>
          <a:lstStyle/>
          <a:p>
            <a:pPr rtl="0"/>
            <a:fld id="{4B725628-3A68-42F4-BA86-981817953149}" type="slidenum">
              <a:rPr lang="pt-BR" noProof="1" smtClean="0"/>
              <a:t>7</a:t>
            </a:fld>
            <a:endParaRPr lang="pt-BR" noProof="1"/>
          </a:p>
        </p:txBody>
      </p:sp>
    </p:spTree>
    <p:extLst>
      <p:ext uri="{BB962C8B-B14F-4D97-AF65-F5344CB8AC3E}">
        <p14:creationId xmlns:p14="http://schemas.microsoft.com/office/powerpoint/2010/main" val="3913238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noProof="1"/>
          </a:p>
        </p:txBody>
      </p:sp>
      <p:sp>
        <p:nvSpPr>
          <p:cNvPr id="4" name="Espaço Reservado para o Número do Slide 3"/>
          <p:cNvSpPr>
            <a:spLocks noGrp="1"/>
          </p:cNvSpPr>
          <p:nvPr>
            <p:ph type="sldNum" sz="quarter" idx="10"/>
          </p:nvPr>
        </p:nvSpPr>
        <p:spPr/>
        <p:txBody>
          <a:bodyPr rtlCol="0"/>
          <a:lstStyle/>
          <a:p>
            <a:pPr rtl="0"/>
            <a:fld id="{4B725628-3A68-42F4-BA86-981817953149}" type="slidenum">
              <a:rPr lang="pt-BR" noProof="1" smtClean="0"/>
              <a:t>8</a:t>
            </a:fld>
            <a:endParaRPr lang="pt-BR" noProof="1"/>
          </a:p>
        </p:txBody>
      </p:sp>
    </p:spTree>
    <p:extLst>
      <p:ext uri="{BB962C8B-B14F-4D97-AF65-F5344CB8AC3E}">
        <p14:creationId xmlns:p14="http://schemas.microsoft.com/office/powerpoint/2010/main" val="931115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noProof="1"/>
          </a:p>
        </p:txBody>
      </p:sp>
      <p:sp>
        <p:nvSpPr>
          <p:cNvPr id="4" name="Espaço Reservado para o Número do Slide 3"/>
          <p:cNvSpPr>
            <a:spLocks noGrp="1"/>
          </p:cNvSpPr>
          <p:nvPr>
            <p:ph type="sldNum" sz="quarter" idx="10"/>
          </p:nvPr>
        </p:nvSpPr>
        <p:spPr/>
        <p:txBody>
          <a:bodyPr rtlCol="0"/>
          <a:lstStyle/>
          <a:p>
            <a:pPr rtl="0"/>
            <a:fld id="{4B725628-3A68-42F4-BA86-981817953149}" type="slidenum">
              <a:rPr lang="pt-BR" noProof="1" smtClean="0"/>
              <a:t>9</a:t>
            </a:fld>
            <a:endParaRPr lang="pt-BR" noProof="1"/>
          </a:p>
        </p:txBody>
      </p:sp>
    </p:spTree>
    <p:extLst>
      <p:ext uri="{BB962C8B-B14F-4D97-AF65-F5344CB8AC3E}">
        <p14:creationId xmlns:p14="http://schemas.microsoft.com/office/powerpoint/2010/main" val="3271451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0" name="Retângulo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hasCustomPrompt="1"/>
          </p:nvPr>
        </p:nvSpPr>
        <p:spPr>
          <a:xfrm>
            <a:off x="457200" y="4960137"/>
            <a:ext cx="7772400" cy="1463040"/>
          </a:xfrm>
        </p:spPr>
        <p:txBody>
          <a:bodyPr rtlCol="0" anchor="ctr">
            <a:normAutofit/>
          </a:bodyPr>
          <a:lstStyle>
            <a:lvl1pPr algn="r">
              <a:defRPr sz="5000" spc="200" baseline="0"/>
            </a:lvl1pPr>
          </a:lstStyle>
          <a:p>
            <a:pPr rtl="0"/>
            <a:r>
              <a:rPr lang="pt-BR" noProof="1"/>
              <a:t>Clique para editar o estilo de título Mestre</a:t>
            </a:r>
          </a:p>
        </p:txBody>
      </p:sp>
      <p:sp>
        <p:nvSpPr>
          <p:cNvPr id="3" name="Subtítulo 2"/>
          <p:cNvSpPr>
            <a:spLocks noGrp="1"/>
          </p:cNvSpPr>
          <p:nvPr>
            <p:ph type="subTitle" idx="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pt-BR" noProof="1"/>
              <a:t>Clique para editar o estilo do subtítulo Mestre</a:t>
            </a:r>
          </a:p>
        </p:txBody>
      </p:sp>
      <p:sp>
        <p:nvSpPr>
          <p:cNvPr id="4" name="Espaço Reservado para Data 3"/>
          <p:cNvSpPr>
            <a:spLocks noGrp="1"/>
          </p:cNvSpPr>
          <p:nvPr>
            <p:ph type="dt" sz="half" idx="10"/>
          </p:nvPr>
        </p:nvSpPr>
        <p:spPr/>
        <p:txBody>
          <a:bodyPr rtlCol="0"/>
          <a:lstStyle>
            <a:lvl1pPr algn="l">
              <a:defRPr/>
            </a:lvl1pPr>
          </a:lstStyle>
          <a:p>
            <a:pPr rtl="0"/>
            <a:fld id="{58BA592B-0EA4-40D4-A1E4-71971A215A20}" type="datetime1">
              <a:rPr lang="pt-BR" noProof="1" smtClean="0"/>
              <a:t>08/05/2024</a:t>
            </a:fld>
            <a:endParaRPr lang="pt-BR" noProof="1"/>
          </a:p>
        </p:txBody>
      </p:sp>
      <p:sp>
        <p:nvSpPr>
          <p:cNvPr id="5" name="Espaço Reservado para Rodapé 4"/>
          <p:cNvSpPr>
            <a:spLocks noGrp="1"/>
          </p:cNvSpPr>
          <p:nvPr>
            <p:ph type="ftr" sz="quarter" idx="11"/>
          </p:nvPr>
        </p:nvSpPr>
        <p:spPr/>
        <p:txBody>
          <a:bodyPr rtlCol="0"/>
          <a:lstStyle/>
          <a:p>
            <a:pPr rtl="0"/>
            <a:endParaRPr lang="pt-BR" noProof="1"/>
          </a:p>
        </p:txBody>
      </p:sp>
      <p:sp>
        <p:nvSpPr>
          <p:cNvPr id="6" name="Espaço Reservado para o Número do Slide 5"/>
          <p:cNvSpPr>
            <a:spLocks noGrp="1"/>
          </p:cNvSpPr>
          <p:nvPr>
            <p:ph type="sldNum" sz="quarter" idx="12"/>
          </p:nvPr>
        </p:nvSpPr>
        <p:spPr/>
        <p:txBody>
          <a:bodyPr rtlCol="0"/>
          <a:lstStyle/>
          <a:p>
            <a:pPr rtl="0"/>
            <a:fld id="{4FAB73BC-B049-4115-A692-8D63A059BFB8}" type="slidenum">
              <a:rPr lang="pt-BR" noProof="1" dirty="0" smtClean="0"/>
              <a:t>‹nº›</a:t>
            </a:fld>
            <a:endParaRPr lang="pt-BR" noProof="1"/>
          </a:p>
        </p:txBody>
      </p:sp>
      <p:cxnSp>
        <p:nvCxnSpPr>
          <p:cNvPr id="8" name="Conector Reto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pt-BR" noProof="1"/>
              <a:t>Clique para editar o estilo de título Mestre</a:t>
            </a:r>
          </a:p>
        </p:txBody>
      </p:sp>
      <p:sp>
        <p:nvSpPr>
          <p:cNvPr id="3" name="Espaço reservado para texto vertical 2"/>
          <p:cNvSpPr>
            <a:spLocks noGrp="1"/>
          </p:cNvSpPr>
          <p:nvPr>
            <p:ph type="body" orient="vert" idx="1" hasCustomPrompt="1"/>
          </p:nvPr>
        </p:nvSpPr>
        <p:spPr/>
        <p:txBody>
          <a:bodyPr vert="eaVert" rtlCol="0"/>
          <a:lstStyle/>
          <a:p>
            <a:pPr lvl="0" rtl="0"/>
            <a:r>
              <a:rPr lang="pt-BR" noProof="1"/>
              <a:t>Clique para editar o texto Mestre</a:t>
            </a:r>
          </a:p>
          <a:p>
            <a:pPr lvl="1" rtl="0"/>
            <a:r>
              <a:rPr lang="pt-BR" noProof="1"/>
              <a:t>Segundo nível</a:t>
            </a:r>
          </a:p>
          <a:p>
            <a:pPr lvl="2" rtl="0"/>
            <a:r>
              <a:rPr lang="pt-BR" noProof="1"/>
              <a:t>Terceiro nível</a:t>
            </a:r>
          </a:p>
          <a:p>
            <a:pPr lvl="3" rtl="0"/>
            <a:r>
              <a:rPr lang="pt-BR" noProof="1"/>
              <a:t>Quarto nível</a:t>
            </a:r>
          </a:p>
          <a:p>
            <a:pPr lvl="4" rtl="0"/>
            <a:r>
              <a:rPr lang="pt-BR" noProof="1"/>
              <a:t>Quinto nível</a:t>
            </a:r>
          </a:p>
        </p:txBody>
      </p:sp>
      <p:sp>
        <p:nvSpPr>
          <p:cNvPr id="4" name="Espaço Reservado para Data 3"/>
          <p:cNvSpPr>
            <a:spLocks noGrp="1"/>
          </p:cNvSpPr>
          <p:nvPr>
            <p:ph type="dt" sz="half" idx="10"/>
          </p:nvPr>
        </p:nvSpPr>
        <p:spPr/>
        <p:txBody>
          <a:bodyPr rtlCol="0"/>
          <a:lstStyle/>
          <a:p>
            <a:pPr rtl="0"/>
            <a:fld id="{E5D014EE-1076-4685-AE78-7B1C143CD568}" type="datetime1">
              <a:rPr lang="pt-BR" noProof="1" smtClean="0"/>
              <a:t>08/05/2024</a:t>
            </a:fld>
            <a:endParaRPr lang="pt-BR" noProof="1"/>
          </a:p>
        </p:txBody>
      </p:sp>
      <p:sp>
        <p:nvSpPr>
          <p:cNvPr id="5" name="Espaço Reservado para Rodapé 4"/>
          <p:cNvSpPr>
            <a:spLocks noGrp="1"/>
          </p:cNvSpPr>
          <p:nvPr>
            <p:ph type="ftr" sz="quarter" idx="11"/>
          </p:nvPr>
        </p:nvSpPr>
        <p:spPr/>
        <p:txBody>
          <a:bodyPr rtlCol="0"/>
          <a:lstStyle/>
          <a:p>
            <a:pPr rtl="0"/>
            <a:endParaRPr lang="pt-BR" noProof="1"/>
          </a:p>
        </p:txBody>
      </p:sp>
      <p:sp>
        <p:nvSpPr>
          <p:cNvPr id="6" name="Espaço Reservado para o Número do Slide 5"/>
          <p:cNvSpPr>
            <a:spLocks noGrp="1"/>
          </p:cNvSpPr>
          <p:nvPr>
            <p:ph type="sldNum" sz="quarter" idx="12"/>
          </p:nvPr>
        </p:nvSpPr>
        <p:spPr/>
        <p:txBody>
          <a:bodyPr rtlCol="0"/>
          <a:lstStyle/>
          <a:p>
            <a:pPr rtl="0"/>
            <a:fld id="{4FAB73BC-B049-4115-A692-8D63A059BFB8}" type="slidenum">
              <a:rPr lang="pt-BR" noProof="1" dirty="0" smtClean="0"/>
              <a:t>‹nº›</a:t>
            </a:fld>
            <a:endParaRPr lang="pt-BR"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hasCustomPrompt="1"/>
          </p:nvPr>
        </p:nvSpPr>
        <p:spPr>
          <a:xfrm>
            <a:off x="8724901" y="762000"/>
            <a:ext cx="2628900" cy="5410200"/>
          </a:xfrm>
        </p:spPr>
        <p:txBody>
          <a:bodyPr vert="eaVert" lIns="45720" tIns="91440" rIns="45720" bIns="91440" rtlCol="0"/>
          <a:lstStyle/>
          <a:p>
            <a:pPr rtl="0"/>
            <a:r>
              <a:rPr lang="pt-BR" noProof="1"/>
              <a:t>Clique para editar o estilo de título Mestre</a:t>
            </a:r>
          </a:p>
        </p:txBody>
      </p:sp>
      <p:sp>
        <p:nvSpPr>
          <p:cNvPr id="3" name="Espaço reservado para texto vertical 2"/>
          <p:cNvSpPr>
            <a:spLocks noGrp="1"/>
          </p:cNvSpPr>
          <p:nvPr>
            <p:ph type="body" orient="vert" idx="1" hasCustomPrompt="1"/>
          </p:nvPr>
        </p:nvSpPr>
        <p:spPr>
          <a:xfrm>
            <a:off x="990601" y="762000"/>
            <a:ext cx="7581900" cy="5410200"/>
          </a:xfrm>
        </p:spPr>
        <p:txBody>
          <a:bodyPr vert="eaVert" rtlCol="0"/>
          <a:lstStyle/>
          <a:p>
            <a:pPr lvl="0" rtl="0"/>
            <a:r>
              <a:rPr lang="pt-BR" noProof="1"/>
              <a:t>Clique para editar o texto Mestre</a:t>
            </a:r>
          </a:p>
          <a:p>
            <a:pPr lvl="1" rtl="0"/>
            <a:r>
              <a:rPr lang="pt-BR" noProof="1"/>
              <a:t>Segundo nível</a:t>
            </a:r>
          </a:p>
          <a:p>
            <a:pPr lvl="2" rtl="0"/>
            <a:r>
              <a:rPr lang="pt-BR" noProof="1"/>
              <a:t>Terceiro nível</a:t>
            </a:r>
          </a:p>
          <a:p>
            <a:pPr lvl="3" rtl="0"/>
            <a:r>
              <a:rPr lang="pt-BR" noProof="1"/>
              <a:t>Quarto nível</a:t>
            </a:r>
          </a:p>
          <a:p>
            <a:pPr lvl="4" rtl="0"/>
            <a:r>
              <a:rPr lang="pt-BR" noProof="1"/>
              <a:t>Quinto nível</a:t>
            </a:r>
          </a:p>
        </p:txBody>
      </p:sp>
      <p:sp>
        <p:nvSpPr>
          <p:cNvPr id="4" name="Espaço Reservado para Data 3"/>
          <p:cNvSpPr>
            <a:spLocks noGrp="1"/>
          </p:cNvSpPr>
          <p:nvPr>
            <p:ph type="dt" sz="half" idx="10"/>
          </p:nvPr>
        </p:nvSpPr>
        <p:spPr/>
        <p:txBody>
          <a:bodyPr rtlCol="0"/>
          <a:lstStyle/>
          <a:p>
            <a:pPr rtl="0"/>
            <a:fld id="{17238825-B43B-4B14-B624-1C85BDF721B5}" type="datetime1">
              <a:rPr lang="pt-BR" noProof="1" smtClean="0"/>
              <a:t>08/05/2024</a:t>
            </a:fld>
            <a:endParaRPr lang="pt-BR" noProof="1"/>
          </a:p>
        </p:txBody>
      </p:sp>
      <p:sp>
        <p:nvSpPr>
          <p:cNvPr id="5" name="Espaço Reservado para Rodapé 4"/>
          <p:cNvSpPr>
            <a:spLocks noGrp="1"/>
          </p:cNvSpPr>
          <p:nvPr>
            <p:ph type="ftr" sz="quarter" idx="11"/>
          </p:nvPr>
        </p:nvSpPr>
        <p:spPr/>
        <p:txBody>
          <a:bodyPr rtlCol="0"/>
          <a:lstStyle/>
          <a:p>
            <a:pPr rtl="0"/>
            <a:endParaRPr lang="pt-BR" noProof="1"/>
          </a:p>
        </p:txBody>
      </p:sp>
      <p:sp>
        <p:nvSpPr>
          <p:cNvPr id="6" name="Espaço Reservado para o Número do Slide 5"/>
          <p:cNvSpPr>
            <a:spLocks noGrp="1"/>
          </p:cNvSpPr>
          <p:nvPr>
            <p:ph type="sldNum" sz="quarter" idx="12"/>
          </p:nvPr>
        </p:nvSpPr>
        <p:spPr/>
        <p:txBody>
          <a:bodyPr rtlCol="0"/>
          <a:lstStyle/>
          <a:p>
            <a:pPr rtl="0"/>
            <a:fld id="{4FAB73BC-B049-4115-A692-8D63A059BFB8}" type="slidenum">
              <a:rPr lang="pt-BR" noProof="1" dirty="0" smtClean="0"/>
              <a:t>‹nº›</a:t>
            </a:fld>
            <a:endParaRPr lang="pt-BR" noProof="1"/>
          </a:p>
        </p:txBody>
      </p:sp>
      <p:cxnSp>
        <p:nvCxnSpPr>
          <p:cNvPr id="7" name="Conector reto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pt-BR" noProof="1"/>
              <a:t>Clique para editar o estilo de título Mestre</a:t>
            </a:r>
          </a:p>
        </p:txBody>
      </p:sp>
      <p:sp>
        <p:nvSpPr>
          <p:cNvPr id="3" name="Espaço reservado para conteúdo 2"/>
          <p:cNvSpPr>
            <a:spLocks noGrp="1"/>
          </p:cNvSpPr>
          <p:nvPr>
            <p:ph idx="1" hasCustomPrompt="1"/>
          </p:nvPr>
        </p:nvSpPr>
        <p:spPr/>
        <p:txBody>
          <a:bodyPr rtlCol="0"/>
          <a:lstStyle/>
          <a:p>
            <a:pPr lvl="0" rtl="0"/>
            <a:r>
              <a:rPr lang="pt-BR" noProof="1"/>
              <a:t>Clique para editar o texto Mestre</a:t>
            </a:r>
          </a:p>
          <a:p>
            <a:pPr lvl="1" rtl="0"/>
            <a:r>
              <a:rPr lang="pt-BR" noProof="1"/>
              <a:t>Segundo nível</a:t>
            </a:r>
          </a:p>
          <a:p>
            <a:pPr lvl="2" rtl="0"/>
            <a:r>
              <a:rPr lang="pt-BR" noProof="1"/>
              <a:t>Terceiro nível</a:t>
            </a:r>
          </a:p>
          <a:p>
            <a:pPr lvl="3" rtl="0"/>
            <a:r>
              <a:rPr lang="pt-BR" noProof="1"/>
              <a:t>Quarto nível</a:t>
            </a:r>
          </a:p>
          <a:p>
            <a:pPr lvl="4" rtl="0"/>
            <a:r>
              <a:rPr lang="pt-BR" noProof="1"/>
              <a:t>Quinto nível</a:t>
            </a:r>
          </a:p>
        </p:txBody>
      </p:sp>
      <p:sp>
        <p:nvSpPr>
          <p:cNvPr id="4" name="Espaço Reservado para Data 3"/>
          <p:cNvSpPr>
            <a:spLocks noGrp="1"/>
          </p:cNvSpPr>
          <p:nvPr>
            <p:ph type="dt" sz="half" idx="10"/>
          </p:nvPr>
        </p:nvSpPr>
        <p:spPr/>
        <p:txBody>
          <a:bodyPr rtlCol="0"/>
          <a:lstStyle/>
          <a:p>
            <a:pPr rtl="0"/>
            <a:fld id="{D1AEA189-6A12-46BC-8D40-4AE493F46DA7}" type="datetime1">
              <a:rPr lang="pt-BR" noProof="1" smtClean="0"/>
              <a:t>08/05/2024</a:t>
            </a:fld>
            <a:endParaRPr lang="pt-BR" noProof="1"/>
          </a:p>
        </p:txBody>
      </p:sp>
      <p:sp>
        <p:nvSpPr>
          <p:cNvPr id="5" name="Espaço Reservado para Rodapé 4"/>
          <p:cNvSpPr>
            <a:spLocks noGrp="1"/>
          </p:cNvSpPr>
          <p:nvPr>
            <p:ph type="ftr" sz="quarter" idx="11"/>
          </p:nvPr>
        </p:nvSpPr>
        <p:spPr/>
        <p:txBody>
          <a:bodyPr rtlCol="0"/>
          <a:lstStyle/>
          <a:p>
            <a:pPr rtl="0"/>
            <a:endParaRPr lang="pt-BR" noProof="1"/>
          </a:p>
        </p:txBody>
      </p:sp>
      <p:sp>
        <p:nvSpPr>
          <p:cNvPr id="6" name="Espaço Reservado para o Número do Slide 5"/>
          <p:cNvSpPr>
            <a:spLocks noGrp="1"/>
          </p:cNvSpPr>
          <p:nvPr>
            <p:ph type="sldNum" sz="quarter" idx="12"/>
          </p:nvPr>
        </p:nvSpPr>
        <p:spPr/>
        <p:txBody>
          <a:bodyPr rtlCol="0"/>
          <a:lstStyle/>
          <a:p>
            <a:pPr rtl="0"/>
            <a:fld id="{4FAB73BC-B049-4115-A692-8D63A059BFB8}" type="slidenum">
              <a:rPr lang="pt-BR" noProof="1" dirty="0" smtClean="0"/>
              <a:t>‹nº›</a:t>
            </a:fld>
            <a:endParaRPr lang="pt-BR"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9" name="Retângulo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hasCustomPrompt="1"/>
          </p:nvPr>
        </p:nvSpPr>
        <p:spPr>
          <a:xfrm>
            <a:off x="457200" y="4960137"/>
            <a:ext cx="7772400" cy="1463040"/>
          </a:xfrm>
        </p:spPr>
        <p:txBody>
          <a:bodyPr rtlCol="0" anchor="ctr">
            <a:normAutofit/>
          </a:bodyPr>
          <a:lstStyle>
            <a:lvl1pPr algn="r">
              <a:defRPr sz="5000" b="0" spc="200" baseline="0"/>
            </a:lvl1pPr>
          </a:lstStyle>
          <a:p>
            <a:pPr rtl="0"/>
            <a:r>
              <a:rPr lang="pt-BR" noProof="1"/>
              <a:t>Clique para editar o estilo de título Mestre</a:t>
            </a:r>
          </a:p>
        </p:txBody>
      </p:sp>
      <p:sp>
        <p:nvSpPr>
          <p:cNvPr id="3" name="Espaço reservado para texto 2"/>
          <p:cNvSpPr>
            <a:spLocks noGrp="1"/>
          </p:cNvSpPr>
          <p:nvPr>
            <p:ph type="body" idx="1" hasCustomPrompt="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noProof="1"/>
              <a:t>Clique para editar o texto Mestre</a:t>
            </a:r>
          </a:p>
        </p:txBody>
      </p:sp>
      <p:sp>
        <p:nvSpPr>
          <p:cNvPr id="4" name="Espaço Reservado para Data 3"/>
          <p:cNvSpPr>
            <a:spLocks noGrp="1"/>
          </p:cNvSpPr>
          <p:nvPr>
            <p:ph type="dt" sz="half" idx="10"/>
          </p:nvPr>
        </p:nvSpPr>
        <p:spPr/>
        <p:txBody>
          <a:bodyPr rtlCol="0"/>
          <a:lstStyle/>
          <a:p>
            <a:pPr rtl="0"/>
            <a:fld id="{849CDA04-3929-4D47-933D-1E3D28969575}" type="datetime1">
              <a:rPr lang="pt-BR" noProof="1" smtClean="0"/>
              <a:t>08/05/2024</a:t>
            </a:fld>
            <a:endParaRPr lang="pt-BR" noProof="1"/>
          </a:p>
        </p:txBody>
      </p:sp>
      <p:sp>
        <p:nvSpPr>
          <p:cNvPr id="5" name="Espaço Reservado para Rodapé 4"/>
          <p:cNvSpPr>
            <a:spLocks noGrp="1"/>
          </p:cNvSpPr>
          <p:nvPr>
            <p:ph type="ftr" sz="quarter" idx="11"/>
          </p:nvPr>
        </p:nvSpPr>
        <p:spPr/>
        <p:txBody>
          <a:bodyPr rtlCol="0"/>
          <a:lstStyle/>
          <a:p>
            <a:pPr rtl="0"/>
            <a:endParaRPr lang="pt-BR" noProof="1"/>
          </a:p>
        </p:txBody>
      </p:sp>
      <p:sp>
        <p:nvSpPr>
          <p:cNvPr id="6" name="Espaço Reservado para o Número do Slide 5"/>
          <p:cNvSpPr>
            <a:spLocks noGrp="1"/>
          </p:cNvSpPr>
          <p:nvPr>
            <p:ph type="sldNum" sz="quarter" idx="12"/>
          </p:nvPr>
        </p:nvSpPr>
        <p:spPr/>
        <p:txBody>
          <a:bodyPr rtlCol="0"/>
          <a:lstStyle/>
          <a:p>
            <a:pPr rtl="0"/>
            <a:fld id="{4FAB73BC-B049-4115-A692-8D63A059BFB8}" type="slidenum">
              <a:rPr lang="pt-BR" noProof="1" dirty="0" smtClean="0"/>
              <a:t>‹nº›</a:t>
            </a:fld>
            <a:endParaRPr lang="pt-BR" noProof="1"/>
          </a:p>
        </p:txBody>
      </p:sp>
      <p:cxnSp>
        <p:nvCxnSpPr>
          <p:cNvPr id="8" name="Conector Reto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024128" y="585216"/>
            <a:ext cx="9720072" cy="1499616"/>
          </a:xfrm>
        </p:spPr>
        <p:txBody>
          <a:bodyPr rtlCol="0"/>
          <a:lstStyle/>
          <a:p>
            <a:pPr rtl="0"/>
            <a:r>
              <a:rPr lang="pt-BR" noProof="1"/>
              <a:t>Clique para editar o estilo de título Mestre</a:t>
            </a:r>
          </a:p>
        </p:txBody>
      </p:sp>
      <p:sp>
        <p:nvSpPr>
          <p:cNvPr id="3" name="Espaço reservado para conteúdo 2"/>
          <p:cNvSpPr>
            <a:spLocks noGrp="1"/>
          </p:cNvSpPr>
          <p:nvPr>
            <p:ph sz="half" idx="1" hasCustomPrompt="1"/>
          </p:nvPr>
        </p:nvSpPr>
        <p:spPr>
          <a:xfrm>
            <a:off x="1024127" y="2286000"/>
            <a:ext cx="4754880" cy="4023360"/>
          </a:xfrm>
        </p:spPr>
        <p:txBody>
          <a:bodyPr rtlCol="0"/>
          <a:lstStyle/>
          <a:p>
            <a:pPr lvl="0" rtl="0"/>
            <a:r>
              <a:rPr lang="pt-BR" noProof="1"/>
              <a:t>Clique para editar o texto Mestre</a:t>
            </a:r>
          </a:p>
          <a:p>
            <a:pPr lvl="1" rtl="0"/>
            <a:r>
              <a:rPr lang="pt-BR" noProof="1"/>
              <a:t>Segundo nível</a:t>
            </a:r>
          </a:p>
          <a:p>
            <a:pPr lvl="2" rtl="0"/>
            <a:r>
              <a:rPr lang="pt-BR" noProof="1"/>
              <a:t>Terceiro nível</a:t>
            </a:r>
          </a:p>
          <a:p>
            <a:pPr lvl="3" rtl="0"/>
            <a:r>
              <a:rPr lang="pt-BR" noProof="1"/>
              <a:t>Quarto nível</a:t>
            </a:r>
          </a:p>
          <a:p>
            <a:pPr lvl="4" rtl="0"/>
            <a:r>
              <a:rPr lang="pt-BR" noProof="1"/>
              <a:t>Quinto nível</a:t>
            </a:r>
          </a:p>
        </p:txBody>
      </p:sp>
      <p:sp>
        <p:nvSpPr>
          <p:cNvPr id="4" name="Espaço reservado para conteúdo 3"/>
          <p:cNvSpPr>
            <a:spLocks noGrp="1"/>
          </p:cNvSpPr>
          <p:nvPr>
            <p:ph sz="half" idx="2" hasCustomPrompt="1"/>
          </p:nvPr>
        </p:nvSpPr>
        <p:spPr>
          <a:xfrm>
            <a:off x="5989320" y="2286000"/>
            <a:ext cx="4754880" cy="4023360"/>
          </a:xfrm>
        </p:spPr>
        <p:txBody>
          <a:bodyPr rtlCol="0"/>
          <a:lstStyle/>
          <a:p>
            <a:pPr lvl="0" rtl="0"/>
            <a:r>
              <a:rPr lang="pt-BR" noProof="1"/>
              <a:t>Clique para editar o texto Mestre</a:t>
            </a:r>
          </a:p>
          <a:p>
            <a:pPr lvl="1" rtl="0"/>
            <a:r>
              <a:rPr lang="pt-BR" noProof="1"/>
              <a:t>Segundo nível</a:t>
            </a:r>
          </a:p>
          <a:p>
            <a:pPr lvl="2" rtl="0"/>
            <a:r>
              <a:rPr lang="pt-BR" noProof="1"/>
              <a:t>Terceiro nível</a:t>
            </a:r>
          </a:p>
          <a:p>
            <a:pPr lvl="3" rtl="0"/>
            <a:r>
              <a:rPr lang="pt-BR" noProof="1"/>
              <a:t>Quarto nível</a:t>
            </a:r>
          </a:p>
          <a:p>
            <a:pPr lvl="4" rtl="0"/>
            <a:r>
              <a:rPr lang="pt-BR" noProof="1"/>
              <a:t>Quinto nível</a:t>
            </a:r>
          </a:p>
        </p:txBody>
      </p:sp>
      <p:sp>
        <p:nvSpPr>
          <p:cNvPr id="5" name="Espaço Reservado para Data 4"/>
          <p:cNvSpPr>
            <a:spLocks noGrp="1"/>
          </p:cNvSpPr>
          <p:nvPr>
            <p:ph type="dt" sz="half" idx="10"/>
          </p:nvPr>
        </p:nvSpPr>
        <p:spPr/>
        <p:txBody>
          <a:bodyPr rtlCol="0"/>
          <a:lstStyle/>
          <a:p>
            <a:pPr rtl="0"/>
            <a:fld id="{677F04DB-A7C8-4A03-A390-FF466E07A079}" type="datetime1">
              <a:rPr lang="pt-BR" noProof="1" smtClean="0"/>
              <a:t>08/05/2024</a:t>
            </a:fld>
            <a:endParaRPr lang="pt-BR" noProof="1"/>
          </a:p>
        </p:txBody>
      </p:sp>
      <p:sp>
        <p:nvSpPr>
          <p:cNvPr id="6" name="Espaço Reservado para Rodapé 5"/>
          <p:cNvSpPr>
            <a:spLocks noGrp="1"/>
          </p:cNvSpPr>
          <p:nvPr>
            <p:ph type="ftr" sz="quarter" idx="11"/>
          </p:nvPr>
        </p:nvSpPr>
        <p:spPr/>
        <p:txBody>
          <a:bodyPr rtlCol="0"/>
          <a:lstStyle/>
          <a:p>
            <a:pPr rtl="0"/>
            <a:endParaRPr lang="pt-BR" noProof="1"/>
          </a:p>
        </p:txBody>
      </p:sp>
      <p:sp>
        <p:nvSpPr>
          <p:cNvPr id="7" name="Espaço Reservado para o Número do Slide 6"/>
          <p:cNvSpPr>
            <a:spLocks noGrp="1"/>
          </p:cNvSpPr>
          <p:nvPr>
            <p:ph type="sldNum" sz="quarter" idx="12"/>
          </p:nvPr>
        </p:nvSpPr>
        <p:spPr/>
        <p:txBody>
          <a:bodyPr rtlCol="0"/>
          <a:lstStyle/>
          <a:p>
            <a:pPr rtl="0"/>
            <a:fld id="{4FAB73BC-B049-4115-A692-8D63A059BFB8}" type="slidenum">
              <a:rPr lang="pt-BR" noProof="1" dirty="0" smtClean="0"/>
              <a:t>‹nº›</a:t>
            </a:fld>
            <a:endParaRPr lang="pt-BR"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ítulo 9"/>
          <p:cNvSpPr>
            <a:spLocks noGrp="1"/>
          </p:cNvSpPr>
          <p:nvPr>
            <p:ph type="title"/>
          </p:nvPr>
        </p:nvSpPr>
        <p:spPr/>
        <p:txBody>
          <a:bodyPr rtlCol="0"/>
          <a:lstStyle/>
          <a:p>
            <a:pPr rtl="0"/>
            <a:r>
              <a:rPr lang="pt-BR" noProof="1"/>
              <a:t>Clique para editar o título Mestre</a:t>
            </a:r>
          </a:p>
        </p:txBody>
      </p:sp>
      <p:sp>
        <p:nvSpPr>
          <p:cNvPr id="3" name="Espaço reservado para texto 2"/>
          <p:cNvSpPr>
            <a:spLocks noGrp="1"/>
          </p:cNvSpPr>
          <p:nvPr>
            <p:ph type="body" idx="1" hasCustomPrompt="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1"/>
              <a:t>Clique para editar o texto Mestre</a:t>
            </a:r>
          </a:p>
        </p:txBody>
      </p:sp>
      <p:sp>
        <p:nvSpPr>
          <p:cNvPr id="4" name="Espaço reservado para conteúdo 3"/>
          <p:cNvSpPr>
            <a:spLocks noGrp="1"/>
          </p:cNvSpPr>
          <p:nvPr>
            <p:ph sz="half" idx="2" hasCustomPrompt="1"/>
          </p:nvPr>
        </p:nvSpPr>
        <p:spPr>
          <a:xfrm>
            <a:off x="1024128" y="2967788"/>
            <a:ext cx="4754880" cy="3341572"/>
          </a:xfrm>
        </p:spPr>
        <p:txBody>
          <a:bodyPr rtlCol="0"/>
          <a:lstStyle/>
          <a:p>
            <a:pPr lvl="0" rtl="0"/>
            <a:r>
              <a:rPr lang="pt-BR" noProof="1"/>
              <a:t>Clique para editar o texto Mestre</a:t>
            </a:r>
          </a:p>
          <a:p>
            <a:pPr lvl="1" rtl="0"/>
            <a:r>
              <a:rPr lang="pt-BR" noProof="1"/>
              <a:t>Segundo nível</a:t>
            </a:r>
          </a:p>
          <a:p>
            <a:pPr lvl="2" rtl="0"/>
            <a:r>
              <a:rPr lang="pt-BR" noProof="1"/>
              <a:t>Terceiro nível</a:t>
            </a:r>
          </a:p>
          <a:p>
            <a:pPr lvl="3" rtl="0"/>
            <a:r>
              <a:rPr lang="pt-BR" noProof="1"/>
              <a:t>Quarto nível</a:t>
            </a:r>
          </a:p>
          <a:p>
            <a:pPr lvl="4" rtl="0"/>
            <a:r>
              <a:rPr lang="pt-BR" noProof="1"/>
              <a:t>Quinto nível</a:t>
            </a:r>
          </a:p>
        </p:txBody>
      </p:sp>
      <p:sp>
        <p:nvSpPr>
          <p:cNvPr id="5" name="Espaço reservado para texto 4"/>
          <p:cNvSpPr>
            <a:spLocks noGrp="1"/>
          </p:cNvSpPr>
          <p:nvPr>
            <p:ph type="body" sz="quarter" idx="3" hasCustomPrompt="1"/>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pt-BR" noProof="1"/>
              <a:t>Clique para editar o texto Mestre</a:t>
            </a:r>
          </a:p>
        </p:txBody>
      </p:sp>
      <p:sp>
        <p:nvSpPr>
          <p:cNvPr id="6" name="Espaço reservado para conteúdo 5"/>
          <p:cNvSpPr>
            <a:spLocks noGrp="1"/>
          </p:cNvSpPr>
          <p:nvPr>
            <p:ph sz="quarter" idx="4" hasCustomPrompt="1"/>
          </p:nvPr>
        </p:nvSpPr>
        <p:spPr>
          <a:xfrm>
            <a:off x="5990888" y="2967788"/>
            <a:ext cx="4754880" cy="3341572"/>
          </a:xfrm>
        </p:spPr>
        <p:txBody>
          <a:bodyPr rtlCol="0"/>
          <a:lstStyle/>
          <a:p>
            <a:pPr lvl="0" rtl="0"/>
            <a:r>
              <a:rPr lang="pt-BR" noProof="1"/>
              <a:t>Clique para editar o texto Mestre</a:t>
            </a:r>
          </a:p>
          <a:p>
            <a:pPr lvl="1" rtl="0"/>
            <a:r>
              <a:rPr lang="pt-BR" noProof="1"/>
              <a:t>Segundo nível</a:t>
            </a:r>
          </a:p>
          <a:p>
            <a:pPr lvl="2" rtl="0"/>
            <a:r>
              <a:rPr lang="pt-BR" noProof="1"/>
              <a:t>Terceiro nível</a:t>
            </a:r>
          </a:p>
          <a:p>
            <a:pPr lvl="3" rtl="0"/>
            <a:r>
              <a:rPr lang="pt-BR" noProof="1"/>
              <a:t>Quarto nível</a:t>
            </a:r>
          </a:p>
          <a:p>
            <a:pPr lvl="4" rtl="0"/>
            <a:r>
              <a:rPr lang="pt-BR" noProof="1"/>
              <a:t>Quinto nível</a:t>
            </a:r>
          </a:p>
        </p:txBody>
      </p:sp>
      <p:sp>
        <p:nvSpPr>
          <p:cNvPr id="7" name="Espaço Reservado para Data 6"/>
          <p:cNvSpPr>
            <a:spLocks noGrp="1"/>
          </p:cNvSpPr>
          <p:nvPr>
            <p:ph type="dt" sz="half" idx="10"/>
          </p:nvPr>
        </p:nvSpPr>
        <p:spPr/>
        <p:txBody>
          <a:bodyPr rtlCol="0"/>
          <a:lstStyle/>
          <a:p>
            <a:pPr rtl="0"/>
            <a:fld id="{E4B593EC-2F08-44C6-ABE6-DDD998346E60}" type="datetime1">
              <a:rPr lang="pt-BR" noProof="1" smtClean="0"/>
              <a:t>08/05/2024</a:t>
            </a:fld>
            <a:endParaRPr lang="pt-BR" noProof="1"/>
          </a:p>
        </p:txBody>
      </p:sp>
      <p:sp>
        <p:nvSpPr>
          <p:cNvPr id="8" name="Espaço Reservado para Rodapé 7"/>
          <p:cNvSpPr>
            <a:spLocks noGrp="1"/>
          </p:cNvSpPr>
          <p:nvPr>
            <p:ph type="ftr" sz="quarter" idx="11"/>
          </p:nvPr>
        </p:nvSpPr>
        <p:spPr/>
        <p:txBody>
          <a:bodyPr rtlCol="0"/>
          <a:lstStyle/>
          <a:p>
            <a:pPr rtl="0"/>
            <a:endParaRPr lang="pt-BR" noProof="1"/>
          </a:p>
        </p:txBody>
      </p:sp>
      <p:sp>
        <p:nvSpPr>
          <p:cNvPr id="9" name="Espaço Reservado para o Número do Slide 8"/>
          <p:cNvSpPr>
            <a:spLocks noGrp="1"/>
          </p:cNvSpPr>
          <p:nvPr>
            <p:ph type="sldNum" sz="quarter" idx="12"/>
          </p:nvPr>
        </p:nvSpPr>
        <p:spPr/>
        <p:txBody>
          <a:bodyPr rtlCol="0"/>
          <a:lstStyle/>
          <a:p>
            <a:pPr rtl="0"/>
            <a:fld id="{4FAB73BC-B049-4115-A692-8D63A059BFB8}" type="slidenum">
              <a:rPr lang="pt-BR" noProof="1" dirty="0" smtClean="0"/>
              <a:t>‹nº›</a:t>
            </a:fld>
            <a:endParaRPr lang="pt-BR"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pt-BR" noProof="1"/>
              <a:t>Clique para editar o estilo de título Mestre</a:t>
            </a:r>
          </a:p>
        </p:txBody>
      </p:sp>
      <p:sp>
        <p:nvSpPr>
          <p:cNvPr id="3" name="Espaço Reservado para Data 2"/>
          <p:cNvSpPr>
            <a:spLocks noGrp="1"/>
          </p:cNvSpPr>
          <p:nvPr>
            <p:ph type="dt" sz="half" idx="10"/>
          </p:nvPr>
        </p:nvSpPr>
        <p:spPr/>
        <p:txBody>
          <a:bodyPr rtlCol="0"/>
          <a:lstStyle/>
          <a:p>
            <a:pPr rtl="0"/>
            <a:fld id="{D25D5DED-087C-4044-A01E-71A37BA13494}" type="datetime1">
              <a:rPr lang="pt-BR" noProof="1" smtClean="0"/>
              <a:t>08/05/2024</a:t>
            </a:fld>
            <a:endParaRPr lang="pt-BR" noProof="1"/>
          </a:p>
        </p:txBody>
      </p:sp>
      <p:sp>
        <p:nvSpPr>
          <p:cNvPr id="4" name="Espaço Reservado para Rodapé 3"/>
          <p:cNvSpPr>
            <a:spLocks noGrp="1"/>
          </p:cNvSpPr>
          <p:nvPr>
            <p:ph type="ftr" sz="quarter" idx="11"/>
          </p:nvPr>
        </p:nvSpPr>
        <p:spPr/>
        <p:txBody>
          <a:bodyPr rtlCol="0"/>
          <a:lstStyle/>
          <a:p>
            <a:pPr rtl="0"/>
            <a:endParaRPr lang="pt-BR" noProof="1"/>
          </a:p>
        </p:txBody>
      </p:sp>
      <p:sp>
        <p:nvSpPr>
          <p:cNvPr id="5" name="Espaço Reservado para o Número do Slide 4"/>
          <p:cNvSpPr>
            <a:spLocks noGrp="1"/>
          </p:cNvSpPr>
          <p:nvPr>
            <p:ph type="sldNum" sz="quarter" idx="12"/>
          </p:nvPr>
        </p:nvSpPr>
        <p:spPr/>
        <p:txBody>
          <a:bodyPr rtlCol="0"/>
          <a:lstStyle/>
          <a:p>
            <a:pPr rtl="0"/>
            <a:fld id="{4FAB73BC-B049-4115-A692-8D63A059BFB8}" type="slidenum">
              <a:rPr lang="pt-BR" noProof="1" dirty="0" smtClean="0"/>
              <a:t>‹nº›</a:t>
            </a:fld>
            <a:endParaRPr lang="pt-BR"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p>
            <a:pPr rtl="0"/>
            <a:fld id="{808423E9-1DB6-4230-88B5-F7BE0B79B8DA}" type="datetime1">
              <a:rPr lang="pt-BR" noProof="1" smtClean="0"/>
              <a:t>08/05/2024</a:t>
            </a:fld>
            <a:endParaRPr lang="pt-BR" noProof="1"/>
          </a:p>
        </p:txBody>
      </p:sp>
      <p:sp>
        <p:nvSpPr>
          <p:cNvPr id="3" name="Espaço Reservado para Rodapé 2"/>
          <p:cNvSpPr>
            <a:spLocks noGrp="1"/>
          </p:cNvSpPr>
          <p:nvPr>
            <p:ph type="ftr" sz="quarter" idx="11"/>
          </p:nvPr>
        </p:nvSpPr>
        <p:spPr/>
        <p:txBody>
          <a:bodyPr rtlCol="0"/>
          <a:lstStyle/>
          <a:p>
            <a:pPr rtl="0"/>
            <a:endParaRPr lang="pt-BR" noProof="1"/>
          </a:p>
        </p:txBody>
      </p:sp>
      <p:sp>
        <p:nvSpPr>
          <p:cNvPr id="4" name="Espaço reservado para o número do slide 3"/>
          <p:cNvSpPr>
            <a:spLocks noGrp="1"/>
          </p:cNvSpPr>
          <p:nvPr>
            <p:ph type="sldNum" sz="quarter" idx="12"/>
          </p:nvPr>
        </p:nvSpPr>
        <p:spPr/>
        <p:txBody>
          <a:bodyPr rtlCol="0"/>
          <a:lstStyle/>
          <a:p>
            <a:pPr rtl="0"/>
            <a:fld id="{4FAB73BC-B049-4115-A692-8D63A059BFB8}" type="slidenum">
              <a:rPr lang="pt-BR" noProof="1" dirty="0" smtClean="0"/>
              <a:t>‹nº›</a:t>
            </a:fld>
            <a:endParaRPr lang="pt-BR"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8" name="Título 7"/>
          <p:cNvSpPr>
            <a:spLocks noGrp="1"/>
          </p:cNvSpPr>
          <p:nvPr>
            <p:ph type="title"/>
          </p:nvPr>
        </p:nvSpPr>
        <p:spPr>
          <a:xfrm>
            <a:off x="1024128" y="471509"/>
            <a:ext cx="4389120" cy="1737360"/>
          </a:xfrm>
        </p:spPr>
        <p:txBody>
          <a:bodyPr rtlCol="0">
            <a:noAutofit/>
          </a:bodyPr>
          <a:lstStyle>
            <a:lvl1pPr>
              <a:lnSpc>
                <a:spcPct val="80000"/>
              </a:lnSpc>
              <a:defRPr sz="4000"/>
            </a:lvl1pPr>
          </a:lstStyle>
          <a:p>
            <a:pPr rtl="0"/>
            <a:r>
              <a:rPr lang="pt-BR" noProof="1"/>
              <a:t>Clique para editar o título Mestre</a:t>
            </a:r>
          </a:p>
        </p:txBody>
      </p:sp>
      <p:sp>
        <p:nvSpPr>
          <p:cNvPr id="3" name="Espaço reservado para conteúdo 2"/>
          <p:cNvSpPr>
            <a:spLocks noGrp="1"/>
          </p:cNvSpPr>
          <p:nvPr>
            <p:ph idx="1" hasCustomPrompt="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pt-BR" noProof="1"/>
              <a:t>Clique para editar o texto Mestre</a:t>
            </a:r>
          </a:p>
          <a:p>
            <a:pPr lvl="1" rtl="0"/>
            <a:r>
              <a:rPr lang="pt-BR" noProof="1"/>
              <a:t>Segundo nível</a:t>
            </a:r>
          </a:p>
          <a:p>
            <a:pPr lvl="2" rtl="0"/>
            <a:r>
              <a:rPr lang="pt-BR" noProof="1"/>
              <a:t>Terceiro nível</a:t>
            </a:r>
          </a:p>
          <a:p>
            <a:pPr lvl="3" rtl="0"/>
            <a:r>
              <a:rPr lang="pt-BR" noProof="1"/>
              <a:t>Quarto nível</a:t>
            </a:r>
          </a:p>
          <a:p>
            <a:pPr lvl="4" rtl="0"/>
            <a:r>
              <a:rPr lang="pt-BR" noProof="1"/>
              <a:t>Quinto nível</a:t>
            </a:r>
          </a:p>
        </p:txBody>
      </p:sp>
      <p:sp>
        <p:nvSpPr>
          <p:cNvPr id="4" name="Espaço reservado para texto 3"/>
          <p:cNvSpPr>
            <a:spLocks noGrp="1"/>
          </p:cNvSpPr>
          <p:nvPr>
            <p:ph type="body" sz="half" idx="2" hasCustomPrompt="1"/>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1"/>
              <a:t>Clique para editar o texto Mestre</a:t>
            </a:r>
          </a:p>
        </p:txBody>
      </p:sp>
      <p:sp>
        <p:nvSpPr>
          <p:cNvPr id="5" name="Espaço Reservado para Data 4"/>
          <p:cNvSpPr>
            <a:spLocks noGrp="1"/>
          </p:cNvSpPr>
          <p:nvPr>
            <p:ph type="dt" sz="half" idx="10"/>
          </p:nvPr>
        </p:nvSpPr>
        <p:spPr/>
        <p:txBody>
          <a:bodyPr rtlCol="0"/>
          <a:lstStyle/>
          <a:p>
            <a:pPr rtl="0"/>
            <a:fld id="{68E18BF6-C54B-4774-B74E-64B13634CEBD}" type="datetime1">
              <a:rPr lang="pt-BR" noProof="1" smtClean="0"/>
              <a:t>08/05/2024</a:t>
            </a:fld>
            <a:endParaRPr lang="pt-BR" noProof="1"/>
          </a:p>
        </p:txBody>
      </p:sp>
      <p:sp>
        <p:nvSpPr>
          <p:cNvPr id="6" name="Espaço Reservado para Rodapé 5"/>
          <p:cNvSpPr>
            <a:spLocks noGrp="1"/>
          </p:cNvSpPr>
          <p:nvPr>
            <p:ph type="ftr" sz="quarter" idx="11"/>
          </p:nvPr>
        </p:nvSpPr>
        <p:spPr/>
        <p:txBody>
          <a:bodyPr rtlCol="0"/>
          <a:lstStyle/>
          <a:p>
            <a:pPr rtl="0"/>
            <a:endParaRPr lang="pt-BR" noProof="1"/>
          </a:p>
        </p:txBody>
      </p:sp>
      <p:sp>
        <p:nvSpPr>
          <p:cNvPr id="7" name="Espaço Reservado para o Número do Slide 6"/>
          <p:cNvSpPr>
            <a:spLocks noGrp="1"/>
          </p:cNvSpPr>
          <p:nvPr>
            <p:ph type="sldNum" sz="quarter" idx="12"/>
          </p:nvPr>
        </p:nvSpPr>
        <p:spPr/>
        <p:txBody>
          <a:bodyPr rtlCol="0"/>
          <a:lstStyle/>
          <a:p>
            <a:pPr rtl="0"/>
            <a:fld id="{4FAB73BC-B049-4115-A692-8D63A059BFB8}" type="slidenum">
              <a:rPr lang="pt-BR" noProof="1" dirty="0" smtClean="0"/>
              <a:t>‹nº›</a:t>
            </a:fld>
            <a:endParaRPr lang="pt-BR"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57200" y="4960138"/>
            <a:ext cx="7772400" cy="1463040"/>
          </a:xfrm>
        </p:spPr>
        <p:txBody>
          <a:bodyPr rtlCol="0" anchor="ctr">
            <a:normAutofit/>
          </a:bodyPr>
          <a:lstStyle>
            <a:lvl1pPr algn="r">
              <a:defRPr sz="5000" spc="200" baseline="0"/>
            </a:lvl1pPr>
          </a:lstStyle>
          <a:p>
            <a:pPr rtl="0"/>
            <a:r>
              <a:rPr lang="pt-BR" noProof="1"/>
              <a:t>Clique para editar o estilo de título Mestre</a:t>
            </a:r>
          </a:p>
        </p:txBody>
      </p:sp>
      <p:sp>
        <p:nvSpPr>
          <p:cNvPr id="3" name="Espaço Reservado para Imagem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noProof="1"/>
              <a:t>Clique no ícone para adicionar uma imagem</a:t>
            </a:r>
          </a:p>
        </p:txBody>
      </p:sp>
      <p:sp>
        <p:nvSpPr>
          <p:cNvPr id="4" name="Espaço reservado para texto 3"/>
          <p:cNvSpPr>
            <a:spLocks noGrp="1"/>
          </p:cNvSpPr>
          <p:nvPr>
            <p:ph type="body" sz="half" idx="2" hasCustomPrompt="1"/>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1"/>
              <a:t>Clique para editar o texto Mestre</a:t>
            </a:r>
          </a:p>
        </p:txBody>
      </p:sp>
      <p:sp>
        <p:nvSpPr>
          <p:cNvPr id="5" name="Espaço Reservado para Data 4"/>
          <p:cNvSpPr>
            <a:spLocks noGrp="1"/>
          </p:cNvSpPr>
          <p:nvPr>
            <p:ph type="dt" sz="half" idx="10"/>
          </p:nvPr>
        </p:nvSpPr>
        <p:spPr/>
        <p:txBody>
          <a:bodyPr rtlCol="0"/>
          <a:lstStyle/>
          <a:p>
            <a:pPr rtl="0"/>
            <a:fld id="{5366459E-9F7E-4AD8-ABE1-A057363D4744}" type="datetime1">
              <a:rPr lang="pt-BR" noProof="1" smtClean="0"/>
              <a:t>08/05/2024</a:t>
            </a:fld>
            <a:endParaRPr lang="pt-BR" noProof="1"/>
          </a:p>
        </p:txBody>
      </p:sp>
      <p:sp>
        <p:nvSpPr>
          <p:cNvPr id="6" name="Espaço Reservado para Rodapé 5"/>
          <p:cNvSpPr>
            <a:spLocks noGrp="1"/>
          </p:cNvSpPr>
          <p:nvPr>
            <p:ph type="ftr" sz="quarter" idx="11"/>
          </p:nvPr>
        </p:nvSpPr>
        <p:spPr/>
        <p:txBody>
          <a:bodyPr rtlCol="0"/>
          <a:lstStyle/>
          <a:p>
            <a:pPr rtl="0"/>
            <a:endParaRPr lang="pt-BR" noProof="1"/>
          </a:p>
        </p:txBody>
      </p:sp>
      <p:sp>
        <p:nvSpPr>
          <p:cNvPr id="7" name="Espaço Reservado para o Número do Slide 6"/>
          <p:cNvSpPr>
            <a:spLocks noGrp="1"/>
          </p:cNvSpPr>
          <p:nvPr>
            <p:ph type="sldNum" sz="quarter" idx="12"/>
          </p:nvPr>
        </p:nvSpPr>
        <p:spPr/>
        <p:txBody>
          <a:bodyPr rtlCol="0"/>
          <a:lstStyle/>
          <a:p>
            <a:pPr rtl="0"/>
            <a:fld id="{867E5644-1E61-4311-A31E-84CB9C7AA8A9}" type="slidenum">
              <a:rPr lang="pt-BR" noProof="1" dirty="0" smtClean="0"/>
              <a:t>‹nº›</a:t>
            </a:fld>
            <a:endParaRPr lang="pt-BR" noProof="1"/>
          </a:p>
        </p:txBody>
      </p:sp>
      <p:cxnSp>
        <p:nvCxnSpPr>
          <p:cNvPr id="8" name="Conector Reto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pt-BR" noProof="1"/>
              <a:t>Clique para editar o estilo de título Mestre</a:t>
            </a:r>
          </a:p>
        </p:txBody>
      </p:sp>
      <p:sp>
        <p:nvSpPr>
          <p:cNvPr id="3" name="Espaço reservado para texto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pt-BR" noProof="1"/>
              <a:t>Clique para editar o texto Mestre</a:t>
            </a:r>
          </a:p>
          <a:p>
            <a:pPr lvl="1" rtl="0"/>
            <a:r>
              <a:rPr lang="pt-BR" noProof="1"/>
              <a:t>Segundo nível</a:t>
            </a:r>
          </a:p>
          <a:p>
            <a:pPr lvl="2" rtl="0"/>
            <a:r>
              <a:rPr lang="pt-BR" noProof="1"/>
              <a:t>Terceiro nível</a:t>
            </a:r>
          </a:p>
          <a:p>
            <a:pPr lvl="3" rtl="0"/>
            <a:r>
              <a:rPr lang="pt-BR" noProof="1"/>
              <a:t>Quarto nível</a:t>
            </a:r>
          </a:p>
          <a:p>
            <a:pPr lvl="4" rtl="0"/>
            <a:r>
              <a:rPr lang="pt-BR" noProof="1"/>
              <a:t>Quinto nível</a:t>
            </a:r>
          </a:p>
        </p:txBody>
      </p:sp>
      <p:sp>
        <p:nvSpPr>
          <p:cNvPr id="4" name="Espaço Reservado para Data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8071EC9B-CAF5-4D8C-962A-CE3A64DB1FC2}" type="datetime1">
              <a:rPr lang="pt-BR" noProof="1" smtClean="0"/>
              <a:t>08/05/2024</a:t>
            </a:fld>
            <a:endParaRPr lang="pt-BR" noProof="1"/>
          </a:p>
        </p:txBody>
      </p:sp>
      <p:sp>
        <p:nvSpPr>
          <p:cNvPr id="5" name="Espaço Reservado para Rodapé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rtl="0"/>
            <a:endParaRPr lang="pt-BR" noProof="1"/>
          </a:p>
        </p:txBody>
      </p:sp>
      <p:sp>
        <p:nvSpPr>
          <p:cNvPr id="6" name="Espaço Reservado para o Número do Slide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4FAB73BC-B049-4115-A692-8D63A059BFB8}" type="slidenum">
              <a:rPr lang="pt-BR" noProof="1" dirty="0" smtClean="0"/>
              <a:pPr rtl="0"/>
              <a:t>‹nº›</a:t>
            </a:fld>
            <a:endParaRPr lang="pt-BR" noProof="1"/>
          </a:p>
        </p:txBody>
      </p:sp>
      <p:cxnSp>
        <p:nvCxnSpPr>
          <p:cNvPr id="7" name="Conector reto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tângulo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1"/>
          </a:p>
        </p:txBody>
      </p:sp>
      <p:pic>
        <p:nvPicPr>
          <p:cNvPr id="5" name="Imagem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3254" y="101600"/>
            <a:ext cx="12191980" cy="6858000"/>
          </a:xfrm>
          <a:prstGeom prst="rect">
            <a:avLst/>
          </a:prstGeom>
        </p:spPr>
      </p:pic>
      <p:sp>
        <p:nvSpPr>
          <p:cNvPr id="21" name="Retângulo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pt-BR" noProof="1"/>
          </a:p>
        </p:txBody>
      </p:sp>
      <p:sp>
        <p:nvSpPr>
          <p:cNvPr id="2" name="Título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876300"/>
          </a:xfrm>
        </p:spPr>
        <p:txBody>
          <a:bodyPr rtlCol="0" anchor="b">
            <a:normAutofit fontScale="90000"/>
          </a:bodyPr>
          <a:lstStyle/>
          <a:p>
            <a:pPr algn="l"/>
            <a:r>
              <a:rPr lang="pt-BR" noProof="1">
                <a:solidFill>
                  <a:srgbClr val="FFFFFF"/>
                </a:solidFill>
              </a:rPr>
              <a:t>INCIDENTES DE TRÂNSITO NO BRASIL</a:t>
            </a:r>
          </a:p>
        </p:txBody>
      </p:sp>
      <p:sp>
        <p:nvSpPr>
          <p:cNvPr id="3" name="Subtítulo 2">
            <a:extLst>
              <a:ext uri="{FF2B5EF4-FFF2-40B4-BE49-F238E27FC236}">
                <a16:creationId xmlns:a16="http://schemas.microsoft.com/office/drawing/2014/main" id="{E9F6641D-ADF3-40BD-9BA3-E740E77C8826}"/>
              </a:ext>
            </a:extLst>
          </p:cNvPr>
          <p:cNvSpPr>
            <a:spLocks noGrp="1"/>
          </p:cNvSpPr>
          <p:nvPr>
            <p:ph type="subTitle" idx="1"/>
          </p:nvPr>
        </p:nvSpPr>
        <p:spPr>
          <a:xfrm>
            <a:off x="4309349" y="4666480"/>
            <a:ext cx="7501650" cy="876301"/>
          </a:xfrm>
        </p:spPr>
        <p:txBody>
          <a:bodyPr rtlCol="0" anchor="t">
            <a:normAutofit fontScale="92500" lnSpcReduction="10000"/>
          </a:bodyPr>
          <a:lstStyle/>
          <a:p>
            <a:pPr rtl="0"/>
            <a:r>
              <a:rPr lang="pt-BR" noProof="1">
                <a:solidFill>
                  <a:srgbClr val="FFFFFF"/>
                </a:solidFill>
              </a:rPr>
              <a:t>por</a:t>
            </a:r>
          </a:p>
          <a:p>
            <a:pPr rtl="0"/>
            <a:r>
              <a:rPr lang="pt-BR" noProof="1">
                <a:solidFill>
                  <a:srgbClr val="FFFFFF"/>
                </a:solidFill>
              </a:rPr>
              <a:t>André Fonseca </a:t>
            </a:r>
            <a:br>
              <a:rPr lang="pt-BR" noProof="1">
                <a:solidFill>
                  <a:srgbClr val="FFFFFF"/>
                </a:solidFill>
              </a:rPr>
            </a:br>
            <a:r>
              <a:rPr lang="pt-BR" noProof="1">
                <a:solidFill>
                  <a:srgbClr val="FFFFFF"/>
                </a:solidFill>
              </a:rPr>
              <a:t>Iago Oliveira</a:t>
            </a:r>
          </a:p>
        </p:txBody>
      </p:sp>
      <p:cxnSp>
        <p:nvCxnSpPr>
          <p:cNvPr id="23" name="Conector Reto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rtlCol="0">
            <a:normAutofit/>
          </a:bodyPr>
          <a:lstStyle/>
          <a:p>
            <a:r>
              <a:rPr lang="pt-BR" noProof="1"/>
              <a:t>Problematica</a:t>
            </a:r>
          </a:p>
        </p:txBody>
      </p:sp>
      <p:sp>
        <p:nvSpPr>
          <p:cNvPr id="4" name="Espaço Reservado para Conteúdo 3">
            <a:extLst>
              <a:ext uri="{FF2B5EF4-FFF2-40B4-BE49-F238E27FC236}">
                <a16:creationId xmlns:a16="http://schemas.microsoft.com/office/drawing/2014/main" id="{20A7886D-8ABA-AB88-9EBD-3D9F86458E8E}"/>
              </a:ext>
            </a:extLst>
          </p:cNvPr>
          <p:cNvSpPr>
            <a:spLocks noGrp="1"/>
          </p:cNvSpPr>
          <p:nvPr>
            <p:ph idx="1"/>
          </p:nvPr>
        </p:nvSpPr>
        <p:spPr>
          <a:xfrm>
            <a:off x="1024128" y="2286000"/>
            <a:ext cx="10837672" cy="4023360"/>
          </a:xfrm>
        </p:spPr>
        <p:txBody>
          <a:bodyPr>
            <a:normAutofit/>
          </a:bodyPr>
          <a:lstStyle/>
          <a:p>
            <a:pPr marL="128016" lvl="1" indent="0">
              <a:buNone/>
            </a:pPr>
            <a:r>
              <a:rPr lang="pt-BR" sz="3200" b="0" i="0" dirty="0">
                <a:solidFill>
                  <a:srgbClr val="0D0D0D"/>
                </a:solidFill>
                <a:effectLst/>
                <a:highlight>
                  <a:srgbClr val="FFFFFF"/>
                </a:highlight>
                <a:latin typeface="Söhne"/>
              </a:rPr>
              <a:t>   </a:t>
            </a:r>
            <a:br>
              <a:rPr lang="pt-BR" sz="3200" b="0" i="0" dirty="0">
                <a:solidFill>
                  <a:srgbClr val="0D0D0D"/>
                </a:solidFill>
                <a:effectLst/>
                <a:highlight>
                  <a:srgbClr val="FFFFFF"/>
                </a:highlight>
                <a:latin typeface="Söhne"/>
              </a:rPr>
            </a:br>
            <a:r>
              <a:rPr lang="pt-BR" sz="3200" b="0" i="0" dirty="0">
                <a:solidFill>
                  <a:srgbClr val="0D0D0D"/>
                </a:solidFill>
                <a:effectLst/>
                <a:highlight>
                  <a:srgbClr val="FFFFFF"/>
                </a:highlight>
                <a:latin typeface="Söhne"/>
              </a:rPr>
              <a:t>    </a:t>
            </a:r>
            <a:br>
              <a:rPr lang="pt-BR" sz="3200" b="0" i="0" dirty="0">
                <a:solidFill>
                  <a:srgbClr val="0D0D0D"/>
                </a:solidFill>
                <a:effectLst/>
                <a:highlight>
                  <a:srgbClr val="FFFFFF"/>
                </a:highlight>
                <a:latin typeface="Söhne"/>
              </a:rPr>
            </a:br>
            <a:r>
              <a:rPr lang="pt-BR" sz="3200" b="0" i="0" dirty="0">
                <a:solidFill>
                  <a:srgbClr val="0D0D0D"/>
                </a:solidFill>
                <a:effectLst/>
                <a:highlight>
                  <a:srgbClr val="FFFFFF"/>
                </a:highlight>
                <a:latin typeface="Söhne"/>
              </a:rPr>
              <a:t>      No Brasil, os incidentes de trânsito são uma preocupação significativa, tanto em termos de segurança pública quanto em impactos econômicos e sociais.</a:t>
            </a:r>
            <a:endParaRPr lang="pt-BR" sz="3200" dirty="0"/>
          </a:p>
        </p:txBody>
      </p:sp>
    </p:spTree>
    <p:extLst>
      <p:ext uri="{BB962C8B-B14F-4D97-AF65-F5344CB8AC3E}">
        <p14:creationId xmlns:p14="http://schemas.microsoft.com/office/powerpoint/2010/main" val="140174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rtlCol="0">
            <a:normAutofit/>
          </a:bodyPr>
          <a:lstStyle/>
          <a:p>
            <a:r>
              <a:rPr lang="pt-BR" noProof="1"/>
              <a:t>Sobre o conjunto de dados</a:t>
            </a:r>
          </a:p>
        </p:txBody>
      </p:sp>
      <p:sp>
        <p:nvSpPr>
          <p:cNvPr id="4" name="Espaço Reservado para Conteúdo 3">
            <a:extLst>
              <a:ext uri="{FF2B5EF4-FFF2-40B4-BE49-F238E27FC236}">
                <a16:creationId xmlns:a16="http://schemas.microsoft.com/office/drawing/2014/main" id="{20A7886D-8ABA-AB88-9EBD-3D9F86458E8E}"/>
              </a:ext>
            </a:extLst>
          </p:cNvPr>
          <p:cNvSpPr>
            <a:spLocks noGrp="1"/>
          </p:cNvSpPr>
          <p:nvPr>
            <p:ph idx="1"/>
          </p:nvPr>
        </p:nvSpPr>
        <p:spPr>
          <a:xfrm>
            <a:off x="1024128" y="2286000"/>
            <a:ext cx="10837672" cy="4023360"/>
          </a:xfrm>
        </p:spPr>
        <p:txBody>
          <a:bodyPr>
            <a:normAutofit lnSpcReduction="10000"/>
          </a:bodyPr>
          <a:lstStyle/>
          <a:p>
            <a:pPr marL="128016" lvl="1" indent="0">
              <a:buNone/>
            </a:pPr>
            <a:r>
              <a:rPr lang="pt-BR" sz="3200" b="0" i="0" dirty="0">
                <a:solidFill>
                  <a:srgbClr val="000000"/>
                </a:solidFill>
                <a:effectLst/>
                <a:latin typeface="Söhne"/>
              </a:rPr>
              <a:t>   </a:t>
            </a:r>
            <a:br>
              <a:rPr lang="pt-BR" sz="3200" b="0" i="0" dirty="0">
                <a:solidFill>
                  <a:srgbClr val="000000"/>
                </a:solidFill>
                <a:effectLst/>
                <a:latin typeface="Söhne"/>
              </a:rPr>
            </a:br>
            <a:r>
              <a:rPr lang="pt-BR" sz="3200" b="0" i="0" dirty="0">
                <a:solidFill>
                  <a:srgbClr val="000000"/>
                </a:solidFill>
                <a:effectLst/>
                <a:latin typeface="Söhne"/>
              </a:rPr>
              <a:t>      O conjunto de dados de Incidentes de Trânsito no Brasil abrange uma ampla gama de informações relacionadas aos incidentes de trânsito ocorridos no país nos últimos seis anos. Esses dados fornecem uma visão abrangente do comportamento do tráfego no Brasil, permitindo a análise de tendências, identificação de rodovias perigosas e uma compreensão mais profunda das características do tráfego nas rodovias brasileiras.</a:t>
            </a:r>
            <a:endParaRPr lang="pt-BR" sz="3200" dirty="0">
              <a:solidFill>
                <a:srgbClr val="000000"/>
              </a:solidFill>
              <a:latin typeface="Söhne"/>
            </a:endParaRPr>
          </a:p>
        </p:txBody>
      </p:sp>
    </p:spTree>
    <p:extLst>
      <p:ext uri="{BB962C8B-B14F-4D97-AF65-F5344CB8AC3E}">
        <p14:creationId xmlns:p14="http://schemas.microsoft.com/office/powerpoint/2010/main" val="3133369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rtlCol="0" anchor="ctr">
            <a:normAutofit/>
          </a:bodyPr>
          <a:lstStyle/>
          <a:p>
            <a:r>
              <a:rPr lang="pt-BR" noProof="1"/>
              <a:t>Modelo estrela  ou star schema</a:t>
            </a:r>
          </a:p>
        </p:txBody>
      </p:sp>
      <p:pic>
        <p:nvPicPr>
          <p:cNvPr id="7" name="Imagem 6" descr="Interface gráfica do usuário, Diagrama&#10;&#10;Descrição gerada automaticamente">
            <a:extLst>
              <a:ext uri="{FF2B5EF4-FFF2-40B4-BE49-F238E27FC236}">
                <a16:creationId xmlns:a16="http://schemas.microsoft.com/office/drawing/2014/main" id="{1D4D2D54-4FD4-0F7E-AB76-F9D5342B1B62}"/>
              </a:ext>
            </a:extLst>
          </p:cNvPr>
          <p:cNvPicPr>
            <a:picLocks noChangeAspect="1"/>
          </p:cNvPicPr>
          <p:nvPr/>
        </p:nvPicPr>
        <p:blipFill>
          <a:blip r:embed="rId3"/>
          <a:stretch>
            <a:fillRect/>
          </a:stretch>
        </p:blipFill>
        <p:spPr>
          <a:xfrm>
            <a:off x="3030718" y="1660780"/>
            <a:ext cx="6593729" cy="4648579"/>
          </a:xfrm>
          <a:prstGeom prst="rect">
            <a:avLst/>
          </a:prstGeom>
          <a:noFill/>
        </p:spPr>
      </p:pic>
    </p:spTree>
    <p:extLst>
      <p:ext uri="{BB962C8B-B14F-4D97-AF65-F5344CB8AC3E}">
        <p14:creationId xmlns:p14="http://schemas.microsoft.com/office/powerpoint/2010/main" val="2229490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919D0-F177-4BBA-9A0B-DBA69E2ED764}"/>
              </a:ext>
            </a:extLst>
          </p:cNvPr>
          <p:cNvSpPr>
            <a:spLocks noGrp="1"/>
          </p:cNvSpPr>
          <p:nvPr>
            <p:ph type="title"/>
          </p:nvPr>
        </p:nvSpPr>
        <p:spPr>
          <a:xfrm>
            <a:off x="1024128" y="471509"/>
            <a:ext cx="4389120" cy="1737360"/>
          </a:xfrm>
        </p:spPr>
        <p:txBody>
          <a:bodyPr rtlCol="0" anchor="ctr">
            <a:normAutofit/>
          </a:bodyPr>
          <a:lstStyle/>
          <a:p>
            <a:r>
              <a:rPr lang="en-US" noProof="1"/>
              <a:t>N</a:t>
            </a:r>
            <a:r>
              <a:rPr lang="pt-BR" noProof="1"/>
              <a:t>umero de  incidentes no mês</a:t>
            </a:r>
          </a:p>
        </p:txBody>
      </p:sp>
      <p:pic>
        <p:nvPicPr>
          <p:cNvPr id="4" name="Imagem 3" descr="Gráfico, Gráfico de barras&#10;&#10;Descrição gerada automaticamente">
            <a:extLst>
              <a:ext uri="{FF2B5EF4-FFF2-40B4-BE49-F238E27FC236}">
                <a16:creationId xmlns:a16="http://schemas.microsoft.com/office/drawing/2014/main" id="{743E9413-BFD1-56CB-B4D4-58DA0DCB06B9}"/>
              </a:ext>
            </a:extLst>
          </p:cNvPr>
          <p:cNvPicPr>
            <a:picLocks noChangeAspect="1"/>
          </p:cNvPicPr>
          <p:nvPr/>
        </p:nvPicPr>
        <p:blipFill rotWithShape="1">
          <a:blip r:embed="rId3"/>
          <a:srcRect l="5035" t="8991" b="7162"/>
          <a:stretch/>
        </p:blipFill>
        <p:spPr>
          <a:xfrm>
            <a:off x="5711251" y="1289154"/>
            <a:ext cx="5620777" cy="4347148"/>
          </a:xfrm>
          <a:prstGeom prst="rect">
            <a:avLst/>
          </a:prstGeom>
          <a:noFill/>
        </p:spPr>
      </p:pic>
    </p:spTree>
    <p:extLst>
      <p:ext uri="{BB962C8B-B14F-4D97-AF65-F5344CB8AC3E}">
        <p14:creationId xmlns:p14="http://schemas.microsoft.com/office/powerpoint/2010/main" val="1042915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919D0-F177-4BBA-9A0B-DBA69E2ED764}"/>
              </a:ext>
            </a:extLst>
          </p:cNvPr>
          <p:cNvSpPr>
            <a:spLocks noGrp="1"/>
          </p:cNvSpPr>
          <p:nvPr>
            <p:ph type="title"/>
          </p:nvPr>
        </p:nvSpPr>
        <p:spPr>
          <a:xfrm>
            <a:off x="1024128" y="471509"/>
            <a:ext cx="4389120" cy="1737360"/>
          </a:xfrm>
        </p:spPr>
        <p:txBody>
          <a:bodyPr rtlCol="0" anchor="ctr">
            <a:normAutofit/>
          </a:bodyPr>
          <a:lstStyle/>
          <a:p>
            <a:r>
              <a:rPr lang="en-US" noProof="1"/>
              <a:t>N</a:t>
            </a:r>
            <a:r>
              <a:rPr lang="pt-BR" noProof="1"/>
              <a:t>umero de  incidentes NOS DIAS DA SEMANA</a:t>
            </a:r>
          </a:p>
        </p:txBody>
      </p:sp>
      <p:pic>
        <p:nvPicPr>
          <p:cNvPr id="5" name="Imagem 4" descr="Gráfico, Gráfico de barras, Histograma">
            <a:extLst>
              <a:ext uri="{FF2B5EF4-FFF2-40B4-BE49-F238E27FC236}">
                <a16:creationId xmlns:a16="http://schemas.microsoft.com/office/drawing/2014/main" id="{86D7B6E5-0D96-CB0B-837F-560AEFF84D68}"/>
              </a:ext>
            </a:extLst>
          </p:cNvPr>
          <p:cNvPicPr>
            <a:picLocks noChangeAspect="1"/>
          </p:cNvPicPr>
          <p:nvPr/>
        </p:nvPicPr>
        <p:blipFill rotWithShape="1">
          <a:blip r:embed="rId3"/>
          <a:srcRect l="4844" t="8653" b="3710"/>
          <a:stretch/>
        </p:blipFill>
        <p:spPr>
          <a:xfrm>
            <a:off x="5715000" y="767443"/>
            <a:ext cx="5927271" cy="5843220"/>
          </a:xfrm>
          <a:prstGeom prst="rect">
            <a:avLst/>
          </a:prstGeom>
        </p:spPr>
      </p:pic>
    </p:spTree>
    <p:extLst>
      <p:ext uri="{BB962C8B-B14F-4D97-AF65-F5344CB8AC3E}">
        <p14:creationId xmlns:p14="http://schemas.microsoft.com/office/powerpoint/2010/main" val="2997254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919D0-F177-4BBA-9A0B-DBA69E2ED764}"/>
              </a:ext>
            </a:extLst>
          </p:cNvPr>
          <p:cNvSpPr>
            <a:spLocks noGrp="1"/>
          </p:cNvSpPr>
          <p:nvPr>
            <p:ph type="title"/>
          </p:nvPr>
        </p:nvSpPr>
        <p:spPr>
          <a:xfrm>
            <a:off x="1024128" y="471509"/>
            <a:ext cx="4389120" cy="1737360"/>
          </a:xfrm>
        </p:spPr>
        <p:txBody>
          <a:bodyPr rtlCol="0" anchor="ctr">
            <a:normAutofit/>
          </a:bodyPr>
          <a:lstStyle/>
          <a:p>
            <a:r>
              <a:rPr lang="en-US" noProof="1"/>
              <a:t>N</a:t>
            </a:r>
            <a:r>
              <a:rPr lang="pt-BR" noProof="1"/>
              <a:t>umero de  incidentes NOS HORARIOS</a:t>
            </a:r>
          </a:p>
        </p:txBody>
      </p:sp>
      <p:pic>
        <p:nvPicPr>
          <p:cNvPr id="4" name="Imagem 3" descr="Gráfico, Histograma&#10;&#10;Descrição gerada automaticamente">
            <a:extLst>
              <a:ext uri="{FF2B5EF4-FFF2-40B4-BE49-F238E27FC236}">
                <a16:creationId xmlns:a16="http://schemas.microsoft.com/office/drawing/2014/main" id="{4A46AD0F-6655-FAE6-CC6F-D59E48A5530F}"/>
              </a:ext>
            </a:extLst>
          </p:cNvPr>
          <p:cNvPicPr>
            <a:picLocks noChangeAspect="1"/>
          </p:cNvPicPr>
          <p:nvPr/>
        </p:nvPicPr>
        <p:blipFill rotWithShape="1">
          <a:blip r:embed="rId3"/>
          <a:srcRect l="5532" t="12495" b="4260"/>
          <a:stretch/>
        </p:blipFill>
        <p:spPr>
          <a:xfrm>
            <a:off x="5591331" y="1502229"/>
            <a:ext cx="6532088" cy="4568787"/>
          </a:xfrm>
          <a:prstGeom prst="rect">
            <a:avLst/>
          </a:prstGeom>
        </p:spPr>
      </p:pic>
    </p:spTree>
    <p:extLst>
      <p:ext uri="{BB962C8B-B14F-4D97-AF65-F5344CB8AC3E}">
        <p14:creationId xmlns:p14="http://schemas.microsoft.com/office/powerpoint/2010/main" val="2760065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919D0-F177-4BBA-9A0B-DBA69E2ED764}"/>
              </a:ext>
            </a:extLst>
          </p:cNvPr>
          <p:cNvSpPr>
            <a:spLocks noGrp="1"/>
          </p:cNvSpPr>
          <p:nvPr>
            <p:ph type="title"/>
          </p:nvPr>
        </p:nvSpPr>
        <p:spPr>
          <a:xfrm>
            <a:off x="1024128" y="471509"/>
            <a:ext cx="4389120" cy="1737360"/>
          </a:xfrm>
        </p:spPr>
        <p:txBody>
          <a:bodyPr rtlCol="0" anchor="ctr">
            <a:normAutofit/>
          </a:bodyPr>
          <a:lstStyle/>
          <a:p>
            <a:r>
              <a:rPr lang="pt-BR" sz="2500" b="0">
                <a:effectLst/>
                <a:highlight>
                  <a:srgbClr val="FFFFFF"/>
                </a:highlight>
              </a:rPr>
              <a:t>Consulta para encontrar o município com o maior número de mortes em acidentes</a:t>
            </a:r>
            <a:br>
              <a:rPr lang="pt-BR" sz="2500" b="0">
                <a:effectLst/>
                <a:highlight>
                  <a:srgbClr val="FFFFFF"/>
                </a:highlight>
              </a:rPr>
            </a:br>
            <a:r>
              <a:rPr lang="pt-BR" sz="2500" b="0">
                <a:effectLst/>
                <a:highlight>
                  <a:srgbClr val="FFFFFF"/>
                </a:highlight>
              </a:rPr>
              <a:t>filtrado por um intervalo de datas</a:t>
            </a:r>
            <a:endParaRPr lang="pt-BR" sz="2500" noProof="1"/>
          </a:p>
        </p:txBody>
      </p:sp>
      <p:pic>
        <p:nvPicPr>
          <p:cNvPr id="14" name="Imagem 13">
            <a:extLst>
              <a:ext uri="{FF2B5EF4-FFF2-40B4-BE49-F238E27FC236}">
                <a16:creationId xmlns:a16="http://schemas.microsoft.com/office/drawing/2014/main" id="{A1CAFBA5-C4E0-958A-82DA-979B5D1E2B55}"/>
              </a:ext>
            </a:extLst>
          </p:cNvPr>
          <p:cNvPicPr>
            <a:picLocks noChangeAspect="1"/>
          </p:cNvPicPr>
          <p:nvPr/>
        </p:nvPicPr>
        <p:blipFill>
          <a:blip r:embed="rId3"/>
          <a:stretch>
            <a:fillRect/>
          </a:stretch>
        </p:blipFill>
        <p:spPr>
          <a:xfrm>
            <a:off x="5715000" y="2752344"/>
            <a:ext cx="5678424" cy="2802150"/>
          </a:xfrm>
          <a:prstGeom prst="rect">
            <a:avLst/>
          </a:prstGeom>
          <a:noFill/>
        </p:spPr>
      </p:pic>
      <p:sp>
        <p:nvSpPr>
          <p:cNvPr id="19" name="Text Placeholder 3">
            <a:extLst>
              <a:ext uri="{FF2B5EF4-FFF2-40B4-BE49-F238E27FC236}">
                <a16:creationId xmlns:a16="http://schemas.microsoft.com/office/drawing/2014/main" id="{D7B4108B-89A0-A1BF-8178-FBC5B66F98C5}"/>
              </a:ext>
            </a:extLst>
          </p:cNvPr>
          <p:cNvSpPr>
            <a:spLocks noGrp="1"/>
          </p:cNvSpPr>
          <p:nvPr>
            <p:ph type="body" sz="half" idx="2"/>
          </p:nvPr>
        </p:nvSpPr>
        <p:spPr>
          <a:xfrm>
            <a:off x="1024128" y="2257506"/>
            <a:ext cx="4389120" cy="3762294"/>
          </a:xfrm>
        </p:spPr>
        <p:txBody>
          <a:bodyPr>
            <a:normAutofit fontScale="25000" lnSpcReduction="20000"/>
          </a:bodyPr>
          <a:lstStyle/>
          <a:p>
            <a:endParaRPr lang="pt-BR" sz="4000" b="0" dirty="0">
              <a:solidFill>
                <a:srgbClr val="0000FF"/>
              </a:solidFill>
              <a:effectLst/>
              <a:highlight>
                <a:srgbClr val="FFFFFF"/>
              </a:highlight>
              <a:latin typeface="Consolas" panose="020B0609020204030204" pitchFamily="49" charset="0"/>
            </a:endParaRPr>
          </a:p>
          <a:p>
            <a:r>
              <a:rPr lang="pt-BR" sz="4000" b="0" dirty="0">
                <a:solidFill>
                  <a:srgbClr val="0000FF"/>
                </a:solidFill>
                <a:effectLst/>
                <a:highlight>
                  <a:srgbClr val="FFFFFF"/>
                </a:highlight>
                <a:latin typeface="Consolas" panose="020B0609020204030204" pitchFamily="49" charset="0"/>
              </a:rPr>
              <a:t>SELECT</a:t>
            </a:r>
            <a:r>
              <a:rPr lang="pt-BR" sz="4000" b="0" dirty="0">
                <a:solidFill>
                  <a:srgbClr val="000000"/>
                </a:solidFill>
                <a:effectLst/>
                <a:highlight>
                  <a:srgbClr val="FFFFFF"/>
                </a:highlight>
                <a:latin typeface="Consolas" panose="020B0609020204030204" pitchFamily="49" charset="0"/>
              </a:rPr>
              <a:t> </a:t>
            </a:r>
            <a:r>
              <a:rPr lang="pt-BR" sz="4000" b="0" dirty="0" err="1">
                <a:solidFill>
                  <a:srgbClr val="001080"/>
                </a:solidFill>
                <a:effectLst/>
                <a:highlight>
                  <a:srgbClr val="FFFFFF"/>
                </a:highlight>
                <a:latin typeface="Consolas" panose="020B0609020204030204" pitchFamily="49" charset="0"/>
              </a:rPr>
              <a:t>municipio</a:t>
            </a:r>
            <a:r>
              <a:rPr lang="pt-BR" sz="4000" b="0" dirty="0">
                <a:solidFill>
                  <a:srgbClr val="000000"/>
                </a:solidFill>
                <a:effectLst/>
                <a:highlight>
                  <a:srgbClr val="FFFFFF"/>
                </a:highlight>
                <a:latin typeface="Consolas" panose="020B0609020204030204" pitchFamily="49" charset="0"/>
              </a:rPr>
              <a:t>, </a:t>
            </a:r>
            <a:r>
              <a:rPr lang="pt-BR" sz="4000" b="0" dirty="0">
                <a:solidFill>
                  <a:srgbClr val="001080"/>
                </a:solidFill>
                <a:effectLst/>
                <a:highlight>
                  <a:srgbClr val="FFFFFF"/>
                </a:highlight>
                <a:latin typeface="Consolas" panose="020B0609020204030204" pitchFamily="49" charset="0"/>
              </a:rPr>
              <a:t>uf</a:t>
            </a:r>
            <a:r>
              <a:rPr lang="pt-BR" sz="4000" b="0" dirty="0">
                <a:solidFill>
                  <a:srgbClr val="000000"/>
                </a:solidFill>
                <a:effectLst/>
                <a:highlight>
                  <a:srgbClr val="FFFFFF"/>
                </a:highlight>
                <a:latin typeface="Consolas" panose="020B0609020204030204" pitchFamily="49" charset="0"/>
              </a:rPr>
              <a:t>, </a:t>
            </a:r>
            <a:r>
              <a:rPr lang="pt-BR" sz="4000" b="0" dirty="0" err="1">
                <a:solidFill>
                  <a:srgbClr val="001080"/>
                </a:solidFill>
                <a:effectLst/>
                <a:highlight>
                  <a:srgbClr val="FFFFFF"/>
                </a:highlight>
                <a:latin typeface="Consolas" panose="020B0609020204030204" pitchFamily="49" charset="0"/>
              </a:rPr>
              <a:t>Dim_Data</a:t>
            </a:r>
            <a:r>
              <a:rPr lang="pt-BR" sz="4000" b="0" dirty="0" err="1">
                <a:solidFill>
                  <a:srgbClr val="000000"/>
                </a:solidFill>
                <a:effectLst/>
                <a:highlight>
                  <a:srgbClr val="FFFFFF"/>
                </a:highlight>
                <a:latin typeface="Consolas" panose="020B0609020204030204" pitchFamily="49" charset="0"/>
              </a:rPr>
              <a:t>.</a:t>
            </a:r>
            <a:r>
              <a:rPr lang="pt-BR" sz="4000" b="0" dirty="0" err="1">
                <a:solidFill>
                  <a:srgbClr val="001080"/>
                </a:solidFill>
                <a:effectLst/>
                <a:highlight>
                  <a:srgbClr val="FFFFFF"/>
                </a:highlight>
                <a:latin typeface="Consolas" panose="020B0609020204030204" pitchFamily="49" charset="0"/>
              </a:rPr>
              <a:t>data_inversa</a:t>
            </a:r>
            <a:r>
              <a:rPr lang="pt-BR" sz="4000" b="0" dirty="0">
                <a:solidFill>
                  <a:srgbClr val="000000"/>
                </a:solidFill>
                <a:effectLst/>
                <a:highlight>
                  <a:srgbClr val="FFFFFF"/>
                </a:highlight>
                <a:latin typeface="Consolas" panose="020B0609020204030204" pitchFamily="49" charset="0"/>
              </a:rPr>
              <a:t> </a:t>
            </a:r>
            <a:r>
              <a:rPr lang="pt-BR" sz="4000" b="0" dirty="0">
                <a:solidFill>
                  <a:srgbClr val="0000FF"/>
                </a:solidFill>
                <a:effectLst/>
                <a:highlight>
                  <a:srgbClr val="FFFFFF"/>
                </a:highlight>
                <a:latin typeface="Consolas" panose="020B0609020204030204" pitchFamily="49" charset="0"/>
              </a:rPr>
              <a:t>AS</a:t>
            </a:r>
            <a:r>
              <a:rPr lang="pt-BR" sz="4000" b="0" dirty="0">
                <a:solidFill>
                  <a:srgbClr val="000000"/>
                </a:solidFill>
                <a:effectLst/>
                <a:highlight>
                  <a:srgbClr val="FFFFFF"/>
                </a:highlight>
                <a:latin typeface="Consolas" panose="020B0609020204030204" pitchFamily="49" charset="0"/>
              </a:rPr>
              <a:t> </a:t>
            </a:r>
            <a:r>
              <a:rPr lang="pt-BR" sz="4000" b="0" dirty="0">
                <a:solidFill>
                  <a:srgbClr val="001080"/>
                </a:solidFill>
                <a:effectLst/>
                <a:highlight>
                  <a:srgbClr val="FFFFFF"/>
                </a:highlight>
                <a:latin typeface="Consolas" panose="020B0609020204030204" pitchFamily="49" charset="0"/>
              </a:rPr>
              <a:t>datas</a:t>
            </a:r>
            <a:r>
              <a:rPr lang="pt-BR" sz="4000" b="0" dirty="0">
                <a:solidFill>
                  <a:srgbClr val="000000"/>
                </a:solidFill>
                <a:effectLst/>
                <a:highlight>
                  <a:srgbClr val="FFFFFF"/>
                </a:highlight>
                <a:latin typeface="Consolas" panose="020B0609020204030204" pitchFamily="49" charset="0"/>
              </a:rPr>
              <a:t>, </a:t>
            </a:r>
            <a:r>
              <a:rPr lang="pt-BR" sz="4000" b="0" dirty="0">
                <a:solidFill>
                  <a:srgbClr val="863B00"/>
                </a:solidFill>
                <a:effectLst/>
                <a:highlight>
                  <a:srgbClr val="FFFFFF"/>
                </a:highlight>
                <a:latin typeface="Consolas" panose="020B0609020204030204" pitchFamily="49" charset="0"/>
              </a:rPr>
              <a:t>SUM</a:t>
            </a:r>
            <a:r>
              <a:rPr lang="pt-BR" sz="4000" b="0" dirty="0">
                <a:solidFill>
                  <a:srgbClr val="000000"/>
                </a:solidFill>
                <a:effectLst/>
                <a:highlight>
                  <a:srgbClr val="FFFFFF"/>
                </a:highlight>
                <a:latin typeface="Consolas" panose="020B0609020204030204" pitchFamily="49" charset="0"/>
              </a:rPr>
              <a:t>(</a:t>
            </a:r>
            <a:r>
              <a:rPr lang="pt-BR" sz="4000" b="0" dirty="0">
                <a:solidFill>
                  <a:srgbClr val="001080"/>
                </a:solidFill>
                <a:effectLst/>
                <a:highlight>
                  <a:srgbClr val="FFFFFF"/>
                </a:highlight>
                <a:latin typeface="Consolas" panose="020B0609020204030204" pitchFamily="49" charset="0"/>
              </a:rPr>
              <a:t>mortos</a:t>
            </a:r>
            <a:r>
              <a:rPr lang="pt-BR" sz="4000" b="0" dirty="0">
                <a:solidFill>
                  <a:srgbClr val="000000"/>
                </a:solidFill>
                <a:effectLst/>
                <a:highlight>
                  <a:srgbClr val="FFFFFF"/>
                </a:highlight>
                <a:latin typeface="Consolas" panose="020B0609020204030204" pitchFamily="49" charset="0"/>
              </a:rPr>
              <a:t>) </a:t>
            </a:r>
            <a:r>
              <a:rPr lang="pt-BR" sz="4000" b="0" dirty="0">
                <a:solidFill>
                  <a:srgbClr val="0000FF"/>
                </a:solidFill>
                <a:effectLst/>
                <a:highlight>
                  <a:srgbClr val="FFFFFF"/>
                </a:highlight>
                <a:latin typeface="Consolas" panose="020B0609020204030204" pitchFamily="49" charset="0"/>
              </a:rPr>
              <a:t>AS</a:t>
            </a:r>
            <a:r>
              <a:rPr lang="pt-BR" sz="4000" b="0" dirty="0">
                <a:solidFill>
                  <a:srgbClr val="000000"/>
                </a:solidFill>
                <a:effectLst/>
                <a:highlight>
                  <a:srgbClr val="FFFFFF"/>
                </a:highlight>
                <a:latin typeface="Consolas" panose="020B0609020204030204" pitchFamily="49" charset="0"/>
              </a:rPr>
              <a:t> </a:t>
            </a:r>
            <a:r>
              <a:rPr lang="pt-BR" sz="4000" b="0" dirty="0" err="1">
                <a:solidFill>
                  <a:srgbClr val="001080"/>
                </a:solidFill>
                <a:effectLst/>
                <a:highlight>
                  <a:srgbClr val="FFFFFF"/>
                </a:highlight>
                <a:latin typeface="Consolas" panose="020B0609020204030204" pitchFamily="49" charset="0"/>
              </a:rPr>
              <a:t>total_mortes</a:t>
            </a:r>
            <a:endParaRPr lang="pt-BR" sz="4000" b="0" dirty="0">
              <a:solidFill>
                <a:srgbClr val="000000"/>
              </a:solidFill>
              <a:effectLst/>
              <a:highlight>
                <a:srgbClr val="FFFFFF"/>
              </a:highlight>
              <a:latin typeface="Consolas" panose="020B0609020204030204" pitchFamily="49" charset="0"/>
            </a:endParaRPr>
          </a:p>
          <a:p>
            <a:r>
              <a:rPr lang="pt-BR" sz="4000" b="0" dirty="0">
                <a:solidFill>
                  <a:srgbClr val="0000FF"/>
                </a:solidFill>
                <a:effectLst/>
                <a:highlight>
                  <a:srgbClr val="FFFFFF"/>
                </a:highlight>
                <a:latin typeface="Consolas" panose="020B0609020204030204" pitchFamily="49" charset="0"/>
              </a:rPr>
              <a:t>FROM</a:t>
            </a:r>
            <a:r>
              <a:rPr lang="pt-BR" sz="4000" b="0" dirty="0">
                <a:solidFill>
                  <a:srgbClr val="000000"/>
                </a:solidFill>
                <a:effectLst/>
                <a:highlight>
                  <a:srgbClr val="FFFFFF"/>
                </a:highlight>
                <a:latin typeface="Consolas" panose="020B0609020204030204" pitchFamily="49" charset="0"/>
              </a:rPr>
              <a:t> </a:t>
            </a:r>
            <a:r>
              <a:rPr lang="pt-BR" sz="4000" b="0" dirty="0">
                <a:solidFill>
                  <a:srgbClr val="001080"/>
                </a:solidFill>
                <a:effectLst/>
                <a:highlight>
                  <a:srgbClr val="FFFFFF"/>
                </a:highlight>
                <a:latin typeface="Consolas" panose="020B0609020204030204" pitchFamily="49" charset="0"/>
              </a:rPr>
              <a:t>[</a:t>
            </a:r>
            <a:r>
              <a:rPr lang="pt-BR" sz="4000" b="0" dirty="0" err="1">
                <a:solidFill>
                  <a:srgbClr val="001080"/>
                </a:solidFill>
                <a:effectLst/>
                <a:highlight>
                  <a:srgbClr val="FFFFFF"/>
                </a:highlight>
                <a:latin typeface="Consolas" panose="020B0609020204030204" pitchFamily="49" charset="0"/>
              </a:rPr>
              <a:t>BrazilTraffic_Incidents</a:t>
            </a:r>
            <a:r>
              <a:rPr lang="pt-BR" sz="4000" b="0" dirty="0">
                <a:solidFill>
                  <a:srgbClr val="001080"/>
                </a:solidFill>
                <a:effectLst/>
                <a:highlight>
                  <a:srgbClr val="FFFFFF"/>
                </a:highlight>
                <a:latin typeface="Consolas" panose="020B0609020204030204" pitchFamily="49" charset="0"/>
              </a:rPr>
              <a:t>]</a:t>
            </a:r>
            <a:r>
              <a:rPr lang="pt-BR" sz="4000" b="0" dirty="0">
                <a:solidFill>
                  <a:srgbClr val="000000"/>
                </a:solidFill>
                <a:effectLst/>
                <a:highlight>
                  <a:srgbClr val="FFFFFF"/>
                </a:highlight>
                <a:latin typeface="Consolas" panose="020B0609020204030204" pitchFamily="49" charset="0"/>
              </a:rPr>
              <a:t>.</a:t>
            </a:r>
            <a:r>
              <a:rPr lang="pt-BR" sz="4000" b="0" dirty="0">
                <a:solidFill>
                  <a:srgbClr val="001080"/>
                </a:solidFill>
                <a:effectLst/>
                <a:highlight>
                  <a:srgbClr val="FFFFFF"/>
                </a:highlight>
                <a:latin typeface="Consolas" panose="020B0609020204030204" pitchFamily="49" charset="0"/>
              </a:rPr>
              <a:t>[</a:t>
            </a:r>
            <a:r>
              <a:rPr lang="pt-BR" sz="4000" b="0" dirty="0" err="1">
                <a:solidFill>
                  <a:srgbClr val="001080"/>
                </a:solidFill>
                <a:effectLst/>
                <a:highlight>
                  <a:srgbClr val="FFFFFF"/>
                </a:highlight>
                <a:latin typeface="Consolas" panose="020B0609020204030204" pitchFamily="49" charset="0"/>
              </a:rPr>
              <a:t>schema_star</a:t>
            </a:r>
            <a:r>
              <a:rPr lang="pt-BR" sz="4000" b="0" dirty="0">
                <a:solidFill>
                  <a:srgbClr val="001080"/>
                </a:solidFill>
                <a:effectLst/>
                <a:highlight>
                  <a:srgbClr val="FFFFFF"/>
                </a:highlight>
                <a:latin typeface="Consolas" panose="020B0609020204030204" pitchFamily="49" charset="0"/>
              </a:rPr>
              <a:t>]</a:t>
            </a:r>
            <a:r>
              <a:rPr lang="pt-BR" sz="4000" b="0" dirty="0">
                <a:solidFill>
                  <a:srgbClr val="000000"/>
                </a:solidFill>
                <a:effectLst/>
                <a:highlight>
                  <a:srgbClr val="FFFFFF"/>
                </a:highlight>
                <a:latin typeface="Consolas" panose="020B0609020204030204" pitchFamily="49" charset="0"/>
              </a:rPr>
              <a:t>.</a:t>
            </a:r>
            <a:r>
              <a:rPr lang="pt-BR" sz="4000" b="0" dirty="0">
                <a:solidFill>
                  <a:srgbClr val="001080"/>
                </a:solidFill>
                <a:effectLst/>
                <a:highlight>
                  <a:srgbClr val="FFFFFF"/>
                </a:highlight>
                <a:latin typeface="Consolas" panose="020B0609020204030204" pitchFamily="49" charset="0"/>
              </a:rPr>
              <a:t>[</a:t>
            </a:r>
            <a:r>
              <a:rPr lang="pt-BR" sz="4000" b="0" dirty="0" err="1">
                <a:solidFill>
                  <a:srgbClr val="001080"/>
                </a:solidFill>
                <a:effectLst/>
                <a:highlight>
                  <a:srgbClr val="FFFFFF"/>
                </a:highlight>
                <a:latin typeface="Consolas" panose="020B0609020204030204" pitchFamily="49" charset="0"/>
              </a:rPr>
              <a:t>Fatos_Acidentes</a:t>
            </a:r>
            <a:r>
              <a:rPr lang="pt-BR" sz="4000" b="0" dirty="0">
                <a:solidFill>
                  <a:srgbClr val="001080"/>
                </a:solidFill>
                <a:effectLst/>
                <a:highlight>
                  <a:srgbClr val="FFFFFF"/>
                </a:highlight>
                <a:latin typeface="Consolas" panose="020B0609020204030204" pitchFamily="49" charset="0"/>
              </a:rPr>
              <a:t>]</a:t>
            </a:r>
            <a:endParaRPr lang="pt-BR" sz="4000" dirty="0">
              <a:solidFill>
                <a:srgbClr val="000000"/>
              </a:solidFill>
              <a:highlight>
                <a:srgbClr val="FFFFFF"/>
              </a:highlight>
              <a:latin typeface="Consolas" panose="020B0609020204030204" pitchFamily="49" charset="0"/>
            </a:endParaRPr>
          </a:p>
          <a:p>
            <a:r>
              <a:rPr lang="pt-BR" sz="4000" b="0" dirty="0">
                <a:solidFill>
                  <a:srgbClr val="0000FF"/>
                </a:solidFill>
                <a:effectLst/>
                <a:highlight>
                  <a:srgbClr val="FFFFFF"/>
                </a:highlight>
                <a:latin typeface="Consolas" panose="020B0609020204030204" pitchFamily="49" charset="0"/>
              </a:rPr>
              <a:t>JOIN</a:t>
            </a:r>
            <a:r>
              <a:rPr lang="pt-BR" sz="4000" b="0" dirty="0">
                <a:solidFill>
                  <a:srgbClr val="000000"/>
                </a:solidFill>
                <a:effectLst/>
                <a:highlight>
                  <a:srgbClr val="FFFFFF"/>
                </a:highlight>
                <a:latin typeface="Consolas" panose="020B0609020204030204" pitchFamily="49" charset="0"/>
              </a:rPr>
              <a:t> </a:t>
            </a:r>
            <a:r>
              <a:rPr lang="pt-BR" sz="4000" b="0" dirty="0">
                <a:solidFill>
                  <a:srgbClr val="001080"/>
                </a:solidFill>
                <a:effectLst/>
                <a:highlight>
                  <a:srgbClr val="FFFFFF"/>
                </a:highlight>
                <a:latin typeface="Consolas" panose="020B0609020204030204" pitchFamily="49" charset="0"/>
              </a:rPr>
              <a:t>[</a:t>
            </a:r>
            <a:r>
              <a:rPr lang="pt-BR" sz="4000" b="0" dirty="0" err="1">
                <a:solidFill>
                  <a:srgbClr val="001080"/>
                </a:solidFill>
                <a:effectLst/>
                <a:highlight>
                  <a:srgbClr val="FFFFFF"/>
                </a:highlight>
                <a:latin typeface="Consolas" panose="020B0609020204030204" pitchFamily="49" charset="0"/>
              </a:rPr>
              <a:t>BrazilTraffic_Incidents</a:t>
            </a:r>
            <a:r>
              <a:rPr lang="pt-BR" sz="4000" b="0" dirty="0">
                <a:solidFill>
                  <a:srgbClr val="001080"/>
                </a:solidFill>
                <a:effectLst/>
                <a:highlight>
                  <a:srgbClr val="FFFFFF"/>
                </a:highlight>
                <a:latin typeface="Consolas" panose="020B0609020204030204" pitchFamily="49" charset="0"/>
              </a:rPr>
              <a:t>]</a:t>
            </a:r>
            <a:r>
              <a:rPr lang="pt-BR" sz="4000" b="0" dirty="0">
                <a:solidFill>
                  <a:srgbClr val="000000"/>
                </a:solidFill>
                <a:effectLst/>
                <a:highlight>
                  <a:srgbClr val="FFFFFF"/>
                </a:highlight>
                <a:latin typeface="Consolas" panose="020B0609020204030204" pitchFamily="49" charset="0"/>
              </a:rPr>
              <a:t>.</a:t>
            </a:r>
            <a:r>
              <a:rPr lang="pt-BR" sz="4000" b="0" dirty="0">
                <a:solidFill>
                  <a:srgbClr val="001080"/>
                </a:solidFill>
                <a:effectLst/>
                <a:highlight>
                  <a:srgbClr val="FFFFFF"/>
                </a:highlight>
                <a:latin typeface="Consolas" panose="020B0609020204030204" pitchFamily="49" charset="0"/>
              </a:rPr>
              <a:t>[</a:t>
            </a:r>
            <a:r>
              <a:rPr lang="pt-BR" sz="4000" b="0" dirty="0" err="1">
                <a:solidFill>
                  <a:srgbClr val="001080"/>
                </a:solidFill>
                <a:effectLst/>
                <a:highlight>
                  <a:srgbClr val="FFFFFF"/>
                </a:highlight>
                <a:latin typeface="Consolas" panose="020B0609020204030204" pitchFamily="49" charset="0"/>
              </a:rPr>
              <a:t>schema_star</a:t>
            </a:r>
            <a:r>
              <a:rPr lang="pt-BR" sz="4000" b="0" dirty="0">
                <a:solidFill>
                  <a:srgbClr val="001080"/>
                </a:solidFill>
                <a:effectLst/>
                <a:highlight>
                  <a:srgbClr val="FFFFFF"/>
                </a:highlight>
                <a:latin typeface="Consolas" panose="020B0609020204030204" pitchFamily="49" charset="0"/>
              </a:rPr>
              <a:t>]</a:t>
            </a:r>
            <a:r>
              <a:rPr lang="pt-BR" sz="4000" b="0" dirty="0">
                <a:solidFill>
                  <a:srgbClr val="000000"/>
                </a:solidFill>
                <a:effectLst/>
                <a:highlight>
                  <a:srgbClr val="FFFFFF"/>
                </a:highlight>
                <a:latin typeface="Consolas" panose="020B0609020204030204" pitchFamily="49" charset="0"/>
              </a:rPr>
              <a:t>.</a:t>
            </a:r>
            <a:r>
              <a:rPr lang="pt-BR" sz="4000" b="0" dirty="0">
                <a:solidFill>
                  <a:srgbClr val="001080"/>
                </a:solidFill>
                <a:effectLst/>
                <a:highlight>
                  <a:srgbClr val="FFFFFF"/>
                </a:highlight>
                <a:latin typeface="Consolas" panose="020B0609020204030204" pitchFamily="49" charset="0"/>
              </a:rPr>
              <a:t>[</a:t>
            </a:r>
            <a:r>
              <a:rPr lang="pt-BR" sz="4000" b="0" dirty="0" err="1">
                <a:solidFill>
                  <a:srgbClr val="001080"/>
                </a:solidFill>
                <a:effectLst/>
                <a:highlight>
                  <a:srgbClr val="FFFFFF"/>
                </a:highlight>
                <a:latin typeface="Consolas" panose="020B0609020204030204" pitchFamily="49" charset="0"/>
              </a:rPr>
              <a:t>Dim_Localizacao</a:t>
            </a:r>
            <a:r>
              <a:rPr lang="pt-BR" sz="4000" b="0" dirty="0">
                <a:solidFill>
                  <a:srgbClr val="001080"/>
                </a:solidFill>
                <a:effectLst/>
                <a:highlight>
                  <a:srgbClr val="FFFFFF"/>
                </a:highlight>
                <a:latin typeface="Consolas" panose="020B0609020204030204" pitchFamily="49" charset="0"/>
              </a:rPr>
              <a:t>]</a:t>
            </a:r>
            <a:r>
              <a:rPr lang="pt-BR" sz="4000" b="0" dirty="0">
                <a:solidFill>
                  <a:srgbClr val="000000"/>
                </a:solidFill>
                <a:effectLst/>
                <a:highlight>
                  <a:srgbClr val="FFFFFF"/>
                </a:highlight>
                <a:latin typeface="Consolas" panose="020B0609020204030204" pitchFamily="49" charset="0"/>
              </a:rPr>
              <a:t> </a:t>
            </a:r>
          </a:p>
          <a:p>
            <a:r>
              <a:rPr lang="pt-BR" sz="4000" b="0" dirty="0">
                <a:solidFill>
                  <a:srgbClr val="0000FF"/>
                </a:solidFill>
                <a:effectLst/>
                <a:highlight>
                  <a:srgbClr val="FFFFFF"/>
                </a:highlight>
                <a:latin typeface="Consolas" panose="020B0609020204030204" pitchFamily="49" charset="0"/>
              </a:rPr>
              <a:t>ON</a:t>
            </a:r>
            <a:r>
              <a:rPr lang="pt-BR" sz="4000" b="0" dirty="0">
                <a:solidFill>
                  <a:srgbClr val="000000"/>
                </a:solidFill>
                <a:effectLst/>
                <a:highlight>
                  <a:srgbClr val="FFFFFF"/>
                </a:highlight>
                <a:latin typeface="Consolas" panose="020B0609020204030204" pitchFamily="49" charset="0"/>
              </a:rPr>
              <a:t> </a:t>
            </a:r>
            <a:r>
              <a:rPr lang="pt-BR" sz="4000" b="0" dirty="0" err="1">
                <a:solidFill>
                  <a:srgbClr val="001080"/>
                </a:solidFill>
                <a:effectLst/>
                <a:highlight>
                  <a:srgbClr val="FFFFFF"/>
                </a:highlight>
                <a:latin typeface="Consolas" panose="020B0609020204030204" pitchFamily="49" charset="0"/>
              </a:rPr>
              <a:t>Fatos_Acidentes</a:t>
            </a:r>
            <a:r>
              <a:rPr lang="pt-BR" sz="4000" b="0" dirty="0" err="1">
                <a:solidFill>
                  <a:srgbClr val="000000"/>
                </a:solidFill>
                <a:effectLst/>
                <a:highlight>
                  <a:srgbClr val="FFFFFF"/>
                </a:highlight>
                <a:latin typeface="Consolas" panose="020B0609020204030204" pitchFamily="49" charset="0"/>
              </a:rPr>
              <a:t>.</a:t>
            </a:r>
            <a:r>
              <a:rPr lang="pt-BR" sz="4000" b="0" dirty="0" err="1">
                <a:solidFill>
                  <a:srgbClr val="001080"/>
                </a:solidFill>
                <a:effectLst/>
                <a:highlight>
                  <a:srgbClr val="FFFFFF"/>
                </a:highlight>
                <a:latin typeface="Consolas" panose="020B0609020204030204" pitchFamily="49" charset="0"/>
              </a:rPr>
              <a:t>id_localizacao</a:t>
            </a:r>
            <a:r>
              <a:rPr lang="pt-BR" sz="4000" b="0" dirty="0">
                <a:solidFill>
                  <a:srgbClr val="000000"/>
                </a:solidFill>
                <a:effectLst/>
                <a:highlight>
                  <a:srgbClr val="FFFFFF"/>
                </a:highlight>
                <a:latin typeface="Consolas" panose="020B0609020204030204" pitchFamily="49" charset="0"/>
              </a:rPr>
              <a:t> = </a:t>
            </a:r>
            <a:r>
              <a:rPr lang="pt-BR" sz="4000" b="0" dirty="0">
                <a:solidFill>
                  <a:srgbClr val="001080"/>
                </a:solidFill>
                <a:effectLst/>
                <a:highlight>
                  <a:srgbClr val="FFFFFF"/>
                </a:highlight>
                <a:latin typeface="Consolas" panose="020B0609020204030204" pitchFamily="49" charset="0"/>
              </a:rPr>
              <a:t>Dim_Localizacao</a:t>
            </a:r>
            <a:r>
              <a:rPr lang="pt-BR" sz="4000" b="0" dirty="0">
                <a:solidFill>
                  <a:srgbClr val="000000"/>
                </a:solidFill>
                <a:effectLst/>
                <a:highlight>
                  <a:srgbClr val="FFFFFF"/>
                </a:highlight>
                <a:latin typeface="Consolas" panose="020B0609020204030204" pitchFamily="49" charset="0"/>
              </a:rPr>
              <a:t>.</a:t>
            </a:r>
            <a:r>
              <a:rPr lang="pt-BR" sz="4000" b="0" dirty="0">
                <a:solidFill>
                  <a:srgbClr val="001080"/>
                </a:solidFill>
                <a:effectLst/>
                <a:highlight>
                  <a:srgbClr val="FFFFFF"/>
                </a:highlight>
                <a:latin typeface="Consolas" panose="020B0609020204030204" pitchFamily="49" charset="0"/>
              </a:rPr>
              <a:t>id</a:t>
            </a:r>
            <a:r>
              <a:rPr lang="pt-BR" sz="4000" b="0" dirty="0">
                <a:solidFill>
                  <a:srgbClr val="000000"/>
                </a:solidFill>
                <a:effectLst/>
                <a:highlight>
                  <a:srgbClr val="FFFFFF"/>
                </a:highlight>
                <a:latin typeface="Consolas" panose="020B0609020204030204" pitchFamily="49" charset="0"/>
              </a:rPr>
              <a:t> </a:t>
            </a:r>
          </a:p>
          <a:p>
            <a:r>
              <a:rPr lang="pt-BR" sz="4000" b="0" dirty="0">
                <a:solidFill>
                  <a:srgbClr val="0000FF"/>
                </a:solidFill>
                <a:effectLst/>
                <a:highlight>
                  <a:srgbClr val="FFFFFF"/>
                </a:highlight>
                <a:latin typeface="Consolas" panose="020B0609020204030204" pitchFamily="49" charset="0"/>
              </a:rPr>
              <a:t>JOIN</a:t>
            </a:r>
            <a:r>
              <a:rPr lang="pt-BR" sz="4000" b="0" dirty="0">
                <a:solidFill>
                  <a:srgbClr val="000000"/>
                </a:solidFill>
                <a:effectLst/>
                <a:highlight>
                  <a:srgbClr val="FFFFFF"/>
                </a:highlight>
                <a:latin typeface="Consolas" panose="020B0609020204030204" pitchFamily="49" charset="0"/>
              </a:rPr>
              <a:t> </a:t>
            </a:r>
            <a:r>
              <a:rPr lang="pt-BR" sz="4000" b="0" dirty="0">
                <a:solidFill>
                  <a:srgbClr val="001080"/>
                </a:solidFill>
                <a:effectLst/>
                <a:highlight>
                  <a:srgbClr val="FFFFFF"/>
                </a:highlight>
                <a:latin typeface="Consolas" panose="020B0609020204030204" pitchFamily="49" charset="0"/>
              </a:rPr>
              <a:t>[</a:t>
            </a:r>
            <a:r>
              <a:rPr lang="pt-BR" sz="4000" b="0" dirty="0" err="1">
                <a:solidFill>
                  <a:srgbClr val="001080"/>
                </a:solidFill>
                <a:effectLst/>
                <a:highlight>
                  <a:srgbClr val="FFFFFF"/>
                </a:highlight>
                <a:latin typeface="Consolas" panose="020B0609020204030204" pitchFamily="49" charset="0"/>
              </a:rPr>
              <a:t>BrazilTraffic_Incidents</a:t>
            </a:r>
            <a:r>
              <a:rPr lang="pt-BR" sz="4000" b="0" dirty="0">
                <a:solidFill>
                  <a:srgbClr val="001080"/>
                </a:solidFill>
                <a:effectLst/>
                <a:highlight>
                  <a:srgbClr val="FFFFFF"/>
                </a:highlight>
                <a:latin typeface="Consolas" panose="020B0609020204030204" pitchFamily="49" charset="0"/>
              </a:rPr>
              <a:t>]</a:t>
            </a:r>
            <a:r>
              <a:rPr lang="pt-BR" sz="4000" b="0" dirty="0">
                <a:solidFill>
                  <a:srgbClr val="000000"/>
                </a:solidFill>
                <a:effectLst/>
                <a:highlight>
                  <a:srgbClr val="FFFFFF"/>
                </a:highlight>
                <a:latin typeface="Consolas" panose="020B0609020204030204" pitchFamily="49" charset="0"/>
              </a:rPr>
              <a:t>.</a:t>
            </a:r>
            <a:r>
              <a:rPr lang="pt-BR" sz="4000" b="0" dirty="0">
                <a:solidFill>
                  <a:srgbClr val="001080"/>
                </a:solidFill>
                <a:effectLst/>
                <a:highlight>
                  <a:srgbClr val="FFFFFF"/>
                </a:highlight>
                <a:latin typeface="Consolas" panose="020B0609020204030204" pitchFamily="49" charset="0"/>
              </a:rPr>
              <a:t>[</a:t>
            </a:r>
            <a:r>
              <a:rPr lang="pt-BR" sz="4000" b="0" dirty="0" err="1">
                <a:solidFill>
                  <a:srgbClr val="001080"/>
                </a:solidFill>
                <a:effectLst/>
                <a:highlight>
                  <a:srgbClr val="FFFFFF"/>
                </a:highlight>
                <a:latin typeface="Consolas" panose="020B0609020204030204" pitchFamily="49" charset="0"/>
              </a:rPr>
              <a:t>schema_star</a:t>
            </a:r>
            <a:r>
              <a:rPr lang="pt-BR" sz="4000" b="0" dirty="0">
                <a:solidFill>
                  <a:srgbClr val="001080"/>
                </a:solidFill>
                <a:effectLst/>
                <a:highlight>
                  <a:srgbClr val="FFFFFF"/>
                </a:highlight>
                <a:latin typeface="Consolas" panose="020B0609020204030204" pitchFamily="49" charset="0"/>
              </a:rPr>
              <a:t>]</a:t>
            </a:r>
            <a:r>
              <a:rPr lang="pt-BR" sz="4000" b="0" dirty="0">
                <a:solidFill>
                  <a:srgbClr val="000000"/>
                </a:solidFill>
                <a:effectLst/>
                <a:highlight>
                  <a:srgbClr val="FFFFFF"/>
                </a:highlight>
                <a:latin typeface="Consolas" panose="020B0609020204030204" pitchFamily="49" charset="0"/>
              </a:rPr>
              <a:t>.</a:t>
            </a:r>
            <a:r>
              <a:rPr lang="pt-BR" sz="4000" b="0" dirty="0">
                <a:solidFill>
                  <a:srgbClr val="001080"/>
                </a:solidFill>
                <a:effectLst/>
                <a:highlight>
                  <a:srgbClr val="FFFFFF"/>
                </a:highlight>
                <a:latin typeface="Consolas" panose="020B0609020204030204" pitchFamily="49" charset="0"/>
              </a:rPr>
              <a:t>[</a:t>
            </a:r>
            <a:r>
              <a:rPr lang="pt-BR" sz="4000" b="0" dirty="0" err="1">
                <a:solidFill>
                  <a:srgbClr val="001080"/>
                </a:solidFill>
                <a:effectLst/>
                <a:highlight>
                  <a:srgbClr val="FFFFFF"/>
                </a:highlight>
                <a:latin typeface="Consolas" panose="020B0609020204030204" pitchFamily="49" charset="0"/>
              </a:rPr>
              <a:t>Dim_Data</a:t>
            </a:r>
            <a:r>
              <a:rPr lang="pt-BR" sz="4000" b="0" dirty="0">
                <a:solidFill>
                  <a:srgbClr val="001080"/>
                </a:solidFill>
                <a:effectLst/>
                <a:highlight>
                  <a:srgbClr val="FFFFFF"/>
                </a:highlight>
                <a:latin typeface="Consolas" panose="020B0609020204030204" pitchFamily="49" charset="0"/>
              </a:rPr>
              <a:t>]</a:t>
            </a:r>
            <a:r>
              <a:rPr lang="pt-BR" sz="4000" b="0" dirty="0">
                <a:solidFill>
                  <a:srgbClr val="000000"/>
                </a:solidFill>
                <a:effectLst/>
                <a:highlight>
                  <a:srgbClr val="FFFFFF"/>
                </a:highlight>
                <a:latin typeface="Consolas" panose="020B0609020204030204" pitchFamily="49" charset="0"/>
              </a:rPr>
              <a:t> </a:t>
            </a:r>
          </a:p>
          <a:p>
            <a:r>
              <a:rPr lang="pt-BR" sz="4000" b="0" dirty="0">
                <a:solidFill>
                  <a:srgbClr val="0000FF"/>
                </a:solidFill>
                <a:effectLst/>
                <a:highlight>
                  <a:srgbClr val="FFFFFF"/>
                </a:highlight>
                <a:latin typeface="Consolas" panose="020B0609020204030204" pitchFamily="49" charset="0"/>
              </a:rPr>
              <a:t>ON</a:t>
            </a:r>
            <a:r>
              <a:rPr lang="pt-BR" sz="4000" b="0" dirty="0">
                <a:solidFill>
                  <a:srgbClr val="000000"/>
                </a:solidFill>
                <a:effectLst/>
                <a:highlight>
                  <a:srgbClr val="FFFFFF"/>
                </a:highlight>
                <a:latin typeface="Consolas" panose="020B0609020204030204" pitchFamily="49" charset="0"/>
              </a:rPr>
              <a:t> </a:t>
            </a:r>
            <a:r>
              <a:rPr lang="pt-BR" sz="4000" b="0" dirty="0" err="1">
                <a:solidFill>
                  <a:srgbClr val="001080"/>
                </a:solidFill>
                <a:effectLst/>
                <a:highlight>
                  <a:srgbClr val="FFFFFF"/>
                </a:highlight>
                <a:latin typeface="Consolas" panose="020B0609020204030204" pitchFamily="49" charset="0"/>
              </a:rPr>
              <a:t>Fatos_Acidentes</a:t>
            </a:r>
            <a:r>
              <a:rPr lang="pt-BR" sz="4000" b="0" dirty="0" err="1">
                <a:solidFill>
                  <a:srgbClr val="000000"/>
                </a:solidFill>
                <a:effectLst/>
                <a:highlight>
                  <a:srgbClr val="FFFFFF"/>
                </a:highlight>
                <a:latin typeface="Consolas" panose="020B0609020204030204" pitchFamily="49" charset="0"/>
              </a:rPr>
              <a:t>.</a:t>
            </a:r>
            <a:r>
              <a:rPr lang="pt-BR" sz="4000" b="0" dirty="0" err="1">
                <a:solidFill>
                  <a:srgbClr val="001080"/>
                </a:solidFill>
                <a:effectLst/>
                <a:highlight>
                  <a:srgbClr val="FFFFFF"/>
                </a:highlight>
                <a:latin typeface="Consolas" panose="020B0609020204030204" pitchFamily="49" charset="0"/>
              </a:rPr>
              <a:t>id_data</a:t>
            </a:r>
            <a:r>
              <a:rPr lang="pt-BR" sz="4000" b="0" dirty="0">
                <a:solidFill>
                  <a:srgbClr val="000000"/>
                </a:solidFill>
                <a:effectLst/>
                <a:highlight>
                  <a:srgbClr val="FFFFFF"/>
                </a:highlight>
                <a:latin typeface="Consolas" panose="020B0609020204030204" pitchFamily="49" charset="0"/>
              </a:rPr>
              <a:t> = </a:t>
            </a:r>
            <a:r>
              <a:rPr lang="pt-BR" sz="4000" b="0" dirty="0">
                <a:solidFill>
                  <a:srgbClr val="001080"/>
                </a:solidFill>
                <a:effectLst/>
                <a:highlight>
                  <a:srgbClr val="FFFFFF"/>
                </a:highlight>
                <a:latin typeface="Consolas" panose="020B0609020204030204" pitchFamily="49" charset="0"/>
              </a:rPr>
              <a:t>Dim_Data</a:t>
            </a:r>
            <a:r>
              <a:rPr lang="pt-BR" sz="4000" b="0" dirty="0">
                <a:solidFill>
                  <a:srgbClr val="000000"/>
                </a:solidFill>
                <a:effectLst/>
                <a:highlight>
                  <a:srgbClr val="FFFFFF"/>
                </a:highlight>
                <a:latin typeface="Consolas" panose="020B0609020204030204" pitchFamily="49" charset="0"/>
              </a:rPr>
              <a:t>.</a:t>
            </a:r>
            <a:r>
              <a:rPr lang="pt-BR" sz="4000" b="0" dirty="0">
                <a:solidFill>
                  <a:srgbClr val="001080"/>
                </a:solidFill>
                <a:effectLst/>
                <a:highlight>
                  <a:srgbClr val="FFFFFF"/>
                </a:highlight>
                <a:latin typeface="Consolas" panose="020B0609020204030204" pitchFamily="49" charset="0"/>
              </a:rPr>
              <a:t>id</a:t>
            </a:r>
            <a:endParaRPr lang="pt-BR" sz="4000" b="0" dirty="0">
              <a:solidFill>
                <a:srgbClr val="000000"/>
              </a:solidFill>
              <a:effectLst/>
              <a:highlight>
                <a:srgbClr val="FFFFFF"/>
              </a:highlight>
              <a:latin typeface="Consolas" panose="020B0609020204030204" pitchFamily="49" charset="0"/>
            </a:endParaRPr>
          </a:p>
          <a:p>
            <a:r>
              <a:rPr lang="pt-BR" sz="4000" b="0" dirty="0">
                <a:solidFill>
                  <a:srgbClr val="0000FF"/>
                </a:solidFill>
                <a:effectLst/>
                <a:highlight>
                  <a:srgbClr val="FFFFFF"/>
                </a:highlight>
                <a:latin typeface="Consolas" panose="020B0609020204030204" pitchFamily="49" charset="0"/>
              </a:rPr>
              <a:t>WHERE</a:t>
            </a:r>
            <a:r>
              <a:rPr lang="pt-BR" sz="4000" b="0" dirty="0">
                <a:solidFill>
                  <a:srgbClr val="000000"/>
                </a:solidFill>
                <a:effectLst/>
                <a:highlight>
                  <a:srgbClr val="FFFFFF"/>
                </a:highlight>
                <a:latin typeface="Consolas" panose="020B0609020204030204" pitchFamily="49" charset="0"/>
              </a:rPr>
              <a:t> </a:t>
            </a:r>
          </a:p>
          <a:p>
            <a:r>
              <a:rPr lang="pt-BR" sz="4000" b="0" dirty="0">
                <a:solidFill>
                  <a:srgbClr val="000000"/>
                </a:solidFill>
                <a:effectLst/>
                <a:highlight>
                  <a:srgbClr val="FFFFFF"/>
                </a:highlight>
                <a:latin typeface="Consolas" panose="020B0609020204030204" pitchFamily="49" charset="0"/>
              </a:rPr>
              <a:t>    </a:t>
            </a:r>
            <a:r>
              <a:rPr lang="pt-BR" sz="4000" b="0" dirty="0">
                <a:solidFill>
                  <a:srgbClr val="0000FF"/>
                </a:solidFill>
                <a:effectLst/>
                <a:highlight>
                  <a:srgbClr val="FFFFFF"/>
                </a:highlight>
                <a:latin typeface="Consolas" panose="020B0609020204030204" pitchFamily="49" charset="0"/>
              </a:rPr>
              <a:t>CONVERT</a:t>
            </a:r>
            <a:r>
              <a:rPr lang="pt-BR" sz="4000" b="0" dirty="0">
                <a:solidFill>
                  <a:srgbClr val="000000"/>
                </a:solidFill>
                <a:effectLst/>
                <a:highlight>
                  <a:srgbClr val="FFFFFF"/>
                </a:highlight>
                <a:latin typeface="Consolas" panose="020B0609020204030204" pitchFamily="49" charset="0"/>
              </a:rPr>
              <a:t>(</a:t>
            </a:r>
            <a:r>
              <a:rPr lang="pt-BR" sz="4000" b="0" dirty="0">
                <a:solidFill>
                  <a:srgbClr val="0000FF"/>
                </a:solidFill>
                <a:effectLst/>
                <a:highlight>
                  <a:srgbClr val="FFFFFF"/>
                </a:highlight>
                <a:latin typeface="Consolas" panose="020B0609020204030204" pitchFamily="49" charset="0"/>
              </a:rPr>
              <a:t>DATE</a:t>
            </a:r>
            <a:r>
              <a:rPr lang="pt-BR" sz="4000" b="0" dirty="0">
                <a:solidFill>
                  <a:srgbClr val="000000"/>
                </a:solidFill>
                <a:effectLst/>
                <a:highlight>
                  <a:srgbClr val="FFFFFF"/>
                </a:highlight>
                <a:latin typeface="Consolas" panose="020B0609020204030204" pitchFamily="49" charset="0"/>
              </a:rPr>
              <a:t>, </a:t>
            </a:r>
            <a:r>
              <a:rPr lang="pt-BR" sz="4000" b="0" dirty="0" err="1">
                <a:solidFill>
                  <a:srgbClr val="001080"/>
                </a:solidFill>
                <a:effectLst/>
                <a:highlight>
                  <a:srgbClr val="FFFFFF"/>
                </a:highlight>
                <a:latin typeface="Consolas" panose="020B0609020204030204" pitchFamily="49" charset="0"/>
              </a:rPr>
              <a:t>Dim_Data</a:t>
            </a:r>
            <a:r>
              <a:rPr lang="pt-BR" sz="4000" b="0" dirty="0" err="1">
                <a:solidFill>
                  <a:srgbClr val="000000"/>
                </a:solidFill>
                <a:effectLst/>
                <a:highlight>
                  <a:srgbClr val="FFFFFF"/>
                </a:highlight>
                <a:latin typeface="Consolas" panose="020B0609020204030204" pitchFamily="49" charset="0"/>
              </a:rPr>
              <a:t>.</a:t>
            </a:r>
            <a:r>
              <a:rPr lang="pt-BR" sz="4000" b="0" dirty="0" err="1">
                <a:solidFill>
                  <a:srgbClr val="001080"/>
                </a:solidFill>
                <a:effectLst/>
                <a:highlight>
                  <a:srgbClr val="FFFFFF"/>
                </a:highlight>
                <a:latin typeface="Consolas" panose="020B0609020204030204" pitchFamily="49" charset="0"/>
              </a:rPr>
              <a:t>data_inversa</a:t>
            </a:r>
            <a:r>
              <a:rPr lang="pt-BR" sz="4000" b="0" dirty="0">
                <a:solidFill>
                  <a:srgbClr val="000000"/>
                </a:solidFill>
                <a:effectLst/>
                <a:highlight>
                  <a:srgbClr val="FFFFFF"/>
                </a:highlight>
                <a:latin typeface="Consolas" panose="020B0609020204030204" pitchFamily="49" charset="0"/>
              </a:rPr>
              <a:t>, </a:t>
            </a:r>
            <a:r>
              <a:rPr lang="pt-BR" sz="4000" b="0" dirty="0">
                <a:solidFill>
                  <a:srgbClr val="098658"/>
                </a:solidFill>
                <a:effectLst/>
                <a:highlight>
                  <a:srgbClr val="FFFFFF"/>
                </a:highlight>
                <a:latin typeface="Consolas" panose="020B0609020204030204" pitchFamily="49" charset="0"/>
              </a:rPr>
              <a:t>103</a:t>
            </a:r>
            <a:r>
              <a:rPr lang="pt-BR" sz="4000" b="0" dirty="0">
                <a:solidFill>
                  <a:srgbClr val="000000"/>
                </a:solidFill>
                <a:effectLst/>
                <a:highlight>
                  <a:srgbClr val="FFFFFF"/>
                </a:highlight>
                <a:latin typeface="Consolas" panose="020B0609020204030204" pitchFamily="49" charset="0"/>
              </a:rPr>
              <a:t>) &gt;= </a:t>
            </a:r>
            <a:r>
              <a:rPr lang="pt-BR" sz="4000" b="0" dirty="0">
                <a:solidFill>
                  <a:srgbClr val="A31515"/>
                </a:solidFill>
                <a:effectLst/>
                <a:highlight>
                  <a:srgbClr val="FFFFFF"/>
                </a:highlight>
                <a:latin typeface="Consolas" panose="020B0609020204030204" pitchFamily="49" charset="0"/>
              </a:rPr>
              <a:t>'2021-03-11'</a:t>
            </a:r>
            <a:r>
              <a:rPr lang="pt-BR" sz="4000" b="0" dirty="0">
                <a:solidFill>
                  <a:srgbClr val="000000"/>
                </a:solidFill>
                <a:effectLst/>
                <a:highlight>
                  <a:srgbClr val="FFFFFF"/>
                </a:highlight>
                <a:latin typeface="Consolas" panose="020B0609020204030204" pitchFamily="49" charset="0"/>
              </a:rPr>
              <a:t> </a:t>
            </a:r>
          </a:p>
          <a:p>
            <a:r>
              <a:rPr lang="pt-BR" sz="4000" b="0" dirty="0">
                <a:solidFill>
                  <a:srgbClr val="000000"/>
                </a:solidFill>
                <a:effectLst/>
                <a:highlight>
                  <a:srgbClr val="FFFFFF"/>
                </a:highlight>
                <a:latin typeface="Consolas" panose="020B0609020204030204" pitchFamily="49" charset="0"/>
              </a:rPr>
              <a:t>    </a:t>
            </a:r>
            <a:r>
              <a:rPr lang="pt-BR" sz="4000" b="0" dirty="0">
                <a:solidFill>
                  <a:srgbClr val="0000FF"/>
                </a:solidFill>
                <a:effectLst/>
                <a:highlight>
                  <a:srgbClr val="FFFFFF"/>
                </a:highlight>
                <a:latin typeface="Consolas" panose="020B0609020204030204" pitchFamily="49" charset="0"/>
              </a:rPr>
              <a:t>AND</a:t>
            </a:r>
            <a:r>
              <a:rPr lang="pt-BR" sz="4000" b="0" dirty="0">
                <a:solidFill>
                  <a:srgbClr val="000000"/>
                </a:solidFill>
                <a:effectLst/>
                <a:highlight>
                  <a:srgbClr val="FFFFFF"/>
                </a:highlight>
                <a:latin typeface="Consolas" panose="020B0609020204030204" pitchFamily="49" charset="0"/>
              </a:rPr>
              <a:t> </a:t>
            </a:r>
            <a:r>
              <a:rPr lang="pt-BR" sz="4000" b="0" dirty="0">
                <a:solidFill>
                  <a:srgbClr val="0000FF"/>
                </a:solidFill>
                <a:effectLst/>
                <a:highlight>
                  <a:srgbClr val="FFFFFF"/>
                </a:highlight>
                <a:latin typeface="Consolas" panose="020B0609020204030204" pitchFamily="49" charset="0"/>
              </a:rPr>
              <a:t>CONVERT</a:t>
            </a:r>
            <a:r>
              <a:rPr lang="pt-BR" sz="4000" b="0" dirty="0">
                <a:solidFill>
                  <a:srgbClr val="000000"/>
                </a:solidFill>
                <a:effectLst/>
                <a:highlight>
                  <a:srgbClr val="FFFFFF"/>
                </a:highlight>
                <a:latin typeface="Consolas" panose="020B0609020204030204" pitchFamily="49" charset="0"/>
              </a:rPr>
              <a:t>(</a:t>
            </a:r>
            <a:r>
              <a:rPr lang="pt-BR" sz="4000" b="0" dirty="0">
                <a:solidFill>
                  <a:srgbClr val="0000FF"/>
                </a:solidFill>
                <a:effectLst/>
                <a:highlight>
                  <a:srgbClr val="FFFFFF"/>
                </a:highlight>
                <a:latin typeface="Consolas" panose="020B0609020204030204" pitchFamily="49" charset="0"/>
              </a:rPr>
              <a:t>DATE</a:t>
            </a:r>
            <a:r>
              <a:rPr lang="pt-BR" sz="4000" b="0" dirty="0">
                <a:solidFill>
                  <a:srgbClr val="000000"/>
                </a:solidFill>
                <a:effectLst/>
                <a:highlight>
                  <a:srgbClr val="FFFFFF"/>
                </a:highlight>
                <a:latin typeface="Consolas" panose="020B0609020204030204" pitchFamily="49" charset="0"/>
              </a:rPr>
              <a:t>, </a:t>
            </a:r>
            <a:r>
              <a:rPr lang="pt-BR" sz="4000" b="0" dirty="0" err="1">
                <a:solidFill>
                  <a:srgbClr val="001080"/>
                </a:solidFill>
                <a:effectLst/>
                <a:highlight>
                  <a:srgbClr val="FFFFFF"/>
                </a:highlight>
                <a:latin typeface="Consolas" panose="020B0609020204030204" pitchFamily="49" charset="0"/>
              </a:rPr>
              <a:t>Dim_Data</a:t>
            </a:r>
            <a:r>
              <a:rPr lang="pt-BR" sz="4000" b="0" dirty="0" err="1">
                <a:solidFill>
                  <a:srgbClr val="000000"/>
                </a:solidFill>
                <a:effectLst/>
                <a:highlight>
                  <a:srgbClr val="FFFFFF"/>
                </a:highlight>
                <a:latin typeface="Consolas" panose="020B0609020204030204" pitchFamily="49" charset="0"/>
              </a:rPr>
              <a:t>.</a:t>
            </a:r>
            <a:r>
              <a:rPr lang="pt-BR" sz="4000" b="0" dirty="0" err="1">
                <a:solidFill>
                  <a:srgbClr val="001080"/>
                </a:solidFill>
                <a:effectLst/>
                <a:highlight>
                  <a:srgbClr val="FFFFFF"/>
                </a:highlight>
                <a:latin typeface="Consolas" panose="020B0609020204030204" pitchFamily="49" charset="0"/>
              </a:rPr>
              <a:t>data_inversa</a:t>
            </a:r>
            <a:r>
              <a:rPr lang="pt-BR" sz="4000" b="0" dirty="0">
                <a:solidFill>
                  <a:srgbClr val="000000"/>
                </a:solidFill>
                <a:effectLst/>
                <a:highlight>
                  <a:srgbClr val="FFFFFF"/>
                </a:highlight>
                <a:latin typeface="Consolas" panose="020B0609020204030204" pitchFamily="49" charset="0"/>
              </a:rPr>
              <a:t>, </a:t>
            </a:r>
            <a:r>
              <a:rPr lang="pt-BR" sz="4000" b="0" dirty="0">
                <a:solidFill>
                  <a:srgbClr val="098658"/>
                </a:solidFill>
                <a:effectLst/>
                <a:highlight>
                  <a:srgbClr val="FFFFFF"/>
                </a:highlight>
                <a:latin typeface="Consolas" panose="020B0609020204030204" pitchFamily="49" charset="0"/>
              </a:rPr>
              <a:t>103</a:t>
            </a:r>
            <a:r>
              <a:rPr lang="pt-BR" sz="4000" b="0" dirty="0">
                <a:solidFill>
                  <a:srgbClr val="000000"/>
                </a:solidFill>
                <a:effectLst/>
                <a:highlight>
                  <a:srgbClr val="FFFFFF"/>
                </a:highlight>
                <a:latin typeface="Consolas" panose="020B0609020204030204" pitchFamily="49" charset="0"/>
              </a:rPr>
              <a:t>) &lt;= </a:t>
            </a:r>
            <a:r>
              <a:rPr lang="pt-BR" sz="4000" b="0" dirty="0">
                <a:solidFill>
                  <a:srgbClr val="A31515"/>
                </a:solidFill>
                <a:effectLst/>
                <a:highlight>
                  <a:srgbClr val="FFFFFF"/>
                </a:highlight>
                <a:latin typeface="Consolas" panose="020B0609020204030204" pitchFamily="49" charset="0"/>
              </a:rPr>
              <a:t>'2021-12-31'</a:t>
            </a:r>
            <a:endParaRPr lang="pt-BR" sz="4000" b="0" dirty="0">
              <a:solidFill>
                <a:srgbClr val="000000"/>
              </a:solidFill>
              <a:effectLst/>
              <a:highlight>
                <a:srgbClr val="FFFFFF"/>
              </a:highlight>
              <a:latin typeface="Consolas" panose="020B0609020204030204" pitchFamily="49" charset="0"/>
            </a:endParaRPr>
          </a:p>
          <a:p>
            <a:r>
              <a:rPr lang="pt-BR" sz="4000" b="0" dirty="0">
                <a:solidFill>
                  <a:srgbClr val="0000FF"/>
                </a:solidFill>
                <a:effectLst/>
                <a:highlight>
                  <a:srgbClr val="FFFFFF"/>
                </a:highlight>
                <a:latin typeface="Consolas" panose="020B0609020204030204" pitchFamily="49" charset="0"/>
              </a:rPr>
              <a:t>GROUP</a:t>
            </a:r>
            <a:r>
              <a:rPr lang="pt-BR" sz="4000" b="0" dirty="0">
                <a:solidFill>
                  <a:srgbClr val="000000"/>
                </a:solidFill>
                <a:effectLst/>
                <a:highlight>
                  <a:srgbClr val="FFFFFF"/>
                </a:highlight>
                <a:latin typeface="Consolas" panose="020B0609020204030204" pitchFamily="49" charset="0"/>
              </a:rPr>
              <a:t> </a:t>
            </a:r>
            <a:r>
              <a:rPr lang="pt-BR" sz="4000" b="0" dirty="0">
                <a:solidFill>
                  <a:srgbClr val="0000FF"/>
                </a:solidFill>
                <a:effectLst/>
                <a:highlight>
                  <a:srgbClr val="FFFFFF"/>
                </a:highlight>
                <a:latin typeface="Consolas" panose="020B0609020204030204" pitchFamily="49" charset="0"/>
              </a:rPr>
              <a:t>BY</a:t>
            </a:r>
            <a:r>
              <a:rPr lang="pt-BR" sz="4000" b="0" dirty="0">
                <a:solidFill>
                  <a:srgbClr val="000000"/>
                </a:solidFill>
                <a:effectLst/>
                <a:highlight>
                  <a:srgbClr val="FFFFFF"/>
                </a:highlight>
                <a:latin typeface="Consolas" panose="020B0609020204030204" pitchFamily="49" charset="0"/>
              </a:rPr>
              <a:t> </a:t>
            </a:r>
            <a:r>
              <a:rPr lang="pt-BR" sz="4000" b="0" dirty="0" err="1">
                <a:solidFill>
                  <a:srgbClr val="001080"/>
                </a:solidFill>
                <a:effectLst/>
                <a:highlight>
                  <a:srgbClr val="FFFFFF"/>
                </a:highlight>
                <a:latin typeface="Consolas" panose="020B0609020204030204" pitchFamily="49" charset="0"/>
              </a:rPr>
              <a:t>municipio</a:t>
            </a:r>
            <a:r>
              <a:rPr lang="pt-BR" sz="4000" b="0" dirty="0" err="1">
                <a:solidFill>
                  <a:srgbClr val="000000"/>
                </a:solidFill>
                <a:effectLst/>
                <a:highlight>
                  <a:srgbClr val="FFFFFF"/>
                </a:highlight>
                <a:latin typeface="Consolas" panose="020B0609020204030204" pitchFamily="49" charset="0"/>
              </a:rPr>
              <a:t>,</a:t>
            </a:r>
            <a:r>
              <a:rPr lang="pt-BR" sz="4000" b="0" dirty="0" err="1">
                <a:solidFill>
                  <a:srgbClr val="001080"/>
                </a:solidFill>
                <a:effectLst/>
                <a:highlight>
                  <a:srgbClr val="FFFFFF"/>
                </a:highlight>
                <a:latin typeface="Consolas" panose="020B0609020204030204" pitchFamily="49" charset="0"/>
              </a:rPr>
              <a:t>uf</a:t>
            </a:r>
            <a:r>
              <a:rPr lang="pt-BR" sz="4000" b="0" dirty="0" err="1">
                <a:solidFill>
                  <a:srgbClr val="000000"/>
                </a:solidFill>
                <a:effectLst/>
                <a:highlight>
                  <a:srgbClr val="FFFFFF"/>
                </a:highlight>
                <a:latin typeface="Consolas" panose="020B0609020204030204" pitchFamily="49" charset="0"/>
              </a:rPr>
              <a:t>,</a:t>
            </a:r>
            <a:r>
              <a:rPr lang="pt-BR" sz="4000" b="0" dirty="0" err="1">
                <a:solidFill>
                  <a:srgbClr val="001080"/>
                </a:solidFill>
                <a:effectLst/>
                <a:highlight>
                  <a:srgbClr val="FFFFFF"/>
                </a:highlight>
                <a:latin typeface="Consolas" panose="020B0609020204030204" pitchFamily="49" charset="0"/>
              </a:rPr>
              <a:t>Dim_Data</a:t>
            </a:r>
            <a:r>
              <a:rPr lang="pt-BR" sz="4000" b="0" dirty="0" err="1">
                <a:solidFill>
                  <a:srgbClr val="000000"/>
                </a:solidFill>
                <a:effectLst/>
                <a:highlight>
                  <a:srgbClr val="FFFFFF"/>
                </a:highlight>
                <a:latin typeface="Consolas" panose="020B0609020204030204" pitchFamily="49" charset="0"/>
              </a:rPr>
              <a:t>.</a:t>
            </a:r>
            <a:r>
              <a:rPr lang="pt-BR" sz="4000" b="0" dirty="0" err="1">
                <a:solidFill>
                  <a:srgbClr val="001080"/>
                </a:solidFill>
                <a:effectLst/>
                <a:highlight>
                  <a:srgbClr val="FFFFFF"/>
                </a:highlight>
                <a:latin typeface="Consolas" panose="020B0609020204030204" pitchFamily="49" charset="0"/>
              </a:rPr>
              <a:t>data_inversa</a:t>
            </a:r>
            <a:endParaRPr lang="pt-BR" sz="4000" b="0" dirty="0">
              <a:solidFill>
                <a:srgbClr val="000000"/>
              </a:solidFill>
              <a:effectLst/>
              <a:highlight>
                <a:srgbClr val="FFFFFF"/>
              </a:highlight>
              <a:latin typeface="Consolas" panose="020B0609020204030204" pitchFamily="49" charset="0"/>
            </a:endParaRPr>
          </a:p>
          <a:p>
            <a:r>
              <a:rPr lang="pt-BR" sz="4000" b="0" dirty="0">
                <a:solidFill>
                  <a:srgbClr val="0000FF"/>
                </a:solidFill>
                <a:effectLst/>
                <a:highlight>
                  <a:srgbClr val="FFFFFF"/>
                </a:highlight>
                <a:latin typeface="Consolas" panose="020B0609020204030204" pitchFamily="49" charset="0"/>
              </a:rPr>
              <a:t>ORDER</a:t>
            </a:r>
            <a:r>
              <a:rPr lang="pt-BR" sz="4000" b="0" dirty="0">
                <a:solidFill>
                  <a:srgbClr val="000000"/>
                </a:solidFill>
                <a:effectLst/>
                <a:highlight>
                  <a:srgbClr val="FFFFFF"/>
                </a:highlight>
                <a:latin typeface="Consolas" panose="020B0609020204030204" pitchFamily="49" charset="0"/>
              </a:rPr>
              <a:t> </a:t>
            </a:r>
            <a:r>
              <a:rPr lang="pt-BR" sz="4000" b="0" dirty="0">
                <a:solidFill>
                  <a:srgbClr val="0000FF"/>
                </a:solidFill>
                <a:effectLst/>
                <a:highlight>
                  <a:srgbClr val="FFFFFF"/>
                </a:highlight>
                <a:latin typeface="Consolas" panose="020B0609020204030204" pitchFamily="49" charset="0"/>
              </a:rPr>
              <a:t>BY</a:t>
            </a:r>
            <a:r>
              <a:rPr lang="pt-BR" sz="4000" b="0" dirty="0">
                <a:solidFill>
                  <a:srgbClr val="000000"/>
                </a:solidFill>
                <a:effectLst/>
                <a:highlight>
                  <a:srgbClr val="FFFFFF"/>
                </a:highlight>
                <a:latin typeface="Consolas" panose="020B0609020204030204" pitchFamily="49" charset="0"/>
              </a:rPr>
              <a:t> </a:t>
            </a:r>
            <a:r>
              <a:rPr lang="pt-BR" sz="4000" b="0" dirty="0" err="1">
                <a:solidFill>
                  <a:srgbClr val="001080"/>
                </a:solidFill>
                <a:effectLst/>
                <a:highlight>
                  <a:srgbClr val="FFFFFF"/>
                </a:highlight>
                <a:latin typeface="Consolas" panose="020B0609020204030204" pitchFamily="49" charset="0"/>
              </a:rPr>
              <a:t>total_mortes</a:t>
            </a:r>
            <a:r>
              <a:rPr lang="pt-BR" sz="4000" b="0" dirty="0">
                <a:solidFill>
                  <a:srgbClr val="000000"/>
                </a:solidFill>
                <a:effectLst/>
                <a:highlight>
                  <a:srgbClr val="FFFFFF"/>
                </a:highlight>
                <a:latin typeface="Consolas" panose="020B0609020204030204" pitchFamily="49" charset="0"/>
              </a:rPr>
              <a:t> </a:t>
            </a:r>
            <a:r>
              <a:rPr lang="pt-BR" sz="4000" b="0" dirty="0">
                <a:solidFill>
                  <a:srgbClr val="0000FF"/>
                </a:solidFill>
                <a:effectLst/>
                <a:highlight>
                  <a:srgbClr val="FFFFFF"/>
                </a:highlight>
                <a:latin typeface="Consolas" panose="020B0609020204030204" pitchFamily="49" charset="0"/>
              </a:rPr>
              <a:t>DESC</a:t>
            </a:r>
            <a:r>
              <a:rPr lang="pt-BR" sz="4000" b="0" dirty="0">
                <a:solidFill>
                  <a:srgbClr val="000000"/>
                </a:solidFill>
                <a:effectLst/>
                <a:highlight>
                  <a:srgbClr val="FFFFFF"/>
                </a:highlight>
                <a:latin typeface="Consolas" panose="020B0609020204030204" pitchFamily="49" charset="0"/>
              </a:rPr>
              <a:t>;</a:t>
            </a:r>
          </a:p>
          <a:p>
            <a:endParaRPr lang="en-US" dirty="0"/>
          </a:p>
        </p:txBody>
      </p:sp>
    </p:spTree>
    <p:extLst>
      <p:ext uri="{BB962C8B-B14F-4D97-AF65-F5344CB8AC3E}">
        <p14:creationId xmlns:p14="http://schemas.microsoft.com/office/powerpoint/2010/main" val="2021543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rtlCol="0">
            <a:normAutofit/>
          </a:bodyPr>
          <a:lstStyle/>
          <a:p>
            <a:r>
              <a:rPr lang="pt-BR" noProof="1"/>
              <a:t>Conclusão</a:t>
            </a:r>
          </a:p>
        </p:txBody>
      </p:sp>
      <p:sp>
        <p:nvSpPr>
          <p:cNvPr id="4" name="Espaço Reservado para Conteúdo 3">
            <a:extLst>
              <a:ext uri="{FF2B5EF4-FFF2-40B4-BE49-F238E27FC236}">
                <a16:creationId xmlns:a16="http://schemas.microsoft.com/office/drawing/2014/main" id="{20A7886D-8ABA-AB88-9EBD-3D9F86458E8E}"/>
              </a:ext>
            </a:extLst>
          </p:cNvPr>
          <p:cNvSpPr>
            <a:spLocks noGrp="1"/>
          </p:cNvSpPr>
          <p:nvPr>
            <p:ph idx="1"/>
          </p:nvPr>
        </p:nvSpPr>
        <p:spPr>
          <a:xfrm>
            <a:off x="1024128" y="2286000"/>
            <a:ext cx="10837672" cy="4023360"/>
          </a:xfrm>
        </p:spPr>
        <p:txBody>
          <a:bodyPr>
            <a:normAutofit fontScale="92500" lnSpcReduction="10000"/>
          </a:bodyPr>
          <a:lstStyle/>
          <a:p>
            <a:pPr marL="128016" lvl="1" indent="0">
              <a:buNone/>
            </a:pPr>
            <a:r>
              <a:rPr lang="pt-BR" sz="3200" b="0" i="0" dirty="0">
                <a:solidFill>
                  <a:srgbClr val="000000"/>
                </a:solidFill>
                <a:effectLst/>
                <a:latin typeface="Söhne"/>
              </a:rPr>
              <a:t>   </a:t>
            </a:r>
            <a:br>
              <a:rPr lang="pt-BR" sz="3200" b="0" i="0" dirty="0">
                <a:solidFill>
                  <a:srgbClr val="000000"/>
                </a:solidFill>
                <a:effectLst/>
                <a:latin typeface="Söhne"/>
              </a:rPr>
            </a:br>
            <a:r>
              <a:rPr lang="pt-BR" sz="3200" b="0" i="0" dirty="0">
                <a:solidFill>
                  <a:srgbClr val="000000"/>
                </a:solidFill>
                <a:effectLst/>
                <a:latin typeface="Söhne"/>
              </a:rPr>
              <a:t>      A análise de incidentes de trânsito no Brasil nos últimos 6 anos fornece insights valiosos sobre o comportamento do tráfego e a segurança no trânsito no país. A compreensão das tendências, a identificação das rodovias mais perigosas e o reconhecimento das principais causas dos incidentes podem informar medidas preventivas e melhorar a segurança no trânsito. Essas informações são cruciais para gestores de tráfego, órgãos reguladores e profissionais envolvidos na segurança no trânsito, contribuindo para a redução de acidentes e salvando vidas.</a:t>
            </a:r>
            <a:endParaRPr lang="pt-BR" sz="3200" dirty="0">
              <a:solidFill>
                <a:srgbClr val="000000"/>
              </a:solidFill>
              <a:latin typeface="Söhne"/>
            </a:endParaRPr>
          </a:p>
        </p:txBody>
      </p:sp>
    </p:spTree>
    <p:extLst>
      <p:ext uri="{BB962C8B-B14F-4D97-AF65-F5344CB8AC3E}">
        <p14:creationId xmlns:p14="http://schemas.microsoft.com/office/powerpoint/2010/main" val="15380900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3863_TF22378848.potx" id="{53269024-24FC-4B17-B3AE-3D7549CE191E}" vid="{01B4D491-F3F2-4E5D-94E6-F1FCB1EFD3D9}"/>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Design integral</Template>
  <TotalTime>589</TotalTime>
  <Words>411</Words>
  <Application>Microsoft Office PowerPoint</Application>
  <PresentationFormat>Widescreen</PresentationFormat>
  <Paragraphs>35</Paragraphs>
  <Slides>9</Slides>
  <Notes>9</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9</vt:i4>
      </vt:variant>
    </vt:vector>
  </HeadingPairs>
  <TitlesOfParts>
    <vt:vector size="16" baseType="lpstr">
      <vt:lpstr>Calibri</vt:lpstr>
      <vt:lpstr>Consolas</vt:lpstr>
      <vt:lpstr>Söhne</vt:lpstr>
      <vt:lpstr>Tw Cen MT</vt:lpstr>
      <vt:lpstr>Tw Cen MT Condensed</vt:lpstr>
      <vt:lpstr>Wingdings 3</vt:lpstr>
      <vt:lpstr>Integral</vt:lpstr>
      <vt:lpstr>INCIDENTES DE TRÂNSITO NO BRASIL</vt:lpstr>
      <vt:lpstr>Problematica</vt:lpstr>
      <vt:lpstr>Sobre o conjunto de dados</vt:lpstr>
      <vt:lpstr>Modelo estrela  ou star schema</vt:lpstr>
      <vt:lpstr>Numero de  incidentes no mês</vt:lpstr>
      <vt:lpstr>Numero de  incidentes NOS DIAS DA SEMANA</vt:lpstr>
      <vt:lpstr>Numero de  incidentes NOS HORARIOS</vt:lpstr>
      <vt:lpstr>Consulta para encontrar o município com o maior número de mortes em acidentes filtrado por um intervalo de datas</vt:lpstr>
      <vt:lpstr>Conclusão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INCIDENTES DE TRÂNSITO NO BRASIL</dc:title>
  <dc:creator>ANDRE LUIS DA SILVA FONSECA</dc:creator>
  <cp:lastModifiedBy>Iago de oliveira Almeida</cp:lastModifiedBy>
  <cp:revision>6</cp:revision>
  <dcterms:created xsi:type="dcterms:W3CDTF">2024-05-08T00:28:58Z</dcterms:created>
  <dcterms:modified xsi:type="dcterms:W3CDTF">2024-05-09T02:40:01Z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