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46A3C-805B-43A7-A926-B0826E3D4959}" v="72" dt="2023-06-16T12:25:08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70" d="100"/>
          <a:sy n="70" d="100"/>
        </p:scale>
        <p:origin x="965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ryn Simone" userId="fae3f5339d16f2e0" providerId="LiveId" clId="{A2846A3C-805B-43A7-A926-B0826E3D4959}"/>
    <pc:docChg chg="undo custSel addSld delSld modSld sldOrd">
      <pc:chgData name="Kathryn Simone" userId="fae3f5339d16f2e0" providerId="LiveId" clId="{A2846A3C-805B-43A7-A926-B0826E3D4959}" dt="2023-06-16T12:26:30.165" v="2249" actId="1036"/>
      <pc:docMkLst>
        <pc:docMk/>
      </pc:docMkLst>
      <pc:sldChg chg="modSp mod">
        <pc:chgData name="Kathryn Simone" userId="fae3f5339d16f2e0" providerId="LiveId" clId="{A2846A3C-805B-43A7-A926-B0826E3D4959}" dt="2023-06-16T10:17:37.585" v="195" actId="20577"/>
        <pc:sldMkLst>
          <pc:docMk/>
          <pc:sldMk cId="1076899367" sldId="256"/>
        </pc:sldMkLst>
        <pc:spChg chg="mod">
          <ac:chgData name="Kathryn Simone" userId="fae3f5339d16f2e0" providerId="LiveId" clId="{A2846A3C-805B-43A7-A926-B0826E3D4959}" dt="2023-06-16T10:17:26.946" v="146" actId="1076"/>
          <ac:spMkLst>
            <pc:docMk/>
            <pc:sldMk cId="1076899367" sldId="256"/>
            <ac:spMk id="2" creationId="{A2BE7E47-C1AA-1587-0B4C-93EDBB49A8DE}"/>
          </ac:spMkLst>
        </pc:spChg>
        <pc:spChg chg="mod">
          <ac:chgData name="Kathryn Simone" userId="fae3f5339d16f2e0" providerId="LiveId" clId="{A2846A3C-805B-43A7-A926-B0826E3D4959}" dt="2023-06-16T10:17:37.585" v="195" actId="20577"/>
          <ac:spMkLst>
            <pc:docMk/>
            <pc:sldMk cId="1076899367" sldId="256"/>
            <ac:spMk id="3" creationId="{309D8A5E-9D21-B251-CFFF-BA7ED9B2181C}"/>
          </ac:spMkLst>
        </pc:spChg>
      </pc:sldChg>
      <pc:sldChg chg="modSp mod">
        <pc:chgData name="Kathryn Simone" userId="fae3f5339d16f2e0" providerId="LiveId" clId="{A2846A3C-805B-43A7-A926-B0826E3D4959}" dt="2023-06-16T10:38:01.473" v="527" actId="1076"/>
        <pc:sldMkLst>
          <pc:docMk/>
          <pc:sldMk cId="3014092571" sldId="257"/>
        </pc:sldMkLst>
        <pc:spChg chg="mod">
          <ac:chgData name="Kathryn Simone" userId="fae3f5339d16f2e0" providerId="LiveId" clId="{A2846A3C-805B-43A7-A926-B0826E3D4959}" dt="2023-06-16T10:38:01.473" v="527" actId="1076"/>
          <ac:spMkLst>
            <pc:docMk/>
            <pc:sldMk cId="3014092571" sldId="257"/>
            <ac:spMk id="2" creationId="{174EDB11-6BBC-4092-015B-1A8A8F2D6F60}"/>
          </ac:spMkLst>
        </pc:spChg>
      </pc:sldChg>
      <pc:sldChg chg="addSp delSp modSp mod">
        <pc:chgData name="Kathryn Simone" userId="fae3f5339d16f2e0" providerId="LiveId" clId="{A2846A3C-805B-43A7-A926-B0826E3D4959}" dt="2023-06-16T12:24:56.191" v="2217" actId="20577"/>
        <pc:sldMkLst>
          <pc:docMk/>
          <pc:sldMk cId="198358016" sldId="258"/>
        </pc:sldMkLst>
        <pc:spChg chg="mod">
          <ac:chgData name="Kathryn Simone" userId="fae3f5339d16f2e0" providerId="LiveId" clId="{A2846A3C-805B-43A7-A926-B0826E3D4959}" dt="2023-06-16T12:22:54.624" v="2064" actId="1076"/>
          <ac:spMkLst>
            <pc:docMk/>
            <pc:sldMk cId="198358016" sldId="258"/>
            <ac:spMk id="2" creationId="{4722CFB6-627E-59E2-90EC-9CD3A855AF0B}"/>
          </ac:spMkLst>
        </pc:spChg>
        <pc:spChg chg="mod">
          <ac:chgData name="Kathryn Simone" userId="fae3f5339d16f2e0" providerId="LiveId" clId="{A2846A3C-805B-43A7-A926-B0826E3D4959}" dt="2023-06-16T12:22:39.069" v="2062" actId="1076"/>
          <ac:spMkLst>
            <pc:docMk/>
            <pc:sldMk cId="198358016" sldId="258"/>
            <ac:spMk id="3" creationId="{3380907D-F7DE-4E87-9CEA-603642F936A9}"/>
          </ac:spMkLst>
        </pc:spChg>
        <pc:spChg chg="add mod">
          <ac:chgData name="Kathryn Simone" userId="fae3f5339d16f2e0" providerId="LiveId" clId="{A2846A3C-805B-43A7-A926-B0826E3D4959}" dt="2023-06-16T12:20:17.317" v="1840" actId="164"/>
          <ac:spMkLst>
            <pc:docMk/>
            <pc:sldMk cId="198358016" sldId="258"/>
            <ac:spMk id="4" creationId="{48168687-F5C1-770F-4CF1-C443CD0AD085}"/>
          </ac:spMkLst>
        </pc:spChg>
        <pc:spChg chg="add mod">
          <ac:chgData name="Kathryn Simone" userId="fae3f5339d16f2e0" providerId="LiveId" clId="{A2846A3C-805B-43A7-A926-B0826E3D4959}" dt="2023-06-16T12:20:17.317" v="1840" actId="164"/>
          <ac:spMkLst>
            <pc:docMk/>
            <pc:sldMk cId="198358016" sldId="258"/>
            <ac:spMk id="5" creationId="{41A88A39-4DBF-9877-0631-82C1F9BCA871}"/>
          </ac:spMkLst>
        </pc:spChg>
        <pc:spChg chg="add mod ord">
          <ac:chgData name="Kathryn Simone" userId="fae3f5339d16f2e0" providerId="LiveId" clId="{A2846A3C-805B-43A7-A926-B0826E3D4959}" dt="2023-06-16T12:20:17.317" v="1840" actId="164"/>
          <ac:spMkLst>
            <pc:docMk/>
            <pc:sldMk cId="198358016" sldId="258"/>
            <ac:spMk id="6" creationId="{760471CB-A139-E0D3-4A54-15F8316FAE8B}"/>
          </ac:spMkLst>
        </pc:spChg>
        <pc:spChg chg="add mod">
          <ac:chgData name="Kathryn Simone" userId="fae3f5339d16f2e0" providerId="LiveId" clId="{A2846A3C-805B-43A7-A926-B0826E3D4959}" dt="2023-06-16T12:07:25.901" v="1381" actId="164"/>
          <ac:spMkLst>
            <pc:docMk/>
            <pc:sldMk cId="198358016" sldId="258"/>
            <ac:spMk id="7" creationId="{9904D685-871B-2556-E59A-92E6AFCB5051}"/>
          </ac:spMkLst>
        </pc:spChg>
        <pc:spChg chg="add mod">
          <ac:chgData name="Kathryn Simone" userId="fae3f5339d16f2e0" providerId="LiveId" clId="{A2846A3C-805B-43A7-A926-B0826E3D4959}" dt="2023-06-16T12:07:25.901" v="1381" actId="164"/>
          <ac:spMkLst>
            <pc:docMk/>
            <pc:sldMk cId="198358016" sldId="258"/>
            <ac:spMk id="8" creationId="{F14A6857-2845-0E96-B37A-A61C847B2A07}"/>
          </ac:spMkLst>
        </pc:spChg>
        <pc:spChg chg="add mod">
          <ac:chgData name="Kathryn Simone" userId="fae3f5339d16f2e0" providerId="LiveId" clId="{A2846A3C-805B-43A7-A926-B0826E3D4959}" dt="2023-06-16T12:07:25.901" v="1381" actId="164"/>
          <ac:spMkLst>
            <pc:docMk/>
            <pc:sldMk cId="198358016" sldId="258"/>
            <ac:spMk id="9" creationId="{AF0DDF0F-0E4C-2F6C-2187-97E1AEBF41C5}"/>
          </ac:spMkLst>
        </pc:spChg>
        <pc:spChg chg="add mod">
          <ac:chgData name="Kathryn Simone" userId="fae3f5339d16f2e0" providerId="LiveId" clId="{A2846A3C-805B-43A7-A926-B0826E3D4959}" dt="2023-06-16T12:07:25.901" v="1381" actId="164"/>
          <ac:spMkLst>
            <pc:docMk/>
            <pc:sldMk cId="198358016" sldId="258"/>
            <ac:spMk id="10" creationId="{71729F29-F9A1-8647-A616-89506C3124C5}"/>
          </ac:spMkLst>
        </pc:spChg>
        <pc:spChg chg="add mod">
          <ac:chgData name="Kathryn Simone" userId="fae3f5339d16f2e0" providerId="LiveId" clId="{A2846A3C-805B-43A7-A926-B0826E3D4959}" dt="2023-06-16T12:07:25.901" v="1381" actId="164"/>
          <ac:spMkLst>
            <pc:docMk/>
            <pc:sldMk cId="198358016" sldId="258"/>
            <ac:spMk id="11" creationId="{DD826E54-A2F3-BC65-453A-3F3D1C6372BA}"/>
          </ac:spMkLst>
        </pc:spChg>
        <pc:spChg chg="del mod topLvl">
          <ac:chgData name="Kathryn Simone" userId="fae3f5339d16f2e0" providerId="LiveId" clId="{A2846A3C-805B-43A7-A926-B0826E3D4959}" dt="2023-06-16T12:07:56.810" v="1394" actId="478"/>
          <ac:spMkLst>
            <pc:docMk/>
            <pc:sldMk cId="198358016" sldId="258"/>
            <ac:spMk id="14" creationId="{58704579-5D79-BF4A-20F3-08ACA183F2A9}"/>
          </ac:spMkLst>
        </pc:spChg>
        <pc:spChg chg="del mod topLvl">
          <ac:chgData name="Kathryn Simone" userId="fae3f5339d16f2e0" providerId="LiveId" clId="{A2846A3C-805B-43A7-A926-B0826E3D4959}" dt="2023-06-16T12:07:56.810" v="1394" actId="478"/>
          <ac:spMkLst>
            <pc:docMk/>
            <pc:sldMk cId="198358016" sldId="258"/>
            <ac:spMk id="15" creationId="{0902F0F7-CAE9-0EAC-8584-DAE4578D9FCB}"/>
          </ac:spMkLst>
        </pc:spChg>
        <pc:spChg chg="del mod topLvl">
          <ac:chgData name="Kathryn Simone" userId="fae3f5339d16f2e0" providerId="LiveId" clId="{A2846A3C-805B-43A7-A926-B0826E3D4959}" dt="2023-06-16T12:07:56.810" v="1394" actId="478"/>
          <ac:spMkLst>
            <pc:docMk/>
            <pc:sldMk cId="198358016" sldId="258"/>
            <ac:spMk id="16" creationId="{43F0F743-C5A0-42C6-264E-5DB30B0CBB45}"/>
          </ac:spMkLst>
        </pc:spChg>
        <pc:spChg chg="del mod topLvl">
          <ac:chgData name="Kathryn Simone" userId="fae3f5339d16f2e0" providerId="LiveId" clId="{A2846A3C-805B-43A7-A926-B0826E3D4959}" dt="2023-06-16T12:07:56.810" v="1394" actId="478"/>
          <ac:spMkLst>
            <pc:docMk/>
            <pc:sldMk cId="198358016" sldId="258"/>
            <ac:spMk id="17" creationId="{F267E062-1AA7-958F-927E-4EB3FA44D1AD}"/>
          </ac:spMkLst>
        </pc:spChg>
        <pc:spChg chg="mod topLvl">
          <ac:chgData name="Kathryn Simone" userId="fae3f5339d16f2e0" providerId="LiveId" clId="{A2846A3C-805B-43A7-A926-B0826E3D4959}" dt="2023-06-16T12:20:17.317" v="1840" actId="164"/>
          <ac:spMkLst>
            <pc:docMk/>
            <pc:sldMk cId="198358016" sldId="258"/>
            <ac:spMk id="18" creationId="{28B33C13-D530-BB8B-D119-D6545B986B60}"/>
          </ac:spMkLst>
        </pc:spChg>
        <pc:spChg chg="add mod">
          <ac:chgData name="Kathryn Simone" userId="fae3f5339d16f2e0" providerId="LiveId" clId="{A2846A3C-805B-43A7-A926-B0826E3D4959}" dt="2023-06-16T12:20:17.317" v="1840" actId="164"/>
          <ac:spMkLst>
            <pc:docMk/>
            <pc:sldMk cId="198358016" sldId="258"/>
            <ac:spMk id="39" creationId="{6E2D2AB4-36F9-A2E6-2456-62AD6A658595}"/>
          </ac:spMkLst>
        </pc:spChg>
        <pc:spChg chg="add mod">
          <ac:chgData name="Kathryn Simone" userId="fae3f5339d16f2e0" providerId="LiveId" clId="{A2846A3C-805B-43A7-A926-B0826E3D4959}" dt="2023-06-16T12:20:17.317" v="1840" actId="164"/>
          <ac:spMkLst>
            <pc:docMk/>
            <pc:sldMk cId="198358016" sldId="258"/>
            <ac:spMk id="40" creationId="{48405E8C-B3C2-4E98-3089-A7E9250F11F4}"/>
          </ac:spMkLst>
        </pc:spChg>
        <pc:spChg chg="add mod">
          <ac:chgData name="Kathryn Simone" userId="fae3f5339d16f2e0" providerId="LiveId" clId="{A2846A3C-805B-43A7-A926-B0826E3D4959}" dt="2023-06-16T12:20:17.317" v="1840" actId="164"/>
          <ac:spMkLst>
            <pc:docMk/>
            <pc:sldMk cId="198358016" sldId="258"/>
            <ac:spMk id="41" creationId="{370977F3-371E-D932-4CD7-AA0741090065}"/>
          </ac:spMkLst>
        </pc:spChg>
        <pc:spChg chg="add mod">
          <ac:chgData name="Kathryn Simone" userId="fae3f5339d16f2e0" providerId="LiveId" clId="{A2846A3C-805B-43A7-A926-B0826E3D4959}" dt="2023-06-16T12:20:17.317" v="1840" actId="164"/>
          <ac:spMkLst>
            <pc:docMk/>
            <pc:sldMk cId="198358016" sldId="258"/>
            <ac:spMk id="47" creationId="{3EA329A8-F17F-2213-C09C-55A92F9D2944}"/>
          </ac:spMkLst>
        </pc:spChg>
        <pc:spChg chg="add mod">
          <ac:chgData name="Kathryn Simone" userId="fae3f5339d16f2e0" providerId="LiveId" clId="{A2846A3C-805B-43A7-A926-B0826E3D4959}" dt="2023-06-16T12:20:17.317" v="1840" actId="164"/>
          <ac:spMkLst>
            <pc:docMk/>
            <pc:sldMk cId="198358016" sldId="258"/>
            <ac:spMk id="48" creationId="{E4E3F3C8-2AB7-CBEE-D06C-0FAEFD3B04CE}"/>
          </ac:spMkLst>
        </pc:spChg>
        <pc:spChg chg="add del mod">
          <ac:chgData name="Kathryn Simone" userId="fae3f5339d16f2e0" providerId="LiveId" clId="{A2846A3C-805B-43A7-A926-B0826E3D4959}" dt="2023-06-16T12:15:47.385" v="1688"/>
          <ac:spMkLst>
            <pc:docMk/>
            <pc:sldMk cId="198358016" sldId="258"/>
            <ac:spMk id="63" creationId="{7C6A0C3C-E22A-E1D5-3167-95A32C505050}"/>
          </ac:spMkLst>
        </pc:spChg>
        <pc:spChg chg="add mod">
          <ac:chgData name="Kathryn Simone" userId="fae3f5339d16f2e0" providerId="LiveId" clId="{A2846A3C-805B-43A7-A926-B0826E3D4959}" dt="2023-06-16T12:20:17.317" v="1840" actId="164"/>
          <ac:spMkLst>
            <pc:docMk/>
            <pc:sldMk cId="198358016" sldId="258"/>
            <ac:spMk id="64" creationId="{5241AD7F-21BA-8265-3A1C-07CC35AC8228}"/>
          </ac:spMkLst>
        </pc:spChg>
        <pc:spChg chg="add mod">
          <ac:chgData name="Kathryn Simone" userId="fae3f5339d16f2e0" providerId="LiveId" clId="{A2846A3C-805B-43A7-A926-B0826E3D4959}" dt="2023-06-16T12:20:17.317" v="1840" actId="164"/>
          <ac:spMkLst>
            <pc:docMk/>
            <pc:sldMk cId="198358016" sldId="258"/>
            <ac:spMk id="65" creationId="{3C0639F8-69AF-9551-734C-C73BFAAF559D}"/>
          </ac:spMkLst>
        </pc:spChg>
        <pc:spChg chg="add mod">
          <ac:chgData name="Kathryn Simone" userId="fae3f5339d16f2e0" providerId="LiveId" clId="{A2846A3C-805B-43A7-A926-B0826E3D4959}" dt="2023-06-16T12:20:17.317" v="1840" actId="164"/>
          <ac:spMkLst>
            <pc:docMk/>
            <pc:sldMk cId="198358016" sldId="258"/>
            <ac:spMk id="66" creationId="{0559A958-12C6-494F-F983-B309E5967964}"/>
          </ac:spMkLst>
        </pc:spChg>
        <pc:spChg chg="add mod">
          <ac:chgData name="Kathryn Simone" userId="fae3f5339d16f2e0" providerId="LiveId" clId="{A2846A3C-805B-43A7-A926-B0826E3D4959}" dt="2023-06-16T12:24:56.191" v="2217" actId="20577"/>
          <ac:spMkLst>
            <pc:docMk/>
            <pc:sldMk cId="198358016" sldId="258"/>
            <ac:spMk id="68" creationId="{0C0D090E-BEFC-FF9A-13E9-5EFD89AA9937}"/>
          </ac:spMkLst>
        </pc:spChg>
        <pc:grpChg chg="add mod">
          <ac:chgData name="Kathryn Simone" userId="fae3f5339d16f2e0" providerId="LiveId" clId="{A2846A3C-805B-43A7-A926-B0826E3D4959}" dt="2023-06-16T12:20:17.317" v="1840" actId="164"/>
          <ac:grpSpMkLst>
            <pc:docMk/>
            <pc:sldMk cId="198358016" sldId="258"/>
            <ac:grpSpMk id="12" creationId="{03CF573A-47A9-7C6A-0062-5FB926FA691A}"/>
          </ac:grpSpMkLst>
        </pc:grpChg>
        <pc:grpChg chg="add del mod">
          <ac:chgData name="Kathryn Simone" userId="fae3f5339d16f2e0" providerId="LiveId" clId="{A2846A3C-805B-43A7-A926-B0826E3D4959}" dt="2023-06-16T12:07:53.840" v="1393" actId="165"/>
          <ac:grpSpMkLst>
            <pc:docMk/>
            <pc:sldMk cId="198358016" sldId="258"/>
            <ac:grpSpMk id="13" creationId="{58B5D334-7D7F-923E-5D15-C54F95451890}"/>
          </ac:grpSpMkLst>
        </pc:grpChg>
        <pc:grpChg chg="add del mod">
          <ac:chgData name="Kathryn Simone" userId="fae3f5339d16f2e0" providerId="LiveId" clId="{A2846A3C-805B-43A7-A926-B0826E3D4959}" dt="2023-06-16T12:15:05.046" v="1679" actId="165"/>
          <ac:grpSpMkLst>
            <pc:docMk/>
            <pc:sldMk cId="198358016" sldId="258"/>
            <ac:grpSpMk id="59" creationId="{E8F15D11-BD83-6935-85CB-C70A22977256}"/>
          </ac:grpSpMkLst>
        </pc:grpChg>
        <pc:grpChg chg="add mod">
          <ac:chgData name="Kathryn Simone" userId="fae3f5339d16f2e0" providerId="LiveId" clId="{A2846A3C-805B-43A7-A926-B0826E3D4959}" dt="2023-06-16T12:20:34.418" v="1844" actId="1076"/>
          <ac:grpSpMkLst>
            <pc:docMk/>
            <pc:sldMk cId="198358016" sldId="258"/>
            <ac:grpSpMk id="67" creationId="{BB631FA7-D308-74BA-437B-31719F8861BC}"/>
          </ac:grpSpMkLst>
        </pc:grpChg>
        <pc:cxnChg chg="add mod">
          <ac:chgData name="Kathryn Simone" userId="fae3f5339d16f2e0" providerId="LiveId" clId="{A2846A3C-805B-43A7-A926-B0826E3D4959}" dt="2023-06-16T12:20:17.317" v="1840" actId="164"/>
          <ac:cxnSpMkLst>
            <pc:docMk/>
            <pc:sldMk cId="198358016" sldId="258"/>
            <ac:cxnSpMk id="20" creationId="{D4C34A84-33C6-07FC-2BD7-19CC21AD97C9}"/>
          </ac:cxnSpMkLst>
        </pc:cxnChg>
        <pc:cxnChg chg="add mod">
          <ac:chgData name="Kathryn Simone" userId="fae3f5339d16f2e0" providerId="LiveId" clId="{A2846A3C-805B-43A7-A926-B0826E3D4959}" dt="2023-06-16T12:20:17.317" v="1840" actId="164"/>
          <ac:cxnSpMkLst>
            <pc:docMk/>
            <pc:sldMk cId="198358016" sldId="258"/>
            <ac:cxnSpMk id="21" creationId="{D7B0A1CF-2886-0ECC-EC75-84CC2B6720BA}"/>
          </ac:cxnSpMkLst>
        </pc:cxnChg>
        <pc:cxnChg chg="add mod">
          <ac:chgData name="Kathryn Simone" userId="fae3f5339d16f2e0" providerId="LiveId" clId="{A2846A3C-805B-43A7-A926-B0826E3D4959}" dt="2023-06-16T12:20:17.317" v="1840" actId="164"/>
          <ac:cxnSpMkLst>
            <pc:docMk/>
            <pc:sldMk cId="198358016" sldId="258"/>
            <ac:cxnSpMk id="24" creationId="{35F05830-04CA-AC00-952C-4B589F1425CF}"/>
          </ac:cxnSpMkLst>
        </pc:cxnChg>
        <pc:cxnChg chg="add mod">
          <ac:chgData name="Kathryn Simone" userId="fae3f5339d16f2e0" providerId="LiveId" clId="{A2846A3C-805B-43A7-A926-B0826E3D4959}" dt="2023-06-16T12:20:17.317" v="1840" actId="164"/>
          <ac:cxnSpMkLst>
            <pc:docMk/>
            <pc:sldMk cId="198358016" sldId="258"/>
            <ac:cxnSpMk id="27" creationId="{713B5210-0B56-3339-DCC0-324BDB38A107}"/>
          </ac:cxnSpMkLst>
        </pc:cxnChg>
        <pc:cxnChg chg="add mod">
          <ac:chgData name="Kathryn Simone" userId="fae3f5339d16f2e0" providerId="LiveId" clId="{A2846A3C-805B-43A7-A926-B0826E3D4959}" dt="2023-06-16T12:20:17.317" v="1840" actId="164"/>
          <ac:cxnSpMkLst>
            <pc:docMk/>
            <pc:sldMk cId="198358016" sldId="258"/>
            <ac:cxnSpMk id="31" creationId="{0DB1F93F-9A14-D491-BC86-B9E8E6E73325}"/>
          </ac:cxnSpMkLst>
        </pc:cxnChg>
        <pc:cxnChg chg="add del mod">
          <ac:chgData name="Kathryn Simone" userId="fae3f5339d16f2e0" providerId="LiveId" clId="{A2846A3C-805B-43A7-A926-B0826E3D4959}" dt="2023-06-16T12:20:17.317" v="1840" actId="164"/>
          <ac:cxnSpMkLst>
            <pc:docMk/>
            <pc:sldMk cId="198358016" sldId="258"/>
            <ac:cxnSpMk id="34" creationId="{1C2E94A4-5D95-DD4A-1154-8C274AA07B6E}"/>
          </ac:cxnSpMkLst>
        </pc:cxnChg>
        <pc:cxnChg chg="add del mod">
          <ac:chgData name="Kathryn Simone" userId="fae3f5339d16f2e0" providerId="LiveId" clId="{A2846A3C-805B-43A7-A926-B0826E3D4959}" dt="2023-06-16T12:20:17.317" v="1840" actId="164"/>
          <ac:cxnSpMkLst>
            <pc:docMk/>
            <pc:sldMk cId="198358016" sldId="258"/>
            <ac:cxnSpMk id="35" creationId="{2DB5D12B-F280-905D-CDAC-7C1C40C41A35}"/>
          </ac:cxnSpMkLst>
        </pc:cxnChg>
        <pc:cxnChg chg="add del mod">
          <ac:chgData name="Kathryn Simone" userId="fae3f5339d16f2e0" providerId="LiveId" clId="{A2846A3C-805B-43A7-A926-B0826E3D4959}" dt="2023-06-16T12:20:17.317" v="1840" actId="164"/>
          <ac:cxnSpMkLst>
            <pc:docMk/>
            <pc:sldMk cId="198358016" sldId="258"/>
            <ac:cxnSpMk id="36" creationId="{1883B5C0-5FF5-D957-D22F-B3A84ED810AB}"/>
          </ac:cxnSpMkLst>
        </pc:cxnChg>
        <pc:cxnChg chg="add del mod">
          <ac:chgData name="Kathryn Simone" userId="fae3f5339d16f2e0" providerId="LiveId" clId="{A2846A3C-805B-43A7-A926-B0826E3D4959}" dt="2023-06-16T12:20:17.317" v="1840" actId="164"/>
          <ac:cxnSpMkLst>
            <pc:docMk/>
            <pc:sldMk cId="198358016" sldId="258"/>
            <ac:cxnSpMk id="37" creationId="{6C286FDC-D5A5-CD40-3D86-8F020692EB3D}"/>
          </ac:cxnSpMkLst>
        </pc:cxnChg>
        <pc:cxnChg chg="add del mod">
          <ac:chgData name="Kathryn Simone" userId="fae3f5339d16f2e0" providerId="LiveId" clId="{A2846A3C-805B-43A7-A926-B0826E3D4959}" dt="2023-06-16T12:20:17.317" v="1840" actId="164"/>
          <ac:cxnSpMkLst>
            <pc:docMk/>
            <pc:sldMk cId="198358016" sldId="258"/>
            <ac:cxnSpMk id="38" creationId="{75F66855-3F50-AC8E-D078-DDC754EF0766}"/>
          </ac:cxnSpMkLst>
        </pc:cxnChg>
        <pc:cxnChg chg="add del mod">
          <ac:chgData name="Kathryn Simone" userId="fae3f5339d16f2e0" providerId="LiveId" clId="{A2846A3C-805B-43A7-A926-B0826E3D4959}" dt="2023-06-16T12:14:11.484" v="1670" actId="21"/>
          <ac:cxnSpMkLst>
            <pc:docMk/>
            <pc:sldMk cId="198358016" sldId="258"/>
            <ac:cxnSpMk id="49" creationId="{5CC46215-A90E-9490-C77D-0462A97E7756}"/>
          </ac:cxnSpMkLst>
        </pc:cxnChg>
        <pc:cxnChg chg="add del mod">
          <ac:chgData name="Kathryn Simone" userId="fae3f5339d16f2e0" providerId="LiveId" clId="{A2846A3C-805B-43A7-A926-B0826E3D4959}" dt="2023-06-16T12:14:11.484" v="1670" actId="21"/>
          <ac:cxnSpMkLst>
            <pc:docMk/>
            <pc:sldMk cId="198358016" sldId="258"/>
            <ac:cxnSpMk id="50" creationId="{26559B6D-D0FB-C6C4-C14B-A2A050790518}"/>
          </ac:cxnSpMkLst>
        </pc:cxnChg>
        <pc:cxnChg chg="add del mod">
          <ac:chgData name="Kathryn Simone" userId="fae3f5339d16f2e0" providerId="LiveId" clId="{A2846A3C-805B-43A7-A926-B0826E3D4959}" dt="2023-06-16T12:14:11.484" v="1670" actId="21"/>
          <ac:cxnSpMkLst>
            <pc:docMk/>
            <pc:sldMk cId="198358016" sldId="258"/>
            <ac:cxnSpMk id="51" creationId="{40EB1275-EC0D-9988-7944-C66FD80A5459}"/>
          </ac:cxnSpMkLst>
        </pc:cxnChg>
        <pc:cxnChg chg="add del mod">
          <ac:chgData name="Kathryn Simone" userId="fae3f5339d16f2e0" providerId="LiveId" clId="{A2846A3C-805B-43A7-A926-B0826E3D4959}" dt="2023-06-16T12:14:11.484" v="1670" actId="21"/>
          <ac:cxnSpMkLst>
            <pc:docMk/>
            <pc:sldMk cId="198358016" sldId="258"/>
            <ac:cxnSpMk id="52" creationId="{BD0BC0E2-0342-761F-8B13-8E9934D1D5CE}"/>
          </ac:cxnSpMkLst>
        </pc:cxnChg>
        <pc:cxnChg chg="add del mod">
          <ac:chgData name="Kathryn Simone" userId="fae3f5339d16f2e0" providerId="LiveId" clId="{A2846A3C-805B-43A7-A926-B0826E3D4959}" dt="2023-06-16T12:14:11.484" v="1670" actId="21"/>
          <ac:cxnSpMkLst>
            <pc:docMk/>
            <pc:sldMk cId="198358016" sldId="258"/>
            <ac:cxnSpMk id="53" creationId="{9CFDAAE2-9A27-6797-B7CA-383CCA72F2A9}"/>
          </ac:cxnSpMkLst>
        </pc:cxnChg>
        <pc:cxnChg chg="add mod topLvl">
          <ac:chgData name="Kathryn Simone" userId="fae3f5339d16f2e0" providerId="LiveId" clId="{A2846A3C-805B-43A7-A926-B0826E3D4959}" dt="2023-06-16T12:20:17.317" v="1840" actId="164"/>
          <ac:cxnSpMkLst>
            <pc:docMk/>
            <pc:sldMk cId="198358016" sldId="258"/>
            <ac:cxnSpMk id="54" creationId="{473B4FB5-EA4A-D603-9EE5-6A647FAC3FA7}"/>
          </ac:cxnSpMkLst>
        </pc:cxnChg>
        <pc:cxnChg chg="add mod topLvl">
          <ac:chgData name="Kathryn Simone" userId="fae3f5339d16f2e0" providerId="LiveId" clId="{A2846A3C-805B-43A7-A926-B0826E3D4959}" dt="2023-06-16T12:20:17.317" v="1840" actId="164"/>
          <ac:cxnSpMkLst>
            <pc:docMk/>
            <pc:sldMk cId="198358016" sldId="258"/>
            <ac:cxnSpMk id="55" creationId="{76FABE72-0D9A-588C-C53F-C9374598F577}"/>
          </ac:cxnSpMkLst>
        </pc:cxnChg>
        <pc:cxnChg chg="add mod topLvl">
          <ac:chgData name="Kathryn Simone" userId="fae3f5339d16f2e0" providerId="LiveId" clId="{A2846A3C-805B-43A7-A926-B0826E3D4959}" dt="2023-06-16T12:20:17.317" v="1840" actId="164"/>
          <ac:cxnSpMkLst>
            <pc:docMk/>
            <pc:sldMk cId="198358016" sldId="258"/>
            <ac:cxnSpMk id="56" creationId="{635C7471-2FA8-540B-A8B0-99CFA02F55EE}"/>
          </ac:cxnSpMkLst>
        </pc:cxnChg>
        <pc:cxnChg chg="add mod topLvl">
          <ac:chgData name="Kathryn Simone" userId="fae3f5339d16f2e0" providerId="LiveId" clId="{A2846A3C-805B-43A7-A926-B0826E3D4959}" dt="2023-06-16T12:20:17.317" v="1840" actId="164"/>
          <ac:cxnSpMkLst>
            <pc:docMk/>
            <pc:sldMk cId="198358016" sldId="258"/>
            <ac:cxnSpMk id="57" creationId="{968CE567-BC19-B19A-5A2A-52A3CB7B9505}"/>
          </ac:cxnSpMkLst>
        </pc:cxnChg>
        <pc:cxnChg chg="add mod topLvl">
          <ac:chgData name="Kathryn Simone" userId="fae3f5339d16f2e0" providerId="LiveId" clId="{A2846A3C-805B-43A7-A926-B0826E3D4959}" dt="2023-06-16T12:20:17.317" v="1840" actId="164"/>
          <ac:cxnSpMkLst>
            <pc:docMk/>
            <pc:sldMk cId="198358016" sldId="258"/>
            <ac:cxnSpMk id="58" creationId="{07A16D5D-5FF2-5B1B-B902-D21BE9E5885D}"/>
          </ac:cxnSpMkLst>
        </pc:cxnChg>
      </pc:sldChg>
      <pc:sldChg chg="addSp delSp modSp mod ord modAnim">
        <pc:chgData name="Kathryn Simone" userId="fae3f5339d16f2e0" providerId="LiveId" clId="{A2846A3C-805B-43A7-A926-B0826E3D4959}" dt="2023-06-16T12:26:30.165" v="2249" actId="1036"/>
        <pc:sldMkLst>
          <pc:docMk/>
          <pc:sldMk cId="3378585073" sldId="259"/>
        </pc:sldMkLst>
        <pc:spChg chg="mod">
          <ac:chgData name="Kathryn Simone" userId="fae3f5339d16f2e0" providerId="LiveId" clId="{A2846A3C-805B-43A7-A926-B0826E3D4959}" dt="2023-06-16T12:25:08.500" v="2237" actId="20577"/>
          <ac:spMkLst>
            <pc:docMk/>
            <pc:sldMk cId="3378585073" sldId="259"/>
            <ac:spMk id="2" creationId="{801111AC-27F3-7CCD-19E0-813AB31A4D04}"/>
          </ac:spMkLst>
        </pc:spChg>
        <pc:spChg chg="del mod">
          <ac:chgData name="Kathryn Simone" userId="fae3f5339d16f2e0" providerId="LiveId" clId="{A2846A3C-805B-43A7-A926-B0826E3D4959}" dt="2023-06-16T10:29:25.279" v="334" actId="478"/>
          <ac:spMkLst>
            <pc:docMk/>
            <pc:sldMk cId="3378585073" sldId="259"/>
            <ac:spMk id="3" creationId="{C974D7B5-F41E-C9DE-2C28-2AB374378546}"/>
          </ac:spMkLst>
        </pc:spChg>
        <pc:spChg chg="add mod">
          <ac:chgData name="Kathryn Simone" userId="fae3f5339d16f2e0" providerId="LiveId" clId="{A2846A3C-805B-43A7-A926-B0826E3D4959}" dt="2023-06-16T10:33:22.243" v="372" actId="1582"/>
          <ac:spMkLst>
            <pc:docMk/>
            <pc:sldMk cId="3378585073" sldId="259"/>
            <ac:spMk id="8" creationId="{98721D7C-8298-B652-9AC2-F5166505DF46}"/>
          </ac:spMkLst>
        </pc:spChg>
        <pc:spChg chg="add mod">
          <ac:chgData name="Kathryn Simone" userId="fae3f5339d16f2e0" providerId="LiveId" clId="{A2846A3C-805B-43A7-A926-B0826E3D4959}" dt="2023-06-16T10:36:17.111" v="470" actId="164"/>
          <ac:spMkLst>
            <pc:docMk/>
            <pc:sldMk cId="3378585073" sldId="259"/>
            <ac:spMk id="16" creationId="{0CAB501A-1613-0F74-1EDB-2BB1E70C8ECE}"/>
          </ac:spMkLst>
        </pc:spChg>
        <pc:spChg chg="add mod">
          <ac:chgData name="Kathryn Simone" userId="fae3f5339d16f2e0" providerId="LiveId" clId="{A2846A3C-805B-43A7-A926-B0826E3D4959}" dt="2023-06-16T10:36:17.111" v="470" actId="164"/>
          <ac:spMkLst>
            <pc:docMk/>
            <pc:sldMk cId="3378585073" sldId="259"/>
            <ac:spMk id="17" creationId="{BDC23EBA-D6D7-3E6C-3F79-D3A197654DBE}"/>
          </ac:spMkLst>
        </pc:spChg>
        <pc:spChg chg="add del mod">
          <ac:chgData name="Kathryn Simone" userId="fae3f5339d16f2e0" providerId="LiveId" clId="{A2846A3C-805B-43A7-A926-B0826E3D4959}" dt="2023-06-16T10:36:57.764" v="474"/>
          <ac:spMkLst>
            <pc:docMk/>
            <pc:sldMk cId="3378585073" sldId="259"/>
            <ac:spMk id="19" creationId="{DB219912-4787-B255-7194-9D15E922C62E}"/>
          </ac:spMkLst>
        </pc:spChg>
        <pc:grpChg chg="add mod">
          <ac:chgData name="Kathryn Simone" userId="fae3f5339d16f2e0" providerId="LiveId" clId="{A2846A3C-805B-43A7-A926-B0826E3D4959}" dt="2023-06-16T10:36:17.111" v="470" actId="164"/>
          <ac:grpSpMkLst>
            <pc:docMk/>
            <pc:sldMk cId="3378585073" sldId="259"/>
            <ac:grpSpMk id="18" creationId="{FA390E2E-90DD-9F76-FC87-2C7BF0DE0CCB}"/>
          </ac:grpSpMkLst>
        </pc:grpChg>
        <pc:picChg chg="add mod">
          <ac:chgData name="Kathryn Simone" userId="fae3f5339d16f2e0" providerId="LiveId" clId="{A2846A3C-805B-43A7-A926-B0826E3D4959}" dt="2023-06-16T10:30:39.210" v="339" actId="1076"/>
          <ac:picMkLst>
            <pc:docMk/>
            <pc:sldMk cId="3378585073" sldId="259"/>
            <ac:picMk id="5" creationId="{1ACBFB66-3842-CB1C-D4FC-7B216038C737}"/>
          </ac:picMkLst>
        </pc:picChg>
        <pc:picChg chg="add mod modCrop">
          <ac:chgData name="Kathryn Simone" userId="fae3f5339d16f2e0" providerId="LiveId" clId="{A2846A3C-805B-43A7-A926-B0826E3D4959}" dt="2023-06-16T10:34:40.704" v="387" actId="14100"/>
          <ac:picMkLst>
            <pc:docMk/>
            <pc:sldMk cId="3378585073" sldId="259"/>
            <ac:picMk id="7" creationId="{AD913A63-005F-C293-F289-59FAFD009ACE}"/>
          </ac:picMkLst>
        </pc:picChg>
        <pc:cxnChg chg="add mod">
          <ac:chgData name="Kathryn Simone" userId="fae3f5339d16f2e0" providerId="LiveId" clId="{A2846A3C-805B-43A7-A926-B0826E3D4959}" dt="2023-06-16T10:34:50.621" v="389" actId="14100"/>
          <ac:cxnSpMkLst>
            <pc:docMk/>
            <pc:sldMk cId="3378585073" sldId="259"/>
            <ac:cxnSpMk id="10" creationId="{0106D4DC-A1A6-FEDD-41BB-D1F135B58804}"/>
          </ac:cxnSpMkLst>
        </pc:cxnChg>
        <pc:cxnChg chg="add mod">
          <ac:chgData name="Kathryn Simone" userId="fae3f5339d16f2e0" providerId="LiveId" clId="{A2846A3C-805B-43A7-A926-B0826E3D4959}" dt="2023-06-16T10:34:35.722" v="386" actId="14100"/>
          <ac:cxnSpMkLst>
            <pc:docMk/>
            <pc:sldMk cId="3378585073" sldId="259"/>
            <ac:cxnSpMk id="12" creationId="{6E138587-2B4B-7C72-AFA3-E3F67F0E2951}"/>
          </ac:cxnSpMkLst>
        </pc:cxnChg>
        <pc:cxnChg chg="add mod">
          <ac:chgData name="Kathryn Simone" userId="fae3f5339d16f2e0" providerId="LiveId" clId="{A2846A3C-805B-43A7-A926-B0826E3D4959}" dt="2023-06-16T12:26:30.165" v="2249" actId="1036"/>
          <ac:cxnSpMkLst>
            <pc:docMk/>
            <pc:sldMk cId="3378585073" sldId="259"/>
            <ac:cxnSpMk id="21" creationId="{DA380335-88A1-3F09-9215-29B645268049}"/>
          </ac:cxnSpMkLst>
        </pc:cxnChg>
      </pc:sldChg>
      <pc:sldChg chg="addSp delSp modSp new mod">
        <pc:chgData name="Kathryn Simone" userId="fae3f5339d16f2e0" providerId="LiveId" clId="{A2846A3C-805B-43A7-A926-B0826E3D4959}" dt="2023-06-16T11:04:03.561" v="638" actId="1076"/>
        <pc:sldMkLst>
          <pc:docMk/>
          <pc:sldMk cId="1621816853" sldId="260"/>
        </pc:sldMkLst>
        <pc:spChg chg="mod">
          <ac:chgData name="Kathryn Simone" userId="fae3f5339d16f2e0" providerId="LiveId" clId="{A2846A3C-805B-43A7-A926-B0826E3D4959}" dt="2023-06-16T10:37:19.128" v="522" actId="1076"/>
          <ac:spMkLst>
            <pc:docMk/>
            <pc:sldMk cId="1621816853" sldId="260"/>
            <ac:spMk id="2" creationId="{4EDBF221-6DE6-C550-7832-2FB9FFF6B6CD}"/>
          </ac:spMkLst>
        </pc:spChg>
        <pc:spChg chg="del mod">
          <ac:chgData name="Kathryn Simone" userId="fae3f5339d16f2e0" providerId="LiveId" clId="{A2846A3C-805B-43A7-A926-B0826E3D4959}" dt="2023-06-16T10:37:14.244" v="521" actId="478"/>
          <ac:spMkLst>
            <pc:docMk/>
            <pc:sldMk cId="1621816853" sldId="260"/>
            <ac:spMk id="3" creationId="{0F135135-4142-8CA7-F122-E9AA62AAC4B4}"/>
          </ac:spMkLst>
        </pc:spChg>
        <pc:spChg chg="add mod">
          <ac:chgData name="Kathryn Simone" userId="fae3f5339d16f2e0" providerId="LiveId" clId="{A2846A3C-805B-43A7-A926-B0826E3D4959}" dt="2023-06-16T11:04:03.561" v="638" actId="1076"/>
          <ac:spMkLst>
            <pc:docMk/>
            <pc:sldMk cId="1621816853" sldId="260"/>
            <ac:spMk id="8" creationId="{35A20FDF-3183-7BBE-D4CE-9AC147B8D8C2}"/>
          </ac:spMkLst>
        </pc:spChg>
        <pc:graphicFrameChg chg="add mod modGraphic">
          <ac:chgData name="Kathryn Simone" userId="fae3f5339d16f2e0" providerId="LiveId" clId="{A2846A3C-805B-43A7-A926-B0826E3D4959}" dt="2023-06-16T11:03:02.189" v="635" actId="20577"/>
          <ac:graphicFrameMkLst>
            <pc:docMk/>
            <pc:sldMk cId="1621816853" sldId="260"/>
            <ac:graphicFrameMk id="6" creationId="{28115D71-7594-A515-55E2-5DAE6B38926B}"/>
          </ac:graphicFrameMkLst>
        </pc:graphicFrameChg>
        <pc:picChg chg="add mod">
          <ac:chgData name="Kathryn Simone" userId="fae3f5339d16f2e0" providerId="LiveId" clId="{A2846A3C-805B-43A7-A926-B0826E3D4959}" dt="2023-06-16T10:57:12.899" v="538" actId="1076"/>
          <ac:picMkLst>
            <pc:docMk/>
            <pc:sldMk cId="1621816853" sldId="260"/>
            <ac:picMk id="5" creationId="{AAED90D4-A186-7BFC-E705-EDD5C615FF12}"/>
          </ac:picMkLst>
        </pc:picChg>
      </pc:sldChg>
      <pc:sldChg chg="modSp new mod">
        <pc:chgData name="Kathryn Simone" userId="fae3f5339d16f2e0" providerId="LiveId" clId="{A2846A3C-805B-43A7-A926-B0826E3D4959}" dt="2023-06-16T11:52:53.133" v="916" actId="20577"/>
        <pc:sldMkLst>
          <pc:docMk/>
          <pc:sldMk cId="758443035" sldId="261"/>
        </pc:sldMkLst>
        <pc:spChg chg="mod">
          <ac:chgData name="Kathryn Simone" userId="fae3f5339d16f2e0" providerId="LiveId" clId="{A2846A3C-805B-43A7-A926-B0826E3D4959}" dt="2023-06-16T11:52:53.133" v="916" actId="20577"/>
          <ac:spMkLst>
            <pc:docMk/>
            <pc:sldMk cId="758443035" sldId="261"/>
            <ac:spMk id="2" creationId="{984A598E-5FC0-3FB9-937A-A22123F6970A}"/>
          </ac:spMkLst>
        </pc:spChg>
      </pc:sldChg>
      <pc:sldChg chg="modSp new mod">
        <pc:chgData name="Kathryn Simone" userId="fae3f5339d16f2e0" providerId="LiveId" clId="{A2846A3C-805B-43A7-A926-B0826E3D4959}" dt="2023-06-16T10:37:51.980" v="525" actId="1076"/>
        <pc:sldMkLst>
          <pc:docMk/>
          <pc:sldMk cId="961767339" sldId="262"/>
        </pc:sldMkLst>
        <pc:spChg chg="mod">
          <ac:chgData name="Kathryn Simone" userId="fae3f5339d16f2e0" providerId="LiveId" clId="{A2846A3C-805B-43A7-A926-B0826E3D4959}" dt="2023-06-16T10:37:51.980" v="525" actId="1076"/>
          <ac:spMkLst>
            <pc:docMk/>
            <pc:sldMk cId="961767339" sldId="262"/>
            <ac:spMk id="2" creationId="{26C14335-FA4D-100C-835F-B534FAE43C49}"/>
          </ac:spMkLst>
        </pc:spChg>
        <pc:spChg chg="mod">
          <ac:chgData name="Kathryn Simone" userId="fae3f5339d16f2e0" providerId="LiveId" clId="{A2846A3C-805B-43A7-A926-B0826E3D4959}" dt="2023-06-16T10:19:13.457" v="285" actId="6549"/>
          <ac:spMkLst>
            <pc:docMk/>
            <pc:sldMk cId="961767339" sldId="262"/>
            <ac:spMk id="3" creationId="{B1B618EF-6AD0-FD23-A70D-6D339CE17A76}"/>
          </ac:spMkLst>
        </pc:spChg>
      </pc:sldChg>
      <pc:sldChg chg="addSp delSp modSp add mod">
        <pc:chgData name="Kathryn Simone" userId="fae3f5339d16f2e0" providerId="LiveId" clId="{A2846A3C-805B-43A7-A926-B0826E3D4959}" dt="2023-06-16T11:46:39.039" v="805" actId="1036"/>
        <pc:sldMkLst>
          <pc:docMk/>
          <pc:sldMk cId="260499447" sldId="263"/>
        </pc:sldMkLst>
        <pc:spChg chg="mod">
          <ac:chgData name="Kathryn Simone" userId="fae3f5339d16f2e0" providerId="LiveId" clId="{A2846A3C-805B-43A7-A926-B0826E3D4959}" dt="2023-06-16T11:34:50.233" v="720" actId="114"/>
          <ac:spMkLst>
            <pc:docMk/>
            <pc:sldMk cId="260499447" sldId="263"/>
            <ac:spMk id="2" creationId="{4EDBF221-6DE6-C550-7832-2FB9FFF6B6CD}"/>
          </ac:spMkLst>
        </pc:spChg>
        <pc:spChg chg="del">
          <ac:chgData name="Kathryn Simone" userId="fae3f5339d16f2e0" providerId="LiveId" clId="{A2846A3C-805B-43A7-A926-B0826E3D4959}" dt="2023-06-16T11:31:47.045" v="702" actId="478"/>
          <ac:spMkLst>
            <pc:docMk/>
            <pc:sldMk cId="260499447" sldId="263"/>
            <ac:spMk id="3" creationId="{0F135135-4142-8CA7-F122-E9AA62AAC4B4}"/>
          </ac:spMkLst>
        </pc:spChg>
        <pc:spChg chg="add mod">
          <ac:chgData name="Kathryn Simone" userId="fae3f5339d16f2e0" providerId="LiveId" clId="{A2846A3C-805B-43A7-A926-B0826E3D4959}" dt="2023-06-16T11:46:39.039" v="805" actId="1036"/>
          <ac:spMkLst>
            <pc:docMk/>
            <pc:sldMk cId="260499447" sldId="263"/>
            <ac:spMk id="8" creationId="{BBF2A1BB-1243-211B-A644-7B5F4D88FD83}"/>
          </ac:spMkLst>
        </pc:spChg>
        <pc:spChg chg="add mod">
          <ac:chgData name="Kathryn Simone" userId="fae3f5339d16f2e0" providerId="LiveId" clId="{A2846A3C-805B-43A7-A926-B0826E3D4959}" dt="2023-06-16T11:46:39.039" v="805" actId="1036"/>
          <ac:spMkLst>
            <pc:docMk/>
            <pc:sldMk cId="260499447" sldId="263"/>
            <ac:spMk id="9" creationId="{3D95A009-DB45-48E0-0F2E-7225652E69C8}"/>
          </ac:spMkLst>
        </pc:spChg>
        <pc:picChg chg="add mod">
          <ac:chgData name="Kathryn Simone" userId="fae3f5339d16f2e0" providerId="LiveId" clId="{A2846A3C-805B-43A7-A926-B0826E3D4959}" dt="2023-06-16T11:46:39.039" v="805" actId="1036"/>
          <ac:picMkLst>
            <pc:docMk/>
            <pc:sldMk cId="260499447" sldId="263"/>
            <ac:picMk id="5" creationId="{31D368AB-036F-9922-40CA-C215EFB4FD29}"/>
          </ac:picMkLst>
        </pc:picChg>
        <pc:picChg chg="add mod">
          <ac:chgData name="Kathryn Simone" userId="fae3f5339d16f2e0" providerId="LiveId" clId="{A2846A3C-805B-43A7-A926-B0826E3D4959}" dt="2023-06-16T11:46:39.039" v="805" actId="1036"/>
          <ac:picMkLst>
            <pc:docMk/>
            <pc:sldMk cId="260499447" sldId="263"/>
            <ac:picMk id="7" creationId="{5363ACDC-3957-4670-3D94-060CA8D37B97}"/>
          </ac:picMkLst>
        </pc:picChg>
      </pc:sldChg>
      <pc:sldChg chg="add del ord">
        <pc:chgData name="Kathryn Simone" userId="fae3f5339d16f2e0" providerId="LiveId" clId="{A2846A3C-805B-43A7-A926-B0826E3D4959}" dt="2023-06-16T11:07:59.864" v="701"/>
        <pc:sldMkLst>
          <pc:docMk/>
          <pc:sldMk cId="326187963" sldId="264"/>
        </pc:sldMkLst>
      </pc:sldChg>
      <pc:sldChg chg="delSp modSp add mod">
        <pc:chgData name="Kathryn Simone" userId="fae3f5339d16f2e0" providerId="LiveId" clId="{A2846A3C-805B-43A7-A926-B0826E3D4959}" dt="2023-06-16T11:52:41.820" v="888" actId="114"/>
        <pc:sldMkLst>
          <pc:docMk/>
          <pc:sldMk cId="1645970604" sldId="264"/>
        </pc:sldMkLst>
        <pc:spChg chg="mod">
          <ac:chgData name="Kathryn Simone" userId="fae3f5339d16f2e0" providerId="LiveId" clId="{A2846A3C-805B-43A7-A926-B0826E3D4959}" dt="2023-06-16T11:52:41.820" v="888" actId="114"/>
          <ac:spMkLst>
            <pc:docMk/>
            <pc:sldMk cId="1645970604" sldId="264"/>
            <ac:spMk id="2" creationId="{4EDBF221-6DE6-C550-7832-2FB9FFF6B6CD}"/>
          </ac:spMkLst>
        </pc:spChg>
        <pc:spChg chg="del">
          <ac:chgData name="Kathryn Simone" userId="fae3f5339d16f2e0" providerId="LiveId" clId="{A2846A3C-805B-43A7-A926-B0826E3D4959}" dt="2023-06-16T11:51:22.181" v="829" actId="478"/>
          <ac:spMkLst>
            <pc:docMk/>
            <pc:sldMk cId="1645970604" sldId="264"/>
            <ac:spMk id="8" creationId="{BBF2A1BB-1243-211B-A644-7B5F4D88FD83}"/>
          </ac:spMkLst>
        </pc:spChg>
        <pc:spChg chg="del">
          <ac:chgData name="Kathryn Simone" userId="fae3f5339d16f2e0" providerId="LiveId" clId="{A2846A3C-805B-43A7-A926-B0826E3D4959}" dt="2023-06-16T11:51:22.181" v="829" actId="478"/>
          <ac:spMkLst>
            <pc:docMk/>
            <pc:sldMk cId="1645970604" sldId="264"/>
            <ac:spMk id="9" creationId="{3D95A009-DB45-48E0-0F2E-7225652E69C8}"/>
          </ac:spMkLst>
        </pc:spChg>
        <pc:picChg chg="del">
          <ac:chgData name="Kathryn Simone" userId="fae3f5339d16f2e0" providerId="LiveId" clId="{A2846A3C-805B-43A7-A926-B0826E3D4959}" dt="2023-06-16T11:51:22.181" v="829" actId="478"/>
          <ac:picMkLst>
            <pc:docMk/>
            <pc:sldMk cId="1645970604" sldId="264"/>
            <ac:picMk id="5" creationId="{31D368AB-036F-9922-40CA-C215EFB4FD29}"/>
          </ac:picMkLst>
        </pc:picChg>
        <pc:picChg chg="del">
          <ac:chgData name="Kathryn Simone" userId="fae3f5339d16f2e0" providerId="LiveId" clId="{A2846A3C-805B-43A7-A926-B0826E3D4959}" dt="2023-06-16T11:51:22.181" v="829" actId="478"/>
          <ac:picMkLst>
            <pc:docMk/>
            <pc:sldMk cId="1645970604" sldId="264"/>
            <ac:picMk id="7" creationId="{5363ACDC-3957-4670-3D94-060CA8D37B97}"/>
          </ac:picMkLst>
        </pc:picChg>
      </pc:sldChg>
      <pc:sldChg chg="modSp add mod">
        <pc:chgData name="Kathryn Simone" userId="fae3f5339d16f2e0" providerId="LiveId" clId="{A2846A3C-805B-43A7-A926-B0826E3D4959}" dt="2023-06-16T12:23:47.490" v="2080" actId="20577"/>
        <pc:sldMkLst>
          <pc:docMk/>
          <pc:sldMk cId="2296410200" sldId="265"/>
        </pc:sldMkLst>
        <pc:spChg chg="mod">
          <ac:chgData name="Kathryn Simone" userId="fae3f5339d16f2e0" providerId="LiveId" clId="{A2846A3C-805B-43A7-A926-B0826E3D4959}" dt="2023-06-16T12:23:47.490" v="2080" actId="20577"/>
          <ac:spMkLst>
            <pc:docMk/>
            <pc:sldMk cId="2296410200" sldId="265"/>
            <ac:spMk id="2" creationId="{4EDBF221-6DE6-C550-7832-2FB9FFF6B6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A0DF-4D67-02DF-9313-14E6F3FA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76B57-70C0-2842-96F2-B9ACDE216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C3E6-82B1-AA81-EFF1-8CF94FD7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D528-2FCF-4867-B465-1100AF561F82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DE978-2E3D-96CA-4194-C4678DE2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0CB90-B113-59F3-195F-49DDBDB0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92-625D-4F6D-9D51-3E5C414E31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3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472C-5CA3-FD95-7C88-4E5FB88B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9552E-33BB-5AFD-2890-498094ADD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7F0A-1834-5855-E458-C10C3ADB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D528-2FCF-4867-B465-1100AF561F82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5A03-5FFC-90CE-DE0C-FDF695E2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80676-8295-9025-E66E-11CFD593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92-625D-4F6D-9D51-3E5C414E31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50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34817-DDDD-2CD4-4316-1D617023A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C871D-5136-F1D3-2EA0-8F51A2DA8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E7AD-6599-02DC-3D91-8D0D160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D528-2FCF-4867-B465-1100AF561F82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53A7-E8C9-1CBE-0920-486899EE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127D-3421-5F2B-8D59-31468224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92-625D-4F6D-9D51-3E5C414E31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20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3B7B-F813-658F-5E41-A17BF5E3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4F82-6D68-C597-64A4-785F8EF1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5DCD0-97FB-72F0-7A90-53FBD1E0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D528-2FCF-4867-B465-1100AF561F82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2F55C-BD53-AA7B-2E50-98253328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64FE3-0864-2C37-4658-5CF38C29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92-625D-4F6D-9D51-3E5C414E31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524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79AE-7F35-74DE-B3F5-B460A979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F8E12-387D-82AF-FACC-702ED3589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07D64-7DA8-0D6F-32B5-2E820178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D528-2FCF-4867-B465-1100AF561F82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A93E-FDC6-8DD3-0230-75C2DA90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71615-BD88-027F-EBD5-8D488332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92-625D-4F6D-9D51-3E5C414E31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7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C0F5-FB57-6148-6B54-D8A763E9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5C80-7816-A738-DCC1-B8B54C399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2B703-B312-77E5-6602-59E075D94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11CC0-C24E-CD5E-84F1-3E53527F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D528-2FCF-4867-B465-1100AF561F82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BBED6-88ED-B932-2197-49CA2A50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FF7BA-EAEB-D758-3744-13CDE690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92-625D-4F6D-9D51-3E5C414E31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1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3C9A-35BE-286C-85C9-71ED41EA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B450-89B2-08D5-EB53-D9F1AA125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FC381-7981-C2EB-76A9-CAB9D6294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283B6-BF5C-536A-C007-8D2A2073A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F4AA5-7499-4D0F-C811-0B5E4E2BA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331A3-7610-F937-46B5-B0752C00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D528-2FCF-4867-B465-1100AF561F82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E4018-370F-AF18-511B-1F8EDA9C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B289D-E19E-A5E5-F974-AB829761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92-625D-4F6D-9D51-3E5C414E31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23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79B4-7226-F50F-2ABF-BFE3E2A8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F3EC5-D6DA-3FD9-30F5-903A7429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D528-2FCF-4867-B465-1100AF561F82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6C3E5-9AE3-EE5A-437A-7D2995CC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04322-B532-D4E9-7593-16464F05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92-625D-4F6D-9D51-3E5C414E31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65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C8D19-964C-1FD1-690B-287D59A0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D528-2FCF-4867-B465-1100AF561F82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96D70-2BEA-240A-1DAB-B118B017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39D63-3F32-5AD3-2CF6-DD155FF1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92-625D-4F6D-9D51-3E5C414E31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67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8FCD-25EE-5F7E-FF22-C8D3A8B3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BC-71CF-BAF5-A78E-E33A04E3A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BA161-A3EC-B59D-85CB-781120DAB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A1F47-3230-896A-05DF-FA80C2BC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D528-2FCF-4867-B465-1100AF561F82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6825E-AD22-5B4A-A745-AF779E30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26F61-424C-D0BA-9FEC-D75C3A3C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92-625D-4F6D-9D51-3E5C414E31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70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A8C4-A7B3-76A2-0E5E-D0D8BA64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43986-453F-7FA5-FEB7-2F8B96F8B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C0241-EBC9-A8F7-0E5F-50331CB6F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7A859-9E3E-B5B7-1CA8-1F1BEB62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D528-2FCF-4867-B465-1100AF561F82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3D1D1-34C4-A949-B53D-98814819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56E9E-4379-A989-150C-3BEBD630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92-625D-4F6D-9D51-3E5C414E31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40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87F88-F08E-00A9-FC29-75DB5E43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D01D5-D89E-15AE-9220-DB790192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3C6B0-3324-40BF-EBCE-1C3147DFA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4D528-2FCF-4867-B465-1100AF561F82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E6274-027D-0666-9EED-A086E224B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B381-B2B0-0E7F-9531-50A24CC08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6C192-625D-4F6D-9D51-3E5C414E31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94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7E47-C1AA-1587-0B4C-93EDBB49A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13974"/>
            <a:ext cx="10668000" cy="2387600"/>
          </a:xfrm>
        </p:spPr>
        <p:txBody>
          <a:bodyPr>
            <a:noAutofit/>
          </a:bodyPr>
          <a:lstStyle/>
          <a:p>
            <a:r>
              <a:rPr lang="en-US" dirty="0"/>
              <a:t>Towards real-time fall detection for edge computing with the LMU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D8A5E-9D21-B251-CFFF-BA7ED9B21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Iain Barkley and Kathryn Simone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689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4335-FA4D-100C-835F-B534FAE4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Extra slides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8EF-6AD0-FD23-A70D-6D339CE1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performance metrics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176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B11-6BBC-4092-015B-1A8A8F2D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The problem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6A5A-5CAB-2EAA-B854-F73E4A2E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09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CFB6-627E-59E2-90EC-9CD3A855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"/>
            <a:ext cx="10515600" cy="1325563"/>
          </a:xfrm>
        </p:spPr>
        <p:txBody>
          <a:bodyPr/>
          <a:lstStyle/>
          <a:p>
            <a:r>
              <a:rPr lang="en-US" dirty="0"/>
              <a:t>Experiment design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907D-F7DE-4E87-9CEA-603642F93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465" y="1879641"/>
            <a:ext cx="5372100" cy="4477950"/>
          </a:xfrm>
        </p:spPr>
        <p:txBody>
          <a:bodyPr/>
          <a:lstStyle/>
          <a:p>
            <a:r>
              <a:rPr lang="en-US" dirty="0" err="1"/>
              <a:t>KFall</a:t>
            </a:r>
            <a:r>
              <a:rPr lang="en-US" dirty="0"/>
              <a:t> labelled data set</a:t>
            </a:r>
          </a:p>
          <a:p>
            <a:pPr lvl="1"/>
            <a:r>
              <a:rPr lang="en-CA" dirty="0"/>
              <a:t>9 input features (Acc., </a:t>
            </a:r>
            <a:r>
              <a:rPr lang="en-CA" dirty="0" err="1"/>
              <a:t>Gyr</a:t>
            </a:r>
            <a:r>
              <a:rPr lang="en-CA" dirty="0"/>
              <a:t>., Euler)</a:t>
            </a:r>
          </a:p>
          <a:p>
            <a:pPr lvl="1"/>
            <a:r>
              <a:rPr lang="en-CA" dirty="0"/>
              <a:t>32 subjects</a:t>
            </a:r>
          </a:p>
          <a:p>
            <a:pPr lvl="1"/>
            <a:r>
              <a:rPr lang="en-CA" dirty="0"/>
              <a:t>15 Fall tasks + 20 Non-Fall tasks</a:t>
            </a:r>
          </a:p>
          <a:p>
            <a:pPr lvl="1"/>
            <a:r>
              <a:rPr lang="en-CA" dirty="0"/>
              <a:t>approx. 5 trials/task</a:t>
            </a:r>
          </a:p>
          <a:p>
            <a:pPr lvl="1"/>
            <a:r>
              <a:rPr lang="en-CA" dirty="0"/>
              <a:t>80% of data used for training</a:t>
            </a:r>
          </a:p>
          <a:p>
            <a:pPr lvl="1"/>
            <a:endParaRPr lang="en-CA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B631FA7-D308-74BA-437B-31719F8861BC}"/>
              </a:ext>
            </a:extLst>
          </p:cNvPr>
          <p:cNvGrpSpPr/>
          <p:nvPr/>
        </p:nvGrpSpPr>
        <p:grpSpPr>
          <a:xfrm>
            <a:off x="5372100" y="964907"/>
            <a:ext cx="6576785" cy="3861047"/>
            <a:chOff x="4646439" y="2544190"/>
            <a:chExt cx="7302446" cy="428706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760471CB-A139-E0D3-4A54-15F8316FAE8B}"/>
                </a:ext>
              </a:extLst>
            </p:cNvPr>
            <p:cNvSpPr/>
            <p:nvPr/>
          </p:nvSpPr>
          <p:spPr>
            <a:xfrm rot="3178829">
              <a:off x="7228101" y="3548882"/>
              <a:ext cx="630337" cy="652363"/>
            </a:xfrm>
            <a:prstGeom prst="arc">
              <a:avLst>
                <a:gd name="adj1" fmla="val 7231153"/>
                <a:gd name="adj2" fmla="val 0"/>
              </a:avLst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168687-F5C1-770F-4CF1-C443CD0AD085}"/>
                </a:ext>
              </a:extLst>
            </p:cNvPr>
            <p:cNvSpPr/>
            <p:nvPr/>
          </p:nvSpPr>
          <p:spPr>
            <a:xfrm>
              <a:off x="7039293" y="3929618"/>
              <a:ext cx="947056" cy="7869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m</a:t>
              </a:r>
              <a:r>
                <a:rPr lang="en-US" sz="2800" i="1" baseline="-25000" dirty="0"/>
                <a:t>1</a:t>
              </a:r>
              <a:endParaRPr lang="en-CA" sz="2800" i="1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A88A39-4DBF-9877-0631-82C1F9BCA871}"/>
                </a:ext>
              </a:extLst>
            </p:cNvPr>
            <p:cNvSpPr txBox="1"/>
            <p:nvPr/>
          </p:nvSpPr>
          <p:spPr>
            <a:xfrm>
              <a:off x="6726859" y="2851967"/>
              <a:ext cx="15861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LDN bank</a:t>
              </a:r>
            </a:p>
            <a:p>
              <a:pPr algn="ctr"/>
              <a:r>
                <a:rPr lang="en-US" sz="2000" dirty="0"/>
                <a:t>(</a:t>
              </a:r>
              <a:r>
                <a:rPr lang="en-US" sz="2000" i="1" dirty="0"/>
                <a:t>q</a:t>
              </a:r>
              <a:r>
                <a:rPr lang="en-US" sz="2000" dirty="0"/>
                <a:t> = 20)</a:t>
              </a:r>
              <a:endParaRPr lang="en-CA" sz="20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3CF573A-47A9-7C6A-0062-5FB926FA691A}"/>
                </a:ext>
              </a:extLst>
            </p:cNvPr>
            <p:cNvGrpSpPr/>
            <p:nvPr/>
          </p:nvGrpSpPr>
          <p:grpSpPr>
            <a:xfrm>
              <a:off x="9636579" y="4024027"/>
              <a:ext cx="266700" cy="2723823"/>
              <a:chOff x="8496300" y="3327400"/>
              <a:chExt cx="266700" cy="272382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04D685-871B-2556-E59A-92E6AFCB5051}"/>
                  </a:ext>
                </a:extLst>
              </p:cNvPr>
              <p:cNvSpPr/>
              <p:nvPr/>
            </p:nvSpPr>
            <p:spPr>
              <a:xfrm>
                <a:off x="8496300" y="3327400"/>
                <a:ext cx="266700" cy="2794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14A6857-2845-0E96-B37A-A61C847B2A07}"/>
                  </a:ext>
                </a:extLst>
              </p:cNvPr>
              <p:cNvSpPr/>
              <p:nvPr/>
            </p:nvSpPr>
            <p:spPr>
              <a:xfrm>
                <a:off x="8496300" y="3897313"/>
                <a:ext cx="266700" cy="2794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F0DDF0F-0E4C-2F6C-2187-97E1AEBF41C5}"/>
                  </a:ext>
                </a:extLst>
              </p:cNvPr>
              <p:cNvSpPr/>
              <p:nvPr/>
            </p:nvSpPr>
            <p:spPr>
              <a:xfrm>
                <a:off x="8496300" y="4467226"/>
                <a:ext cx="266700" cy="2794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1729F29-F9A1-8647-A616-89506C3124C5}"/>
                  </a:ext>
                </a:extLst>
              </p:cNvPr>
              <p:cNvSpPr/>
              <p:nvPr/>
            </p:nvSpPr>
            <p:spPr>
              <a:xfrm>
                <a:off x="8496300" y="5037139"/>
                <a:ext cx="266700" cy="2794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826E54-A2F3-BC65-453A-3F3D1C6372BA}"/>
                  </a:ext>
                </a:extLst>
              </p:cNvPr>
              <p:cNvSpPr/>
              <p:nvPr/>
            </p:nvSpPr>
            <p:spPr>
              <a:xfrm>
                <a:off x="8496300" y="5771823"/>
                <a:ext cx="266700" cy="2794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8B33C13-D530-BB8B-D119-D6545B986B60}"/>
                </a:ext>
              </a:extLst>
            </p:cNvPr>
            <p:cNvSpPr/>
            <p:nvPr/>
          </p:nvSpPr>
          <p:spPr>
            <a:xfrm>
              <a:off x="11170557" y="5180923"/>
              <a:ext cx="266700" cy="2794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C34A84-33C6-07FC-2BD7-19CC21AD97C9}"/>
                </a:ext>
              </a:extLst>
            </p:cNvPr>
            <p:cNvCxnSpPr>
              <a:cxnSpLocks/>
              <a:stCxn id="7" idx="6"/>
              <a:endCxn id="18" idx="2"/>
            </p:cNvCxnSpPr>
            <p:nvPr/>
          </p:nvCxnSpPr>
          <p:spPr>
            <a:xfrm>
              <a:off x="9903279" y="4163727"/>
              <a:ext cx="1267278" cy="1156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7B0A1CF-2886-0ECC-EC75-84CC2B6720BA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9903279" y="4733640"/>
              <a:ext cx="1267278" cy="5869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F05830-04CA-AC00-952C-4B589F1425CF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9903279" y="5303553"/>
              <a:ext cx="1267278" cy="17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3B5210-0B56-3339-DCC0-324BDB38A107}"/>
                </a:ext>
              </a:extLst>
            </p:cNvPr>
            <p:cNvCxnSpPr>
              <a:cxnSpLocks/>
              <a:stCxn id="10" idx="6"/>
              <a:endCxn id="18" idx="2"/>
            </p:cNvCxnSpPr>
            <p:nvPr/>
          </p:nvCxnSpPr>
          <p:spPr>
            <a:xfrm flipV="1">
              <a:off x="9903279" y="5320623"/>
              <a:ext cx="1267278" cy="552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B1F93F-9A14-D491-BC86-B9E8E6E73325}"/>
                </a:ext>
              </a:extLst>
            </p:cNvPr>
            <p:cNvCxnSpPr>
              <a:cxnSpLocks/>
              <a:stCxn id="11" idx="6"/>
              <a:endCxn id="18" idx="2"/>
            </p:cNvCxnSpPr>
            <p:nvPr/>
          </p:nvCxnSpPr>
          <p:spPr>
            <a:xfrm flipV="1">
              <a:off x="9903279" y="5320623"/>
              <a:ext cx="1267278" cy="1287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C2E94A4-5D95-DD4A-1154-8C274AA07B6E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>
              <a:off x="7986349" y="4146657"/>
              <a:ext cx="1656525" cy="176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B5D12B-F280-905D-CDAC-7C1C40C41A35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 flipV="1">
              <a:off x="7986349" y="4323094"/>
              <a:ext cx="1656525" cy="393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883B5C0-5FF5-D957-D22F-B3A84ED810AB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 flipV="1">
              <a:off x="7986349" y="4323094"/>
              <a:ext cx="1656525" cy="963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C286FDC-D5A5-CD40-3D86-8F020692EB3D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 flipV="1">
              <a:off x="7986349" y="4323094"/>
              <a:ext cx="1656525" cy="1533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F66855-3F50-AC8E-D078-DDC754EF0766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 flipV="1">
              <a:off x="7986349" y="4323094"/>
              <a:ext cx="1656525" cy="22679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2D2AB4-36F9-A2E6-2456-62AD6A658595}"/>
                </a:ext>
              </a:extLst>
            </p:cNvPr>
            <p:cNvSpPr txBox="1"/>
            <p:nvPr/>
          </p:nvSpPr>
          <p:spPr>
            <a:xfrm>
              <a:off x="8528655" y="2544190"/>
              <a:ext cx="23921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Hidden layer</a:t>
              </a:r>
            </a:p>
            <a:p>
              <a:pPr algn="ctr"/>
              <a:r>
                <a:rPr lang="en-US" sz="2000" dirty="0"/>
                <a:t>1000 neurons</a:t>
              </a:r>
            </a:p>
            <a:p>
              <a:pPr algn="ctr"/>
              <a:r>
                <a:rPr lang="en-US" sz="2000" dirty="0"/>
                <a:t>(</a:t>
              </a:r>
              <a:r>
                <a:rPr lang="en-US" sz="2000" i="1" dirty="0"/>
                <a:t>d</a:t>
              </a:r>
              <a:r>
                <a:rPr lang="en-US" sz="2000" dirty="0"/>
                <a:t> = </a:t>
              </a:r>
              <a:r>
                <a:rPr lang="en-US" sz="2000" i="1" dirty="0"/>
                <a:t>n</a:t>
              </a:r>
              <a:r>
                <a:rPr lang="en-US" sz="2000" dirty="0"/>
                <a:t> x </a:t>
              </a:r>
              <a:r>
                <a:rPr lang="en-US" sz="2000" i="1" dirty="0"/>
                <a:t>q</a:t>
              </a:r>
              <a:r>
                <a:rPr lang="en-US" sz="2000" dirty="0"/>
                <a:t>)</a:t>
              </a:r>
              <a:endParaRPr lang="en-CA" sz="2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405E8C-B3C2-4E98-3089-A7E9250F11F4}"/>
                </a:ext>
              </a:extLst>
            </p:cNvPr>
            <p:cNvSpPr txBox="1"/>
            <p:nvPr/>
          </p:nvSpPr>
          <p:spPr>
            <a:xfrm>
              <a:off x="10663258" y="2544190"/>
              <a:ext cx="1285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Output</a:t>
              </a:r>
            </a:p>
            <a:p>
              <a:pPr algn="ctr"/>
              <a:r>
                <a:rPr lang="en-US" sz="2000" dirty="0"/>
                <a:t>Node</a:t>
              </a:r>
            </a:p>
            <a:p>
              <a:pPr algn="ctr"/>
              <a:r>
                <a:rPr lang="en-US" sz="2000" dirty="0"/>
                <a:t>(</a:t>
              </a:r>
              <a:r>
                <a:rPr lang="en-US" sz="2000" i="1" dirty="0"/>
                <a:t>d</a:t>
              </a:r>
              <a:r>
                <a:rPr lang="en-US" sz="2000" dirty="0"/>
                <a:t> = 1)</a:t>
              </a:r>
              <a:endParaRPr lang="en-CA" sz="2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70977F3-371E-D932-4CD7-AA0741090065}"/>
                </a:ext>
              </a:extLst>
            </p:cNvPr>
            <p:cNvSpPr txBox="1"/>
            <p:nvPr/>
          </p:nvSpPr>
          <p:spPr>
            <a:xfrm>
              <a:off x="4646439" y="2851967"/>
              <a:ext cx="18662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Input features</a:t>
              </a:r>
            </a:p>
            <a:p>
              <a:pPr algn="ctr"/>
              <a:r>
                <a:rPr lang="en-US" sz="2000" dirty="0"/>
                <a:t>(</a:t>
              </a:r>
              <a:r>
                <a:rPr lang="en-US" sz="2000" i="1" dirty="0"/>
                <a:t>n</a:t>
              </a:r>
              <a:r>
                <a:rPr lang="en-US" sz="2000" dirty="0"/>
                <a:t> = 9)</a:t>
              </a:r>
              <a:endParaRPr lang="en-CA" sz="2000" dirty="0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EA329A8-F17F-2213-C09C-55A92F9D2944}"/>
                </a:ext>
              </a:extLst>
            </p:cNvPr>
            <p:cNvSpPr/>
            <p:nvPr/>
          </p:nvSpPr>
          <p:spPr>
            <a:xfrm rot="3178829">
              <a:off x="7235214" y="5663564"/>
              <a:ext cx="630337" cy="652363"/>
            </a:xfrm>
            <a:prstGeom prst="arc">
              <a:avLst>
                <a:gd name="adj1" fmla="val 7231153"/>
                <a:gd name="adj2" fmla="val 0"/>
              </a:avLst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4E3F3C8-2AB7-CBEE-D06C-0FAEFD3B04CE}"/>
                </a:ext>
              </a:extLst>
            </p:cNvPr>
            <p:cNvSpPr/>
            <p:nvPr/>
          </p:nvSpPr>
          <p:spPr>
            <a:xfrm>
              <a:off x="7046406" y="6044300"/>
              <a:ext cx="947056" cy="7869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err="1"/>
                <a:t>m</a:t>
              </a:r>
              <a:r>
                <a:rPr lang="en-US" sz="2800" i="1" baseline="-25000" dirty="0" err="1"/>
                <a:t>n</a:t>
              </a:r>
              <a:endParaRPr lang="en-CA" sz="2800" i="1" baseline="-25000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73B4FB5-EA4A-D603-9EE5-6A647FAC3F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86348" y="6420706"/>
              <a:ext cx="1656525" cy="176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FABE72-0D9A-588C-C53F-C9374598F57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7986348" y="5873466"/>
              <a:ext cx="1650231" cy="547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5C7471-2FA8-540B-A8B0-99CFA02F55E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7986348" y="5303553"/>
              <a:ext cx="1650231" cy="1117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8CE567-BC19-B19A-5A2A-52A3CB7B9505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7986348" y="4733640"/>
              <a:ext cx="1650231" cy="1687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A16D5D-5FF2-5B1B-B902-D21BE9E58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6348" y="4152720"/>
              <a:ext cx="1656525" cy="22679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41AD7F-21BA-8265-3A1C-07CC35AC8228}"/>
                </a:ext>
              </a:extLst>
            </p:cNvPr>
            <p:cNvSpPr txBox="1"/>
            <p:nvPr/>
          </p:nvSpPr>
          <p:spPr>
            <a:xfrm>
              <a:off x="7395032" y="4988358"/>
              <a:ext cx="305311" cy="55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sz="3200" dirty="0"/>
                <a:t>...</a:t>
              </a: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3C0639F8-69AF-9551-734C-C73BFAAF559D}"/>
                </a:ext>
              </a:extLst>
            </p:cNvPr>
            <p:cNvSpPr/>
            <p:nvPr/>
          </p:nvSpPr>
          <p:spPr>
            <a:xfrm>
              <a:off x="4810065" y="4201424"/>
              <a:ext cx="2224035" cy="24334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0559A958-12C6-494F-F983-B309E5967964}"/>
                </a:ext>
              </a:extLst>
            </p:cNvPr>
            <p:cNvSpPr/>
            <p:nvPr/>
          </p:nvSpPr>
          <p:spPr>
            <a:xfrm>
              <a:off x="4822370" y="6387254"/>
              <a:ext cx="2224035" cy="24334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C0D090E-BEFC-FF9A-13E9-5EFD89AA9937}"/>
              </a:ext>
            </a:extLst>
          </p:cNvPr>
          <p:cNvSpPr txBox="1"/>
          <p:nvPr/>
        </p:nvSpPr>
        <p:spPr>
          <a:xfrm>
            <a:off x="5530548" y="5638800"/>
            <a:ext cx="622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‘hidden layer’ has random encoders, decoders were solved for to optimize the mapping of LDN outputs to labels on training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35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11AC-27F3-7CCD-19E0-813AB31A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Performance on test data example</a:t>
            </a:r>
            <a:endParaRPr lang="en-CA" dirty="0"/>
          </a:p>
        </p:txBody>
      </p:sp>
      <p:pic>
        <p:nvPicPr>
          <p:cNvPr id="5" name="Picture 4" descr="A picture containing screenshot, text, line, plot&#10;&#10;Description automatically generated">
            <a:extLst>
              <a:ext uri="{FF2B5EF4-FFF2-40B4-BE49-F238E27FC236}">
                <a16:creationId xmlns:a16="http://schemas.microsoft.com/office/drawing/2014/main" id="{1ACBFB66-3842-CB1C-D4FC-7B216038C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8" y="1325563"/>
            <a:ext cx="8229616" cy="3657607"/>
          </a:xfrm>
          <a:prstGeom prst="rect">
            <a:avLst/>
          </a:prstGeom>
        </p:spPr>
      </p:pic>
      <p:pic>
        <p:nvPicPr>
          <p:cNvPr id="7" name="Picture 6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AD913A63-005F-C293-F289-59FAFD009A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0" t="3036" r="50674" b="15690"/>
          <a:stretch/>
        </p:blipFill>
        <p:spPr>
          <a:xfrm>
            <a:off x="9661635" y="1964267"/>
            <a:ext cx="2217111" cy="44575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721D7C-8298-B652-9AC2-F5166505DF46}"/>
              </a:ext>
            </a:extLst>
          </p:cNvPr>
          <p:cNvSpPr/>
          <p:nvPr/>
        </p:nvSpPr>
        <p:spPr>
          <a:xfrm>
            <a:off x="5936508" y="1394459"/>
            <a:ext cx="110271" cy="3021423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6D4DC-A1A6-FEDD-41BB-D1F135B58804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5991644" y="1394459"/>
            <a:ext cx="3669991" cy="6798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138587-2B4B-7C72-AFA3-E3F67F0E2951}"/>
              </a:ext>
            </a:extLst>
          </p:cNvPr>
          <p:cNvCxnSpPr>
            <a:cxnSpLocks/>
          </p:cNvCxnSpPr>
          <p:nvPr/>
        </p:nvCxnSpPr>
        <p:spPr>
          <a:xfrm flipH="1" flipV="1">
            <a:off x="6051910" y="4459319"/>
            <a:ext cx="3609725" cy="196250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90E2E-90DD-9F76-FC87-2C7BF0DE0CCB}"/>
              </a:ext>
            </a:extLst>
          </p:cNvPr>
          <p:cNvGrpSpPr/>
          <p:nvPr/>
        </p:nvGrpSpPr>
        <p:grpSpPr>
          <a:xfrm>
            <a:off x="3207983" y="1420624"/>
            <a:ext cx="3386373" cy="137120"/>
            <a:chOff x="3207983" y="1420624"/>
            <a:chExt cx="3386373" cy="137120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0CAB501A-1613-0F74-1EDB-2BB1E70C8ECE}"/>
                </a:ext>
              </a:extLst>
            </p:cNvPr>
            <p:cNvSpPr/>
            <p:nvPr/>
          </p:nvSpPr>
          <p:spPr>
            <a:xfrm rot="1833171">
              <a:off x="3207983" y="1420624"/>
              <a:ext cx="140395" cy="13712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BDC23EBA-D6D7-3E6C-3F79-D3A197654DBE}"/>
                </a:ext>
              </a:extLst>
            </p:cNvPr>
            <p:cNvSpPr/>
            <p:nvPr/>
          </p:nvSpPr>
          <p:spPr>
            <a:xfrm rot="1833171">
              <a:off x="6453961" y="1420624"/>
              <a:ext cx="140395" cy="13712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380335-88A1-3F09-9215-29B645268049}"/>
              </a:ext>
            </a:extLst>
          </p:cNvPr>
          <p:cNvCxnSpPr/>
          <p:nvPr/>
        </p:nvCxnSpPr>
        <p:spPr>
          <a:xfrm>
            <a:off x="1001486" y="3004459"/>
            <a:ext cx="76635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F221-6DE6-C550-7832-2FB9FFF6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Performance across all individuals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D90D4-A186-7BFC-E705-EDD5C615F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04" y="1497013"/>
            <a:ext cx="4665496" cy="466549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8115D71-7594-A515-55E2-5DAE6B389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39048"/>
              </p:ext>
            </p:extLst>
          </p:nvPr>
        </p:nvGraphicFramePr>
        <p:xfrm>
          <a:off x="7213600" y="3088081"/>
          <a:ext cx="414020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0067">
                  <a:extLst>
                    <a:ext uri="{9D8B030D-6E8A-4147-A177-3AD203B41FA5}">
                      <a16:colId xmlns:a16="http://schemas.microsoft.com/office/drawing/2014/main" val="2490711123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477846588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384198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LMU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ConvLSTM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50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Accuracy</a:t>
                      </a:r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96.7%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99.3%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61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Specificity</a:t>
                      </a:r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99.6%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99.0%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77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Sensitivity</a:t>
                      </a:r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31.6%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99.3%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9416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A20FDF-3183-7BBE-D4CE-9AC147B8D8C2}"/>
              </a:ext>
            </a:extLst>
          </p:cNvPr>
          <p:cNvSpPr txBox="1"/>
          <p:nvPr/>
        </p:nvSpPr>
        <p:spPr>
          <a:xfrm>
            <a:off x="5892800" y="633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dirty="0"/>
              <a:t>https://doi.org/10.3389/fnagi.2021.692865</a:t>
            </a:r>
          </a:p>
        </p:txBody>
      </p:sp>
    </p:spTree>
    <p:extLst>
      <p:ext uri="{BB962C8B-B14F-4D97-AF65-F5344CB8AC3E}">
        <p14:creationId xmlns:p14="http://schemas.microsoft.com/office/powerpoint/2010/main" val="162181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F221-6DE6-C550-7832-2FB9FFF6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Optimizing </a:t>
            </a:r>
            <a:r>
              <a:rPr lang="el-GR" i="1" dirty="0"/>
              <a:t>θ</a:t>
            </a:r>
            <a:endParaRPr lang="en-CA" i="1" dirty="0"/>
          </a:p>
        </p:txBody>
      </p:sp>
      <p:pic>
        <p:nvPicPr>
          <p:cNvPr id="5" name="Picture 4" descr="A graph of fall duration&#10;&#10;Description automatically generated with low confidence">
            <a:extLst>
              <a:ext uri="{FF2B5EF4-FFF2-40B4-BE49-F238E27FC236}">
                <a16:creationId xmlns:a16="http://schemas.microsoft.com/office/drawing/2014/main" id="{31D368AB-036F-9922-40CA-C215EFB4F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555750"/>
            <a:ext cx="4076700" cy="4076700"/>
          </a:xfrm>
          <a:prstGeom prst="rect">
            <a:avLst/>
          </a:prstGeom>
        </p:spPr>
      </p:pic>
      <p:pic>
        <p:nvPicPr>
          <p:cNvPr id="7" name="Picture 6" descr="A picture containing text, circle, logo, screenshot&#10;&#10;Description automatically generated">
            <a:extLst>
              <a:ext uri="{FF2B5EF4-FFF2-40B4-BE49-F238E27FC236}">
                <a16:creationId xmlns:a16="http://schemas.microsoft.com/office/drawing/2014/main" id="{5363ACDC-3957-4670-3D94-060CA8D37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97" y="1361281"/>
            <a:ext cx="4465637" cy="4465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F2A1BB-1243-211B-A644-7B5F4D88FD83}"/>
              </a:ext>
            </a:extLst>
          </p:cNvPr>
          <p:cNvSpPr txBox="1"/>
          <p:nvPr/>
        </p:nvSpPr>
        <p:spPr>
          <a:xfrm>
            <a:off x="7008015" y="29591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Samples included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5A009-DB45-48E0-0F2E-7225652E69C8}"/>
              </a:ext>
            </a:extLst>
          </p:cNvPr>
          <p:cNvSpPr txBox="1"/>
          <p:nvPr/>
        </p:nvSpPr>
        <p:spPr>
          <a:xfrm>
            <a:off x="9652000" y="3594099"/>
            <a:ext cx="1841500" cy="368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Samples excluded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F221-6DE6-C550-7832-2FB9FFF6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Optimizing LDN order </a:t>
            </a:r>
            <a:r>
              <a:rPr lang="en-US" i="1" dirty="0"/>
              <a:t>q</a:t>
            </a:r>
            <a:endParaRPr lang="en-CA" i="1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7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F221-6DE6-C550-7832-2FB9FFF6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Optimizing LDN bank size </a:t>
            </a:r>
            <a:r>
              <a:rPr lang="en-US" i="1" dirty="0"/>
              <a:t>n</a:t>
            </a:r>
            <a:endParaRPr lang="en-CA" i="1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598E-5FC0-3FB9-937A-A22123F6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Performance with improved parameters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AF6B-83BE-F872-07E0-2C541262C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44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176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Perpetua</vt:lpstr>
      <vt:lpstr>Office Theme</vt:lpstr>
      <vt:lpstr>Towards real-time fall detection for edge computing with the LMU</vt:lpstr>
      <vt:lpstr>The problem</vt:lpstr>
      <vt:lpstr>Experiment design</vt:lpstr>
      <vt:lpstr>Performance on test data example</vt:lpstr>
      <vt:lpstr>Performance across all individuals</vt:lpstr>
      <vt:lpstr>Optimizing θ</vt:lpstr>
      <vt:lpstr>Optimizing LDN order q</vt:lpstr>
      <vt:lpstr>Optimizing LDN bank size n</vt:lpstr>
      <vt:lpstr>Performance with improved parameters</vt:lpstr>
      <vt:lpstr>Extra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real-time fall detection for edge computing</dc:title>
  <dc:creator>Kathryn Simone</dc:creator>
  <cp:lastModifiedBy>Kathryn Simone</cp:lastModifiedBy>
  <cp:revision>1</cp:revision>
  <dcterms:created xsi:type="dcterms:W3CDTF">2023-06-16T10:07:07Z</dcterms:created>
  <dcterms:modified xsi:type="dcterms:W3CDTF">2023-06-16T12:26:33Z</dcterms:modified>
</cp:coreProperties>
</file>