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92CC91-5714-41D4-98AB-3A5EFEC265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95DA6-F3A1-BC80-44A9-52A6A9FCF6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99322-DA37-D548-B5E0-C1604E88E262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CAEA6-A922-E62B-B35B-C82CCFD4A8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E96BF-01EF-BF6F-7D32-EDC3D52CA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0CB24-8113-304B-BAD2-F501C18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2727D-05D2-3241-80E4-0C1068C3CE48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B2FD-5092-4344-B729-881128C7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6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3F27-2435-0849-AC1A-47A5E8796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7EE22-C629-9E29-B805-2A63C8C8F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3601-84BF-6757-290C-6CBBCB7C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8E8A-5293-5F49-87BE-53A608760A5C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431F-961D-32FD-C447-82E759A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18442-4C5D-F2EE-9AAA-B7AD313F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5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85DC-0ED5-758C-1151-4CE8D0F5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A1CDD-1843-2D30-89E1-427A4D82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F8AE-401E-B59C-8C8F-E972AFA9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A881-56A1-CF4C-8D1F-2AA193D5805D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1FF4-F882-EA27-F675-98974B77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D27B-BAE2-039E-B3B2-5AB9CE72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02FE-1942-794F-3869-9D96F7D9D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B1F75-3419-E888-3879-53D9CA91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7027-2A71-FC39-90B0-648A3C8E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9914-72E0-E246-849E-534ECDA19D7A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1846-41FA-A29A-5095-05596493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FF51-0865-A4A9-2A6A-A53F0BA3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A68C-E35F-461A-80C2-4B93DDE5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8B05-9F39-C656-2132-54D7F10B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556E-3AC0-0379-D33F-7133BDD3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D199-E371-AE4A-BF4A-9D93E20DE4EC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97D2-FFCF-278E-8456-C4936845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407A-1375-DCF7-2C51-0CCE1E28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4754-91D8-BE30-C655-A35BC3BF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2805-7F62-262C-5318-FBDD1DE7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6ECD-24FD-B8F5-2194-37C80B3C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E1F7-DF5B-F34D-806B-B316A27ED1FE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C9F2-789D-9D88-56FE-0AFFE0CC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0D95-BAD7-D105-225A-4F3F3831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9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C648-74F6-0707-3C90-C5BC2AEA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E6E9-E9CA-4762-0F34-B23DA981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999A-5A99-AD99-C5E9-522EBD9AE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E36E-1E8C-F07F-5F10-895117B4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2001-7168-EA4A-B5D9-0491702E11AD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8389-4487-6757-27F7-CFC9C064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559F-F221-1BA4-31DA-4B11C3F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0F87-A7A6-2AD0-5A30-3DBF6A62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08F55-FE1E-D440-4CDC-8274CBD4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431F7-968A-77A8-6F6A-97E7320FB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2E73D-3033-A9E8-47BA-ADE6F7B32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730E8-56D0-621D-3A8D-6DC674D7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1C0BA-AC0E-1813-441B-BE6041D2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C0C3-20A6-D040-B07B-B668B4C8C511}" type="datetime1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DB64-0F5D-4840-7396-DD2D593C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4ED7-EE4B-2F0C-62F6-4C474752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1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C865-B648-9317-D99A-C4A5F1B5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D0E06-5CD5-DB01-B937-29FBE261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64B6-3EAF-9940-9470-DDA62047297B}" type="datetime1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D67F5-DD6E-1534-BA2C-81DA0C6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88F8-51AF-1E07-16D3-973AD750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5C041-79CF-19F4-667A-D08984FE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4490-750D-2C43-AB67-800B44B8879D}" type="datetime1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E6E25-0FB1-9A39-CAA0-08BF4510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5955F-44E1-E2A1-A77F-49AA49F2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8504-6995-783C-E121-70C948D6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C2DA-800C-6D99-4279-7E500FE3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70E1C-4EFE-4511-013C-E4EE0B1DB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F09DD-AC69-7EDF-6468-72084D1F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D5A8-F4C2-E44D-854B-2EE1218D5D2E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397B-8899-11AF-8D59-E64634B5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FF599-5EF7-CD05-4E89-68814E4D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0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C06D-7177-6C78-237B-DF1AB4BD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F708-6804-84E8-935E-86ACEBDA1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F9655-4AE7-E3ED-3597-58EA47846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710C0-1C2B-A9D9-D686-54E1503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9D9B-080F-B94E-B162-2095F797709B}" type="datetime1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1232-B3E9-E4CC-B56C-F5B7C4CC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5262E-B3E9-5A4F-9AF5-264E1994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0767B-298A-0BE2-23BD-49268476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CC21-FF70-BA62-D3AA-E4BE9A81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732E0-4AFC-BAE0-192B-675E133E3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A0CF-9415-9640-88E8-FD34A4EB787D}" type="datetime1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E891-38A9-E1AA-C5D6-1858BCE3B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6E20-BDFC-530A-F3A7-44A116284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DB81-255A-8F48-8A63-36CD3DB08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8AE9-8F32-55B7-244B-4074A1CA5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 for Wednesday 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5A290-63A1-8D47-6D9B-ED7E73375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A855-BF0E-D31E-6C57-A77270CB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BCH</a:t>
            </a:r>
          </a:p>
        </p:txBody>
      </p:sp>
    </p:spTree>
    <p:extLst>
      <p:ext uri="{BB962C8B-B14F-4D97-AF65-F5344CB8AC3E}">
        <p14:creationId xmlns:p14="http://schemas.microsoft.com/office/powerpoint/2010/main" val="6287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EACD-8584-274B-65A3-4B57A023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Client’s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B4B6-1C87-30F8-3AEF-AD9DD0EA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Pienaar wants us to create a force directed graph</a:t>
            </a:r>
          </a:p>
          <a:p>
            <a:endParaRPr lang="en-US" dirty="0"/>
          </a:p>
          <a:p>
            <a:r>
              <a:rPr lang="en-US" dirty="0"/>
              <a:t>Steps to create this in </a:t>
            </a:r>
            <a:r>
              <a:rPr lang="en-US" dirty="0" err="1"/>
              <a:t>ChRIS</a:t>
            </a:r>
            <a:endParaRPr lang="en-US" dirty="0"/>
          </a:p>
          <a:p>
            <a:pPr lvl="1"/>
            <a:r>
              <a:rPr lang="en-US" dirty="0"/>
              <a:t>Research how to create one</a:t>
            </a:r>
          </a:p>
          <a:p>
            <a:pPr lvl="1"/>
            <a:r>
              <a:rPr lang="en-US" dirty="0"/>
              <a:t>Port it to </a:t>
            </a:r>
            <a:r>
              <a:rPr lang="en-US" dirty="0" err="1"/>
              <a:t>ChRIS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Add styling</a:t>
            </a:r>
          </a:p>
          <a:p>
            <a:pPr lvl="1"/>
            <a:r>
              <a:rPr lang="en-US" dirty="0"/>
              <a:t>Research 3D rendering of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31960-D213-FF4A-C685-181DD873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55" y="2563091"/>
            <a:ext cx="3524772" cy="408478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17C2-C505-5E6F-312B-11BEE7F6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</p:spTree>
    <p:extLst>
      <p:ext uri="{BB962C8B-B14F-4D97-AF65-F5344CB8AC3E}">
        <p14:creationId xmlns:p14="http://schemas.microsoft.com/office/powerpoint/2010/main" val="201078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BF5D-BC48-B893-4BA9-7A606E4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54F5-9A77-98EF-D1B1-6CFE6453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Iain</a:t>
            </a:r>
          </a:p>
          <a:p>
            <a:pPr lvl="1"/>
            <a:r>
              <a:rPr lang="en-US" dirty="0"/>
              <a:t>Understand </a:t>
            </a:r>
            <a:r>
              <a:rPr lang="en-US" dirty="0" err="1"/>
              <a:t>ChRIS</a:t>
            </a:r>
            <a:r>
              <a:rPr lang="en-US" dirty="0"/>
              <a:t> code and figure out how they are rendering the current node graph. Learn how to make changes and eventually add our force graph</a:t>
            </a:r>
          </a:p>
          <a:p>
            <a:r>
              <a:rPr lang="en-US" dirty="0" err="1"/>
              <a:t>Sohail</a:t>
            </a:r>
            <a:endParaRPr lang="en-US" dirty="0"/>
          </a:p>
          <a:p>
            <a:pPr lvl="1"/>
            <a:r>
              <a:rPr lang="en-US" dirty="0"/>
              <a:t>Research and create a force directed graph using JavaScript and a canvas so we can understand the algorithm. Use lookup and p5.js, it will make rendering easy</a:t>
            </a:r>
          </a:p>
          <a:p>
            <a:r>
              <a:rPr lang="en-US" dirty="0"/>
              <a:t>Yesh</a:t>
            </a:r>
          </a:p>
          <a:p>
            <a:pPr lvl="1"/>
            <a:r>
              <a:rPr lang="en-US" dirty="0"/>
              <a:t>Create a styling for a set of nodes / connecting lines using either a drawing program, or HTML / CSS. We can port your designs if you draw them.</a:t>
            </a:r>
          </a:p>
          <a:p>
            <a:r>
              <a:rPr lang="en-US" dirty="0"/>
              <a:t>Shen</a:t>
            </a:r>
          </a:p>
          <a:p>
            <a:pPr lvl="1"/>
            <a:r>
              <a:rPr lang="en-US" dirty="0"/>
              <a:t>Look into rendering a graph in 3D. I think Dr. Pienaar is expecting a molecule like render, so figure out how to use spheres and cylinders to draw H</a:t>
            </a:r>
            <a:r>
              <a:rPr lang="en-US" baseline="-25000" dirty="0"/>
              <a:t>2</a:t>
            </a:r>
            <a:r>
              <a:rPr lang="en-US" dirty="0"/>
              <a:t>0 or something similar.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4F4D-45C6-A8B6-8CDA-68529875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BCH</a:t>
            </a:r>
          </a:p>
        </p:txBody>
      </p:sp>
    </p:spTree>
    <p:extLst>
      <p:ext uri="{BB962C8B-B14F-4D97-AF65-F5344CB8AC3E}">
        <p14:creationId xmlns:p14="http://schemas.microsoft.com/office/powerpoint/2010/main" val="59451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176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Tasks for Wednesday 2/22</vt:lpstr>
      <vt:lpstr>Client’s ask</vt:lpstr>
      <vt:lpstr>Breakdown of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for Wednesday 2/22</dc:title>
  <dc:creator>Iain R Winter</dc:creator>
  <cp:lastModifiedBy>Iain R Winter</cp:lastModifiedBy>
  <cp:revision>5</cp:revision>
  <dcterms:created xsi:type="dcterms:W3CDTF">2023-02-16T16:24:02Z</dcterms:created>
  <dcterms:modified xsi:type="dcterms:W3CDTF">2023-02-16T16:44:42Z</dcterms:modified>
</cp:coreProperties>
</file>