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7" r:id="rId2"/>
    <p:sldId id="276" r:id="rId3"/>
    <p:sldId id="278" r:id="rId4"/>
    <p:sldId id="279" r:id="rId5"/>
    <p:sldId id="280" r:id="rId6"/>
    <p:sldId id="277" r:id="rId7"/>
    <p:sldId id="261" r:id="rId8"/>
    <p:sldId id="282" r:id="rId9"/>
    <p:sldId id="283" r:id="rId10"/>
    <p:sldId id="284" r:id="rId11"/>
  </p:sldIdLst>
  <p:sldSz cx="12192000" cy="6858000"/>
  <p:notesSz cx="6858000" cy="9144000"/>
  <p:embeddedFontLst>
    <p:embeddedFont>
      <p:font typeface="MetricHPE" panose="020B0503030202060203" pitchFamily="34" charset="77"/>
      <p:regular r:id="rId14"/>
      <p:bold r:id="rId15"/>
      <p:italic r:id="rId16"/>
      <p:boldItalic r:id="rId17"/>
    </p:embeddedFont>
    <p:embeddedFont>
      <p:font typeface="MetricHPE Black" panose="020B0803030202060203" pitchFamily="34" charset="77"/>
      <p:bold r:id="rId18"/>
      <p:italic r:id="rId19"/>
      <p:boldItalic r:id="rId20"/>
    </p:embeddedFont>
    <p:embeddedFont>
      <p:font typeface="SFMono-Regular" panose="020B0009000002000000" pitchFamily="49" charset="0"/>
      <p:regular r:id="rId21"/>
    </p:embeddedFont>
  </p:embeddedFontLst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D5CB86C4-1AD9-4D56-A689-AEC7780B6B9A}">
          <p14:sldIdLst>
            <p14:sldId id="267"/>
            <p14:sldId id="276"/>
            <p14:sldId id="278"/>
            <p14:sldId id="279"/>
            <p14:sldId id="280"/>
            <p14:sldId id="277"/>
            <p14:sldId id="26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4" orient="horz" pos="3840" userDrawn="1">
          <p15:clr>
            <a:srgbClr val="A4A3A4"/>
          </p15:clr>
        </p15:guide>
        <p15:guide id="5" pos="3864" userDrawn="1">
          <p15:clr>
            <a:srgbClr val="A4A3A4"/>
          </p15:clr>
        </p15:guide>
        <p15:guide id="7" pos="7287" userDrawn="1">
          <p15:clr>
            <a:srgbClr val="A4A3A4"/>
          </p15:clr>
        </p15:guide>
        <p15:guide id="8" orient="horz" pos="958" userDrawn="1">
          <p15:clr>
            <a:srgbClr val="A4A3A4"/>
          </p15:clr>
        </p15:guide>
        <p15:guide id="9" orient="horz" pos="10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Se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Ref idx="1">
          <a:schemeClr val="dk1">
            <a:tint val="80000"/>
          </a:schemeClr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036" autoAdjust="0"/>
    <p:restoredTop sz="96327" autoAdjust="0"/>
  </p:normalViewPr>
  <p:slideViewPr>
    <p:cSldViewPr snapToGrid="0">
      <p:cViewPr varScale="1">
        <p:scale>
          <a:sx n="91" d="100"/>
          <a:sy n="91" d="100"/>
        </p:scale>
        <p:origin x="224" y="1488"/>
      </p:cViewPr>
      <p:guideLst>
        <p:guide orient="horz" pos="2183"/>
        <p:guide orient="horz" pos="3840"/>
        <p:guide pos="3864"/>
        <p:guide pos="7287"/>
        <p:guide orient="horz" pos="958"/>
        <p:guide orient="horz" pos="10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276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-1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>
                <a:latin typeface="MetricHPE" panose="020B0503030202060203" pitchFamily="34" charset="-18"/>
              </a:rPr>
              <a:t>9/4/23</a:t>
            </a:fld>
            <a:endParaRPr dirty="0">
              <a:latin typeface="MetricHPE" panose="020B0503030202060203" pitchFamily="34" charset="-1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-1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>
                <a:latin typeface="MetricHPE" panose="020B0503030202060203" pitchFamily="34" charset="-18"/>
              </a:rPr>
              <a:t>‹#›</a:t>
            </a:fld>
            <a:endParaRPr dirty="0">
              <a:latin typeface="MetricHPE" panose="020B050303020206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latin typeface="MetricHPE" panose="020B0503030202060203" pitchFamily="34" charset="-1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latin typeface="MetricHPE" panose="020B0503030202060203" pitchFamily="34" charset="-18"/>
              </a:defRPr>
            </a:lvl1pPr>
          </a:lstStyle>
          <a:p>
            <a:fld id="{5BFEAE42-E3FE-4405-B7FC-4425D05B92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ABBFA18-F005-4413-AD3D-C41E73AAEA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" panose="020B0303030202060203" pitchFamily="34" charset="0"/>
      <a:buChar char=" "/>
      <a:defRPr sz="110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105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100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90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80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</a:p>
        </p:txBody>
      </p:sp>
      <p:sp>
        <p:nvSpPr>
          <p:cNvPr id="1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5" name="Title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87376D2-6A59-4BA9-8EA0-2ACD180817B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74720" y="6129337"/>
            <a:ext cx="7481160" cy="41158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grpSp>
        <p:nvGrpSpPr>
          <p:cNvPr id="13" name="Logo">
            <a:extLst>
              <a:ext uri="{FF2B5EF4-FFF2-40B4-BE49-F238E27FC236}">
                <a16:creationId xmlns:a16="http://schemas.microsoft.com/office/drawing/2014/main" id="{C7CA71CE-C053-471F-9DCA-CD481E01A6E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93523" y="381956"/>
            <a:chExt cx="2218745" cy="893759"/>
          </a:xfrm>
        </p:grpSpPr>
        <p:sp>
          <p:nvSpPr>
            <p:cNvPr id="14" name="Element">
              <a:extLst>
                <a:ext uri="{FF2B5EF4-FFF2-40B4-BE49-F238E27FC236}">
                  <a16:creationId xmlns:a16="http://schemas.microsoft.com/office/drawing/2014/main" id="{E3099459-FF93-42DF-AF0B-9F971EEC02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381956"/>
              <a:ext cx="759854" cy="211008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1A9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  <p:sp>
          <p:nvSpPr>
            <p:cNvPr id="20" name="Wordmark">
              <a:extLst>
                <a:ext uri="{FF2B5EF4-FFF2-40B4-BE49-F238E27FC236}">
                  <a16:creationId xmlns:a16="http://schemas.microsoft.com/office/drawing/2014/main" id="{75AF4DC2-08D7-4947-BE56-AB47670495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730052"/>
              <a:ext cx="2218745" cy="545663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Blu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">
            <a:extLst>
              <a:ext uri="{FF2B5EF4-FFF2-40B4-BE49-F238E27FC236}">
                <a16:creationId xmlns:a16="http://schemas.microsoft.com/office/drawing/2014/main" id="{71441D17-F569-4929-BED2-B3C594D2EB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32D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52C54A16-447D-4A74-9122-F46E4BC750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9926132-14B5-462D-8011-DBD07D3A4F4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698795D-6546-4F01-AD74-FF78AF2E67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51666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">
            <a:extLst>
              <a:ext uri="{FF2B5EF4-FFF2-40B4-BE49-F238E27FC236}">
                <a16:creationId xmlns:a16="http://schemas.microsoft.com/office/drawing/2014/main" id="{EE3E2CEF-B9DC-4BC7-912D-0AF3140E0B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0CC7B28-F85E-49B0-A5ED-82D39FF680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452CF67-7C64-4A36-818E-9739F15599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FE686EF5-477F-4DCE-824F-3C05B5AA659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32019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ame, title, company"/>
          <p:cNvSpPr>
            <a:spLocks noGrp="1"/>
          </p:cNvSpPr>
          <p:nvPr>
            <p:ph type="body" sz="quarter" idx="14" hasCustomPrompt="1"/>
          </p:nvPr>
        </p:nvSpPr>
        <p:spPr>
          <a:xfrm>
            <a:off x="512997" y="3989508"/>
            <a:ext cx="8228011" cy="533400"/>
          </a:xfrm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sp>
        <p:nvSpPr>
          <p:cNvPr id="11" name="Quote"/>
          <p:cNvSpPr>
            <a:spLocks noGrp="1"/>
          </p:cNvSpPr>
          <p:nvPr>
            <p:ph type="title" hasCustomPrompt="1"/>
          </p:nvPr>
        </p:nvSpPr>
        <p:spPr>
          <a:xfrm>
            <a:off x="284398" y="685800"/>
            <a:ext cx="9106250" cy="3075861"/>
          </a:xfrm>
        </p:spPr>
        <p:txBody>
          <a:bodyPr lIns="91440" anchor="b" anchorCtr="0"/>
          <a:lstStyle>
            <a:lvl1pPr marL="219456" indent="-219456">
              <a:defRPr sz="4600" cap="none" baseline="0">
                <a:latin typeface="+mn-lt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416E5649-B5F3-4893-ACEE-FDDDEA277D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CC9133F1-6679-476E-AEFD-931027BED0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88F2DF35-63BF-460F-A215-8F5110C2F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599" y="998681"/>
            <a:ext cx="11404800" cy="5097600"/>
          </a:xfrm>
        </p:spPr>
        <p:txBody>
          <a:bodyPr lIns="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232753FE-5D9A-4A5E-B0B2-3DAAE2EB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91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">
            <a:extLst>
              <a:ext uri="{FF2B5EF4-FFF2-40B4-BE49-F238E27FC236}">
                <a16:creationId xmlns:a16="http://schemas.microsoft.com/office/drawing/2014/main" id="{A3BBDD58-9EEC-48BC-A84C-F80FB78CB21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81000" y="1344281"/>
            <a:ext cx="11403014" cy="4752000"/>
          </a:xfrm>
        </p:spPr>
        <p:txBody>
          <a:bodyPr lIns="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02268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Font typeface="" panose="020B0604020202020204" pitchFamily="34" charset="0"/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670D9BB8-8D8D-4F83-B418-E1A6910A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B8A2B8FB-372C-42B9-B280-9D39EC303B0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42026B78-68E1-478D-8813-92F76EAC82C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">
            <a:extLst>
              <a:ext uri="{FF2B5EF4-FFF2-40B4-BE49-F238E27FC236}">
                <a16:creationId xmlns:a16="http://schemas.microsoft.com/office/drawing/2014/main" id="{D60021C6-A6F0-40F0-A299-B8269BE0F49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81000" y="1733015"/>
            <a:ext cx="11403014" cy="4366800"/>
          </a:xfrm>
        </p:spPr>
        <p:txBody>
          <a:bodyPr lIns="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Heading"/>
          <p:cNvSpPr>
            <a:spLocks noGrp="1"/>
          </p:cNvSpPr>
          <p:nvPr>
            <p:ph type="body" sz="quarter" idx="18" hasCustomPrompt="1"/>
          </p:nvPr>
        </p:nvSpPr>
        <p:spPr>
          <a:xfrm>
            <a:off x="288096" y="1350296"/>
            <a:ext cx="1149591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subtitle</a:t>
            </a:r>
          </a:p>
        </p:txBody>
      </p:sp>
      <p:sp>
        <p:nvSpPr>
          <p:cNvPr id="12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15C04D0B-D5E2-4F74-B1D6-45E2AEA840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5918" cy="381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Font typeface="" panose="020B0604020202020204" pitchFamily="34" charset="0"/>
              <a:buNone/>
              <a:defRPr sz="2400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subtitle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09EDB93-5BF6-4D1D-9D5F-0E75F45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2" y="391852"/>
            <a:ext cx="11498271" cy="401362"/>
          </a:xfr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D217CA8-FB11-4E4A-BBCD-EE7B837F4D7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3EA3E28B-F7AC-49D0-8E77-F09CC76C6D4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quarter" idx="18"/>
          </p:nvPr>
        </p:nvSpPr>
        <p:spPr>
          <a:xfrm>
            <a:off x="6260021" y="995363"/>
            <a:ext cx="5523992" cy="5100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"/>
          <p:cNvSpPr>
            <a:spLocks noGrp="1"/>
          </p:cNvSpPr>
          <p:nvPr>
            <p:ph sz="quarter" idx="17"/>
          </p:nvPr>
        </p:nvSpPr>
        <p:spPr>
          <a:xfrm>
            <a:off x="385100" y="995363"/>
            <a:ext cx="5523992" cy="5100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871CBF7C-DC48-4FC0-9D75-AE2A7B70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30D71586-CC8D-433E-9833-9A7FDB8D82E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9C5C9A9-E236-4C76-AAB8-D575E2980D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2D9C38D-0C96-4F06-9088-13547C056F3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58729" y="1358232"/>
            <a:ext cx="5416903" cy="4737731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790CE829-C5DB-4D0F-8D68-9F31A94FC4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81000" y="1358232"/>
            <a:ext cx="5416903" cy="4737731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BE367876-B551-4115-B469-74C12D0C1C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3803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B4DC083-771D-42FC-A297-31FED015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08FD370-F534-4533-9D1C-D71C0301D4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1B9DB588-CD3A-4605-99DD-5D58A033446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4651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2" name="Content Placeholder 14"/>
          <p:cNvSpPr>
            <a:spLocks noGrp="1"/>
          </p:cNvSpPr>
          <p:nvPr>
            <p:ph sz="quarter" idx="17"/>
          </p:nvPr>
        </p:nvSpPr>
        <p:spPr>
          <a:xfrm>
            <a:off x="384003" y="1376363"/>
            <a:ext cx="5418000" cy="4719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8095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0"/>
          </p:nvPr>
        </p:nvSpPr>
        <p:spPr>
          <a:xfrm>
            <a:off x="6356308" y="1376363"/>
            <a:ext cx="5418000" cy="4719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60400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A8584B-E718-4F58-9AF1-BDBF5AD7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18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2D9C38D-0C96-4F06-9088-13547C056F3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58729" y="1739233"/>
            <a:ext cx="5416903" cy="435673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Heading 2">
            <a:extLst>
              <a:ext uri="{FF2B5EF4-FFF2-40B4-BE49-F238E27FC236}">
                <a16:creationId xmlns:a16="http://schemas.microsoft.com/office/drawing/2014/main" id="{0F35A58C-1284-494F-A5A7-A8680CA322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61641" y="1358232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790CE829-C5DB-4D0F-8D68-9F31A94FC4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85100" y="1739233"/>
            <a:ext cx="5416903" cy="435673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Heading 1">
            <a:extLst>
              <a:ext uri="{FF2B5EF4-FFF2-40B4-BE49-F238E27FC236}">
                <a16:creationId xmlns:a16="http://schemas.microsoft.com/office/drawing/2014/main" id="{4FFD9C8F-5583-4BD3-BF48-097D5D045A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8095" y="1358232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BE367876-B551-4115-B469-74C12D0C1C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3803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B4DC083-771D-42FC-A297-31FED015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12F31EAB-796D-4E98-AD02-5E448046BB3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B9B4ABF0-738F-478F-B9E7-E5D3DF83666E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Dark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8439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</a:p>
        </p:txBody>
      </p:sp>
      <p:sp>
        <p:nvSpPr>
          <p:cNvPr id="16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8439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5" name="Title"/>
          <p:cNvSpPr>
            <a:spLocks noGrp="1"/>
          </p:cNvSpPr>
          <p:nvPr userDrawn="1">
            <p:ph type="title" hasCustomPrompt="1"/>
          </p:nvPr>
        </p:nvSpPr>
        <p:spPr>
          <a:xfrm>
            <a:off x="28439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DD0DBAFB-7047-4B08-B7ED-CB050B7FBB50}"/>
              </a:ext>
            </a:extLst>
          </p:cNvPr>
          <p:cNvSpPr>
            <a:spLocks noGrp="1"/>
          </p:cNvSpPr>
          <p:nvPr userDrawn="1">
            <p:ph type="ftr" sz="quarter" idx="14"/>
          </p:nvPr>
        </p:nvSpPr>
        <p:spPr>
          <a:xfrm>
            <a:off x="4374720" y="6129337"/>
            <a:ext cx="7481160" cy="41158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grpSp>
        <p:nvGrpSpPr>
          <p:cNvPr id="10" name="Logo">
            <a:extLst>
              <a:ext uri="{FF2B5EF4-FFF2-40B4-BE49-F238E27FC236}">
                <a16:creationId xmlns:a16="http://schemas.microsoft.com/office/drawing/2014/main" id="{A3C61050-E60B-4FC2-8361-B75DC38392A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93523" y="381956"/>
            <a:chExt cx="2218745" cy="893759"/>
          </a:xfrm>
        </p:grpSpPr>
        <p:sp>
          <p:nvSpPr>
            <p:cNvPr id="13" name="Element"/>
            <p:cNvSpPr>
              <a:spLocks noEditPoints="1"/>
            </p:cNvSpPr>
            <p:nvPr/>
          </p:nvSpPr>
          <p:spPr bwMode="auto">
            <a:xfrm>
              <a:off x="393523" y="381956"/>
              <a:ext cx="759854" cy="211008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1A9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  <p:sp>
          <p:nvSpPr>
            <p:cNvPr id="14" name="Wordmark"/>
            <p:cNvSpPr>
              <a:spLocks noEditPoints="1"/>
            </p:cNvSpPr>
            <p:nvPr/>
          </p:nvSpPr>
          <p:spPr bwMode="auto">
            <a:xfrm>
              <a:off x="393523" y="730052"/>
              <a:ext cx="2218745" cy="545663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319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3"/>
          <p:cNvSpPr>
            <a:spLocks noGrp="1"/>
          </p:cNvSpPr>
          <p:nvPr>
            <p:ph sz="quarter" idx="19"/>
          </p:nvPr>
        </p:nvSpPr>
        <p:spPr>
          <a:xfrm>
            <a:off x="8152474" y="996365"/>
            <a:ext cx="3628711" cy="5099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quarter" idx="18"/>
          </p:nvPr>
        </p:nvSpPr>
        <p:spPr>
          <a:xfrm>
            <a:off x="4268787" y="996365"/>
            <a:ext cx="3628711" cy="5099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sz="quarter" idx="17"/>
          </p:nvPr>
        </p:nvSpPr>
        <p:spPr>
          <a:xfrm>
            <a:off x="385100" y="996365"/>
            <a:ext cx="3628711" cy="5099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EAC09279-0D09-4109-A953-16A88732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55DFA194-46E5-48DD-9DF0-CE09ECBDE59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BEED058A-E779-4D88-ADD2-9B84C2A1050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">
            <a:extLst>
              <a:ext uri="{FF2B5EF4-FFF2-40B4-BE49-F238E27FC236}">
                <a16:creationId xmlns:a16="http://schemas.microsoft.com/office/drawing/2014/main" id="{C831EBB5-21C4-4F56-9D7F-EDB7844B96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8270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2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9EF0ECA-DE60-41FE-A905-507AB710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1074A59D-DDE4-4FB2-838A-D5C8E7AD19E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46122" y="1365166"/>
            <a:ext cx="3628710" cy="473400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2DA2588-EB78-4045-A57D-317AA672516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65611" y="1365166"/>
            <a:ext cx="3628710" cy="473439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31336B0C-F91E-47D8-936F-836334818CB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100" y="1365166"/>
            <a:ext cx="3628710" cy="473400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C64F2FF0-0CF5-4CC1-8878-96534C54D9A0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9AAC13-0724-4F89-9282-2A985E0669E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3"/>
          <p:cNvSpPr>
            <a:spLocks noGrp="1"/>
          </p:cNvSpPr>
          <p:nvPr>
            <p:ph sz="quarter" idx="22"/>
          </p:nvPr>
        </p:nvSpPr>
        <p:spPr>
          <a:xfrm>
            <a:off x="8146122" y="1377365"/>
            <a:ext cx="3628710" cy="4718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Heading 3"/>
          <p:cNvSpPr>
            <a:spLocks noGrp="1"/>
          </p:cNvSpPr>
          <p:nvPr>
            <p:ph type="body" sz="quarter" idx="21" hasCustomPrompt="1"/>
          </p:nvPr>
        </p:nvSpPr>
        <p:spPr>
          <a:xfrm>
            <a:off x="8048832" y="996365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18"/>
          </p:nvPr>
        </p:nvSpPr>
        <p:spPr>
          <a:xfrm>
            <a:off x="4265611" y="1377365"/>
            <a:ext cx="3628710" cy="4718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2"/>
          <p:cNvSpPr>
            <a:spLocks noGrp="1"/>
          </p:cNvSpPr>
          <p:nvPr>
            <p:ph type="body" sz="quarter" idx="23" hasCustomPrompt="1"/>
          </p:nvPr>
        </p:nvSpPr>
        <p:spPr>
          <a:xfrm>
            <a:off x="4168321" y="996365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4" name="Content Placeholder 1"/>
          <p:cNvSpPr>
            <a:spLocks noGrp="1"/>
          </p:cNvSpPr>
          <p:nvPr>
            <p:ph sz="quarter" idx="17"/>
          </p:nvPr>
        </p:nvSpPr>
        <p:spPr>
          <a:xfrm>
            <a:off x="385100" y="1377365"/>
            <a:ext cx="3628710" cy="4718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Heading 1"/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996365"/>
            <a:ext cx="3726383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24EE87AE-0267-4C69-AFD6-F9C64969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BB8A07BF-CB97-4E22-9C06-99A9D26C819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7833D610-4CA4-41A3-B735-6F0642F9854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1074A59D-DDE4-4FB2-838A-D5C8E7AD19E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46122" y="1747514"/>
            <a:ext cx="3628710" cy="4352042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Heading 3">
            <a:extLst>
              <a:ext uri="{FF2B5EF4-FFF2-40B4-BE49-F238E27FC236}">
                <a16:creationId xmlns:a16="http://schemas.microsoft.com/office/drawing/2014/main" id="{2B395F8D-D2D6-46E9-A9E6-236C365E0BE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48832" y="1365166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2DA2588-EB78-4045-A57D-317AA672516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65611" y="1747514"/>
            <a:ext cx="3628710" cy="4352042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Heading 2">
            <a:extLst>
              <a:ext uri="{FF2B5EF4-FFF2-40B4-BE49-F238E27FC236}">
                <a16:creationId xmlns:a16="http://schemas.microsoft.com/office/drawing/2014/main" id="{1E3C34FD-66F2-429D-BA98-17802C5C83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68321" y="1365166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31336B0C-F91E-47D8-936F-836334818CB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100" y="1747514"/>
            <a:ext cx="3628710" cy="4352042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Heading 1">
            <a:extLst>
              <a:ext uri="{FF2B5EF4-FFF2-40B4-BE49-F238E27FC236}">
                <a16:creationId xmlns:a16="http://schemas.microsoft.com/office/drawing/2014/main" id="{2C5A79F9-54A7-42C3-958C-707025A7513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1365166"/>
            <a:ext cx="3726383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C831EBB5-21C4-4F56-9D7F-EDB7844B96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8270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9EF0ECA-DE60-41FE-A905-507AB710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FF0756C0-7641-4173-A68F-865597D4BB0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3221C879-23BF-48A0-9B6C-5B66C341975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EAE54251-B0D2-4947-83BB-BD7F95F3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287B217-2E30-4712-99AE-652EEDB044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64EA22A1-FE1F-4F4A-9C07-F0E86D67EF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>
            <a:extLst>
              <a:ext uri="{FF2B5EF4-FFF2-40B4-BE49-F238E27FC236}">
                <a16:creationId xmlns:a16="http://schemas.microsoft.com/office/drawing/2014/main" id="{71AE6212-DACF-49FB-929D-2FA8B00CFD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90391D03-EF6B-45A2-9268-5A807C7A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D8B57979-9B2D-4984-B19E-0EFD2E111CE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FA02681C-9BC6-4D8A-BB6B-D65D1A03959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r">
            <a:extLst>
              <a:ext uri="{FF2B5EF4-FFF2-40B4-BE49-F238E27FC236}">
                <a16:creationId xmlns:a16="http://schemas.microsoft.com/office/drawing/2014/main" id="{8EF5646D-2EB2-41E1-98F7-8AFF5323E04E}"/>
              </a:ext>
            </a:extLst>
          </p:cNvPr>
          <p:cNvSpPr/>
          <p:nvPr userDrawn="1"/>
        </p:nvSpPr>
        <p:spPr>
          <a:xfrm>
            <a:off x="385100" y="124748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7764AC2A-714D-48E6-8850-2398C74A59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23" y="398368"/>
            <a:ext cx="1149489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EBA2B6B1-8B85-4F7A-B1B8-3C2A2CA72C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F6172FFC-9966-4FB3-B3D2-FBE84B0190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06365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>
            <a:extLst>
              <a:ext uri="{FF2B5EF4-FFF2-40B4-BE49-F238E27FC236}">
                <a16:creationId xmlns:a16="http://schemas.microsoft.com/office/drawing/2014/main" id="{6957406C-CA6F-47F8-9FC9-A15BE313C4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1178166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Bar">
            <a:extLst>
              <a:ext uri="{FF2B5EF4-FFF2-40B4-BE49-F238E27FC236}">
                <a16:creationId xmlns:a16="http://schemas.microsoft.com/office/drawing/2014/main" id="{371489F8-FD72-440E-84EC-51D4A768BB5E}"/>
              </a:ext>
            </a:extLst>
          </p:cNvPr>
          <p:cNvSpPr/>
          <p:nvPr userDrawn="1"/>
        </p:nvSpPr>
        <p:spPr>
          <a:xfrm>
            <a:off x="385100" y="1663329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5535819F-7681-4776-AE9B-BEAB22E80C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23" y="398368"/>
            <a:ext cx="1149489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903090B-018E-41F6-821A-0DB185B1678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4EE71AD2-3B17-4BBC-A780-3AEAE01E747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03872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r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3" y="2676894"/>
            <a:ext cx="3685309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2818CA98-330E-4FE7-B6FF-632E311233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1F90604F-7FA1-41D8-9914-866F330503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02456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ar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2" y="2676894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92DC03DA-1907-4E05-9BC8-10562171313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DB2C94F6-2456-49E7-A85E-744A4B16A88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28046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Light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</a:p>
        </p:txBody>
      </p:sp>
      <p:sp>
        <p:nvSpPr>
          <p:cNvPr id="12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5" name="Title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4D7C280C-8E1E-4531-A635-C99FE1BDEE9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74720" y="6129337"/>
            <a:ext cx="7481160" cy="41158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grpSp>
        <p:nvGrpSpPr>
          <p:cNvPr id="16" name="Logo">
            <a:extLst>
              <a:ext uri="{FF2B5EF4-FFF2-40B4-BE49-F238E27FC236}">
                <a16:creationId xmlns:a16="http://schemas.microsoft.com/office/drawing/2014/main" id="{39DC9A4F-A16F-45B4-A72C-8DB544981AE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93523" y="381956"/>
            <a:chExt cx="2218745" cy="893759"/>
          </a:xfrm>
        </p:grpSpPr>
        <p:sp>
          <p:nvSpPr>
            <p:cNvPr id="20" name="Element">
              <a:extLst>
                <a:ext uri="{FF2B5EF4-FFF2-40B4-BE49-F238E27FC236}">
                  <a16:creationId xmlns:a16="http://schemas.microsoft.com/office/drawing/2014/main" id="{25C81DB6-CCD4-4F17-86A3-D56DF640F5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381956"/>
              <a:ext cx="759854" cy="211008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1A9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  <p:sp>
          <p:nvSpPr>
            <p:cNvPr id="21" name="Wordmark">
              <a:extLst>
                <a:ext uri="{FF2B5EF4-FFF2-40B4-BE49-F238E27FC236}">
                  <a16:creationId xmlns:a16="http://schemas.microsoft.com/office/drawing/2014/main" id="{7CF9A093-3688-4D04-9331-C6E54828F9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730052"/>
              <a:ext cx="2218745" cy="545663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ar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0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89122" y="2691855"/>
            <a:ext cx="3566206" cy="795528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defRPr sz="2400" baseline="0" dirty="0">
                <a:latin typeface="+mn-lt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subtitle</a:t>
            </a:r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289122" y="1980879"/>
            <a:ext cx="3566206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2D12F7D-5A80-4CB3-A519-0EC3099CAB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977D698-96B1-4B1C-AC10-E28AA67073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63794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4"/>
          </p:nvPr>
        </p:nvSpPr>
        <p:spPr>
          <a:xfrm>
            <a:off x="278732" y="2534960"/>
            <a:ext cx="3546475" cy="344646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ar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3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F37736B1-D7A7-4407-BE85-C3B77D9DE3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C2633DB1-4E58-49AF-9CC5-F4480459AE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56381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>
            <a:extLst>
              <a:ext uri="{FF2B5EF4-FFF2-40B4-BE49-F238E27FC236}">
                <a16:creationId xmlns:a16="http://schemas.microsoft.com/office/drawing/2014/main" id="{685C0DB9-A0DF-42B9-B705-83944EECB34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76700" y="0"/>
            <a:ext cx="8115300" cy="6858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edge-to-edge picture</a:t>
            </a:r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4"/>
          </p:nvPr>
        </p:nvSpPr>
        <p:spPr>
          <a:xfrm>
            <a:off x="278731" y="2534960"/>
            <a:ext cx="3546475" cy="344646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ar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2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8085FE46-B145-48DA-84CC-BEC7ABB0F6C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62B249EC-9477-452C-91FB-A412BD37EF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6353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526166" y="999674"/>
            <a:ext cx="3257847" cy="5096326"/>
          </a:xfrm>
          <a:noFill/>
          <a:ln w="57150">
            <a:solidFill>
              <a:srgbClr val="32DAC8"/>
            </a:solidFill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2" name="Content Placeholder">
            <a:extLst>
              <a:ext uri="{FF2B5EF4-FFF2-40B4-BE49-F238E27FC236}">
                <a16:creationId xmlns:a16="http://schemas.microsoft.com/office/drawing/2014/main" id="{269A3E8D-DCFB-4D37-86BB-56632B0912B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85100" y="995363"/>
            <a:ext cx="7844500" cy="5100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37FCC12E-6D90-403E-80FA-0F7CB28A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1E92FAC-B699-43F5-B87D-2D8B714080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C38747A7-25DE-48D8-8D31-0F3DF66ADF9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526166" y="999674"/>
            <a:ext cx="3257847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5722C60-FC76-4A73-9A5C-0D547B64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8A295B4-CD29-4A4B-B08E-9A6CC4F4CF8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B8558E5-A9EE-4418-B017-3EBC0B35FAB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285743" y="999674"/>
            <a:ext cx="3257847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4313365" y="999540"/>
            <a:ext cx="7470648" cy="509646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5722C60-FC76-4A73-9A5C-0D547B64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8A295B4-CD29-4A4B-B08E-9A6CC4F4CF8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B8558E5-A9EE-4418-B017-3EBC0B35FAB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63233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184DB124-5DB1-4AD3-9276-D81D2209D17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515445" y="999540"/>
            <a:ext cx="3257847" cy="5100531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4B1C1C31-7119-4D9E-8DED-87033B4B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6B8E13A3-BC15-450D-96D1-EB785D605BB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191AA25E-ECBD-44CD-9DE9-F058616E771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68349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6172895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11EEBA4-9351-4C42-9CB1-BC966ADFAF0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72725" y="999540"/>
            <a:ext cx="561128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1000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7" name="Picture Placeholder 1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561128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F79D366-784C-495D-8F64-93E8B37F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33220B8-73BB-42A1-AE6B-0898C72176B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278F3E4F-3B9E-412C-A6C9-621D3C25AA9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/>
          <p:cNvSpPr>
            <a:spLocks noGrp="1"/>
          </p:cNvSpPr>
          <p:nvPr>
            <p:ph type="body" sz="half" idx="21" hasCustomPrompt="1"/>
          </p:nvPr>
        </p:nvSpPr>
        <p:spPr bwMode="ltGray">
          <a:xfrm>
            <a:off x="8105705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097009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4239004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4239004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8" name="Text Placeholder 1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9" name="Picture Placeholder 1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5E78B5B-38D0-4241-B1F6-380820ADBD5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D820592-1C1F-4092-94E5-D39D7CA0940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45BD124-6171-43C5-8405-25101FA6FBF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94740" y="4310712"/>
            <a:ext cx="3780577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Bar 3">
            <a:extLst>
              <a:ext uri="{FF2B5EF4-FFF2-40B4-BE49-F238E27FC236}">
                <a16:creationId xmlns:a16="http://schemas.microsoft.com/office/drawing/2014/main" id="{42FA215D-0B81-4E67-9714-4DF602504A3A}"/>
              </a:ext>
            </a:extLst>
          </p:cNvPr>
          <p:cNvSpPr/>
          <p:nvPr userDrawn="1"/>
        </p:nvSpPr>
        <p:spPr>
          <a:xfrm>
            <a:off x="8097009" y="4258726"/>
            <a:ext cx="3679200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097009" y="999540"/>
            <a:ext cx="3678308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7" name="Bar 2">
            <a:extLst>
              <a:ext uri="{FF2B5EF4-FFF2-40B4-BE49-F238E27FC236}">
                <a16:creationId xmlns:a16="http://schemas.microsoft.com/office/drawing/2014/main" id="{0D8D023B-EF10-400C-BF2B-43E4924E8642}"/>
              </a:ext>
            </a:extLst>
          </p:cNvPr>
          <p:cNvSpPr/>
          <p:nvPr userDrawn="1"/>
        </p:nvSpPr>
        <p:spPr>
          <a:xfrm>
            <a:off x="4239004" y="4258726"/>
            <a:ext cx="3679200" cy="54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3D17EC-2963-45F0-9DC4-19C039BA81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136735" y="4310712"/>
            <a:ext cx="3780577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4239004" y="999540"/>
            <a:ext cx="3678308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FF3BA045-26B3-4E52-9906-6D3BA8787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8731" y="4310712"/>
            <a:ext cx="3780577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Bar 1">
            <a:extLst>
              <a:ext uri="{FF2B5EF4-FFF2-40B4-BE49-F238E27FC236}">
                <a16:creationId xmlns:a16="http://schemas.microsoft.com/office/drawing/2014/main" id="{A6732A66-F432-4DBF-9D12-1CD6789335F1}"/>
              </a:ext>
            </a:extLst>
          </p:cNvPr>
          <p:cNvSpPr/>
          <p:nvPr userDrawn="1"/>
        </p:nvSpPr>
        <p:spPr>
          <a:xfrm>
            <a:off x="377894" y="4258726"/>
            <a:ext cx="367920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9" name="Picture Placeholder 1"/>
          <p:cNvSpPr>
            <a:spLocks noGrp="1"/>
          </p:cNvSpPr>
          <p:nvPr>
            <p:ph type="pic" sz="quarter" idx="18" hasCustomPrompt="1"/>
          </p:nvPr>
        </p:nvSpPr>
        <p:spPr>
          <a:xfrm>
            <a:off x="379447" y="999540"/>
            <a:ext cx="3678308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5E78B5B-38D0-4241-B1F6-380820ADBD5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D820592-1C1F-4092-94E5-D39D7CA0940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05592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r">
            <a:extLst>
              <a:ext uri="{FF2B5EF4-FFF2-40B4-BE49-F238E27FC236}">
                <a16:creationId xmlns:a16="http://schemas.microsoft.com/office/drawing/2014/main" id="{59513FE3-337B-42EA-8F5D-B1D6CDD0F4A0}"/>
              </a:ext>
            </a:extLst>
          </p:cNvPr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05049E51-8DF9-4218-921D-C0819990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BFAAB4F0-B0A9-4671-AB48-BA9B5FA97F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3999" y="5371526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D4849EE3-6EC2-479A-93E8-35E49B7D799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3999" y="4511467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4BC743F-9EA3-4934-A5D5-4DB56D605F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3999" y="3651406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0BEDE27-A8C2-4066-B18C-F2AF9D0E86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999" y="2791345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6A40CBC-5E5F-4C0D-B831-0B04ABB23E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999" y="1931284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6C56A94C-CC87-4EFE-A931-1D7270A842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999" y="1071223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6E8F2DF7-9AD5-47AF-92C4-F9011D8150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63A2EDB-3F77-406C-9116-E786D4D6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05840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5E78B5B-38D0-4241-B1F6-380820ADBD5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D820592-1C1F-4092-94E5-D39D7CA0940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3D17EC-2963-45F0-9DC4-19C039BA81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01" y="4310712"/>
            <a:ext cx="5688012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Bar 2">
            <a:extLst>
              <a:ext uri="{FF2B5EF4-FFF2-40B4-BE49-F238E27FC236}">
                <a16:creationId xmlns:a16="http://schemas.microsoft.com/office/drawing/2014/main" id="{0D8D023B-EF10-400C-BF2B-43E4924E8642}"/>
              </a:ext>
            </a:extLst>
          </p:cNvPr>
          <p:cNvSpPr/>
          <p:nvPr userDrawn="1"/>
        </p:nvSpPr>
        <p:spPr>
          <a:xfrm>
            <a:off x="6222013" y="4258726"/>
            <a:ext cx="5562000" cy="54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BFE93BF0-E1B7-4E00-B095-E182346B5D7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22013" y="985963"/>
            <a:ext cx="5562000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FF3BA045-26B3-4E52-9906-6D3BA8787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8731" y="4310712"/>
            <a:ext cx="5661163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Bar 1">
            <a:extLst>
              <a:ext uri="{FF2B5EF4-FFF2-40B4-BE49-F238E27FC236}">
                <a16:creationId xmlns:a16="http://schemas.microsoft.com/office/drawing/2014/main" id="{A6732A66-F432-4DBF-9D12-1CD6789335F1}"/>
              </a:ext>
            </a:extLst>
          </p:cNvPr>
          <p:cNvSpPr/>
          <p:nvPr userDrawn="1"/>
        </p:nvSpPr>
        <p:spPr>
          <a:xfrm>
            <a:off x="377894" y="4258726"/>
            <a:ext cx="556200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1" name="Picture Placeholder 1">
            <a:extLst>
              <a:ext uri="{FF2B5EF4-FFF2-40B4-BE49-F238E27FC236}">
                <a16:creationId xmlns:a16="http://schemas.microsoft.com/office/drawing/2014/main" id="{D48EE7C4-611A-445E-A636-05C3A89474E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5562600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183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dge-To-Ed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9170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pe As Art, Single Li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E308CDED-96CC-443C-B3E3-675A1C4732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685800"/>
            <a:ext cx="11430001" cy="551757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0" tIns="432000" rIns="0" bIns="0" rtlCol="0" anchor="ctr" anchorCtr="0">
            <a:normAutofit/>
          </a:bodyPr>
          <a:lstStyle>
            <a:lvl1pPr algn="ctr">
              <a:lnSpc>
                <a:spcPct val="75000"/>
              </a:lnSpc>
              <a:defRPr sz="17000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r>
              <a:rPr lang="en-US" dirty="0"/>
              <a:t>Single line</a:t>
            </a:r>
          </a:p>
        </p:txBody>
      </p:sp>
    </p:spTree>
    <p:extLst>
      <p:ext uri="{BB962C8B-B14F-4D97-AF65-F5344CB8AC3E}">
        <p14:creationId xmlns:p14="http://schemas.microsoft.com/office/powerpoint/2010/main" val="1607677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pe As Art, Multiple Li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E308CDED-96CC-443C-B3E3-675A1C4732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685800"/>
            <a:ext cx="11430001" cy="551757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0" tIns="432000" rIns="0" bIns="0" rtlCol="0" anchor="ctr" anchorCtr="0">
            <a:normAutofit/>
          </a:bodyPr>
          <a:lstStyle>
            <a:lvl1pPr algn="l">
              <a:lnSpc>
                <a:spcPct val="65000"/>
              </a:lnSpc>
              <a:defRPr sz="12500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r>
              <a:rPr lang="en-US" dirty="0"/>
              <a:t>Multiple </a:t>
            </a:r>
            <a:br>
              <a:rPr lang="en-US" dirty="0"/>
            </a:br>
            <a:r>
              <a:rPr lang="en-US" dirty="0"/>
              <a:t>lines </a:t>
            </a:r>
          </a:p>
        </p:txBody>
      </p:sp>
    </p:spTree>
    <p:extLst>
      <p:ext uri="{BB962C8B-B14F-4D97-AF65-F5344CB8AC3E}">
        <p14:creationId xmlns:p14="http://schemas.microsoft.com/office/powerpoint/2010/main" val="4239520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44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5202D382-F177-4EDD-9E63-D410F58B2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5D5BB30E-8FED-4853-AD8A-7BB93B3FF1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24814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">
            <a:extLst>
              <a:ext uri="{FF2B5EF4-FFF2-40B4-BE49-F238E27FC236}">
                <a16:creationId xmlns:a16="http://schemas.microsoft.com/office/drawing/2014/main" id="{6BDD934D-C46A-42E7-82F9-E43F9A3604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3442" y="3528820"/>
            <a:ext cx="11517557" cy="20551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Speaker contact information</a:t>
            </a:r>
          </a:p>
        </p:txBody>
      </p:sp>
      <p:sp>
        <p:nvSpPr>
          <p:cNvPr id="16" name="Bar">
            <a:extLst>
              <a:ext uri="{FF2B5EF4-FFF2-40B4-BE49-F238E27FC236}">
                <a16:creationId xmlns:a16="http://schemas.microsoft.com/office/drawing/2014/main" id="{62127D76-909D-4C18-BB52-4DDB379ACAE3}"/>
              </a:ext>
            </a:extLst>
          </p:cNvPr>
          <p:cNvSpPr/>
          <p:nvPr userDrawn="1"/>
        </p:nvSpPr>
        <p:spPr>
          <a:xfrm>
            <a:off x="381000" y="3374136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2" name="Title">
            <a:extLst>
              <a:ext uri="{FF2B5EF4-FFF2-40B4-BE49-F238E27FC236}">
                <a16:creationId xmlns:a16="http://schemas.microsoft.com/office/drawing/2014/main" id="{B56764AC-9C6B-4C1D-BE2B-C4E8A087CA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4749" y="521016"/>
            <a:ext cx="6195700" cy="2828660"/>
          </a:xfrm>
        </p:spPr>
        <p:txBody>
          <a:bodyPr anchor="b"/>
          <a:lstStyle>
            <a:lvl1pPr>
              <a:lnSpc>
                <a:spcPct val="85000"/>
              </a:lnSpc>
              <a:defRPr sz="4400"/>
            </a:lvl1pPr>
          </a:lstStyle>
          <a:p>
            <a:r>
              <a:rPr lang="en-US" dirty="0"/>
              <a:t>Click to add thank you message</a:t>
            </a:r>
          </a:p>
        </p:txBody>
      </p:sp>
      <p:sp>
        <p:nvSpPr>
          <p:cNvPr id="13" name="Footer Placeholder">
            <a:extLst>
              <a:ext uri="{FF2B5EF4-FFF2-40B4-BE49-F238E27FC236}">
                <a16:creationId xmlns:a16="http://schemas.microsoft.com/office/drawing/2014/main" id="{B08835D9-51EC-4CAD-A07F-93C2FF416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4720" y="5923546"/>
            <a:ext cx="7481160" cy="411581"/>
          </a:xfrm>
          <a:prstGeom prst="rect">
            <a:avLst/>
          </a:prstGeom>
        </p:spPr>
        <p:txBody>
          <a:bodyPr vert="horz" lIns="90000" tIns="0" rIns="90000" bIns="0" rtlCol="0" anchor="b"/>
          <a:lstStyle>
            <a:lvl1pPr algn="r">
              <a:lnSpc>
                <a:spcPct val="90000"/>
              </a:lnSpc>
              <a:defRPr sz="12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20469-4E8E-4F55-96D3-10560B47177B}"/>
              </a:ext>
            </a:extLst>
          </p:cNvPr>
          <p:cNvSpPr txBox="1"/>
          <p:nvPr userDrawn="1"/>
        </p:nvSpPr>
        <p:spPr>
          <a:xfrm>
            <a:off x="8115300" y="6335127"/>
            <a:ext cx="3740580" cy="27699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© </a:t>
            </a:r>
            <a:fld id="{DA3777BF-A1C6-4F92-A9EA-7320C98A4638}" type="datetimeyyyy">
              <a:rPr lang="en-US" sz="1200" smtClean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pPr algn="r"/>
              <a:t>2023</a:t>
            </a:fld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Hewlett Packard Enterprise Development LP</a:t>
            </a:r>
          </a:p>
        </p:txBody>
      </p:sp>
    </p:spTree>
    <p:extLst>
      <p:ext uri="{BB962C8B-B14F-4D97-AF65-F5344CB8AC3E}">
        <p14:creationId xmlns:p14="http://schemas.microsoft.com/office/powerpoint/2010/main" val="37456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P Agenda Notice" hidden="1"/>
          <p:cNvSpPr>
            <a:spLocks noGrp="1"/>
          </p:cNvSpPr>
          <p:nvPr>
            <p:ph sz="quarter" idx="13" hasCustomPrompt="1"/>
          </p:nvPr>
        </p:nvSpPr>
        <p:spPr>
          <a:xfrm>
            <a:off x="12344400" y="48315"/>
            <a:ext cx="3103200" cy="0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800" b="0" i="0" baseline="0">
                <a:solidFill>
                  <a:schemeClr val="tx1"/>
                </a:solidFill>
              </a:defRPr>
            </a:lvl1pPr>
            <a:lvl2pPr marL="172641" marR="0" indent="-171450" algn="l" defTabSz="6845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800" baseline="0">
                <a:solidFill>
                  <a:schemeClr val="tx1"/>
                </a:solidFill>
              </a:defRPr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noProof="0" dirty="0"/>
              <a:t>This is the </a:t>
            </a:r>
            <a:r>
              <a:rPr lang="en-US" noProof="0" dirty="0" err="1"/>
              <a:t>SlideProof</a:t>
            </a:r>
            <a:r>
              <a:rPr lang="en-US" noProof="0" dirty="0"/>
              <a:t> Agenda Layout</a:t>
            </a:r>
          </a:p>
          <a:p>
            <a:pPr lvl="0"/>
            <a:r>
              <a:rPr lang="en-US" noProof="0" dirty="0"/>
              <a:t>http://www.veodin.com/slideproof/manual/agenda/</a:t>
            </a:r>
          </a:p>
          <a:p>
            <a:pPr lvl="0"/>
            <a:r>
              <a:rPr lang="en-US" noProof="0" dirty="0"/>
              <a:t>Use the Selection Pane (Alt+F10) to make the hidden shapes of the Agenda visible. Make sure you group them again after editing and rename them with </a:t>
            </a:r>
            <a:r>
              <a:rPr lang="en-US" noProof="0" dirty="0" err="1"/>
              <a:t>SlideProof</a:t>
            </a:r>
            <a:r>
              <a:rPr lang="en-US" noProof="0" dirty="0"/>
              <a:t> &gt; Agenda &gt; Rename Agenda Groups</a:t>
            </a:r>
          </a:p>
          <a:p>
            <a:pPr lvl="0"/>
            <a:r>
              <a:rPr lang="en-US" noProof="0" dirty="0"/>
              <a:t>Expected group names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Section - Mandatory</a:t>
            </a:r>
          </a:p>
          <a:p>
            <a:pPr lvl="1"/>
            <a:r>
              <a:rPr lang="en-US" noProof="0" dirty="0"/>
              <a:t>SP Agenda Section Highlight - Highlight the current section</a:t>
            </a:r>
          </a:p>
          <a:p>
            <a:pPr lvl="1"/>
            <a:r>
              <a:rPr lang="en-US" noProof="0" dirty="0"/>
              <a:t>SP Agenda Subsection - Mandatory if showing subsections</a:t>
            </a:r>
          </a:p>
          <a:p>
            <a:pPr lvl="1"/>
            <a:r>
              <a:rPr lang="en-US" noProof="0" dirty="0"/>
              <a:t>SP Agenda Subsection Highlight - Highlight the current subsection</a:t>
            </a:r>
          </a:p>
          <a:p>
            <a:pPr lvl="0"/>
            <a:r>
              <a:rPr lang="en-US" noProof="0" dirty="0"/>
              <a:t>Any shapes or images inside the groups will appear on the agenda pages. This notice (SP Agenda Notice) will not appear on the agenda pages.</a:t>
            </a:r>
          </a:p>
          <a:p>
            <a:pPr lvl="0"/>
            <a:r>
              <a:rPr lang="en-US" noProof="0" dirty="0"/>
              <a:t>Valid text placeholders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Section number:</a:t>
            </a:r>
          </a:p>
          <a:p>
            <a:pPr lvl="1"/>
            <a:r>
              <a:rPr lang="en-US" noProof="0" dirty="0"/>
              <a:t>&lt;N&gt; for Arabic number 1, 2, 3</a:t>
            </a:r>
          </a:p>
          <a:p>
            <a:pPr lvl="1"/>
            <a:r>
              <a:rPr lang="en-US" noProof="0" dirty="0"/>
              <a:t>&lt;R&gt; for Roman numeral I, II, III</a:t>
            </a:r>
          </a:p>
          <a:p>
            <a:pPr lvl="1"/>
            <a:r>
              <a:rPr lang="en-US" noProof="0" dirty="0"/>
              <a:t>&lt;RL&gt; for lower-case Roman numeral </a:t>
            </a:r>
            <a:r>
              <a:rPr lang="en-US" noProof="0" dirty="0" err="1"/>
              <a:t>i</a:t>
            </a:r>
            <a:r>
              <a:rPr lang="en-US" noProof="0" dirty="0"/>
              <a:t>, ii, iii</a:t>
            </a:r>
          </a:p>
          <a:p>
            <a:pPr lvl="1"/>
            <a:r>
              <a:rPr lang="en-US" noProof="0" dirty="0"/>
              <a:t>&lt;A&gt; for alphabetic character A, B, C</a:t>
            </a:r>
          </a:p>
          <a:p>
            <a:pPr lvl="1"/>
            <a:r>
              <a:rPr lang="en-US" noProof="0" dirty="0"/>
              <a:t>&lt;AL&gt; for lower-case Alphabetic character</a:t>
            </a:r>
          </a:p>
          <a:p>
            <a:pPr lvl="1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&lt;RESPONSIBLE&gt;</a:t>
            </a:r>
          </a:p>
          <a:p>
            <a:pPr lvl="1"/>
            <a:r>
              <a:rPr lang="en-US" noProof="0" dirty="0"/>
              <a:t>&lt;TIMESLOT&gt;</a:t>
            </a:r>
          </a:p>
          <a:p>
            <a:pPr lvl="1"/>
            <a:r>
              <a:rPr lang="en-US" noProof="0" dirty="0"/>
              <a:t>&lt;DURATION&gt; for duration</a:t>
            </a:r>
          </a:p>
          <a:p>
            <a:pPr lvl="1"/>
            <a:r>
              <a:rPr lang="en-US" noProof="0" dirty="0"/>
              <a:t>&lt;P&gt; for page number</a:t>
            </a:r>
          </a:p>
          <a:p>
            <a:pPr lvl="0"/>
            <a:r>
              <a:rPr lang="en-US" noProof="0" dirty="0"/>
              <a:t>If you want the agenda to be vertically centered on each Agenda slide, rename this layout to: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Vertical</a:t>
            </a:r>
          </a:p>
        </p:txBody>
      </p:sp>
      <p:grpSp>
        <p:nvGrpSpPr>
          <p:cNvPr id="3" name="SP Agenda Section" hidden="1"/>
          <p:cNvGrpSpPr/>
          <p:nvPr userDrawn="1"/>
        </p:nvGrpSpPr>
        <p:grpSpPr>
          <a:xfrm>
            <a:off x="385100" y="2085631"/>
            <a:ext cx="8657275" cy="369332"/>
            <a:chOff x="1797664" y="2085631"/>
            <a:chExt cx="8657274" cy="369332"/>
          </a:xfrm>
        </p:grpSpPr>
        <p:sp>
          <p:nvSpPr>
            <p:cNvPr id="20" name="Textbox"/>
            <p:cNvSpPr txBox="1">
              <a:spLocks/>
            </p:cNvSpPr>
            <p:nvPr userDrawn="1"/>
          </p:nvSpPr>
          <p:spPr>
            <a:xfrm>
              <a:off x="2267220" y="2085631"/>
              <a:ext cx="3843347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21" name="Textbox"/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22" name="Textbox"/>
            <p:cNvSpPr txBox="1">
              <a:spLocks/>
            </p:cNvSpPr>
            <p:nvPr userDrawn="1"/>
          </p:nvSpPr>
          <p:spPr>
            <a:xfrm>
              <a:off x="9817944" y="2085631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24" name="Textbox"/>
            <p:cNvSpPr txBox="1">
              <a:spLocks/>
            </p:cNvSpPr>
            <p:nvPr userDrawn="1"/>
          </p:nvSpPr>
          <p:spPr>
            <a:xfrm>
              <a:off x="7696160" y="2085631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&lt;TIMESLOT&gt;</a:t>
              </a:r>
            </a:p>
          </p:txBody>
        </p:sp>
        <p:sp>
          <p:nvSpPr>
            <p:cNvPr id="28" name="Textbox"/>
            <p:cNvSpPr txBox="1">
              <a:spLocks/>
            </p:cNvSpPr>
            <p:nvPr userDrawn="1"/>
          </p:nvSpPr>
          <p:spPr>
            <a:xfrm>
              <a:off x="6209330" y="2085631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&lt;RESPONSIBLE&gt;</a:t>
              </a:r>
            </a:p>
          </p:txBody>
        </p:sp>
        <p:sp>
          <p:nvSpPr>
            <p:cNvPr id="29" name="Textbox"/>
            <p:cNvSpPr txBox="1">
              <a:spLocks/>
            </p:cNvSpPr>
            <p:nvPr userDrawn="1"/>
          </p:nvSpPr>
          <p:spPr>
            <a:xfrm>
              <a:off x="9043221" y="2085631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&lt;DURATION&gt;</a:t>
              </a:r>
            </a:p>
          </p:txBody>
        </p:sp>
      </p:grpSp>
      <p:grpSp>
        <p:nvGrpSpPr>
          <p:cNvPr id="4" name="SP Agenda Section Highlight" hidden="1"/>
          <p:cNvGrpSpPr>
            <a:grpSpLocks/>
          </p:cNvGrpSpPr>
          <p:nvPr userDrawn="1"/>
        </p:nvGrpSpPr>
        <p:grpSpPr>
          <a:xfrm>
            <a:off x="385100" y="2616963"/>
            <a:ext cx="8657274" cy="369332"/>
            <a:chOff x="1797664" y="2616963"/>
            <a:chExt cx="8657274" cy="36933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2" name="Textbox"/>
            <p:cNvSpPr txBox="1">
              <a:spLocks/>
            </p:cNvSpPr>
            <p:nvPr userDrawn="1"/>
          </p:nvSpPr>
          <p:spPr>
            <a:xfrm>
              <a:off x="2267220" y="2616963"/>
              <a:ext cx="3843347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b="1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33" name="Textbox"/>
            <p:cNvSpPr txBox="1">
              <a:spLocks/>
            </p:cNvSpPr>
            <p:nvPr userDrawn="1"/>
          </p:nvSpPr>
          <p:spPr>
            <a:xfrm>
              <a:off x="1797664" y="2616963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34" name="Textbox"/>
            <p:cNvSpPr txBox="1">
              <a:spLocks/>
            </p:cNvSpPr>
            <p:nvPr userDrawn="1"/>
          </p:nvSpPr>
          <p:spPr>
            <a:xfrm>
              <a:off x="9817944" y="2616963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b="1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35" name="Textbox"/>
            <p:cNvSpPr txBox="1">
              <a:spLocks/>
            </p:cNvSpPr>
            <p:nvPr userDrawn="1"/>
          </p:nvSpPr>
          <p:spPr>
            <a:xfrm>
              <a:off x="7696160" y="2616963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&lt;TIMESLOT&gt;</a:t>
              </a:r>
            </a:p>
          </p:txBody>
        </p:sp>
        <p:sp>
          <p:nvSpPr>
            <p:cNvPr id="36" name="Textbox"/>
            <p:cNvSpPr txBox="1">
              <a:spLocks/>
            </p:cNvSpPr>
            <p:nvPr userDrawn="1"/>
          </p:nvSpPr>
          <p:spPr>
            <a:xfrm>
              <a:off x="6209330" y="2616963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&lt;RESPONSIBLE&gt;</a:t>
              </a:r>
            </a:p>
          </p:txBody>
        </p:sp>
        <p:sp>
          <p:nvSpPr>
            <p:cNvPr id="37" name="Textbox"/>
            <p:cNvSpPr txBox="1">
              <a:spLocks/>
            </p:cNvSpPr>
            <p:nvPr userDrawn="1"/>
          </p:nvSpPr>
          <p:spPr>
            <a:xfrm>
              <a:off x="9043221" y="2616963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&lt;DURATION&gt;</a:t>
              </a:r>
            </a:p>
          </p:txBody>
        </p:sp>
      </p:grpSp>
      <p:grpSp>
        <p:nvGrpSpPr>
          <p:cNvPr id="8" name="SP Agenda Subsection" hidden="1"/>
          <p:cNvGrpSpPr>
            <a:grpSpLocks/>
          </p:cNvGrpSpPr>
          <p:nvPr userDrawn="1"/>
        </p:nvGrpSpPr>
        <p:grpSpPr>
          <a:xfrm>
            <a:off x="853239" y="3148295"/>
            <a:ext cx="8189135" cy="369332"/>
            <a:chOff x="2265804" y="3155687"/>
            <a:chExt cx="8189134" cy="369332"/>
          </a:xfrm>
        </p:grpSpPr>
        <p:sp>
          <p:nvSpPr>
            <p:cNvPr id="39" name="Textbox"/>
            <p:cNvSpPr txBox="1">
              <a:spLocks/>
            </p:cNvSpPr>
            <p:nvPr userDrawn="1"/>
          </p:nvSpPr>
          <p:spPr>
            <a:xfrm>
              <a:off x="2744123" y="3155687"/>
              <a:ext cx="3366444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40" name="Textbox"/>
            <p:cNvSpPr txBox="1">
              <a:spLocks/>
            </p:cNvSpPr>
            <p:nvPr userDrawn="1"/>
          </p:nvSpPr>
          <p:spPr>
            <a:xfrm>
              <a:off x="2265804" y="3155687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41" name="Textbox"/>
            <p:cNvSpPr txBox="1">
              <a:spLocks/>
            </p:cNvSpPr>
            <p:nvPr userDrawn="1"/>
          </p:nvSpPr>
          <p:spPr>
            <a:xfrm>
              <a:off x="9817944" y="3155687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42" name="Textbox"/>
            <p:cNvSpPr txBox="1">
              <a:spLocks/>
            </p:cNvSpPr>
            <p:nvPr userDrawn="1"/>
          </p:nvSpPr>
          <p:spPr>
            <a:xfrm>
              <a:off x="7696160" y="3155687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&lt;TIMESLOT&gt;</a:t>
              </a:r>
            </a:p>
          </p:txBody>
        </p:sp>
        <p:sp>
          <p:nvSpPr>
            <p:cNvPr id="43" name="Textbox"/>
            <p:cNvSpPr txBox="1">
              <a:spLocks/>
            </p:cNvSpPr>
            <p:nvPr userDrawn="1"/>
          </p:nvSpPr>
          <p:spPr>
            <a:xfrm>
              <a:off x="6209330" y="3155687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&lt;RESPONSIBLE&gt;</a:t>
              </a:r>
            </a:p>
          </p:txBody>
        </p:sp>
        <p:sp>
          <p:nvSpPr>
            <p:cNvPr id="44" name="Textbox"/>
            <p:cNvSpPr txBox="1">
              <a:spLocks/>
            </p:cNvSpPr>
            <p:nvPr userDrawn="1"/>
          </p:nvSpPr>
          <p:spPr>
            <a:xfrm>
              <a:off x="9043221" y="3155687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&lt;DURATION&gt;</a:t>
              </a:r>
            </a:p>
          </p:txBody>
        </p:sp>
      </p:grpSp>
      <p:grpSp>
        <p:nvGrpSpPr>
          <p:cNvPr id="9" name="SP Agenda Subsection Highlight" hidden="1"/>
          <p:cNvGrpSpPr>
            <a:grpSpLocks/>
          </p:cNvGrpSpPr>
          <p:nvPr userDrawn="1"/>
        </p:nvGrpSpPr>
        <p:grpSpPr>
          <a:xfrm>
            <a:off x="853240" y="3679627"/>
            <a:ext cx="8189134" cy="369332"/>
            <a:chOff x="2265804" y="3694411"/>
            <a:chExt cx="8189134" cy="36933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6" name="Textbox"/>
            <p:cNvSpPr txBox="1">
              <a:spLocks/>
            </p:cNvSpPr>
            <p:nvPr userDrawn="1"/>
          </p:nvSpPr>
          <p:spPr>
            <a:xfrm>
              <a:off x="2744123" y="3694411"/>
              <a:ext cx="3366444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b="1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47" name="Textbox"/>
            <p:cNvSpPr txBox="1">
              <a:spLocks/>
            </p:cNvSpPr>
            <p:nvPr userDrawn="1"/>
          </p:nvSpPr>
          <p:spPr>
            <a:xfrm>
              <a:off x="2265804" y="369441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48" name="Textbox"/>
            <p:cNvSpPr txBox="1">
              <a:spLocks/>
            </p:cNvSpPr>
            <p:nvPr userDrawn="1"/>
          </p:nvSpPr>
          <p:spPr>
            <a:xfrm>
              <a:off x="9817944" y="3694411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b="1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49" name="Textbox"/>
            <p:cNvSpPr txBox="1">
              <a:spLocks/>
            </p:cNvSpPr>
            <p:nvPr userDrawn="1"/>
          </p:nvSpPr>
          <p:spPr>
            <a:xfrm>
              <a:off x="7696160" y="3694411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&lt;TIMESLOT&gt;</a:t>
              </a:r>
            </a:p>
          </p:txBody>
        </p:sp>
        <p:sp>
          <p:nvSpPr>
            <p:cNvPr id="50" name="Textbox"/>
            <p:cNvSpPr txBox="1">
              <a:spLocks/>
            </p:cNvSpPr>
            <p:nvPr userDrawn="1"/>
          </p:nvSpPr>
          <p:spPr>
            <a:xfrm>
              <a:off x="6209330" y="3694411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&lt;RESPONSIBLE&gt;</a:t>
              </a:r>
            </a:p>
          </p:txBody>
        </p:sp>
        <p:sp>
          <p:nvSpPr>
            <p:cNvPr id="51" name="Textbox"/>
            <p:cNvSpPr txBox="1">
              <a:spLocks/>
            </p:cNvSpPr>
            <p:nvPr userDrawn="1"/>
          </p:nvSpPr>
          <p:spPr>
            <a:xfrm>
              <a:off x="9043221" y="3694411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&lt;DURATION&gt;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AD3FC5EF-E69D-4618-8443-A903DF0604E7}"/>
              </a:ext>
            </a:extLst>
          </p:cNvPr>
          <p:cNvSpPr>
            <a:spLocks noGrp="1"/>
          </p:cNvSpPr>
          <p:nvPr>
            <p:ph type="title" idx="14" hasCustomPrompt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8" name="Bar">
            <a:extLst>
              <a:ext uri="{FF2B5EF4-FFF2-40B4-BE49-F238E27FC236}">
                <a16:creationId xmlns:a16="http://schemas.microsoft.com/office/drawing/2014/main" id="{138C5D1F-7025-4361-82C0-442529977361}"/>
              </a:ext>
            </a:extLst>
          </p:cNvPr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99548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Divi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P Agenda Section" hidden="1">
            <a:extLst>
              <a:ext uri="{FF2B5EF4-FFF2-40B4-BE49-F238E27FC236}">
                <a16:creationId xmlns:a16="http://schemas.microsoft.com/office/drawing/2014/main" id="{91D61CFA-1A29-4B89-8F49-1E216E25DD2B}"/>
              </a:ext>
            </a:extLst>
          </p:cNvPr>
          <p:cNvGrpSpPr>
            <a:grpSpLocks/>
          </p:cNvGrpSpPr>
          <p:nvPr userDrawn="1"/>
        </p:nvGrpSpPr>
        <p:grpSpPr>
          <a:xfrm>
            <a:off x="381000" y="4096092"/>
            <a:ext cx="10080000" cy="369332"/>
            <a:chOff x="1797664" y="2085631"/>
            <a:chExt cx="5940745" cy="369332"/>
          </a:xfrm>
        </p:grpSpPr>
        <p:sp>
          <p:nvSpPr>
            <p:cNvPr id="72" name="Textbox">
              <a:extLst>
                <a:ext uri="{FF2B5EF4-FFF2-40B4-BE49-F238E27FC236}">
                  <a16:creationId xmlns:a16="http://schemas.microsoft.com/office/drawing/2014/main" id="{8BF45C0E-D24F-4800-98B2-20E0A3AC8C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140025" y="2085631"/>
              <a:ext cx="5598384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3600" b="1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73" name="Textbox">
              <a:extLst>
                <a:ext uri="{FF2B5EF4-FFF2-40B4-BE49-F238E27FC236}">
                  <a16:creationId xmlns:a16="http://schemas.microsoft.com/office/drawing/2014/main" id="{B36140C3-09D5-4D3F-906D-270C63E3402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74" name="Textbox">
              <a:extLst>
                <a:ext uri="{FF2B5EF4-FFF2-40B4-BE49-F238E27FC236}">
                  <a16:creationId xmlns:a16="http://schemas.microsoft.com/office/drawing/2014/main" id="{871FFF1F-6558-47A3-B57A-1327C25BF06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</a:rPr>
                <a:t>&lt;P&gt;</a:t>
              </a:r>
            </a:p>
          </p:txBody>
        </p:sp>
        <p:sp>
          <p:nvSpPr>
            <p:cNvPr id="75" name="Textbox">
              <a:extLst>
                <a:ext uri="{FF2B5EF4-FFF2-40B4-BE49-F238E27FC236}">
                  <a16:creationId xmlns:a16="http://schemas.microsoft.com/office/drawing/2014/main" id="{98FFC8B2-AAEA-4B46-BACD-C8587958201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bg1"/>
                  </a:solidFill>
                </a:rPr>
                <a:t>&lt;TIMESLOT&gt;</a:t>
              </a:r>
            </a:p>
          </p:txBody>
        </p:sp>
        <p:sp>
          <p:nvSpPr>
            <p:cNvPr id="76" name="Textbox">
              <a:extLst>
                <a:ext uri="{FF2B5EF4-FFF2-40B4-BE49-F238E27FC236}">
                  <a16:creationId xmlns:a16="http://schemas.microsoft.com/office/drawing/2014/main" id="{0E8F7A35-E5F6-48B1-BC2B-4D8D2886AA7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bg1"/>
                  </a:solidFill>
                </a:rPr>
                <a:t>&lt;RESPONSIBLE&gt;</a:t>
              </a:r>
            </a:p>
          </p:txBody>
        </p:sp>
        <p:sp>
          <p:nvSpPr>
            <p:cNvPr id="77" name="Textbox">
              <a:extLst>
                <a:ext uri="{FF2B5EF4-FFF2-40B4-BE49-F238E27FC236}">
                  <a16:creationId xmlns:a16="http://schemas.microsoft.com/office/drawing/2014/main" id="{D42D33A2-C40A-44B6-BE0C-4D7653C496B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bg1"/>
                  </a:solidFill>
                </a:rPr>
                <a:t>&lt;DURATION&gt;</a:t>
              </a:r>
            </a:p>
          </p:txBody>
        </p:sp>
      </p:grpSp>
      <p:sp>
        <p:nvSpPr>
          <p:cNvPr id="31" name="SP Agenda Notice" hidden="1"/>
          <p:cNvSpPr>
            <a:spLocks noGrp="1"/>
          </p:cNvSpPr>
          <p:nvPr>
            <p:ph sz="quarter" idx="13" hasCustomPrompt="1"/>
          </p:nvPr>
        </p:nvSpPr>
        <p:spPr>
          <a:xfrm>
            <a:off x="12344400" y="48315"/>
            <a:ext cx="3103200" cy="0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800" b="0" i="0" baseline="0">
                <a:solidFill>
                  <a:schemeClr val="tx1"/>
                </a:solidFill>
              </a:defRPr>
            </a:lvl1pPr>
            <a:lvl2pPr marL="172641" marR="0" indent="-171450" algn="l" defTabSz="6845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800" baseline="0">
                <a:solidFill>
                  <a:schemeClr val="tx1"/>
                </a:solidFill>
              </a:defRPr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noProof="0" dirty="0"/>
              <a:t>This is the </a:t>
            </a:r>
            <a:r>
              <a:rPr lang="en-US" noProof="0" dirty="0" err="1"/>
              <a:t>SlideProof</a:t>
            </a:r>
            <a:r>
              <a:rPr lang="en-US" noProof="0" dirty="0"/>
              <a:t> Agenda Layout</a:t>
            </a:r>
          </a:p>
          <a:p>
            <a:pPr lvl="0"/>
            <a:r>
              <a:rPr lang="en-US" noProof="0" dirty="0"/>
              <a:t>http://www.veodin.com/slideproof/manual/agenda/</a:t>
            </a:r>
          </a:p>
          <a:p>
            <a:pPr lvl="0"/>
            <a:r>
              <a:rPr lang="en-US" noProof="0" dirty="0"/>
              <a:t>Use the Selection Pane (Alt+F10) to make the hidden shapes of the Agenda visible. Make sure you group them again after editing and rename them with </a:t>
            </a:r>
            <a:r>
              <a:rPr lang="en-US" noProof="0" dirty="0" err="1"/>
              <a:t>SlideProof</a:t>
            </a:r>
            <a:r>
              <a:rPr lang="en-US" noProof="0" dirty="0"/>
              <a:t> &gt; Agenda &gt; Rename Agenda Groups</a:t>
            </a:r>
          </a:p>
          <a:p>
            <a:pPr lvl="0"/>
            <a:r>
              <a:rPr lang="en-US" noProof="0" dirty="0"/>
              <a:t>Expected group names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Section - Mandatory</a:t>
            </a:r>
          </a:p>
          <a:p>
            <a:pPr lvl="1"/>
            <a:r>
              <a:rPr lang="en-US" noProof="0" dirty="0"/>
              <a:t>SP Agenda Section Highlight - Highlight the current section</a:t>
            </a:r>
          </a:p>
          <a:p>
            <a:pPr lvl="1"/>
            <a:r>
              <a:rPr lang="en-US" noProof="0" dirty="0"/>
              <a:t>SP Agenda Subsection - Mandatory if showing subsections</a:t>
            </a:r>
          </a:p>
          <a:p>
            <a:pPr lvl="1"/>
            <a:r>
              <a:rPr lang="en-US" noProof="0" dirty="0"/>
              <a:t>SP Agenda Subsection Highlight - Highlight the current subsection</a:t>
            </a:r>
          </a:p>
          <a:p>
            <a:pPr lvl="0"/>
            <a:r>
              <a:rPr lang="en-US" noProof="0" dirty="0"/>
              <a:t>Any shapes or images inside the groups will appear on the agenda pages. This notice (SP Agenda Notice) will not appear on the agenda pages.</a:t>
            </a:r>
          </a:p>
          <a:p>
            <a:pPr lvl="0"/>
            <a:r>
              <a:rPr lang="en-US" noProof="0" dirty="0"/>
              <a:t>Valid text placeholders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Section number:</a:t>
            </a:r>
          </a:p>
          <a:p>
            <a:pPr lvl="1"/>
            <a:r>
              <a:rPr lang="en-US" noProof="0" dirty="0"/>
              <a:t>&lt;N&gt; for Arabic number 1, 2, 3</a:t>
            </a:r>
          </a:p>
          <a:p>
            <a:pPr lvl="1"/>
            <a:r>
              <a:rPr lang="en-US" noProof="0" dirty="0"/>
              <a:t>&lt;R&gt; for Roman numeral I, II, III</a:t>
            </a:r>
          </a:p>
          <a:p>
            <a:pPr lvl="1"/>
            <a:r>
              <a:rPr lang="en-US" noProof="0" dirty="0"/>
              <a:t>&lt;RL&gt; for lower-case Roman numeral </a:t>
            </a:r>
            <a:r>
              <a:rPr lang="en-US" noProof="0" dirty="0" err="1"/>
              <a:t>i</a:t>
            </a:r>
            <a:r>
              <a:rPr lang="en-US" noProof="0" dirty="0"/>
              <a:t>, ii, iii</a:t>
            </a:r>
          </a:p>
          <a:p>
            <a:pPr lvl="1"/>
            <a:r>
              <a:rPr lang="en-US" noProof="0" dirty="0"/>
              <a:t>&lt;A&gt; for alphabetic character A, B, C</a:t>
            </a:r>
          </a:p>
          <a:p>
            <a:pPr lvl="1"/>
            <a:r>
              <a:rPr lang="en-US" noProof="0" dirty="0"/>
              <a:t>&lt;AL&gt; for lower-case Alphabetic character</a:t>
            </a:r>
          </a:p>
          <a:p>
            <a:pPr lvl="1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&lt;RESPONSIBLE&gt;</a:t>
            </a:r>
          </a:p>
          <a:p>
            <a:pPr lvl="1"/>
            <a:r>
              <a:rPr lang="en-US" noProof="0" dirty="0"/>
              <a:t>&lt;TIMESLOT&gt;</a:t>
            </a:r>
          </a:p>
          <a:p>
            <a:pPr lvl="1"/>
            <a:r>
              <a:rPr lang="en-US" noProof="0" dirty="0"/>
              <a:t>&lt;DURATION&gt; for duration</a:t>
            </a:r>
          </a:p>
          <a:p>
            <a:pPr lvl="1"/>
            <a:r>
              <a:rPr lang="en-US" noProof="0" dirty="0"/>
              <a:t>&lt;P&gt; for page number</a:t>
            </a:r>
          </a:p>
          <a:p>
            <a:pPr lvl="0"/>
            <a:r>
              <a:rPr lang="en-US" noProof="0" dirty="0"/>
              <a:t>If you want the agenda to be vertically centered on each Agenda slide, rename this layout to: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Vertical</a:t>
            </a:r>
          </a:p>
        </p:txBody>
      </p:sp>
      <p:grpSp>
        <p:nvGrpSpPr>
          <p:cNvPr id="78" name="SP Agenda Subsection" hidden="1">
            <a:extLst>
              <a:ext uri="{FF2B5EF4-FFF2-40B4-BE49-F238E27FC236}">
                <a16:creationId xmlns:a16="http://schemas.microsoft.com/office/drawing/2014/main" id="{3CDEAECC-3C3D-40DC-8048-05157150AD6E}"/>
              </a:ext>
            </a:extLst>
          </p:cNvPr>
          <p:cNvGrpSpPr>
            <a:grpSpLocks/>
          </p:cNvGrpSpPr>
          <p:nvPr userDrawn="1"/>
        </p:nvGrpSpPr>
        <p:grpSpPr>
          <a:xfrm>
            <a:off x="381000" y="4096092"/>
            <a:ext cx="10080000" cy="369332"/>
            <a:chOff x="1797664" y="2085631"/>
            <a:chExt cx="5940745" cy="369332"/>
          </a:xfrm>
        </p:grpSpPr>
        <p:sp>
          <p:nvSpPr>
            <p:cNvPr id="79" name="Textbox">
              <a:extLst>
                <a:ext uri="{FF2B5EF4-FFF2-40B4-BE49-F238E27FC236}">
                  <a16:creationId xmlns:a16="http://schemas.microsoft.com/office/drawing/2014/main" id="{584D4FFB-892A-49C8-973F-893B258E19B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140025" y="2085631"/>
              <a:ext cx="5598384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3600" b="1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80" name="Textbox">
              <a:extLst>
                <a:ext uri="{FF2B5EF4-FFF2-40B4-BE49-F238E27FC236}">
                  <a16:creationId xmlns:a16="http://schemas.microsoft.com/office/drawing/2014/main" id="{BB144044-4B4E-495D-8D8D-9D01BCCA9A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81" name="Textbox">
              <a:extLst>
                <a:ext uri="{FF2B5EF4-FFF2-40B4-BE49-F238E27FC236}">
                  <a16:creationId xmlns:a16="http://schemas.microsoft.com/office/drawing/2014/main" id="{72849E41-8C22-4F28-A058-02BC25DF49B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000" b="1" dirty="0">
                  <a:solidFill>
                    <a:schemeClr val="bg1"/>
                  </a:solidFill>
                </a:rPr>
                <a:t>&lt;P&gt;</a:t>
              </a:r>
            </a:p>
          </p:txBody>
        </p:sp>
        <p:sp>
          <p:nvSpPr>
            <p:cNvPr id="82" name="Textbox">
              <a:extLst>
                <a:ext uri="{FF2B5EF4-FFF2-40B4-BE49-F238E27FC236}">
                  <a16:creationId xmlns:a16="http://schemas.microsoft.com/office/drawing/2014/main" id="{CA1BEB0B-B88B-4782-BF66-3BC90122CA1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b="1" dirty="0">
                  <a:solidFill>
                    <a:schemeClr val="bg1"/>
                  </a:solidFill>
                </a:rPr>
                <a:t>&lt;TIMESLOT&gt;</a:t>
              </a:r>
            </a:p>
          </p:txBody>
        </p:sp>
        <p:sp>
          <p:nvSpPr>
            <p:cNvPr id="83" name="Textbox">
              <a:extLst>
                <a:ext uri="{FF2B5EF4-FFF2-40B4-BE49-F238E27FC236}">
                  <a16:creationId xmlns:a16="http://schemas.microsoft.com/office/drawing/2014/main" id="{2488CE60-C0C7-4375-8E28-316DE55D3DE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b="1" dirty="0">
                  <a:solidFill>
                    <a:schemeClr val="bg1"/>
                  </a:solidFill>
                </a:rPr>
                <a:t>&lt;RESPONSIBLE&gt;</a:t>
              </a:r>
            </a:p>
          </p:txBody>
        </p:sp>
        <p:sp>
          <p:nvSpPr>
            <p:cNvPr id="84" name="Textbox">
              <a:extLst>
                <a:ext uri="{FF2B5EF4-FFF2-40B4-BE49-F238E27FC236}">
                  <a16:creationId xmlns:a16="http://schemas.microsoft.com/office/drawing/2014/main" id="{FDCF7982-797D-46DB-BA8C-F96B93FBBFA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b="1" dirty="0">
                  <a:solidFill>
                    <a:schemeClr val="bg1"/>
                  </a:solidFill>
                </a:rPr>
                <a:t>&lt;DURATION&gt;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42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">
            <a:extLst>
              <a:ext uri="{FF2B5EF4-FFF2-40B4-BE49-F238E27FC236}">
                <a16:creationId xmlns:a16="http://schemas.microsoft.com/office/drawing/2014/main" id="{5837C125-1DBF-4F22-925B-D8481E8BC23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</p:spPr>
        <p:txBody>
          <a:bodyPr rIns="1828800" bIns="90000" anchor="ctr"/>
          <a:lstStyle>
            <a:lvl1pPr marL="0" indent="0" algn="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D8D4E77-E0A3-4D09-ACAE-F1308CF36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2839" y="2743510"/>
            <a:ext cx="5923811" cy="1485280"/>
          </a:xfrm>
        </p:spPr>
        <p:txBody>
          <a:bodyPr lIns="91440" tIns="91440" rIns="91440" bIns="91440" anchor="t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  <a:br>
              <a:rPr lang="en-US" dirty="0"/>
            </a:br>
            <a:r>
              <a:rPr lang="en-US" dirty="0"/>
              <a:t>or big idea statement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809E328-E168-4AEC-AD9B-18A4ACAAA4F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456EB42-66C6-4FC9-8A72-F78974DE848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37847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Edge to Edge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">
            <a:extLst>
              <a:ext uri="{FF2B5EF4-FFF2-40B4-BE49-F238E27FC236}">
                <a16:creationId xmlns:a16="http://schemas.microsoft.com/office/drawing/2014/main" id="{3B62DF6E-A83A-4117-A2ED-B4864BA8330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 rIns="90000" bIns="360000" anchor="b"/>
          <a:lstStyle>
            <a:lvl1pPr marL="0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Picture placeholder</a:t>
            </a:r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1414463" y="685801"/>
            <a:ext cx="9363075" cy="5480050"/>
          </a:xfrm>
        </p:spPr>
        <p:txBody>
          <a:bodyPr lIns="91440" tIns="91440" rIns="91440" bIns="91440" anchor="ctr" anchorCtr="0"/>
          <a:lstStyle>
            <a:lvl1pPr algn="ct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1923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">
            <a:extLst>
              <a:ext uri="{FF2B5EF4-FFF2-40B4-BE49-F238E27FC236}">
                <a16:creationId xmlns:a16="http://schemas.microsoft.com/office/drawing/2014/main" id="{3B62DF6E-A83A-4117-A2ED-B4864BA8330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504950"/>
            <a:ext cx="12192000" cy="3295651"/>
          </a:xfrm>
          <a:solidFill>
            <a:schemeClr val="tx1"/>
          </a:solidFill>
        </p:spPr>
        <p:txBody>
          <a:bodyPr rIns="1828800" bIns="90000" anchor="ctr"/>
          <a:lstStyle>
            <a:lvl1pPr marL="0" indent="0" algn="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Picture placeholder</a:t>
            </a:r>
          </a:p>
        </p:txBody>
      </p:sp>
      <p:sp>
        <p:nvSpPr>
          <p:cNvPr id="11" name="Subtitle"/>
          <p:cNvSpPr>
            <a:spLocks noGrp="1"/>
          </p:cNvSpPr>
          <p:nvPr>
            <p:ph type="body" sz="quarter" idx="14"/>
          </p:nvPr>
        </p:nvSpPr>
        <p:spPr>
          <a:xfrm>
            <a:off x="292100" y="3258636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292101" y="2686713"/>
            <a:ext cx="8522208" cy="499365"/>
          </a:xfrm>
        </p:spPr>
        <p:txBody>
          <a:bodyPr lIns="91440" tIns="91440" rIns="91440" bIns="91440" anchor="b" anchorCtr="0"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C8CDE3DB-5BD1-43F6-94A6-D47A00235D7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EEEF92A3-A948-430A-BA72-93EBB9877D7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"/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699D1C6-DBB0-43D0-BC06-19A6E62C19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CAA7B61-F2C7-43C9-A11F-B48C4ED2EB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721696" y="6129337"/>
            <a:ext cx="7481160" cy="411581"/>
          </a:xfrm>
        </p:spPr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">
            <a:extLst>
              <a:ext uri="{FF2B5EF4-FFF2-40B4-BE49-F238E27FC236}">
                <a16:creationId xmlns:a16="http://schemas.microsoft.com/office/drawing/2014/main" id="{B6844C8B-60DD-4EDB-AF8B-41A6695EFC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2CE5726B-4E9B-428F-B8BF-52038F1B0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B94C82C-D24B-4532-B992-AD884CD16A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6B49B78C-62D9-4CBC-82AE-117CC49AA7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F759ED98-483C-42F4-AA52-F2F638877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05699" indent="-205699" algn="l">
              <a:lnSpc>
                <a:spcPct val="90000"/>
              </a:lnSpc>
              <a:buSzPct val="120000"/>
              <a:buFontTx/>
              <a:buBlip>
                <a:blip r:embed="rId50"/>
              </a:buBlip>
              <a:defRPr sz="2000" kern="1200" cap="all" normalizeH="0" baseline="10000">
                <a:solidFill>
                  <a:schemeClr val="tx1"/>
                </a:solidFill>
                <a:latin typeface="+mn-lt"/>
              </a:defRPr>
            </a:lvl1pPr>
          </a:lstStyle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58400D4D-D383-483A-A797-47C73BC11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</p:spPr>
        <p:txBody>
          <a:bodyPr vert="horz" lIns="90000" tIns="0" rIns="90000" bIns="0" rtlCol="0" anchor="b"/>
          <a:lstStyle>
            <a:lvl1pPr algn="r">
              <a:lnSpc>
                <a:spcPct val="90000"/>
              </a:lnSpc>
              <a:defRPr sz="12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sp>
        <p:nvSpPr>
          <p:cNvPr id="17" name="Element">
            <a:extLst>
              <a:ext uri="{FF2B5EF4-FFF2-40B4-BE49-F238E27FC236}">
                <a16:creationId xmlns:a16="http://schemas.microsoft.com/office/drawing/2014/main" id="{C38F67B8-84E4-471A-83C2-5829945DB925}"/>
              </a:ext>
            </a:extLst>
          </p:cNvPr>
          <p:cNvSpPr>
            <a:spLocks noChangeAspect="1"/>
          </p:cNvSpPr>
          <p:nvPr/>
        </p:nvSpPr>
        <p:spPr>
          <a:xfrm>
            <a:off x="381000" y="6246577"/>
            <a:ext cx="951511" cy="272927"/>
          </a:xfrm>
          <a:custGeom>
            <a:avLst/>
            <a:gdLst>
              <a:gd name="connsiteX0" fmla="*/ 0 w 951511"/>
              <a:gd name="connsiteY0" fmla="*/ 0 h 272927"/>
              <a:gd name="connsiteX1" fmla="*/ 0 w 951511"/>
              <a:gd name="connsiteY1" fmla="*/ 272927 h 272927"/>
              <a:gd name="connsiteX2" fmla="*/ 0 w 951511"/>
              <a:gd name="connsiteY2" fmla="*/ 272927 h 272927"/>
              <a:gd name="connsiteX3" fmla="*/ 951511 w 951511"/>
              <a:gd name="connsiteY3" fmla="*/ 272927 h 272927"/>
              <a:gd name="connsiteX4" fmla="*/ 951511 w 951511"/>
              <a:gd name="connsiteY4" fmla="*/ 0 h 272927"/>
              <a:gd name="connsiteX5" fmla="*/ 0 w 951511"/>
              <a:gd name="connsiteY5" fmla="*/ 0 h 272927"/>
              <a:gd name="connsiteX6" fmla="*/ 891783 w 951511"/>
              <a:gd name="connsiteY6" fmla="*/ 214028 h 272927"/>
              <a:gd name="connsiteX7" fmla="*/ 59729 w 951511"/>
              <a:gd name="connsiteY7" fmla="*/ 214028 h 272927"/>
              <a:gd name="connsiteX8" fmla="*/ 59729 w 951511"/>
              <a:gd name="connsiteY8" fmla="*/ 59729 h 272927"/>
              <a:gd name="connsiteX9" fmla="*/ 892612 w 951511"/>
              <a:gd name="connsiteY9" fmla="*/ 59729 h 272927"/>
              <a:gd name="connsiteX10" fmla="*/ 892612 w 951511"/>
              <a:gd name="connsiteY10" fmla="*/ 214028 h 27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1511" h="272927">
                <a:moveTo>
                  <a:pt x="0" y="0"/>
                </a:moveTo>
                <a:lnTo>
                  <a:pt x="0" y="272927"/>
                </a:lnTo>
                <a:lnTo>
                  <a:pt x="0" y="272927"/>
                </a:lnTo>
                <a:lnTo>
                  <a:pt x="951511" y="272927"/>
                </a:lnTo>
                <a:lnTo>
                  <a:pt x="951511" y="0"/>
                </a:lnTo>
                <a:lnTo>
                  <a:pt x="0" y="0"/>
                </a:lnTo>
                <a:close/>
                <a:moveTo>
                  <a:pt x="891783" y="214028"/>
                </a:moveTo>
                <a:lnTo>
                  <a:pt x="59729" y="214028"/>
                </a:lnTo>
                <a:lnTo>
                  <a:pt x="59729" y="59729"/>
                </a:lnTo>
                <a:lnTo>
                  <a:pt x="892612" y="59729"/>
                </a:lnTo>
                <a:lnTo>
                  <a:pt x="892612" y="214028"/>
                </a:lnTo>
                <a:close/>
              </a:path>
            </a:pathLst>
          </a:custGeom>
          <a:solidFill>
            <a:srgbClr val="01A982"/>
          </a:solidFill>
          <a:ln w="82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285909" y="998682"/>
            <a:ext cx="11498104" cy="4571999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96" r:id="rId2"/>
    <p:sldLayoutId id="2147483695" r:id="rId3"/>
    <p:sldLayoutId id="2147483702" r:id="rId4"/>
    <p:sldLayoutId id="2147483701" r:id="rId5"/>
    <p:sldLayoutId id="2147483705" r:id="rId6"/>
    <p:sldLayoutId id="2147483661" r:id="rId7"/>
    <p:sldLayoutId id="2147483662" r:id="rId8"/>
    <p:sldLayoutId id="2147483663" r:id="rId9"/>
    <p:sldLayoutId id="2147483685" r:id="rId10"/>
    <p:sldLayoutId id="2147483686" r:id="rId11"/>
    <p:sldLayoutId id="2147483666" r:id="rId12"/>
    <p:sldLayoutId id="2147483756" r:id="rId13"/>
    <p:sldLayoutId id="2147483668" r:id="rId14"/>
    <p:sldLayoutId id="2147483669" r:id="rId15"/>
    <p:sldLayoutId id="2147483652" r:id="rId16"/>
    <p:sldLayoutId id="2147483698" r:id="rId17"/>
    <p:sldLayoutId id="2147483755" r:id="rId18"/>
    <p:sldLayoutId id="2147483670" r:id="rId19"/>
    <p:sldLayoutId id="2147483671" r:id="rId20"/>
    <p:sldLayoutId id="2147483699" r:id="rId21"/>
    <p:sldLayoutId id="2147483672" r:id="rId22"/>
    <p:sldLayoutId id="2147483673" r:id="rId23"/>
    <p:sldLayoutId id="2147483654" r:id="rId24"/>
    <p:sldLayoutId id="2147483679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56" r:id="rId33"/>
    <p:sldLayoutId id="2147483657" r:id="rId34"/>
    <p:sldLayoutId id="2147483758" r:id="rId35"/>
    <p:sldLayoutId id="2147483697" r:id="rId36"/>
    <p:sldLayoutId id="2147483676" r:id="rId37"/>
    <p:sldLayoutId id="2147483677" r:id="rId38"/>
    <p:sldLayoutId id="2147483706" r:id="rId39"/>
    <p:sldLayoutId id="2147483707" r:id="rId40"/>
    <p:sldLayoutId id="2147483704" r:id="rId41"/>
    <p:sldLayoutId id="2147483752" r:id="rId42"/>
    <p:sldLayoutId id="2147483753" r:id="rId43"/>
    <p:sldLayoutId id="2147483703" r:id="rId44"/>
    <p:sldLayoutId id="2147483757" r:id="rId45"/>
    <p:sldLayoutId id="2147483700" r:id="rId46"/>
    <p:sldLayoutId id="2147483759" r:id="rId47"/>
    <p:sldLayoutId id="2147483760" r:id="rId4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400"/>
        </a:spcBef>
        <a:buClrTx/>
        <a:buSzPct val="90000"/>
        <a:buFont typeface="" panose="020B0303030202060203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17" userDrawn="1">
          <p15:clr>
            <a:srgbClr val="F26B43"/>
          </p15:clr>
        </p15:guide>
        <p15:guide id="3" pos="240" userDrawn="1">
          <p15:clr>
            <a:srgbClr val="F26B43"/>
          </p15:clr>
        </p15:guide>
        <p15:guide id="4" pos="7423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3884" userDrawn="1">
          <p15:clr>
            <a:srgbClr val="F26B43"/>
          </p15:clr>
        </p15:guide>
        <p15:guide id="7" orient="horz" pos="1440" userDrawn="1">
          <p15:clr>
            <a:srgbClr val="F26B43"/>
          </p15:clr>
        </p15:guide>
        <p15:guide id="8" orient="horz" pos="2880" userDrawn="1">
          <p15:clr>
            <a:srgbClr val="F26B43"/>
          </p15:clr>
        </p15:guide>
        <p15:guide id="9" pos="2568" userDrawn="1">
          <p15:clr>
            <a:srgbClr val="F26B43"/>
          </p15:clr>
        </p15:guide>
        <p15:guide id="10" pos="5112" userDrawn="1">
          <p15:clr>
            <a:srgbClr val="F26B43"/>
          </p15:clr>
        </p15:guide>
        <p15:guide id="11" orient="horz" pos="41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>
            <a:extLst>
              <a:ext uri="{FF2B5EF4-FFF2-40B4-BE49-F238E27FC236}">
                <a16:creationId xmlns:a16="http://schemas.microsoft.com/office/drawing/2014/main" id="{F05E50B2-AB22-4A7A-83F4-EBD2780391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August 6, 2023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940F81D8-5C7D-4F33-A461-CA45B169F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Iain Moncrief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6D650731-F75D-4A00-8A26-A472193D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in The Chapel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22369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D133FAF-811B-408A-B501-743027382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E22BF8A7-E37A-4DA3-B869-04D647B7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1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A blue and black logo&#10;&#10;Description automatically generated">
            <a:extLst>
              <a:ext uri="{FF2B5EF4-FFF2-40B4-BE49-F238E27FC236}">
                <a16:creationId xmlns:a16="http://schemas.microsoft.com/office/drawing/2014/main" id="{16B148EE-FB41-860A-B0E3-42E63FD60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58" y="391852"/>
            <a:ext cx="3148284" cy="1416728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E22BF8A7-E37A-4DA3-B869-04D647B7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6" name="Picture 5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4A2624DE-34B0-BDAD-8968-DF3E58D0A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009" y="2060711"/>
            <a:ext cx="3240253" cy="2073762"/>
          </a:xfrm>
          <a:prstGeom prst="rect">
            <a:avLst/>
          </a:prstGeom>
        </p:spPr>
      </p:pic>
      <p:pic>
        <p:nvPicPr>
          <p:cNvPr id="8" name="Picture 7" descr="A black and grey logo&#10;&#10;Description automatically generated">
            <a:extLst>
              <a:ext uri="{FF2B5EF4-FFF2-40B4-BE49-F238E27FC236}">
                <a16:creationId xmlns:a16="http://schemas.microsoft.com/office/drawing/2014/main" id="{DC064622-A480-5345-450B-1003FF166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6" y="4668709"/>
            <a:ext cx="3659969" cy="1061391"/>
          </a:xfrm>
          <a:prstGeom prst="rect">
            <a:avLst/>
          </a:prstGeom>
        </p:spPr>
      </p:pic>
      <p:pic>
        <p:nvPicPr>
          <p:cNvPr id="10" name="Picture 9" descr="A logo on a black background&#10;&#10;Description automatically generated">
            <a:extLst>
              <a:ext uri="{FF2B5EF4-FFF2-40B4-BE49-F238E27FC236}">
                <a16:creationId xmlns:a16="http://schemas.microsoft.com/office/drawing/2014/main" id="{8EBCB2A9-AB0A-97C7-555F-795BA5817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347" y="4400944"/>
            <a:ext cx="3251200" cy="1625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9C2C42-E818-097E-0911-9BA69C8BF2EA}"/>
              </a:ext>
            </a:extLst>
          </p:cNvPr>
          <p:cNvSpPr txBox="1"/>
          <p:nvPr/>
        </p:nvSpPr>
        <p:spPr>
          <a:xfrm>
            <a:off x="9333947" y="793214"/>
            <a:ext cx="914400" cy="91440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/>
              <a:t>Lightweight tensor and linear algebra library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91C2AE-05CC-678F-6D4F-EBAC7E41F8B3}"/>
              </a:ext>
            </a:extLst>
          </p:cNvPr>
          <p:cNvSpPr txBox="1"/>
          <p:nvPr/>
        </p:nvSpPr>
        <p:spPr>
          <a:xfrm>
            <a:off x="8876747" y="3088302"/>
            <a:ext cx="914400" cy="91440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/>
              <a:t>Extends NumPy to support ML needs </a:t>
            </a:r>
          </a:p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/>
              <a:t>(</a:t>
            </a:r>
            <a:r>
              <a:rPr lang="en-US" dirty="0" err="1"/>
              <a:t>backpropogation</a:t>
            </a:r>
            <a:r>
              <a:rPr lang="en-US" dirty="0"/>
              <a:t>, CUDA implementation)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A3B030-32D3-F555-E444-684ED89FE020}"/>
              </a:ext>
            </a:extLst>
          </p:cNvPr>
          <p:cNvSpPr txBox="1"/>
          <p:nvPr/>
        </p:nvSpPr>
        <p:spPr>
          <a:xfrm>
            <a:off x="9742103" y="4742204"/>
            <a:ext cx="914400" cy="91440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/>
              <a:t>Fully featured ML tools (uses TensorFlow)</a:t>
            </a:r>
          </a:p>
        </p:txBody>
      </p:sp>
    </p:spTree>
    <p:extLst>
      <p:ext uri="{BB962C8B-B14F-4D97-AF65-F5344CB8AC3E}">
        <p14:creationId xmlns:p14="http://schemas.microsoft.com/office/powerpoint/2010/main" val="294489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A logo with blue and green lines&#10;&#10;Description automatically generated">
            <a:extLst>
              <a:ext uri="{FF2B5EF4-FFF2-40B4-BE49-F238E27FC236}">
                <a16:creationId xmlns:a16="http://schemas.microsoft.com/office/drawing/2014/main" id="{8C0CF40C-68A0-6E7B-B006-AB5584DF7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536" y="391852"/>
            <a:ext cx="3479968" cy="2286071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E22BF8A7-E37A-4DA3-B869-04D647B7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D161A-5D19-F3CF-A99A-696F17615989}"/>
              </a:ext>
            </a:extLst>
          </p:cNvPr>
          <p:cNvSpPr txBox="1"/>
          <p:nvPr/>
        </p:nvSpPr>
        <p:spPr>
          <a:xfrm>
            <a:off x="1309255" y="1839191"/>
            <a:ext cx="0" cy="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US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0ED057-2D65-8F22-A88B-8BC803F49D71}"/>
              </a:ext>
            </a:extLst>
          </p:cNvPr>
          <p:cNvSpPr txBox="1"/>
          <p:nvPr/>
        </p:nvSpPr>
        <p:spPr>
          <a:xfrm>
            <a:off x="602673" y="1288473"/>
            <a:ext cx="0" cy="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US" dirty="0" err="1"/>
          </a:p>
        </p:txBody>
      </p:sp>
      <p:sp>
        <p:nvSpPr>
          <p:cNvPr id="7" name="Content Placeholder 21">
            <a:extLst>
              <a:ext uri="{FF2B5EF4-FFF2-40B4-BE49-F238E27FC236}">
                <a16:creationId xmlns:a16="http://schemas.microsoft.com/office/drawing/2014/main" id="{B46668EF-4B5A-46F4-B36B-B37DF7A73966}"/>
              </a:ext>
            </a:extLst>
          </p:cNvPr>
          <p:cNvSpPr txBox="1">
            <a:spLocks/>
          </p:cNvSpPr>
          <p:nvPr/>
        </p:nvSpPr>
        <p:spPr>
          <a:xfrm>
            <a:off x="381599" y="998681"/>
            <a:ext cx="11404800" cy="5097600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0" tIns="91440" rIns="0" bIns="9144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 performance computing</a:t>
            </a:r>
          </a:p>
          <a:p>
            <a:r>
              <a:rPr lang="en-US" dirty="0"/>
              <a:t>Sophisticated array programming</a:t>
            </a:r>
          </a:p>
          <a:p>
            <a:r>
              <a:rPr lang="en-US" dirty="0"/>
              <a:t>Automatically utilize maximal resources</a:t>
            </a:r>
          </a:p>
          <a:p>
            <a:r>
              <a:rPr lang="en-US" dirty="0"/>
              <a:t>Easily program parallel computations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6F0DDE-37BC-35FE-67A3-265A57F9218A}"/>
              </a:ext>
            </a:extLst>
          </p:cNvPr>
          <p:cNvSpPr txBox="1"/>
          <p:nvPr/>
        </p:nvSpPr>
        <p:spPr>
          <a:xfrm>
            <a:off x="1506682" y="2088573"/>
            <a:ext cx="0" cy="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77017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D133FAF-811B-408A-B501-743027382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ML programs in Chapel</a:t>
            </a:r>
          </a:p>
          <a:p>
            <a:r>
              <a:rPr lang="en-US" dirty="0"/>
              <a:t>See what aspects of Chapel make it easier/harder to implement ML programs</a:t>
            </a:r>
          </a:p>
          <a:p>
            <a:r>
              <a:rPr lang="en-US" dirty="0"/>
              <a:t>Performance comparison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E22BF8A7-E37A-4DA3-B869-04D647B7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Project</a:t>
            </a:r>
          </a:p>
        </p:txBody>
      </p:sp>
    </p:spTree>
    <p:extLst>
      <p:ext uri="{BB962C8B-B14F-4D97-AF65-F5344CB8AC3E}">
        <p14:creationId xmlns:p14="http://schemas.microsoft.com/office/powerpoint/2010/main" val="165833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D133FAF-811B-408A-B501-743027382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Tensor Library</a:t>
            </a:r>
          </a:p>
          <a:p>
            <a:pPr lvl="1"/>
            <a:r>
              <a:rPr lang="en-US" dirty="0"/>
              <a:t>Attempts to replicate much of NumPy’s functionality</a:t>
            </a:r>
          </a:p>
          <a:p>
            <a:pPr lvl="1"/>
            <a:r>
              <a:rPr lang="en-US" dirty="0"/>
              <a:t>Arithmetic and linear algebra operations</a:t>
            </a:r>
          </a:p>
          <a:p>
            <a:pPr lvl="1"/>
            <a:r>
              <a:rPr lang="en-US" dirty="0"/>
              <a:t>Supporting helper functions</a:t>
            </a:r>
          </a:p>
          <a:p>
            <a:r>
              <a:rPr lang="en-US" dirty="0"/>
              <a:t>Machine Learning Library</a:t>
            </a:r>
          </a:p>
          <a:p>
            <a:pPr lvl="1"/>
            <a:r>
              <a:rPr lang="en-US" dirty="0"/>
              <a:t>Implements various layer types: Dense, Conv2d, </a:t>
            </a:r>
            <a:r>
              <a:rPr lang="en-US" dirty="0" err="1"/>
              <a:t>MaxPool</a:t>
            </a:r>
            <a:r>
              <a:rPr lang="en-US" dirty="0"/>
              <a:t>, SoftMax, </a:t>
            </a:r>
            <a:r>
              <a:rPr lang="en-US" dirty="0" err="1"/>
              <a:t>ReLU</a:t>
            </a:r>
            <a:r>
              <a:rPr lang="en-US" dirty="0"/>
              <a:t>, </a:t>
            </a:r>
            <a:r>
              <a:rPr lang="en-US" dirty="0" err="1"/>
              <a:t>TanH</a:t>
            </a:r>
            <a:r>
              <a:rPr lang="en-US" dirty="0"/>
              <a:t>, Sigmoid, Flatten, …</a:t>
            </a:r>
          </a:p>
          <a:p>
            <a:pPr lvl="1"/>
            <a:r>
              <a:rPr lang="en-US" dirty="0"/>
              <a:t>Offers similar user interface as </a:t>
            </a:r>
            <a:r>
              <a:rPr lang="en-US" dirty="0" err="1"/>
              <a:t>PyTorch</a:t>
            </a:r>
            <a:r>
              <a:rPr lang="en-US" dirty="0"/>
              <a:t> or </a:t>
            </a:r>
            <a:r>
              <a:rPr lang="en-US" dirty="0" err="1"/>
              <a:t>Keras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E22BF8A7-E37A-4DA3-B869-04D647B7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Chapel ML Implementation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42ADB3-3050-7E98-80D5-4C32B78A113C}"/>
              </a:ext>
            </a:extLst>
          </p:cNvPr>
          <p:cNvSpPr txBox="1"/>
          <p:nvPr/>
        </p:nvSpPr>
        <p:spPr>
          <a:xfrm>
            <a:off x="1880754" y="4377575"/>
            <a:ext cx="2524991" cy="91440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model 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Sequential(</a:t>
            </a:r>
          </a:p>
          <a:p>
            <a:pPr lvl="1"/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Dense(</a:t>
            </a:r>
            <a:r>
              <a:rPr lang="en-US" b="0" dirty="0">
                <a:solidFill>
                  <a:srgbClr val="005CC5"/>
                </a:solidFill>
                <a:effectLst/>
                <a:latin typeface="SFMono-Regular" panose="020B0009000002000000" pitchFamily="49" charset="0"/>
              </a:rPr>
              <a:t>4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),</a:t>
            </a:r>
          </a:p>
          <a:p>
            <a:pPr lvl="1"/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Sigmoid(),</a:t>
            </a:r>
          </a:p>
          <a:p>
            <a:pPr lvl="1"/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Dense(</a:t>
            </a:r>
            <a:r>
              <a:rPr lang="en-US" b="0" dirty="0">
                <a:solidFill>
                  <a:srgbClr val="005CC5"/>
                </a:solidFill>
                <a:effectLst/>
                <a:latin typeface="SFMono-Regular" panose="020B0009000002000000" pitchFamily="49" charset="0"/>
              </a:rPr>
              <a:t>3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),</a:t>
            </a:r>
          </a:p>
          <a:p>
            <a:pPr lvl="1"/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Sigmoid(),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)</a:t>
            </a:r>
          </a:p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US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6547-B81C-F08E-8384-6B72C5907A21}"/>
              </a:ext>
            </a:extLst>
          </p:cNvPr>
          <p:cNvSpPr txBox="1"/>
          <p:nvPr/>
        </p:nvSpPr>
        <p:spPr>
          <a:xfrm>
            <a:off x="6670963" y="4377575"/>
            <a:ext cx="3148445" cy="91440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var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model 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new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Sequential(</a:t>
            </a:r>
          </a:p>
          <a:p>
            <a:pPr lvl="1"/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new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Dense(</a:t>
            </a:r>
            <a:r>
              <a:rPr lang="en-US" b="0" dirty="0">
                <a:solidFill>
                  <a:srgbClr val="005CC5"/>
                </a:solidFill>
                <a:effectLst/>
                <a:latin typeface="SFMono-Regular" panose="020B0009000002000000" pitchFamily="49" charset="0"/>
              </a:rPr>
              <a:t>4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),</a:t>
            </a:r>
          </a:p>
          <a:p>
            <a:pPr lvl="1"/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new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Sigmoid(),</a:t>
            </a:r>
          </a:p>
          <a:p>
            <a:pPr lvl="1"/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new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Dense(</a:t>
            </a:r>
            <a:r>
              <a:rPr lang="en-US" b="0" dirty="0">
                <a:solidFill>
                  <a:srgbClr val="005CC5"/>
                </a:solidFill>
                <a:effectLst/>
                <a:latin typeface="SFMono-Regular" panose="020B0009000002000000" pitchFamily="49" charset="0"/>
              </a:rPr>
              <a:t>3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),</a:t>
            </a:r>
          </a:p>
          <a:p>
            <a:pPr lvl="1"/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new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Sigmoid()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);</a:t>
            </a:r>
          </a:p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US" dirty="0" err="1"/>
          </a:p>
        </p:txBody>
      </p:sp>
      <p:pic>
        <p:nvPicPr>
          <p:cNvPr id="5" name="Picture 4" descr="A logo with blue and green lines&#10;&#10;Description automatically generated">
            <a:extLst>
              <a:ext uri="{FF2B5EF4-FFF2-40B4-BE49-F238E27FC236}">
                <a16:creationId xmlns:a16="http://schemas.microsoft.com/office/drawing/2014/main" id="{287F2F70-0EDB-286B-6B8E-9066860F6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030" y="5678376"/>
            <a:ext cx="1272309" cy="835809"/>
          </a:xfrm>
          <a:prstGeom prst="rect">
            <a:avLst/>
          </a:prstGeom>
        </p:spPr>
      </p:pic>
      <p:pic>
        <p:nvPicPr>
          <p:cNvPr id="7" name="Picture 6" descr="A logo on a black background&#10;&#10;Description automatically generated">
            <a:extLst>
              <a:ext uri="{FF2B5EF4-FFF2-40B4-BE49-F238E27FC236}">
                <a16:creationId xmlns:a16="http://schemas.microsoft.com/office/drawing/2014/main" id="{822C3DDB-8488-FDE4-FDCC-923BF4DBA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54" y="5603125"/>
            <a:ext cx="1726045" cy="86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7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E22BF8A7-E37A-4DA3-B869-04D647B7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Comparison (Simple Classification)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7C75969-11E2-042E-E9BE-A5E19A09A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4445" y="2205465"/>
            <a:ext cx="8465763" cy="4652535"/>
          </a:xfrm>
          <a:prstGeom prst="rect">
            <a:avLst/>
          </a:prstGeom>
        </p:spPr>
      </p:pic>
      <p:pic>
        <p:nvPicPr>
          <p:cNvPr id="7" name="Picture 6" descr="A graph of dataset size&#10;&#10;Description automatically generated">
            <a:extLst>
              <a:ext uri="{FF2B5EF4-FFF2-40B4-BE49-F238E27FC236}">
                <a16:creationId xmlns:a16="http://schemas.microsoft.com/office/drawing/2014/main" id="{0668BE0C-125B-5DCC-A63E-64F9D0A62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8" y="1342395"/>
            <a:ext cx="6028702" cy="45579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EEAD66-AF11-4349-65FE-30339FEF83F3}"/>
              </a:ext>
            </a:extLst>
          </p:cNvPr>
          <p:cNvSpPr txBox="1"/>
          <p:nvPr/>
        </p:nvSpPr>
        <p:spPr>
          <a:xfrm>
            <a:off x="6096000" y="3621361"/>
            <a:ext cx="3515399" cy="91440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/>
              <a:t>Input: N samples from [0,2] x [0,2]</a:t>
            </a:r>
          </a:p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/>
              <a:t>Output: 3 different categories</a:t>
            </a:r>
          </a:p>
        </p:txBody>
      </p:sp>
      <p:pic>
        <p:nvPicPr>
          <p:cNvPr id="10" name="Picture 9" descr="A graph of a circle with red dots&#10;&#10;Description automatically generated">
            <a:extLst>
              <a:ext uri="{FF2B5EF4-FFF2-40B4-BE49-F238E27FC236}">
                <a16:creationId xmlns:a16="http://schemas.microsoft.com/office/drawing/2014/main" id="{B01572A9-D761-FB8E-A112-8236C52A10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890" y="391852"/>
            <a:ext cx="3204938" cy="317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9B7F27-4962-1431-2D9E-6170FC70E9F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Confidential | Authorized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79C00B-CC6B-CEC7-334C-C72E3D6BC58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7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F2E336-FE05-332C-7E5A-C2A9157A6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5249" y="1031875"/>
            <a:ext cx="9431535" cy="5097462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C88ECA4-435C-20CB-DB63-2572F7AE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Utilizing Chapel’s Parallelism Constructs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36B48FE-33E0-7335-568C-775649F680BB}"/>
              </a:ext>
            </a:extLst>
          </p:cNvPr>
          <p:cNvSpPr/>
          <p:nvPr/>
        </p:nvSpPr>
        <p:spPr bwMode="ltGray">
          <a:xfrm>
            <a:off x="3157728" y="793214"/>
            <a:ext cx="2121408" cy="5508597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FEFBF13-27B1-4640-4CD0-D83F93FA4F39}"/>
              </a:ext>
            </a:extLst>
          </p:cNvPr>
          <p:cNvSpPr/>
          <p:nvPr/>
        </p:nvSpPr>
        <p:spPr bwMode="ltGray">
          <a:xfrm>
            <a:off x="5443728" y="826530"/>
            <a:ext cx="2298192" cy="5508597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A9CD804-9D1B-303C-7ACD-DD867AEA39FF}"/>
              </a:ext>
            </a:extLst>
          </p:cNvPr>
          <p:cNvSpPr/>
          <p:nvPr/>
        </p:nvSpPr>
        <p:spPr bwMode="ltGray">
          <a:xfrm>
            <a:off x="7522464" y="826307"/>
            <a:ext cx="1511808" cy="5508597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4DE318B-7BB3-996B-C373-29B048A2F076}"/>
              </a:ext>
            </a:extLst>
          </p:cNvPr>
          <p:cNvSpPr/>
          <p:nvPr/>
        </p:nvSpPr>
        <p:spPr bwMode="ltGray">
          <a:xfrm>
            <a:off x="8904664" y="859400"/>
            <a:ext cx="1602120" cy="5508597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70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CE18448-2D47-CACD-7EBF-5E2A512A2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465" t="18812" r="12081" b="14735"/>
          <a:stretch/>
        </p:blipFill>
        <p:spPr>
          <a:xfrm>
            <a:off x="6463146" y="1205346"/>
            <a:ext cx="5143500" cy="3387436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E22BF8A7-E37A-4DA3-B869-04D647B7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Comparison (MNIST Classification)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C6F66A9-D9A7-5858-2777-60A4180E344C}"/>
              </a:ext>
            </a:extLst>
          </p:cNvPr>
          <p:cNvGrpSpPr/>
          <p:nvPr/>
        </p:nvGrpSpPr>
        <p:grpSpPr>
          <a:xfrm>
            <a:off x="4611865" y="793214"/>
            <a:ext cx="2968270" cy="1835686"/>
            <a:chOff x="3629207" y="823412"/>
            <a:chExt cx="2968270" cy="183568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FCC4B76-CC7C-4721-7CFD-7ECD26C49F3F}"/>
                </a:ext>
              </a:extLst>
            </p:cNvPr>
            <p:cNvGrpSpPr/>
            <p:nvPr/>
          </p:nvGrpSpPr>
          <p:grpSpPr>
            <a:xfrm>
              <a:off x="3629207" y="823412"/>
              <a:ext cx="2968270" cy="891088"/>
              <a:chOff x="3629207" y="823412"/>
              <a:chExt cx="2968270" cy="891088"/>
            </a:xfrm>
          </p:grpSpPr>
          <p:pic>
            <p:nvPicPr>
              <p:cNvPr id="4" name="Picture 3" descr="A white letter l on a black background&#10;&#10;Description automatically generated">
                <a:extLst>
                  <a:ext uri="{FF2B5EF4-FFF2-40B4-BE49-F238E27FC236}">
                    <a16:creationId xmlns:a16="http://schemas.microsoft.com/office/drawing/2014/main" id="{661FFF21-BAEF-833D-4E53-1EE9188316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8855" y="823414"/>
                <a:ext cx="868622" cy="891086"/>
              </a:xfrm>
              <a:prstGeom prst="rect">
                <a:avLst/>
              </a:prstGeom>
            </p:spPr>
          </p:pic>
          <p:pic>
            <p:nvPicPr>
              <p:cNvPr id="5" name="Picture 4" descr="A white lightning bolt on a black background&#10;&#10;Description automatically generated">
                <a:extLst>
                  <a:ext uri="{FF2B5EF4-FFF2-40B4-BE49-F238E27FC236}">
                    <a16:creationId xmlns:a16="http://schemas.microsoft.com/office/drawing/2014/main" id="{4393870F-B755-0A5E-AE0E-03F1B32584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63258" y="823412"/>
                <a:ext cx="898452" cy="891088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586C1B-6A99-8611-EC71-941358927AD1}"/>
                  </a:ext>
                </a:extLst>
              </p:cNvPr>
              <p:cNvSpPr txBox="1"/>
              <p:nvPr/>
            </p:nvSpPr>
            <p:spPr>
              <a:xfrm>
                <a:off x="3629207" y="1184564"/>
                <a:ext cx="566667" cy="401362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none" lIns="90000" tIns="90000" rIns="90000" bIns="90000" rtlCol="0" anchor="ctr" anchorCtr="0">
                <a:noAutofit/>
              </a:bodyPr>
              <a:lstStyle/>
              <a:p>
                <a:pPr marL="0" indent="0" algn="ctr">
                  <a:lnSpc>
                    <a:spcPct val="90000"/>
                  </a:lnSpc>
                  <a:spcBef>
                    <a:spcPts val="400"/>
                  </a:spcBef>
                  <a:buFont typeface="MetricHPE" panose="020B0503030202060203" pitchFamily="34" charset="0"/>
                  <a:buNone/>
                </a:pPr>
                <a:r>
                  <a:rPr lang="en-US" dirty="0"/>
                  <a:t>Input: 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1B5ECE-8692-A1D4-E998-7E42038B11D9}"/>
                </a:ext>
              </a:extLst>
            </p:cNvPr>
            <p:cNvSpPr txBox="1"/>
            <p:nvPr/>
          </p:nvSpPr>
          <p:spPr>
            <a:xfrm>
              <a:off x="3962079" y="1744698"/>
              <a:ext cx="914400" cy="91440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lIns="90000" tIns="90000" rIns="90000" bIns="90000" rtlCol="0" anchor="ctr" anchorCtr="0">
              <a:noAutofit/>
            </a:bodyPr>
            <a:lstStyle/>
            <a:p>
              <a:pPr marL="0" indent="0" algn="ctr">
                <a:lnSpc>
                  <a:spcPct val="90000"/>
                </a:lnSpc>
                <a:spcBef>
                  <a:spcPts val="400"/>
                </a:spcBef>
                <a:buFont typeface="MetricHPE" panose="020B0503030202060203" pitchFamily="34" charset="0"/>
                <a:buNone/>
              </a:pPr>
              <a:r>
                <a:rPr lang="en-US" dirty="0"/>
                <a:t>Output: 0,1,2,3,…,9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311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D133FAF-811B-408A-B501-743027382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E22BF8A7-E37A-4DA3-B869-04D647B7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6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 Standard 16x9 White Template">
  <a:themeElements>
    <a:clrScheme name="HPE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00000"/>
      </a:hlink>
      <a:folHlink>
        <a:srgbClr val="000000"/>
      </a:folHlink>
    </a:clrScheme>
    <a:fontScheme name="MetricHPE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noFill/>
        <a:ln w="57150">
          <a:solidFill>
            <a:schemeClr val="accent1"/>
          </a:solidFill>
        </a:ln>
      </a:spPr>
      <a:bodyPr tIns="91440" bIns="91440"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57150">
          <a:noFill/>
          <a:miter lim="800000"/>
        </a:ln>
      </a:spPr>
      <a:bodyPr wrap="square" lIns="90000" tIns="90000" rIns="90000" bIns="90000" rtlCol="0" anchor="ctr" anchorCtr="0">
        <a:noAutofit/>
      </a:bodyPr>
      <a:lstStyle>
        <a:defPPr marL="0" indent="0" algn="ctr">
          <a:lnSpc>
            <a:spcPct val="90000"/>
          </a:lnSpc>
          <a:spcBef>
            <a:spcPts val="400"/>
          </a:spcBef>
          <a:buFont typeface="MetricHPE" panose="020B0503030202060203" pitchFamily="34" charset="0"/>
          <a:buNone/>
          <a:defRPr dirty="0" err="1" smtClean="0"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Presentation2" id="{19C76C60-8234-714F-AECB-3EAB8E3CC61D}" vid="{CEC5D18F-7FCB-4F41-878C-4BFF62E5F1FD}"/>
    </a:ext>
  </a:extLst>
</a:theme>
</file>

<file path=ppt/theme/theme2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HPE Standard 16x9 White Template</Template>
  <TotalTime>160</TotalTime>
  <Words>216</Words>
  <Application>Microsoft Macintosh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MetricHPE Black</vt:lpstr>
      <vt:lpstr>Arial</vt:lpstr>
      <vt:lpstr>SFMono-Regular</vt:lpstr>
      <vt:lpstr>MetricHPE</vt:lpstr>
      <vt:lpstr>HPE Standard 16x9 White Template</vt:lpstr>
      <vt:lpstr>Machine Learning in The Chapel Programming Language</vt:lpstr>
      <vt:lpstr>Background</vt:lpstr>
      <vt:lpstr>Chapel</vt:lpstr>
      <vt:lpstr>My Project</vt:lpstr>
      <vt:lpstr>My Chapel ML Implementation</vt:lpstr>
      <vt:lpstr>Speed Comparison (Simple Classification)</vt:lpstr>
      <vt:lpstr>Utilizing Chapel’s Parallelism Constructs</vt:lpstr>
      <vt:lpstr>Speed Comparison (MNIST Classification)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sample title slide</dc:title>
  <dc:creator>Moncrief, Iain</dc:creator>
  <cp:lastModifiedBy>Moncrief, Iain</cp:lastModifiedBy>
  <cp:revision>9</cp:revision>
  <dcterms:created xsi:type="dcterms:W3CDTF">2023-09-05T07:38:52Z</dcterms:created>
  <dcterms:modified xsi:type="dcterms:W3CDTF">2023-09-05T10:18:58Z</dcterms:modified>
</cp:coreProperties>
</file>