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handoutMasterIdLst>
    <p:handoutMasterId r:id="rId22"/>
  </p:handoutMasterIdLst>
  <p:sldIdLst>
    <p:sldId id="267" r:id="rId2"/>
    <p:sldId id="276" r:id="rId3"/>
    <p:sldId id="278" r:id="rId4"/>
    <p:sldId id="279" r:id="rId5"/>
    <p:sldId id="280" r:id="rId6"/>
    <p:sldId id="281" r:id="rId7"/>
    <p:sldId id="277" r:id="rId8"/>
    <p:sldId id="282" r:id="rId9"/>
    <p:sldId id="283" r:id="rId10"/>
    <p:sldId id="284" r:id="rId11"/>
    <p:sldId id="268" r:id="rId12"/>
    <p:sldId id="272" r:id="rId13"/>
    <p:sldId id="269" r:id="rId14"/>
    <p:sldId id="275" r:id="rId15"/>
    <p:sldId id="273" r:id="rId16"/>
    <p:sldId id="263" r:id="rId17"/>
    <p:sldId id="264" r:id="rId18"/>
    <p:sldId id="265" r:id="rId19"/>
    <p:sldId id="266" r:id="rId20"/>
  </p:sldIdLst>
  <p:sldSz cx="12192000" cy="6858000"/>
  <p:notesSz cx="6858000" cy="9144000"/>
  <p:embeddedFontLst>
    <p:embeddedFont>
      <p:font typeface="MetricHPE" panose="020B0503030202060203" pitchFamily="34" charset="77"/>
      <p:regular r:id="rId23"/>
      <p:bold r:id="rId24"/>
      <p:italic r:id="rId25"/>
      <p:boldItalic r:id="rId26"/>
    </p:embeddedFont>
    <p:embeddedFont>
      <p:font typeface="MetricHPE Black" panose="020B0803030202060203" pitchFamily="34" charset="77"/>
      <p:bold r:id="rId27"/>
      <p:italic r:id="rId28"/>
      <p:boldItalic r:id="rId29"/>
    </p:embeddedFont>
    <p:embeddedFont>
      <p:font typeface="SFMono-Regular" panose="020B0009000002000000" pitchFamily="49" charset="0"/>
      <p:regular r:id="rId30"/>
    </p:embeddedFont>
  </p:embeddedFontLst>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D5CB86C4-1AD9-4D56-A689-AEC7780B6B9A}">
          <p14:sldIdLst>
            <p14:sldId id="267"/>
            <p14:sldId id="276"/>
            <p14:sldId id="278"/>
            <p14:sldId id="279"/>
            <p14:sldId id="280"/>
            <p14:sldId id="281"/>
            <p14:sldId id="277"/>
            <p14:sldId id="282"/>
            <p14:sldId id="283"/>
            <p14:sldId id="284"/>
            <p14:sldId id="268"/>
          </p14:sldIdLst>
        </p14:section>
        <p14:section name="Resources" id="{DC398CB1-460E-46AC-9B81-3D854D885AE1}">
          <p14:sldIdLst>
            <p14:sldId id="272"/>
            <p14:sldId id="269"/>
            <p14:sldId id="275"/>
          </p14:sldIdLst>
        </p14:section>
        <p14:section name="Legal Guidelines" id="{2DC185DB-DE00-4D13-B073-E8BFB8595DA4}">
          <p14:sldIdLst>
            <p14:sldId id="273"/>
            <p14:sldId id="263"/>
            <p14:sldId id="264"/>
            <p14:sldId id="265"/>
            <p14:sldId id="266"/>
          </p14:sldIdLst>
        </p14:section>
      </p14:sectionLst>
    </p:ext>
    <p:ext uri="{EFAFB233-063F-42B5-8137-9DF3F51BA10A}">
      <p15:sldGuideLst xmlns:p15="http://schemas.microsoft.com/office/powerpoint/2012/main">
        <p15:guide id="1" orient="horz" pos="2183" userDrawn="1">
          <p15:clr>
            <a:srgbClr val="A4A3A4"/>
          </p15:clr>
        </p15:guide>
        <p15:guide id="4" orient="horz" pos="3840" userDrawn="1">
          <p15:clr>
            <a:srgbClr val="A4A3A4"/>
          </p15:clr>
        </p15:guide>
        <p15:guide id="5" pos="3864" userDrawn="1">
          <p15:clr>
            <a:srgbClr val="A4A3A4"/>
          </p15:clr>
        </p15:guide>
        <p15:guide id="7" pos="7287" userDrawn="1">
          <p15:clr>
            <a:srgbClr val="A4A3A4"/>
          </p15:clr>
        </p15:guide>
        <p15:guide id="8" orient="horz" pos="958" userDrawn="1">
          <p15:clr>
            <a:srgbClr val="A4A3A4"/>
          </p15:clr>
        </p15:guide>
        <p15:guide id="9" orient="horz" pos="10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Se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top>
            <a:lnRef idx="1">
              <a:schemeClr val="dk1"/>
            </a:lnRef>
          </a:top>
          <a:bottom>
            <a:lnRef idx="1">
              <a:schemeClr val="dk1"/>
            </a:lnRef>
          </a:bottom>
        </a:tcBdr>
      </a:tcStyle>
    </a:band1H>
    <a:band1V>
      <a:tcStyle>
        <a:tcBdr>
          <a:left>
            <a:lnRef idx="1">
              <a:schemeClr val="dk1"/>
            </a:lnRef>
          </a:left>
          <a:right>
            <a:lnRef idx="1">
              <a:schemeClr val="dk1"/>
            </a:lnRef>
          </a:right>
        </a:tcBdr>
      </a:tcStyle>
    </a:band1V>
    <a:band2V>
      <a:tcStyle>
        <a:tcBdr>
          <a:left>
            <a:lnRef idx="1">
              <a:schemeClr val="dk1"/>
            </a:lnRef>
          </a:left>
          <a:right>
            <a:lnRef idx="1">
              <a:schemeClr val="dk1"/>
            </a:lnRef>
          </a:right>
        </a:tcBdr>
      </a:tcStyle>
    </a:band2V>
    <a:lastCol>
      <a:tcTxStyle b="on"/>
      <a:tcStyle>
        <a:tcBdr/>
      </a:tcStyle>
    </a:lastCol>
    <a:firstCol>
      <a:tcTxStyle b="on"/>
      <a:tcStyle>
        <a:tcBdr/>
      </a:tcStyle>
    </a:firstCol>
    <a:lastRow>
      <a:tcTxStyle b="on"/>
      <a:tcStyle>
        <a:tcBdr>
          <a:top>
            <a:ln w="50800" cmpd="dbl">
              <a:solidFill>
                <a:schemeClr val="dk1"/>
              </a:solidFill>
            </a:ln>
          </a:top>
        </a:tcBdr>
      </a:tcStyle>
    </a:lastRow>
    <a:firstRow>
      <a:tcTxStyle b="on">
        <a:fontRef idx="minor">
          <a:scrgbClr r="0" g="0" b="0"/>
        </a:fontRef>
        <a:schemeClr val="lt1"/>
      </a:tcTxStyle>
      <a:tcStyle>
        <a:tcBdr/>
        <a:fillRef idx="1">
          <a:schemeClr val="dk1">
            <a:tint val="80000"/>
          </a:schemeClr>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36" autoAdjust="0"/>
    <p:restoredTop sz="96327" autoAdjust="0"/>
  </p:normalViewPr>
  <p:slideViewPr>
    <p:cSldViewPr snapToGrid="0">
      <p:cViewPr varScale="1">
        <p:scale>
          <a:sx n="91" d="100"/>
          <a:sy n="91" d="100"/>
        </p:scale>
        <p:origin x="224" y="1488"/>
      </p:cViewPr>
      <p:guideLst>
        <p:guide orient="horz" pos="2183"/>
        <p:guide orient="horz" pos="3840"/>
        <p:guide pos="3864"/>
        <p:guide pos="7287"/>
        <p:guide orient="horz" pos="958"/>
        <p:guide orient="horz" pos="1049"/>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Grid="0">
      <p:cViewPr varScale="1">
        <p:scale>
          <a:sx n="87" d="100"/>
          <a:sy n="87"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latin typeface="MetricHPE" panose="020B0503030202060203" pitchFamily="34" charset="-18"/>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latin typeface="MetricHPE" panose="020B0503030202060203" pitchFamily="34" charset="-18"/>
              </a:rPr>
              <a:t>9/4/23</a:t>
            </a:fld>
            <a:endParaRPr dirty="0">
              <a:latin typeface="MetricHPE" panose="020B0503030202060203" pitchFamily="34" charset="-18"/>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latin typeface="MetricHPE" panose="020B0503030202060203" pitchFamily="34" charset="-18"/>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latin typeface="MetricHPE" panose="020B0503030202060203" pitchFamily="34" charset="-18"/>
              </a:rPr>
              <a:t>‹#›</a:t>
            </a:fld>
            <a:endParaRPr dirty="0">
              <a:latin typeface="MetricHPE" panose="020B0503030202060203" pitchFamily="34" charset="-18"/>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atin typeface="MetricHPE" panose="020B0503030202060203" pitchFamily="34" charset="-18"/>
              </a:defRPr>
            </a:lvl1pPr>
          </a:lstStyle>
          <a:p>
            <a:endParaRPr lang="en-US"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atin typeface="MetricHPE" panose="020B0503030202060203" pitchFamily="34" charset="-18"/>
              </a:defRPr>
            </a:lvl1pPr>
          </a:lstStyle>
          <a:p>
            <a:fld id="{5BFEAE42-E3FE-4405-B7FC-4425D05B92A0}" type="slidenum">
              <a:rPr lang="en-US" smtClean="0"/>
              <a:pPr/>
              <a:t>‹#›</a:t>
            </a:fld>
            <a:endParaRPr lang="en-US" dirty="0"/>
          </a:p>
        </p:txBody>
      </p:sp>
      <p:sp>
        <p:nvSpPr>
          <p:cNvPr id="3" name="Header Placeholder 2">
            <a:extLst>
              <a:ext uri="{FF2B5EF4-FFF2-40B4-BE49-F238E27FC236}">
                <a16:creationId xmlns:a16="http://schemas.microsoft.com/office/drawing/2014/main" id="{1ABBFA18-F005-4413-AD3D-C41E73AAEA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 panose="020B0303030202060203" pitchFamily="34" charset="0"/>
      <a:buChar char=" "/>
      <a:defRPr sz="1100" kern="1200">
        <a:solidFill>
          <a:schemeClr val="tx1"/>
        </a:solidFill>
        <a:latin typeface="MetricHPE" panose="020B0503030202060203" pitchFamily="34" charset="-18"/>
        <a:ea typeface="+mn-ea"/>
        <a:cs typeface="+mn-cs"/>
      </a:defRPr>
    </a:lvl1pPr>
    <a:lvl2pPr marL="228600" indent="-137160" algn="l" defTabSz="914400" rtl="0" eaLnBrk="1" latinLnBrk="0" hangingPunct="1">
      <a:spcBef>
        <a:spcPts val="600"/>
      </a:spcBef>
      <a:buFont typeface="" panose="020B0303030202060203" pitchFamily="34" charset="0"/>
      <a:buChar char="–"/>
      <a:defRPr sz="1050" kern="1200">
        <a:solidFill>
          <a:schemeClr val="tx1"/>
        </a:solidFill>
        <a:latin typeface="MetricHPE" panose="020B0503030202060203" pitchFamily="34" charset="-18"/>
        <a:ea typeface="+mn-ea"/>
        <a:cs typeface="+mn-cs"/>
      </a:defRPr>
    </a:lvl2pPr>
    <a:lvl3pPr marL="365760" indent="-109728" algn="l" defTabSz="914400" rtl="0" eaLnBrk="1" latinLnBrk="0" hangingPunct="1">
      <a:spcBef>
        <a:spcPts val="600"/>
      </a:spcBef>
      <a:buFont typeface="" panose="020B0303030202060203" pitchFamily="34" charset="0"/>
      <a:buChar char="–"/>
      <a:defRPr sz="1000" kern="1200">
        <a:solidFill>
          <a:schemeClr val="tx1"/>
        </a:solidFill>
        <a:latin typeface="MetricHPE" panose="020B0503030202060203" pitchFamily="34" charset="-18"/>
        <a:ea typeface="+mn-ea"/>
        <a:cs typeface="+mn-cs"/>
      </a:defRPr>
    </a:lvl3pPr>
    <a:lvl4pPr marL="548640" indent="-109728" algn="l" defTabSz="914400" rtl="0" eaLnBrk="1" latinLnBrk="0" hangingPunct="1">
      <a:spcBef>
        <a:spcPts val="600"/>
      </a:spcBef>
      <a:buFont typeface="" panose="020B0303030202060203" pitchFamily="34" charset="0"/>
      <a:buChar char="–"/>
      <a:defRPr sz="900" kern="1200">
        <a:solidFill>
          <a:schemeClr val="tx1"/>
        </a:solidFill>
        <a:latin typeface="MetricHPE" panose="020B0503030202060203" pitchFamily="34" charset="-18"/>
        <a:ea typeface="+mn-ea"/>
        <a:cs typeface="+mn-cs"/>
      </a:defRPr>
    </a:lvl4pPr>
    <a:lvl5pPr marL="731520" indent="-109728" algn="l" defTabSz="914400" rtl="0" eaLnBrk="1" latinLnBrk="0" hangingPunct="1">
      <a:spcBef>
        <a:spcPts val="600"/>
      </a:spcBef>
      <a:buFont typeface="" panose="020B0303030202060203" pitchFamily="34" charset="0"/>
      <a:buChar char="–"/>
      <a:defRPr sz="800" kern="1200">
        <a:solidFill>
          <a:schemeClr val="tx1"/>
        </a:solidFill>
        <a:latin typeface="MetricHPE" panose="020B0503030202060203" pitchFamily="34" charset="-1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Date"/>
          <p:cNvSpPr>
            <a:spLocks noGrp="1"/>
          </p:cNvSpPr>
          <p:nvPr>
            <p:ph type="body" sz="quarter" idx="13" hasCustomPrompt="1"/>
          </p:nvPr>
        </p:nvSpPr>
        <p:spPr>
          <a:xfrm>
            <a:off x="290747" y="4577983"/>
            <a:ext cx="5489578" cy="339214"/>
          </a:xfrm>
        </p:spPr>
        <p:txBody>
          <a:bodyPr lIns="91440" tIns="91440" rIns="91440" bIns="91440">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p:ph type="subTitle" idx="1" hasCustomPrompt="1"/>
          </p:nvPr>
        </p:nvSpPr>
        <p:spPr>
          <a:xfrm>
            <a:off x="290747" y="4133088"/>
            <a:ext cx="8229600" cy="438912"/>
          </a:xfrm>
        </p:spPr>
        <p:txBody>
          <a:bodyPr lIns="91440" tIns="91440" rIns="91440" bIns="91440">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lIns="91440" tIns="91440" rIns="91440" bIns="91440" anchor="b"/>
          <a:lstStyle>
            <a:lvl1pPr>
              <a:lnSpc>
                <a:spcPct val="80000"/>
              </a:lnSpc>
              <a:defRPr sz="4400">
                <a:solidFill>
                  <a:schemeClr val="tx1"/>
                </a:solidFill>
              </a:defRPr>
            </a:lvl1pPr>
          </a:lstStyle>
          <a:p>
            <a:r>
              <a:rPr lang="en-US" dirty="0"/>
              <a:t>Click to edit</a:t>
            </a:r>
            <a:br>
              <a:rPr lang="en-US" dirty="0"/>
            </a:br>
            <a:r>
              <a:rPr lang="en-US" dirty="0"/>
              <a:t>master title style</a:t>
            </a:r>
          </a:p>
        </p:txBody>
      </p:sp>
      <p:sp>
        <p:nvSpPr>
          <p:cNvPr id="2" name="Footer Placeholder">
            <a:extLst>
              <a:ext uri="{FF2B5EF4-FFF2-40B4-BE49-F238E27FC236}">
                <a16:creationId xmlns:a16="http://schemas.microsoft.com/office/drawing/2014/main" id="{087376D2-6A59-4BA9-8EA0-2ACD180817BE}"/>
              </a:ext>
            </a:extLst>
          </p:cNvP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3" name="Logo">
            <a:extLst>
              <a:ext uri="{FF2B5EF4-FFF2-40B4-BE49-F238E27FC236}">
                <a16:creationId xmlns:a16="http://schemas.microsoft.com/office/drawing/2014/main" id="{C7CA71CE-C053-471F-9DCA-CD481E01A6E9}"/>
              </a:ext>
            </a:extLst>
          </p:cNvPr>
          <p:cNvGrpSpPr>
            <a:grpSpLocks noChangeAspect="1"/>
          </p:cNvGrpSpPr>
          <p:nvPr userDrawn="1"/>
        </p:nvGrpSpPr>
        <p:grpSpPr>
          <a:xfrm>
            <a:off x="393523" y="381956"/>
            <a:ext cx="2218745" cy="893759"/>
            <a:chOff x="393523" y="381956"/>
            <a:chExt cx="2218745" cy="893759"/>
          </a:xfrm>
        </p:grpSpPr>
        <p:sp>
          <p:nvSpPr>
            <p:cNvPr id="14" name="Element">
              <a:extLst>
                <a:ext uri="{FF2B5EF4-FFF2-40B4-BE49-F238E27FC236}">
                  <a16:creationId xmlns:a16="http://schemas.microsoft.com/office/drawing/2014/main" id="{E3099459-FF93-42DF-AF0B-9F971EEC0212}"/>
                </a:ext>
              </a:extLst>
            </p:cNvPr>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20" name="Wordmark">
              <a:extLst>
                <a:ext uri="{FF2B5EF4-FFF2-40B4-BE49-F238E27FC236}">
                  <a16:creationId xmlns:a16="http://schemas.microsoft.com/office/drawing/2014/main" id="{75AF4DC2-08D7-4947-BE56-AB476704954E}"/>
                </a:ext>
              </a:extLst>
            </p:cNvPr>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um Blue Frame Divider">
    <p:spTree>
      <p:nvGrpSpPr>
        <p:cNvPr id="1" name=""/>
        <p:cNvGrpSpPr/>
        <p:nvPr/>
      </p:nvGrpSpPr>
      <p:grpSpPr>
        <a:xfrm>
          <a:off x="0" y="0"/>
          <a:ext cx="0" cy="0"/>
          <a:chOff x="0" y="0"/>
          <a:chExt cx="0" cy="0"/>
        </a:xfrm>
      </p:grpSpPr>
      <p:sp>
        <p:nvSpPr>
          <p:cNvPr id="14" name="Text">
            <a:extLst>
              <a:ext uri="{FF2B5EF4-FFF2-40B4-BE49-F238E27FC236}">
                <a16:creationId xmlns:a16="http://schemas.microsoft.com/office/drawing/2014/main" id="{71441D17-F569-4929-BED2-B3C594D2EB1E}"/>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52C54A16-447D-4A74-9122-F46E4BC750F0}"/>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29926132-14B5-462D-8011-DBD07D3A4F4E}"/>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698795D-6546-4F01-AD74-FF78AF2E677C}"/>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516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range Frame Divider">
    <p:spTree>
      <p:nvGrpSpPr>
        <p:cNvPr id="1" name=""/>
        <p:cNvGrpSpPr/>
        <p:nvPr/>
      </p:nvGrpSpPr>
      <p:grpSpPr>
        <a:xfrm>
          <a:off x="0" y="0"/>
          <a:ext cx="0" cy="0"/>
          <a:chOff x="0" y="0"/>
          <a:chExt cx="0" cy="0"/>
        </a:xfrm>
      </p:grpSpPr>
      <p:sp>
        <p:nvSpPr>
          <p:cNvPr id="14" name="Text">
            <a:extLst>
              <a:ext uri="{FF2B5EF4-FFF2-40B4-BE49-F238E27FC236}">
                <a16:creationId xmlns:a16="http://schemas.microsoft.com/office/drawing/2014/main" id="{EE3E2CEF-B9DC-4BC7-912D-0AF3140E0BBE}"/>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10CC7B28-F85E-49B0-A5ED-82D39FF680D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2452CF67-7C64-4A36-818E-9739F15599EC}"/>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FE686EF5-477F-4DCE-824F-3C05B5AA6594}"/>
              </a:ext>
            </a:extLst>
          </p:cNvPr>
          <p:cNvSpPr>
            <a:spLocks noGrp="1"/>
          </p:cNvSpPr>
          <p:nvPr>
            <p:ph type="ftr" sz="quarter" idx="15"/>
          </p:nvPr>
        </p:nvSpPr>
        <p:spPr/>
        <p:txBody>
          <a:bodyPr/>
          <a:lstStyle>
            <a:lvl1pPr>
              <a:defRPr cap="none" baseline="0"/>
            </a:lvl1pPr>
          </a:lstStyle>
          <a:p>
            <a:r>
              <a:rPr lang="en-US" dirty="0"/>
              <a:t>Confidential | Authorized </a:t>
            </a:r>
          </a:p>
        </p:txBody>
      </p:sp>
    </p:spTree>
    <p:extLst>
      <p:ext uri="{BB962C8B-B14F-4D97-AF65-F5344CB8AC3E}">
        <p14:creationId xmlns:p14="http://schemas.microsoft.com/office/powerpoint/2010/main" val="23201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2" name="Name, title, company"/>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sp>
        <p:nvSpPr>
          <p:cNvPr id="11" name="Quote"/>
          <p:cNvSpPr>
            <a:spLocks noGrp="1"/>
          </p:cNvSpPr>
          <p:nvPr>
            <p:ph type="title" hasCustomPrompt="1"/>
          </p:nvPr>
        </p:nvSpPr>
        <p:spPr>
          <a:xfrm>
            <a:off x="284398" y="685800"/>
            <a:ext cx="9106250" cy="3075861"/>
          </a:xfrm>
        </p:spPr>
        <p:txBody>
          <a:bodyPr lIns="91440" anchor="b" anchorCtr="0"/>
          <a:lstStyle>
            <a:lvl1pPr marL="219456" indent="-219456">
              <a:defRPr sz="4600" cap="none" baseline="0">
                <a:latin typeface="+mn-lt"/>
              </a:defRPr>
            </a:lvl1pPr>
          </a:lstStyle>
          <a:p>
            <a:r>
              <a:rPr lang="en-US" dirty="0"/>
              <a:t>“Click to add quote here. Type quotation marks before and after text.”</a:t>
            </a:r>
          </a:p>
        </p:txBody>
      </p:sp>
      <p:sp>
        <p:nvSpPr>
          <p:cNvPr id="3" name="Slide Number Placeholder">
            <a:extLst>
              <a:ext uri="{FF2B5EF4-FFF2-40B4-BE49-F238E27FC236}">
                <a16:creationId xmlns:a16="http://schemas.microsoft.com/office/drawing/2014/main" id="{416E5649-B5F3-4893-ACEE-FDDDEA277D6A}"/>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CC9133F1-6679-476E-AEFD-931027BED082}"/>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p:cNvSpPr>
            <a:spLocks noGrp="1"/>
          </p:cNvSpPr>
          <p:nvPr>
            <p:ph type="ftr" sz="quarter" idx="18"/>
          </p:nvPr>
        </p:nvSpPr>
        <p:spPr/>
        <p:txBody>
          <a:bodyPr/>
          <a:lstStyle>
            <a:lvl1pPr>
              <a:defRPr>
                <a:latin typeface="MetricHPE" panose="020B0503030202060203" pitchFamily="34" charset="0"/>
              </a:defRPr>
            </a:lvl1pPr>
          </a:lstStyle>
          <a:p>
            <a:r>
              <a:rPr lang="en-US" dirty="0"/>
              <a:t>Confidential | Authorized </a:t>
            </a:r>
          </a:p>
        </p:txBody>
      </p:sp>
      <p:sp>
        <p:nvSpPr>
          <p:cNvPr id="3" name="Slide Number Placeholder"/>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
        <p:nvSpPr>
          <p:cNvPr id="9" name="Content Placeholder">
            <a:extLst>
              <a:ext uri="{FF2B5EF4-FFF2-40B4-BE49-F238E27FC236}">
                <a16:creationId xmlns:a16="http://schemas.microsoft.com/office/drawing/2014/main" id="{88F2DF35-63BF-460F-A215-8F5110C2F71B}"/>
              </a:ext>
            </a:extLst>
          </p:cNvPr>
          <p:cNvSpPr>
            <a:spLocks noGrp="1"/>
          </p:cNvSpPr>
          <p:nvPr>
            <p:ph idx="1"/>
          </p:nvPr>
        </p:nvSpPr>
        <p:spPr>
          <a:xfrm>
            <a:off x="381599" y="998681"/>
            <a:ext cx="11404800" cy="50976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a:extLst>
              <a:ext uri="{FF2B5EF4-FFF2-40B4-BE49-F238E27FC236}">
                <a16:creationId xmlns:a16="http://schemas.microsoft.com/office/drawing/2014/main" id="{232753FE-5D9A-4A5E-B0B2-3DAAE2EB354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591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2" name="Content Placeholder">
            <a:extLst>
              <a:ext uri="{FF2B5EF4-FFF2-40B4-BE49-F238E27FC236}">
                <a16:creationId xmlns:a16="http://schemas.microsoft.com/office/drawing/2014/main" id="{A3BBDD58-9EEC-48BC-A84C-F80FB78CB21C}"/>
              </a:ext>
            </a:extLst>
          </p:cNvPr>
          <p:cNvSpPr>
            <a:spLocks noGrp="1"/>
          </p:cNvSpPr>
          <p:nvPr>
            <p:ph sz="quarter" idx="18"/>
          </p:nvPr>
        </p:nvSpPr>
        <p:spPr>
          <a:xfrm>
            <a:off x="381000" y="1344281"/>
            <a:ext cx="11403014" cy="47520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p:cNvSpPr>
            <a:spLocks noGrp="1"/>
          </p:cNvSpPr>
          <p:nvPr>
            <p:ph type="body" sz="quarter" idx="13" hasCustomPrompt="1"/>
          </p:nvPr>
        </p:nvSpPr>
        <p:spPr>
          <a:xfrm>
            <a:off x="281746" y="704332"/>
            <a:ext cx="11502268" cy="381000"/>
          </a:xfrm>
        </p:spPr>
        <p:txBody>
          <a:bodyPr vert="horz" lIns="91440" tIns="91440" rIns="91440" bIns="91440" rtlCol="0" anchor="ctr">
            <a:noAutofit/>
          </a:bodyPr>
          <a:lstStyle>
            <a:lvl1pPr marL="0" indent="0">
              <a:buFont typeface="" panose="020B0604020202020204" pitchFamily="34" charse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5" name="Title">
            <a:extLst>
              <a:ext uri="{FF2B5EF4-FFF2-40B4-BE49-F238E27FC236}">
                <a16:creationId xmlns:a16="http://schemas.microsoft.com/office/drawing/2014/main" id="{670D9BB8-8D8D-4F83-B418-E1A6910A3C8D}"/>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B8A2B8FB-372C-42B9-B280-9D39EC303B0B}"/>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42026B78-68E1-478D-8813-92F76EAC82C2}"/>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4" name="Content Placeholder">
            <a:extLst>
              <a:ext uri="{FF2B5EF4-FFF2-40B4-BE49-F238E27FC236}">
                <a16:creationId xmlns:a16="http://schemas.microsoft.com/office/drawing/2014/main" id="{D60021C6-A6F0-40F0-A299-B8269BE0F492}"/>
              </a:ext>
            </a:extLst>
          </p:cNvPr>
          <p:cNvSpPr>
            <a:spLocks noGrp="1"/>
          </p:cNvSpPr>
          <p:nvPr>
            <p:ph sz="quarter" idx="19"/>
          </p:nvPr>
        </p:nvSpPr>
        <p:spPr>
          <a:xfrm>
            <a:off x="381000" y="1733015"/>
            <a:ext cx="11403014" cy="43668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Heading"/>
          <p:cNvSpPr>
            <a:spLocks noGrp="1"/>
          </p:cNvSpPr>
          <p:nvPr>
            <p:ph type="body" sz="quarter" idx="18" hasCustomPrompt="1"/>
          </p:nvPr>
        </p:nvSpPr>
        <p:spPr>
          <a:xfrm>
            <a:off x="288096" y="1350296"/>
            <a:ext cx="11495918" cy="381000"/>
          </a:xfrm>
        </p:spPr>
        <p:txBody>
          <a:bodyPr>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12"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3" name="Subtitle">
            <a:extLst>
              <a:ext uri="{FF2B5EF4-FFF2-40B4-BE49-F238E27FC236}">
                <a16:creationId xmlns:a16="http://schemas.microsoft.com/office/drawing/2014/main" id="{15C04D0B-D5E2-4F74-B1D6-45E2AEA840C8}"/>
              </a:ext>
            </a:extLst>
          </p:cNvPr>
          <p:cNvSpPr>
            <a:spLocks noGrp="1"/>
          </p:cNvSpPr>
          <p:nvPr>
            <p:ph type="body" sz="quarter" idx="13" hasCustomPrompt="1"/>
          </p:nvPr>
        </p:nvSpPr>
        <p:spPr>
          <a:xfrm>
            <a:off x="281746" y="704332"/>
            <a:ext cx="11495918" cy="381000"/>
          </a:xfrm>
        </p:spPr>
        <p:txBody>
          <a:bodyPr anchor="ctr">
            <a:noAutofit/>
          </a:bodyPr>
          <a:lstStyle>
            <a:lvl1pPr marL="0" indent="0">
              <a:spcBef>
                <a:spcPts val="0"/>
              </a:spcBef>
              <a:buFont typeface="" panose="020B0604020202020204" pitchFamily="34" charset="0"/>
              <a:buNone/>
              <a:defRPr sz="24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subtitle</a:t>
            </a:r>
          </a:p>
        </p:txBody>
      </p:sp>
      <p:sp>
        <p:nvSpPr>
          <p:cNvPr id="4" name="Title">
            <a:extLst>
              <a:ext uri="{FF2B5EF4-FFF2-40B4-BE49-F238E27FC236}">
                <a16:creationId xmlns:a16="http://schemas.microsoft.com/office/drawing/2014/main" id="{D09EDB93-5BF6-4D1D-9D5F-0E75F455E06A}"/>
              </a:ext>
            </a:extLst>
          </p:cNvPr>
          <p:cNvSpPr>
            <a:spLocks noGrp="1"/>
          </p:cNvSpPr>
          <p:nvPr>
            <p:ph type="title"/>
          </p:nvPr>
        </p:nvSpPr>
        <p:spPr>
          <a:xfrm>
            <a:off x="285742" y="391852"/>
            <a:ext cx="11498271" cy="401362"/>
          </a:xfrm>
          <a:ln w="12700" cap="flat" cmpd="sng" algn="ctr">
            <a:noFill/>
            <a:prstDash val="solid"/>
            <a:miter lim="800000"/>
            <a:headEnd type="none" w="med" len="med"/>
            <a:tailEnd type="none" w="med" len="med"/>
          </a:ln>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D217CA8-FB11-4E4A-BBCD-EE7B837F4D7D}"/>
              </a:ext>
            </a:extLst>
          </p:cNvPr>
          <p:cNvSpPr>
            <a:spLocks noGrp="1"/>
          </p:cNvSpPr>
          <p:nvPr>
            <p:ph type="sldNum" sz="quarter" idx="2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3EA3E28B-F7AC-49D0-8E77-F09CC76C6D4C}"/>
              </a:ext>
            </a:extLst>
          </p:cNvPr>
          <p:cNvSpPr>
            <a:spLocks noGrp="1"/>
          </p:cNvSpPr>
          <p:nvPr>
            <p:ph type="ftr" sz="quarter" idx="20"/>
          </p:nvPr>
        </p:nvSpPr>
        <p:spPr/>
        <p:txBody>
          <a:bodyPr/>
          <a:lstStyle/>
          <a:p>
            <a:r>
              <a:rPr lang="en-US" dirty="0"/>
              <a:t>Confidential | Authorized </a:t>
            </a: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6" name="Content Placeholder 2"/>
          <p:cNvSpPr>
            <a:spLocks noGrp="1"/>
          </p:cNvSpPr>
          <p:nvPr>
            <p:ph sz="quarter" idx="18"/>
          </p:nvPr>
        </p:nvSpPr>
        <p:spPr>
          <a:xfrm>
            <a:off x="6260021"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
          <p:cNvSpPr>
            <a:spLocks noGrp="1"/>
          </p:cNvSpPr>
          <p:nvPr>
            <p:ph sz="quarter" idx="17"/>
          </p:nvPr>
        </p:nvSpPr>
        <p:spPr>
          <a:xfrm>
            <a:off x="385100" y="995363"/>
            <a:ext cx="5523992"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8" name="Title">
            <a:extLst>
              <a:ext uri="{FF2B5EF4-FFF2-40B4-BE49-F238E27FC236}">
                <a16:creationId xmlns:a16="http://schemas.microsoft.com/office/drawing/2014/main" id="{871CBF7C-DC48-4FC0-9D75-AE2A7B709ECF}"/>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30D71586-CC8D-433E-9833-9A7FDB8D82E2}"/>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9C5C9A9-E236-4C76-AAB8-D575E2980D3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C2D9C38D-0C96-4F06-9088-13547C056F33}"/>
              </a:ext>
            </a:extLst>
          </p:cNvPr>
          <p:cNvSpPr>
            <a:spLocks noGrp="1"/>
          </p:cNvSpPr>
          <p:nvPr>
            <p:ph sz="quarter" idx="25"/>
          </p:nvPr>
        </p:nvSpPr>
        <p:spPr>
          <a:xfrm>
            <a:off x="6358729"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
            <a:extLst>
              <a:ext uri="{FF2B5EF4-FFF2-40B4-BE49-F238E27FC236}">
                <a16:creationId xmlns:a16="http://schemas.microsoft.com/office/drawing/2014/main" id="{790CE829-C5DB-4D0F-8D68-9F31A94FC42A}"/>
              </a:ext>
            </a:extLst>
          </p:cNvPr>
          <p:cNvSpPr>
            <a:spLocks noGrp="1"/>
          </p:cNvSpPr>
          <p:nvPr>
            <p:ph sz="quarter" idx="22"/>
          </p:nvPr>
        </p:nvSpPr>
        <p:spPr>
          <a:xfrm>
            <a:off x="381000" y="1358232"/>
            <a:ext cx="5416903" cy="47377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208FD370-F534-4533-9D1C-D71C0301D4F5}"/>
              </a:ext>
            </a:extLst>
          </p:cNvPr>
          <p:cNvSpPr>
            <a:spLocks noGrp="1"/>
          </p:cNvSpPr>
          <p:nvPr>
            <p:ph type="sldNum" sz="quarter" idx="27"/>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1B9DB588-CD3A-4605-99DD-5D58A0334468}"/>
              </a:ext>
            </a:extLst>
          </p:cNvPr>
          <p:cNvSpPr>
            <a:spLocks noGrp="1"/>
          </p:cNvSpPr>
          <p:nvPr>
            <p:ph type="ftr" sz="quarter" idx="26"/>
          </p:nvPr>
        </p:nvSpPr>
        <p:spPr/>
        <p:txBody>
          <a:bodyPr/>
          <a:lstStyle/>
          <a:p>
            <a:r>
              <a:rPr lang="en-US" dirty="0"/>
              <a:t>Confidential | Authorized </a:t>
            </a:r>
          </a:p>
        </p:txBody>
      </p:sp>
    </p:spTree>
    <p:extLst>
      <p:ext uri="{BB962C8B-B14F-4D97-AF65-F5344CB8AC3E}">
        <p14:creationId xmlns:p14="http://schemas.microsoft.com/office/powerpoint/2010/main" val="34651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2" name="Content Placeholder 14"/>
          <p:cNvSpPr>
            <a:spLocks noGrp="1"/>
          </p:cNvSpPr>
          <p:nvPr>
            <p:ph sz="quarter" idx="17"/>
          </p:nvPr>
        </p:nvSpPr>
        <p:spPr>
          <a:xfrm>
            <a:off x="384003"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288095"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14"/>
          <p:cNvSpPr>
            <a:spLocks noGrp="1"/>
          </p:cNvSpPr>
          <p:nvPr>
            <p:ph sz="quarter" idx="20"/>
          </p:nvPr>
        </p:nvSpPr>
        <p:spPr>
          <a:xfrm>
            <a:off x="6356308" y="1376363"/>
            <a:ext cx="5418000" cy="4719637"/>
          </a:xfrm>
          <a:ln>
            <a:noFill/>
            <a:miter lim="800000"/>
          </a:ln>
        </p:spPr>
        <p:txBody>
          <a:bodyPr lIns="0" rIns="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260400"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t>Confidential | Authorized </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73A8584B-E718-4F58-9AF1-BDBF5AD7FFFE}"/>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5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C2D9C38D-0C96-4F06-9088-13547C056F33}"/>
              </a:ext>
            </a:extLst>
          </p:cNvPr>
          <p:cNvSpPr>
            <a:spLocks noGrp="1"/>
          </p:cNvSpPr>
          <p:nvPr>
            <p:ph sz="quarter" idx="25"/>
          </p:nvPr>
        </p:nvSpPr>
        <p:spPr>
          <a:xfrm>
            <a:off x="6358729"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Heading 2">
            <a:extLst>
              <a:ext uri="{FF2B5EF4-FFF2-40B4-BE49-F238E27FC236}">
                <a16:creationId xmlns:a16="http://schemas.microsoft.com/office/drawing/2014/main" id="{0F35A58C-1284-494F-A5A7-A8680CA3222B}"/>
              </a:ext>
            </a:extLst>
          </p:cNvPr>
          <p:cNvSpPr>
            <a:spLocks noGrp="1"/>
          </p:cNvSpPr>
          <p:nvPr>
            <p:ph type="body" sz="quarter" idx="21" hasCustomPrompt="1"/>
          </p:nvPr>
        </p:nvSpPr>
        <p:spPr>
          <a:xfrm>
            <a:off x="6261641"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1" name="Content Placeholder 1">
            <a:extLst>
              <a:ext uri="{FF2B5EF4-FFF2-40B4-BE49-F238E27FC236}">
                <a16:creationId xmlns:a16="http://schemas.microsoft.com/office/drawing/2014/main" id="{790CE829-C5DB-4D0F-8D68-9F31A94FC42A}"/>
              </a:ext>
            </a:extLst>
          </p:cNvPr>
          <p:cNvSpPr>
            <a:spLocks noGrp="1"/>
          </p:cNvSpPr>
          <p:nvPr>
            <p:ph sz="quarter" idx="22"/>
          </p:nvPr>
        </p:nvSpPr>
        <p:spPr>
          <a:xfrm>
            <a:off x="385100" y="1739233"/>
            <a:ext cx="5416903" cy="435673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a:extLst>
              <a:ext uri="{FF2B5EF4-FFF2-40B4-BE49-F238E27FC236}">
                <a16:creationId xmlns:a16="http://schemas.microsoft.com/office/drawing/2014/main" id="{4FFD9C8F-5583-4BD3-BF48-097D5D045AD4}"/>
              </a:ext>
            </a:extLst>
          </p:cNvPr>
          <p:cNvSpPr>
            <a:spLocks noGrp="1"/>
          </p:cNvSpPr>
          <p:nvPr>
            <p:ph type="body" sz="quarter" idx="23" hasCustomPrompt="1"/>
          </p:nvPr>
        </p:nvSpPr>
        <p:spPr>
          <a:xfrm>
            <a:off x="288095" y="1358232"/>
            <a:ext cx="5513908"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15" name="Subtitle">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493803"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12F31EAB-796D-4E98-AD02-5E448046BB3D}"/>
              </a:ext>
            </a:extLst>
          </p:cNvPr>
          <p:cNvSpPr>
            <a:spLocks noGrp="1"/>
          </p:cNvSpPr>
          <p:nvPr>
            <p:ph type="sldNum" sz="quarter" idx="27"/>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B9B4ABF0-738F-478F-B9E7-E5D3DF83666E}"/>
              </a:ext>
            </a:extLst>
          </p:cNvPr>
          <p:cNvSpPr>
            <a:spLocks noGrp="1"/>
          </p:cNvSpPr>
          <p:nvPr>
            <p:ph type="ftr" sz="quarter" idx="26"/>
          </p:nvPr>
        </p:nvSpPr>
        <p:spPr/>
        <p:txBody>
          <a:bodyPr/>
          <a:lstStyle/>
          <a:p>
            <a:r>
              <a:rPr lang="en-US" dirty="0"/>
              <a:t>Confidential | Authorized </a:t>
            </a: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rk Picture">
    <p:bg>
      <p:bgPr>
        <a:solidFill>
          <a:schemeClr val="tx1"/>
        </a:solidFill>
        <a:effectLst/>
      </p:bgPr>
    </p:bg>
    <p:spTree>
      <p:nvGrpSpPr>
        <p:cNvPr id="1" name=""/>
        <p:cNvGrpSpPr/>
        <p:nvPr/>
      </p:nvGrpSpPr>
      <p:grpSpPr>
        <a:xfrm>
          <a:off x="0" y="0"/>
          <a:ext cx="0" cy="0"/>
          <a:chOff x="0" y="0"/>
          <a:chExt cx="0" cy="0"/>
        </a:xfrm>
      </p:grpSpPr>
      <p:sp>
        <p:nvSpPr>
          <p:cNvPr id="17" name="Date"/>
          <p:cNvSpPr>
            <a:spLocks noGrp="1"/>
          </p:cNvSpPr>
          <p:nvPr userDrawn="1">
            <p:ph type="body" sz="quarter" idx="13" hasCustomPrompt="1"/>
          </p:nvPr>
        </p:nvSpPr>
        <p:spPr>
          <a:xfrm>
            <a:off x="284397" y="4577983"/>
            <a:ext cx="5489578" cy="339214"/>
          </a:xfrm>
        </p:spPr>
        <p:txBody>
          <a:bodyPr lIns="91440" tIns="91440" rIns="91440" bIns="91440">
            <a:noAutofit/>
          </a:bodyPr>
          <a:lstStyle>
            <a:lvl1pPr marL="0" indent="0">
              <a:spcBef>
                <a:spcPts val="0"/>
              </a:spcBef>
              <a:buNone/>
              <a:defRPr sz="2200" baseline="0">
                <a:solidFill>
                  <a:schemeClr val="bg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6" name="Subtitle"/>
          <p:cNvSpPr>
            <a:spLocks noGrp="1"/>
          </p:cNvSpPr>
          <p:nvPr userDrawn="1">
            <p:ph type="subTitle" idx="1" hasCustomPrompt="1"/>
          </p:nvPr>
        </p:nvSpPr>
        <p:spPr>
          <a:xfrm>
            <a:off x="284397" y="4133088"/>
            <a:ext cx="8229600" cy="438912"/>
          </a:xfrm>
        </p:spPr>
        <p:txBody>
          <a:bodyPr lIns="91440" tIns="91440" rIns="91440" bIns="91440">
            <a:noAutofit/>
          </a:bodyPr>
          <a:lstStyle>
            <a:lvl1pPr marL="0" indent="0" algn="l">
              <a:spcBef>
                <a:spcPts val="0"/>
              </a:spcBef>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userDrawn="1">
            <p:ph type="title" hasCustomPrompt="1"/>
          </p:nvPr>
        </p:nvSpPr>
        <p:spPr>
          <a:xfrm>
            <a:off x="284397" y="1869197"/>
            <a:ext cx="11423555" cy="1905000"/>
          </a:xfrm>
        </p:spPr>
        <p:txBody>
          <a:bodyPr lIns="91440" tIns="91440" rIns="91440" bIns="91440" anchor="b"/>
          <a:lstStyle>
            <a:lvl1pPr>
              <a:lnSpc>
                <a:spcPct val="80000"/>
              </a:lnSpc>
              <a:defRPr sz="4400">
                <a:solidFill>
                  <a:schemeClr val="bg1"/>
                </a:solidFill>
                <a:latin typeface="+mj-lt"/>
              </a:defRPr>
            </a:lvl1pPr>
          </a:lstStyle>
          <a:p>
            <a:r>
              <a:rPr lang="en-US" dirty="0"/>
              <a:t>Click to edit</a:t>
            </a:r>
            <a:br>
              <a:rPr lang="en-US" dirty="0"/>
            </a:br>
            <a:r>
              <a:rPr lang="en-US" dirty="0"/>
              <a:t>master title style</a:t>
            </a:r>
          </a:p>
        </p:txBody>
      </p:sp>
      <p:sp>
        <p:nvSpPr>
          <p:cNvPr id="7" name="Footer Placeholder">
            <a:extLst>
              <a:ext uri="{FF2B5EF4-FFF2-40B4-BE49-F238E27FC236}">
                <a16:creationId xmlns:a16="http://schemas.microsoft.com/office/drawing/2014/main" id="{DD0DBAFB-7047-4B08-B7ED-CB050B7FBB50}"/>
              </a:ext>
            </a:extLst>
          </p:cNvPr>
          <p:cNvSpPr>
            <a:spLocks noGrp="1"/>
          </p:cNvSpPr>
          <p:nvPr userDrawn="1">
            <p:ph type="ftr" sz="quarter" idx="14"/>
          </p:nvPr>
        </p:nvSpPr>
        <p:spPr>
          <a:xfrm>
            <a:off x="4374720" y="6129337"/>
            <a:ext cx="7481160" cy="411581"/>
          </a:xfrm>
        </p:spPr>
        <p:txBody>
          <a:bodyPr/>
          <a:lstStyle>
            <a:lvl1pPr>
              <a:defRPr>
                <a:solidFill>
                  <a:schemeClr val="bg1"/>
                </a:solidFill>
                <a:latin typeface="+mn-lt"/>
              </a:defRPr>
            </a:lvl1pPr>
          </a:lstStyle>
          <a:p>
            <a:r>
              <a:rPr lang="en-US" dirty="0"/>
              <a:t>Confidential | Authorized </a:t>
            </a:r>
          </a:p>
        </p:txBody>
      </p:sp>
      <p:grpSp>
        <p:nvGrpSpPr>
          <p:cNvPr id="10" name="Logo">
            <a:extLst>
              <a:ext uri="{FF2B5EF4-FFF2-40B4-BE49-F238E27FC236}">
                <a16:creationId xmlns:a16="http://schemas.microsoft.com/office/drawing/2014/main" id="{A3C61050-E60B-4FC2-8361-B75DC38392A3}"/>
              </a:ext>
            </a:extLst>
          </p:cNvPr>
          <p:cNvGrpSpPr>
            <a:grpSpLocks noChangeAspect="1"/>
          </p:cNvGrpSpPr>
          <p:nvPr userDrawn="1"/>
        </p:nvGrpSpPr>
        <p:grpSpPr>
          <a:xfrm>
            <a:off x="393523" y="381956"/>
            <a:ext cx="2218745" cy="893759"/>
            <a:chOff x="393523" y="381956"/>
            <a:chExt cx="2218745" cy="893759"/>
          </a:xfrm>
        </p:grpSpPr>
        <p:sp>
          <p:nvSpPr>
            <p:cNvPr id="13" name="Element"/>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14" name="Wordmark"/>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17531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0" name="Content Placeholder 3"/>
          <p:cNvSpPr>
            <a:spLocks noGrp="1"/>
          </p:cNvSpPr>
          <p:nvPr>
            <p:ph sz="quarter" idx="19"/>
          </p:nvPr>
        </p:nvSpPr>
        <p:spPr>
          <a:xfrm>
            <a:off x="8152474"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sz="quarter" idx="18"/>
          </p:nvPr>
        </p:nvSpPr>
        <p:spPr>
          <a:xfrm>
            <a:off x="4268787"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
          <p:cNvSpPr>
            <a:spLocks noGrp="1"/>
          </p:cNvSpPr>
          <p:nvPr>
            <p:ph sz="quarter" idx="17"/>
          </p:nvPr>
        </p:nvSpPr>
        <p:spPr>
          <a:xfrm>
            <a:off x="385100" y="996365"/>
            <a:ext cx="3628711" cy="5099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EAC09279-0D09-4109-A953-16A88732F6EC}"/>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55DFA194-46E5-48DD-9DF0-CE09ECBDE598}"/>
              </a:ext>
            </a:extLst>
          </p:cNvPr>
          <p:cNvSpPr>
            <a:spLocks noGrp="1"/>
          </p:cNvSpPr>
          <p:nvPr>
            <p:ph type="sldNum" sz="quarter" idx="2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BEED058A-E779-4D88-ADD2-9B84C2A10502}"/>
              </a:ext>
            </a:extLst>
          </p:cNvPr>
          <p:cNvSpPr>
            <a:spLocks noGrp="1"/>
          </p:cNvSpPr>
          <p:nvPr>
            <p:ph type="ftr" sz="quarter" idx="20"/>
          </p:nvPr>
        </p:nvSpPr>
        <p:spPr/>
        <p:txBody>
          <a:bodyPr/>
          <a:lstStyle/>
          <a:p>
            <a:r>
              <a:rPr lang="en-US" dirty="0"/>
              <a:t>Confidential | Authorized </a:t>
            </a: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14" name="Subtitle">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4" name="Title">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1074A59D-DDE4-4FB2-838A-D5C8E7AD19E1}"/>
              </a:ext>
            </a:extLst>
          </p:cNvPr>
          <p:cNvSpPr>
            <a:spLocks noGrp="1"/>
          </p:cNvSpPr>
          <p:nvPr>
            <p:ph sz="quarter" idx="22"/>
          </p:nvPr>
        </p:nvSpPr>
        <p:spPr>
          <a:xfrm>
            <a:off x="8146122"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a:extLst>
              <a:ext uri="{FF2B5EF4-FFF2-40B4-BE49-F238E27FC236}">
                <a16:creationId xmlns:a16="http://schemas.microsoft.com/office/drawing/2014/main" id="{F2DA2588-EB78-4045-A57D-317AA672516D}"/>
              </a:ext>
            </a:extLst>
          </p:cNvPr>
          <p:cNvSpPr>
            <a:spLocks noGrp="1"/>
          </p:cNvSpPr>
          <p:nvPr>
            <p:ph sz="quarter" idx="18"/>
          </p:nvPr>
        </p:nvSpPr>
        <p:spPr>
          <a:xfrm>
            <a:off x="4265611" y="1365166"/>
            <a:ext cx="3628710" cy="473439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Content Placeholder 1">
            <a:extLst>
              <a:ext uri="{FF2B5EF4-FFF2-40B4-BE49-F238E27FC236}">
                <a16:creationId xmlns:a16="http://schemas.microsoft.com/office/drawing/2014/main" id="{31336B0C-F91E-47D8-936F-836334818CB0}"/>
              </a:ext>
            </a:extLst>
          </p:cNvPr>
          <p:cNvSpPr>
            <a:spLocks noGrp="1"/>
          </p:cNvSpPr>
          <p:nvPr>
            <p:ph sz="quarter" idx="17"/>
          </p:nvPr>
        </p:nvSpPr>
        <p:spPr>
          <a:xfrm>
            <a:off x="385100" y="1365166"/>
            <a:ext cx="3628710" cy="4734000"/>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a:extLst>
              <a:ext uri="{FF2B5EF4-FFF2-40B4-BE49-F238E27FC236}">
                <a16:creationId xmlns:a16="http://schemas.microsoft.com/office/drawing/2014/main" id="{C64F2FF0-0CF5-4CC1-8878-96534C54D9A0}"/>
              </a:ext>
            </a:extLst>
          </p:cNvPr>
          <p:cNvSpPr>
            <a:spLocks noGrp="1"/>
          </p:cNvSpPr>
          <p:nvPr>
            <p:ph type="ftr" sz="quarter" idx="23"/>
          </p:nvPr>
        </p:nvSpPr>
        <p:spPr/>
        <p:txBody>
          <a:bodyPr/>
          <a:lstStyle/>
          <a:p>
            <a:r>
              <a:rPr lang="en-US" dirty="0"/>
              <a:t>Confidential | Authorized </a:t>
            </a:r>
          </a:p>
        </p:txBody>
      </p:sp>
      <p:sp>
        <p:nvSpPr>
          <p:cNvPr id="3" name="Slide Number Placeholder">
            <a:extLst>
              <a:ext uri="{FF2B5EF4-FFF2-40B4-BE49-F238E27FC236}">
                <a16:creationId xmlns:a16="http://schemas.microsoft.com/office/drawing/2014/main" id="{749AAC13-0724-4F89-9282-2A985E0669E8}"/>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Tree>
    <p:extLst>
      <p:ext uri="{BB962C8B-B14F-4D97-AF65-F5344CB8AC3E}">
        <p14:creationId xmlns:p14="http://schemas.microsoft.com/office/powerpoint/2010/main" val="1133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6" name="Content Placeholder 3"/>
          <p:cNvSpPr>
            <a:spLocks noGrp="1"/>
          </p:cNvSpPr>
          <p:nvPr>
            <p:ph sz="quarter" idx="22"/>
          </p:nvPr>
        </p:nvSpPr>
        <p:spPr>
          <a:xfrm>
            <a:off x="8146122"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Heading 3"/>
          <p:cNvSpPr>
            <a:spLocks noGrp="1"/>
          </p:cNvSpPr>
          <p:nvPr>
            <p:ph type="body" sz="quarter" idx="21" hasCustomPrompt="1"/>
          </p:nvPr>
        </p:nvSpPr>
        <p:spPr>
          <a:xfrm>
            <a:off x="8048832"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5" name="Content Placeholder 2"/>
          <p:cNvSpPr>
            <a:spLocks noGrp="1"/>
          </p:cNvSpPr>
          <p:nvPr>
            <p:ph sz="quarter" idx="18"/>
          </p:nvPr>
        </p:nvSpPr>
        <p:spPr>
          <a:xfrm>
            <a:off x="4265611"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Heading 2"/>
          <p:cNvSpPr>
            <a:spLocks noGrp="1"/>
          </p:cNvSpPr>
          <p:nvPr>
            <p:ph type="body" sz="quarter" idx="23" hasCustomPrompt="1"/>
          </p:nvPr>
        </p:nvSpPr>
        <p:spPr>
          <a:xfrm>
            <a:off x="4168321" y="996365"/>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4" name="Content Placeholder 1"/>
          <p:cNvSpPr>
            <a:spLocks noGrp="1"/>
          </p:cNvSpPr>
          <p:nvPr>
            <p:ph sz="quarter" idx="17"/>
          </p:nvPr>
        </p:nvSpPr>
        <p:spPr>
          <a:xfrm>
            <a:off x="385100" y="1377365"/>
            <a:ext cx="3628710" cy="4718635"/>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Heading 1"/>
          <p:cNvSpPr>
            <a:spLocks noGrp="1"/>
          </p:cNvSpPr>
          <p:nvPr>
            <p:ph type="body" sz="quarter" idx="19" hasCustomPrompt="1"/>
          </p:nvPr>
        </p:nvSpPr>
        <p:spPr>
          <a:xfrm>
            <a:off x="287427" y="996365"/>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6"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24EE87AE-0267-4C69-AFD6-F9C64969AC26}"/>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BB8A07BF-CB97-4E22-9C06-99A9D26C8199}"/>
              </a:ext>
            </a:extLst>
          </p:cNvPr>
          <p:cNvSpPr>
            <a:spLocks noGrp="1"/>
          </p:cNvSpPr>
          <p:nvPr>
            <p:ph type="sldNum" sz="quarter" idx="2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7833D610-4CA4-41A3-B735-6F0642F98549}"/>
              </a:ext>
            </a:extLst>
          </p:cNvPr>
          <p:cNvSpPr>
            <a:spLocks noGrp="1"/>
          </p:cNvSpPr>
          <p:nvPr>
            <p:ph type="ftr" sz="quarter" idx="24"/>
          </p:nvPr>
        </p:nvSpPr>
        <p:spPr/>
        <p:txBody>
          <a:bodyPr/>
          <a:lstStyle/>
          <a:p>
            <a:r>
              <a:rPr lang="en-US" dirty="0"/>
              <a:t>Confidential | Authorized </a:t>
            </a: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19" name="Content Placeholder 3">
            <a:extLst>
              <a:ext uri="{FF2B5EF4-FFF2-40B4-BE49-F238E27FC236}">
                <a16:creationId xmlns:a16="http://schemas.microsoft.com/office/drawing/2014/main" id="{1074A59D-DDE4-4FB2-838A-D5C8E7AD19E1}"/>
              </a:ext>
            </a:extLst>
          </p:cNvPr>
          <p:cNvSpPr>
            <a:spLocks noGrp="1"/>
          </p:cNvSpPr>
          <p:nvPr>
            <p:ph sz="quarter" idx="22"/>
          </p:nvPr>
        </p:nvSpPr>
        <p:spPr>
          <a:xfrm>
            <a:off x="8146122"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Heading 3">
            <a:extLst>
              <a:ext uri="{FF2B5EF4-FFF2-40B4-BE49-F238E27FC236}">
                <a16:creationId xmlns:a16="http://schemas.microsoft.com/office/drawing/2014/main" id="{2B395F8D-D2D6-46E9-A9E6-236C365E0BE9}"/>
              </a:ext>
            </a:extLst>
          </p:cNvPr>
          <p:cNvSpPr>
            <a:spLocks noGrp="1"/>
          </p:cNvSpPr>
          <p:nvPr>
            <p:ph type="body" sz="quarter" idx="21" hasCustomPrompt="1"/>
          </p:nvPr>
        </p:nvSpPr>
        <p:spPr>
          <a:xfrm>
            <a:off x="8048832"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18" name="Content Placeholder 2">
            <a:extLst>
              <a:ext uri="{FF2B5EF4-FFF2-40B4-BE49-F238E27FC236}">
                <a16:creationId xmlns:a16="http://schemas.microsoft.com/office/drawing/2014/main" id="{F2DA2588-EB78-4045-A57D-317AA672516D}"/>
              </a:ext>
            </a:extLst>
          </p:cNvPr>
          <p:cNvSpPr>
            <a:spLocks noGrp="1"/>
          </p:cNvSpPr>
          <p:nvPr>
            <p:ph sz="quarter" idx="18"/>
          </p:nvPr>
        </p:nvSpPr>
        <p:spPr>
          <a:xfrm>
            <a:off x="4265611"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Heading 2">
            <a:extLst>
              <a:ext uri="{FF2B5EF4-FFF2-40B4-BE49-F238E27FC236}">
                <a16:creationId xmlns:a16="http://schemas.microsoft.com/office/drawing/2014/main" id="{1E3C34FD-66F2-429D-BA98-17802C5C837E}"/>
              </a:ext>
            </a:extLst>
          </p:cNvPr>
          <p:cNvSpPr>
            <a:spLocks noGrp="1"/>
          </p:cNvSpPr>
          <p:nvPr>
            <p:ph type="body" sz="quarter" idx="23" hasCustomPrompt="1"/>
          </p:nvPr>
        </p:nvSpPr>
        <p:spPr>
          <a:xfrm>
            <a:off x="4168321" y="1365166"/>
            <a:ext cx="3726000"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31" name="Content Placeholder 1">
            <a:extLst>
              <a:ext uri="{FF2B5EF4-FFF2-40B4-BE49-F238E27FC236}">
                <a16:creationId xmlns:a16="http://schemas.microsoft.com/office/drawing/2014/main" id="{31336B0C-F91E-47D8-936F-836334818CB0}"/>
              </a:ext>
            </a:extLst>
          </p:cNvPr>
          <p:cNvSpPr>
            <a:spLocks noGrp="1"/>
          </p:cNvSpPr>
          <p:nvPr>
            <p:ph sz="quarter" idx="17"/>
          </p:nvPr>
        </p:nvSpPr>
        <p:spPr>
          <a:xfrm>
            <a:off x="385100" y="1747514"/>
            <a:ext cx="3628710" cy="4352042"/>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Heading 1">
            <a:extLst>
              <a:ext uri="{FF2B5EF4-FFF2-40B4-BE49-F238E27FC236}">
                <a16:creationId xmlns:a16="http://schemas.microsoft.com/office/drawing/2014/main" id="{2C5A79F9-54A7-42C3-958C-707025A75133}"/>
              </a:ext>
            </a:extLst>
          </p:cNvPr>
          <p:cNvSpPr>
            <a:spLocks noGrp="1"/>
          </p:cNvSpPr>
          <p:nvPr>
            <p:ph type="body" sz="quarter" idx="19" hasCustomPrompt="1"/>
          </p:nvPr>
        </p:nvSpPr>
        <p:spPr>
          <a:xfrm>
            <a:off x="287427" y="1365166"/>
            <a:ext cx="3726383" cy="381000"/>
          </a:xfrm>
          <a:ln>
            <a:noFill/>
            <a:miter lim="800000"/>
          </a:ln>
        </p:spPr>
        <p:txBody>
          <a:bodyPr lIns="91440">
            <a:noAutofit/>
          </a:bodyPr>
          <a:lstStyle>
            <a:lvl1pPr marL="0" indent="0">
              <a:spcBef>
                <a:spcPts val="0"/>
              </a:spcBef>
              <a:buNone/>
              <a:defRPr sz="2200" b="1"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Click to add one-line heading</a:t>
            </a:r>
          </a:p>
        </p:txBody>
      </p:sp>
      <p:sp>
        <p:nvSpPr>
          <p:cNvPr id="28"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14" name="Subtitle">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498270"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4" name="Title">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FF0756C0-7641-4173-A68F-865597D4BB0D}"/>
              </a:ext>
            </a:extLst>
          </p:cNvPr>
          <p:cNvSpPr>
            <a:spLocks noGrp="1"/>
          </p:cNvSpPr>
          <p:nvPr>
            <p:ph type="sldNum" sz="quarter" idx="2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3221C879-23BF-48A0-9B6C-5B66C3419755}"/>
              </a:ext>
            </a:extLst>
          </p:cNvPr>
          <p:cNvSpPr>
            <a:spLocks noGrp="1"/>
          </p:cNvSpPr>
          <p:nvPr>
            <p:ph type="ftr" sz="quarter" idx="24"/>
          </p:nvPr>
        </p:nvSpPr>
        <p:spPr/>
        <p:txBody>
          <a:bodyPr/>
          <a:lstStyle/>
          <a:p>
            <a:r>
              <a:rPr lang="en-US" dirty="0"/>
              <a:t>Confidential | Authorized </a:t>
            </a: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EAE54251-B0D2-4947-83BB-BD7F95F3A0E8}"/>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287B217-2E30-4712-99AE-652EEDB044CE}"/>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64EA22A1-FE1F-4F4A-9C07-F0E86D67EF45}"/>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3" name="Subtitle">
            <a:extLst>
              <a:ext uri="{FF2B5EF4-FFF2-40B4-BE49-F238E27FC236}">
                <a16:creationId xmlns:a16="http://schemas.microsoft.com/office/drawing/2014/main" id="{71AE6212-DACF-49FB-929D-2FA8B00CFD70}"/>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a:extLst>
              <a:ext uri="{FF2B5EF4-FFF2-40B4-BE49-F238E27FC236}">
                <a16:creationId xmlns:a16="http://schemas.microsoft.com/office/drawing/2014/main" id="{90391D03-EF6B-45A2-9268-5A807C7AE716}"/>
              </a:ext>
            </a:extLst>
          </p:cNvPr>
          <p:cNvSpPr>
            <a:spLocks noGrp="1"/>
          </p:cNvSpPr>
          <p:nvPr>
            <p:ph type="title"/>
          </p:nvPr>
        </p:nvSpPr>
        <p:spPr/>
        <p:txBody>
          <a:bodyPr/>
          <a:lstStyle/>
          <a:p>
            <a:r>
              <a:rPr lang="en-US"/>
              <a:t>Click to edit Master title style</a:t>
            </a:r>
            <a:endParaRPr lang="en-US" dirty="0"/>
          </a:p>
        </p:txBody>
      </p:sp>
      <p:sp>
        <p:nvSpPr>
          <p:cNvPr id="3" name="Footer Placeholder">
            <a:extLst>
              <a:ext uri="{FF2B5EF4-FFF2-40B4-BE49-F238E27FC236}">
                <a16:creationId xmlns:a16="http://schemas.microsoft.com/office/drawing/2014/main" id="{D8B57979-9B2D-4984-B19E-0EFD2E111CE9}"/>
              </a:ext>
            </a:extLst>
          </p:cNvPr>
          <p:cNvSpPr>
            <a:spLocks noGrp="1"/>
          </p:cNvSpPr>
          <p:nvPr>
            <p:ph type="ftr" sz="quarter" idx="14"/>
          </p:nvPr>
        </p:nvSpPr>
        <p:spPr/>
        <p:txBody>
          <a:bodyPr/>
          <a:lstStyle/>
          <a:p>
            <a:r>
              <a:rPr lang="en-US" dirty="0"/>
              <a:t>Confidential | Authorized </a:t>
            </a:r>
          </a:p>
        </p:txBody>
      </p:sp>
      <p:sp>
        <p:nvSpPr>
          <p:cNvPr id="4" name="Slide Number Placeholder">
            <a:extLst>
              <a:ext uri="{FF2B5EF4-FFF2-40B4-BE49-F238E27FC236}">
                <a16:creationId xmlns:a16="http://schemas.microsoft.com/office/drawing/2014/main" id="{FA02681C-9BC6-4D8A-BB6B-D65D1A039593}"/>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15" name="Bar">
            <a:extLst>
              <a:ext uri="{FF2B5EF4-FFF2-40B4-BE49-F238E27FC236}">
                <a16:creationId xmlns:a16="http://schemas.microsoft.com/office/drawing/2014/main" id="{8EF5646D-2EB2-41E1-98F7-8AFF5323E04E}"/>
              </a:ext>
            </a:extLst>
          </p:cNvPr>
          <p:cNvSpPr/>
          <p:nvPr userDrawn="1"/>
        </p:nvSpPr>
        <p:spPr>
          <a:xfrm>
            <a:off x="385100" y="124748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7" name="Title">
            <a:extLst>
              <a:ext uri="{FF2B5EF4-FFF2-40B4-BE49-F238E27FC236}">
                <a16:creationId xmlns:a16="http://schemas.microsoft.com/office/drawing/2014/main" id="{7764AC2A-714D-48E6-8850-2398C74A5907}"/>
              </a:ext>
            </a:extLst>
          </p:cNvPr>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a:extLst>
              <a:ext uri="{FF2B5EF4-FFF2-40B4-BE49-F238E27FC236}">
                <a16:creationId xmlns:a16="http://schemas.microsoft.com/office/drawing/2014/main" id="{EBA2B6B1-8B85-4F7A-B1B8-3C2A2CA72C15}"/>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F6172FFC-9966-4FB3-B3D2-FBE84B01901E}"/>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2063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9" name="Subtitle">
            <a:extLst>
              <a:ext uri="{FF2B5EF4-FFF2-40B4-BE49-F238E27FC236}">
                <a16:creationId xmlns:a16="http://schemas.microsoft.com/office/drawing/2014/main" id="{6957406C-CA6F-47F8-9FC9-A15BE313C415}"/>
              </a:ext>
            </a:extLst>
          </p:cNvPr>
          <p:cNvSpPr>
            <a:spLocks noGrp="1"/>
          </p:cNvSpPr>
          <p:nvPr>
            <p:ph type="body" sz="quarter" idx="13" hasCustomPrompt="1"/>
          </p:nvPr>
        </p:nvSpPr>
        <p:spPr>
          <a:xfrm>
            <a:off x="281746" y="1178166"/>
            <a:ext cx="11529254" cy="381000"/>
          </a:xfrm>
        </p:spPr>
        <p:txBody>
          <a:bodyPr vert="horz" lIns="91440" tIns="91440" rIns="91440" bIns="91440" rtlCol="0" anchor="ctr">
            <a:noAutofit/>
          </a:bodyPr>
          <a:lstStyle>
            <a:lvl1pPr marL="0" indent="0">
              <a:buNone/>
              <a:defRPr sz="2400" baseline="0" dirty="0">
                <a:latin typeface="+mn-lt"/>
              </a:defRPr>
            </a:lvl1pPr>
          </a:lstStyle>
          <a:p>
            <a:pPr marL="182880" lvl="0" indent="-182880">
              <a:spcBef>
                <a:spcPts val="0"/>
              </a:spcBef>
            </a:pPr>
            <a:r>
              <a:rPr lang="en-US" dirty="0"/>
              <a:t>Click to add one-line subtitle</a:t>
            </a:r>
          </a:p>
        </p:txBody>
      </p:sp>
      <p:sp>
        <p:nvSpPr>
          <p:cNvPr id="10" name="Bar">
            <a:extLst>
              <a:ext uri="{FF2B5EF4-FFF2-40B4-BE49-F238E27FC236}">
                <a16:creationId xmlns:a16="http://schemas.microsoft.com/office/drawing/2014/main" id="{371489F8-FD72-440E-84EC-51D4A768BB5E}"/>
              </a:ext>
            </a:extLst>
          </p:cNvPr>
          <p:cNvSpPr/>
          <p:nvPr userDrawn="1"/>
        </p:nvSpPr>
        <p:spPr>
          <a:xfrm>
            <a:off x="385100" y="1663329"/>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2" name="Title">
            <a:extLst>
              <a:ext uri="{FF2B5EF4-FFF2-40B4-BE49-F238E27FC236}">
                <a16:creationId xmlns:a16="http://schemas.microsoft.com/office/drawing/2014/main" id="{5535819F-7681-4776-AE9B-BEAB22E80CFE}"/>
              </a:ext>
            </a:extLst>
          </p:cNvPr>
          <p:cNvSpPr>
            <a:spLocks noGrp="1"/>
          </p:cNvSpPr>
          <p:nvPr>
            <p:ph type="title" hasCustomPrompt="1"/>
          </p:nvPr>
        </p:nvSpPr>
        <p:spPr>
          <a:xfrm>
            <a:off x="289123" y="398368"/>
            <a:ext cx="11494890" cy="868680"/>
          </a:xfrm>
        </p:spPr>
        <p:txBody>
          <a:bodyPr anchor="b"/>
          <a:lstStyle>
            <a:lvl1pPr>
              <a:defRPr/>
            </a:lvl1pPr>
          </a:lstStyle>
          <a:p>
            <a:r>
              <a:rPr lang="en-US" dirty="0"/>
              <a:t>Click to Add</a:t>
            </a:r>
            <a:br>
              <a:rPr lang="en-US" dirty="0"/>
            </a:br>
            <a:r>
              <a:rPr lang="en-US" dirty="0"/>
              <a:t>Two-Line Title</a:t>
            </a:r>
          </a:p>
        </p:txBody>
      </p:sp>
      <p:sp>
        <p:nvSpPr>
          <p:cNvPr id="3" name="Slide Number Placeholder">
            <a:extLst>
              <a:ext uri="{FF2B5EF4-FFF2-40B4-BE49-F238E27FC236}">
                <a16:creationId xmlns:a16="http://schemas.microsoft.com/office/drawing/2014/main" id="{C903090B-018E-41F6-821A-0DB185B16788}"/>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4EE71AD2-3B17-4BBC-A780-3AEAE01E7470}"/>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103872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2676894"/>
            <a:ext cx="3685309"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2818CA98-330E-4FE7-B6FF-632E3112335A}"/>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1F90604F-7FA1-41D8-9914-866F3305034E}"/>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30245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2676894"/>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92DC03DA-1907-4E05-9BC8-105621713139}"/>
              </a:ext>
            </a:extLst>
          </p:cNvPr>
          <p:cNvSpPr>
            <a:spLocks noGrp="1"/>
          </p:cNvSpPr>
          <p:nvPr>
            <p:ph type="sldNum" sz="quarter" idx="15"/>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DB2C94F6-2456-49E7-A85E-744A4B16A883}"/>
              </a:ext>
            </a:extLst>
          </p:cNvPr>
          <p:cNvSpPr>
            <a:spLocks noGrp="1"/>
          </p:cNvSpPr>
          <p:nvPr>
            <p:ph type="ftr" sz="quarter" idx="14"/>
          </p:nvPr>
        </p:nvSpPr>
        <p:spPr/>
        <p:txBody>
          <a:bodyPr/>
          <a:lstStyle/>
          <a:p>
            <a:r>
              <a:rPr lang="en-US" dirty="0"/>
              <a:t>Confidential | Authorized </a:t>
            </a:r>
          </a:p>
        </p:txBody>
      </p:sp>
    </p:spTree>
    <p:extLst>
      <p:ext uri="{BB962C8B-B14F-4D97-AF65-F5344CB8AC3E}">
        <p14:creationId xmlns:p14="http://schemas.microsoft.com/office/powerpoint/2010/main" val="42804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ight Picture">
    <p:bg>
      <p:bgPr>
        <a:solidFill>
          <a:schemeClr val="bg1"/>
        </a:solidFill>
        <a:effectLst/>
      </p:bgPr>
    </p:bg>
    <p:spTree>
      <p:nvGrpSpPr>
        <p:cNvPr id="1" name=""/>
        <p:cNvGrpSpPr/>
        <p:nvPr/>
      </p:nvGrpSpPr>
      <p:grpSpPr>
        <a:xfrm>
          <a:off x="0" y="0"/>
          <a:ext cx="0" cy="0"/>
          <a:chOff x="0" y="0"/>
          <a:chExt cx="0" cy="0"/>
        </a:xfrm>
      </p:grpSpPr>
      <p:sp>
        <p:nvSpPr>
          <p:cNvPr id="19" name="Date"/>
          <p:cNvSpPr>
            <a:spLocks noGrp="1"/>
          </p:cNvSpPr>
          <p:nvPr>
            <p:ph type="body" sz="quarter" idx="13" hasCustomPrompt="1"/>
          </p:nvPr>
        </p:nvSpPr>
        <p:spPr>
          <a:xfrm>
            <a:off x="290747" y="4577983"/>
            <a:ext cx="5489578" cy="339214"/>
          </a:xfrm>
        </p:spPr>
        <p:txBody>
          <a:bodyPr>
            <a:noAutofit/>
          </a:bodyPr>
          <a:lstStyle>
            <a:lvl1pPr marL="0" indent="0">
              <a:spcBef>
                <a:spcPts val="0"/>
              </a:spcBef>
              <a:buNone/>
              <a:defRPr sz="2200" baseline="0">
                <a:solidFill>
                  <a:schemeClr val="tx1"/>
                </a:solidFill>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p>
        </p:txBody>
      </p:sp>
      <p:sp>
        <p:nvSpPr>
          <p:cNvPr id="12" name="Subtitle"/>
          <p:cNvSpPr>
            <a:spLocks noGrp="1"/>
          </p:cNvSpPr>
          <p:nvPr>
            <p:ph type="subTitle" idx="1" hasCustomPrompt="1"/>
          </p:nvPr>
        </p:nvSpPr>
        <p:spPr>
          <a:xfrm>
            <a:off x="290747" y="4133088"/>
            <a:ext cx="8229600" cy="438912"/>
          </a:xfrm>
        </p:spPr>
        <p:txBody>
          <a:bodyPr>
            <a:noAutofit/>
          </a:bodyPr>
          <a:lstStyle>
            <a:lvl1pPr marL="0" indent="0" algn="l">
              <a:spcBef>
                <a:spcPts val="0"/>
              </a:spcBef>
              <a:buNone/>
              <a:defRPr sz="32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p>
        </p:txBody>
      </p:sp>
      <p:sp>
        <p:nvSpPr>
          <p:cNvPr id="18" name="Bar"/>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5" name="Title"/>
          <p:cNvSpPr>
            <a:spLocks noGrp="1"/>
          </p:cNvSpPr>
          <p:nvPr>
            <p:ph type="title" hasCustomPrompt="1"/>
          </p:nvPr>
        </p:nvSpPr>
        <p:spPr>
          <a:xfrm>
            <a:off x="2907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p>
        </p:txBody>
      </p:sp>
      <p:sp>
        <p:nvSpPr>
          <p:cNvPr id="3" name="Footer Placeholder">
            <a:extLst>
              <a:ext uri="{FF2B5EF4-FFF2-40B4-BE49-F238E27FC236}">
                <a16:creationId xmlns:a16="http://schemas.microsoft.com/office/drawing/2014/main" id="{4D7C280C-8E1E-4531-A635-C99FE1BDEE91}"/>
              </a:ext>
            </a:extLst>
          </p:cNvPr>
          <p:cNvSpPr>
            <a:spLocks noGrp="1"/>
          </p:cNvSpPr>
          <p:nvPr>
            <p:ph type="ftr" sz="quarter" idx="14"/>
          </p:nvPr>
        </p:nvSpPr>
        <p:spPr>
          <a:xfrm>
            <a:off x="4374720" y="6129337"/>
            <a:ext cx="7481160" cy="411581"/>
          </a:xfrm>
        </p:spPr>
        <p:txBody>
          <a:bodyPr/>
          <a:lstStyle>
            <a:lvl1pPr>
              <a:defRPr>
                <a:latin typeface="+mn-lt"/>
              </a:defRPr>
            </a:lvl1pPr>
          </a:lstStyle>
          <a:p>
            <a:r>
              <a:rPr lang="en-US" dirty="0"/>
              <a:t>Confidential | Authorized </a:t>
            </a:r>
          </a:p>
        </p:txBody>
      </p:sp>
      <p:grpSp>
        <p:nvGrpSpPr>
          <p:cNvPr id="16" name="Logo">
            <a:extLst>
              <a:ext uri="{FF2B5EF4-FFF2-40B4-BE49-F238E27FC236}">
                <a16:creationId xmlns:a16="http://schemas.microsoft.com/office/drawing/2014/main" id="{39DC9A4F-A16F-45B4-A72C-8DB544981AE5}"/>
              </a:ext>
            </a:extLst>
          </p:cNvPr>
          <p:cNvGrpSpPr>
            <a:grpSpLocks noChangeAspect="1"/>
          </p:cNvGrpSpPr>
          <p:nvPr userDrawn="1"/>
        </p:nvGrpSpPr>
        <p:grpSpPr>
          <a:xfrm>
            <a:off x="393523" y="381956"/>
            <a:ext cx="2218745" cy="893759"/>
            <a:chOff x="393523" y="381956"/>
            <a:chExt cx="2218745" cy="893759"/>
          </a:xfrm>
        </p:grpSpPr>
        <p:sp>
          <p:nvSpPr>
            <p:cNvPr id="20" name="Element">
              <a:extLst>
                <a:ext uri="{FF2B5EF4-FFF2-40B4-BE49-F238E27FC236}">
                  <a16:creationId xmlns:a16="http://schemas.microsoft.com/office/drawing/2014/main" id="{25C81DB6-CCD4-4F17-86A3-D56DF640F56E}"/>
                </a:ext>
              </a:extLst>
            </p:cNvPr>
            <p:cNvSpPr>
              <a:spLocks noEditPoints="1"/>
            </p:cNvSpPr>
            <p:nvPr/>
          </p:nvSpPr>
          <p:spPr bwMode="auto">
            <a:xfrm>
              <a:off x="393523" y="381956"/>
              <a:ext cx="759854" cy="211008"/>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1A98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sp>
          <p:nvSpPr>
            <p:cNvPr id="21" name="Wordmark">
              <a:extLst>
                <a:ext uri="{FF2B5EF4-FFF2-40B4-BE49-F238E27FC236}">
                  <a16:creationId xmlns:a16="http://schemas.microsoft.com/office/drawing/2014/main" id="{7CF9A093-3688-4D04-9331-C6E54828F9AB}"/>
                </a:ext>
              </a:extLst>
            </p:cNvPr>
            <p:cNvSpPr>
              <a:spLocks noEditPoints="1"/>
            </p:cNvSpPr>
            <p:nvPr/>
          </p:nvSpPr>
          <p:spPr bwMode="auto">
            <a:xfrm>
              <a:off x="393523" y="730052"/>
              <a:ext cx="2218745" cy="545663"/>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tricHPE Black" panose="020B0A03030202060203" pitchFamily="34" charset="0"/>
              </a:endParaRPr>
            </a:p>
          </p:txBody>
        </p:sp>
      </p:grpSp>
    </p:spTree>
    <p:extLst>
      <p:ext uri="{BB962C8B-B14F-4D97-AF65-F5344CB8AC3E}">
        <p14:creationId xmlns:p14="http://schemas.microsoft.com/office/powerpoint/2010/main" val="658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0" name="Text Placeholder"/>
          <p:cNvSpPr>
            <a:spLocks noGrp="1"/>
          </p:cNvSpPr>
          <p:nvPr>
            <p:ph type="body" sz="quarter" idx="14" hasCustomPrompt="1"/>
          </p:nvPr>
        </p:nvSpPr>
        <p:spPr>
          <a:xfrm>
            <a:off x="289122" y="2691855"/>
            <a:ext cx="3566206" cy="795528"/>
          </a:xfrm>
        </p:spPr>
        <p:txBody>
          <a:bodyPr vert="horz" lIns="91440" tIns="91440" rIns="91440" bIns="91440" rtlCol="0" anchor="ctr">
            <a:noAutofit/>
          </a:bodyPr>
          <a:lstStyle>
            <a:lvl1pPr>
              <a:defRPr sz="2400" baseline="0" dirty="0">
                <a:latin typeface="+mn-lt"/>
              </a:defRPr>
            </a:lvl1pPr>
          </a:lstStyle>
          <a:p>
            <a:pPr marL="0" lvl="0" indent="0">
              <a:spcBef>
                <a:spcPts val="0"/>
              </a:spcBef>
              <a:buNone/>
            </a:pPr>
            <a:r>
              <a:rPr lang="en-US" dirty="0"/>
              <a:t>Click to add</a:t>
            </a:r>
            <a:br>
              <a:rPr lang="en-US" dirty="0"/>
            </a:br>
            <a:r>
              <a:rPr lang="en-US" dirty="0"/>
              <a:t>two-line subtitle</a:t>
            </a:r>
          </a:p>
        </p:txBody>
      </p:sp>
      <p:sp>
        <p:nvSpPr>
          <p:cNvPr id="14" name="Title"/>
          <p:cNvSpPr>
            <a:spLocks noGrp="1"/>
          </p:cNvSpPr>
          <p:nvPr>
            <p:ph type="title" hasCustomPrompt="1"/>
          </p:nvPr>
        </p:nvSpPr>
        <p:spPr>
          <a:xfrm>
            <a:off x="289122" y="1980879"/>
            <a:ext cx="3566206" cy="868680"/>
          </a:xfrm>
        </p:spPr>
        <p:txBody>
          <a:bodyPr anchor="b"/>
          <a:lstStyle>
            <a:lvl1pPr>
              <a:defRPr/>
            </a:lvl1pPr>
          </a:lstStyle>
          <a:p>
            <a:r>
              <a:rPr lang="en-US" dirty="0"/>
              <a:t>Click to Add</a:t>
            </a:r>
            <a:br>
              <a:rPr lang="en-US" dirty="0"/>
            </a:br>
            <a:r>
              <a:rPr lang="en-US" dirty="0"/>
              <a:t>multi-Line Title</a:t>
            </a:r>
          </a:p>
        </p:txBody>
      </p:sp>
      <p:sp>
        <p:nvSpPr>
          <p:cNvPr id="3" name="Slide Number Placeholder">
            <a:extLst>
              <a:ext uri="{FF2B5EF4-FFF2-40B4-BE49-F238E27FC236}">
                <a16:creationId xmlns:a16="http://schemas.microsoft.com/office/drawing/2014/main" id="{C2D12F7D-5A80-4CB3-A519-0EC3099CAB83}"/>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977D698-96B1-4B1C-AC10-E28AA670736D}"/>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36379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11" name="Content Placeholder"/>
          <p:cNvSpPr>
            <a:spLocks noGrp="1"/>
          </p:cNvSpPr>
          <p:nvPr>
            <p:ph sz="quarter" idx="13"/>
          </p:nvPr>
        </p:nvSpPr>
        <p:spPr>
          <a:xfrm>
            <a:off x="4076700" y="331788"/>
            <a:ext cx="7734300" cy="5764212"/>
          </a:xfrm>
        </p:spPr>
        <p:txBody>
          <a:bodyPr anchor="ct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p:cNvSpPr>
            <a:spLocks noGrp="1"/>
          </p:cNvSpPr>
          <p:nvPr>
            <p:ph type="body" sz="quarter" idx="14"/>
          </p:nvPr>
        </p:nvSpPr>
        <p:spPr>
          <a:xfrm>
            <a:off x="278732"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3"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F37736B1-D7A7-4407-BE85-C3B77D9DE3FC}"/>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C2633DB1-4E58-49AF-9CC5-F4480459AEB7}"/>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5638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nd Caption, Left">
    <p:spTree>
      <p:nvGrpSpPr>
        <p:cNvPr id="1" name=""/>
        <p:cNvGrpSpPr/>
        <p:nvPr/>
      </p:nvGrpSpPr>
      <p:grpSpPr>
        <a:xfrm>
          <a:off x="0" y="0"/>
          <a:ext cx="0" cy="0"/>
          <a:chOff x="0" y="0"/>
          <a:chExt cx="0" cy="0"/>
        </a:xfrm>
      </p:grpSpPr>
      <p:sp>
        <p:nvSpPr>
          <p:cNvPr id="11" name="Picture Placeholder">
            <a:extLst>
              <a:ext uri="{FF2B5EF4-FFF2-40B4-BE49-F238E27FC236}">
                <a16:creationId xmlns:a16="http://schemas.microsoft.com/office/drawing/2014/main" id="{685C0DB9-A0DF-42B9-B705-83944EECB349}"/>
              </a:ext>
            </a:extLst>
          </p:cNvPr>
          <p:cNvSpPr>
            <a:spLocks noGrp="1"/>
          </p:cNvSpPr>
          <p:nvPr>
            <p:ph type="pic" sz="quarter" idx="15" hasCustomPrompt="1"/>
          </p:nvPr>
        </p:nvSpPr>
        <p:spPr>
          <a:xfrm>
            <a:off x="4076700" y="0"/>
            <a:ext cx="8115300" cy="6858000"/>
          </a:xfrm>
        </p:spPr>
        <p:txBody>
          <a:bodyPr anchor="ctr"/>
          <a:lstStyle>
            <a:lvl1pPr marL="0" indent="0" algn="ctr">
              <a:buNone/>
              <a:defRPr>
                <a:latin typeface="+mn-lt"/>
              </a:defRPr>
            </a:lvl1pPr>
          </a:lstStyle>
          <a:p>
            <a:r>
              <a:rPr lang="en-US" dirty="0"/>
              <a:t>Click to add edge-to-edge picture</a:t>
            </a:r>
          </a:p>
        </p:txBody>
      </p:sp>
      <p:sp>
        <p:nvSpPr>
          <p:cNvPr id="7" name="Text Placeholder"/>
          <p:cNvSpPr>
            <a:spLocks noGrp="1"/>
          </p:cNvSpPr>
          <p:nvPr>
            <p:ph type="body" sz="quarter" idx="14"/>
          </p:nvPr>
        </p:nvSpPr>
        <p:spPr>
          <a:xfrm>
            <a:off x="278731" y="2534960"/>
            <a:ext cx="3546475" cy="344646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ar"/>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p:cNvSpPr>
            <a:spLocks noGrp="1"/>
          </p:cNvSpPr>
          <p:nvPr>
            <p:ph type="title" hasCustomPrompt="1"/>
          </p:nvPr>
        </p:nvSpPr>
        <p:spPr>
          <a:xfrm>
            <a:off x="289122" y="1417320"/>
            <a:ext cx="3536373" cy="868680"/>
          </a:xfrm>
        </p:spPr>
        <p:txBody>
          <a:bodyPr anchor="b"/>
          <a:lstStyle>
            <a:lvl1pPr>
              <a:defRPr/>
            </a:lvl1pPr>
          </a:lstStyle>
          <a:p>
            <a:r>
              <a:rPr lang="en-US" dirty="0"/>
              <a:t>Click to Add</a:t>
            </a:r>
            <a:br>
              <a:rPr lang="en-US" dirty="0"/>
            </a:br>
            <a:r>
              <a:rPr lang="en-US" dirty="0"/>
              <a:t>multi-Line Title</a:t>
            </a:r>
          </a:p>
        </p:txBody>
      </p:sp>
      <p:sp>
        <p:nvSpPr>
          <p:cNvPr id="4" name="Slide Number Placeholder">
            <a:extLst>
              <a:ext uri="{FF2B5EF4-FFF2-40B4-BE49-F238E27FC236}">
                <a16:creationId xmlns:a16="http://schemas.microsoft.com/office/drawing/2014/main" id="{8085FE46-B145-48DA-84CC-BEC7ABB0F6C2}"/>
              </a:ext>
            </a:extLst>
          </p:cNvPr>
          <p:cNvSpPr>
            <a:spLocks noGrp="1"/>
          </p:cNvSpPr>
          <p:nvPr>
            <p:ph type="sldNum" sz="quarter" idx="17"/>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62B249EC-9477-452C-91FB-A412BD37EFC8}"/>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1635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1" name="Text Placeholder"/>
          <p:cNvSpPr>
            <a:spLocks noGrp="1"/>
          </p:cNvSpPr>
          <p:nvPr>
            <p:ph type="body" sz="half" idx="2" hasCustomPrompt="1"/>
          </p:nvPr>
        </p:nvSpPr>
        <p:spPr bwMode="ltGray">
          <a:xfrm>
            <a:off x="8526166" y="999674"/>
            <a:ext cx="3257847" cy="5096326"/>
          </a:xfrm>
          <a:noFill/>
          <a:ln w="57150">
            <a:solidFill>
              <a:srgbClr val="32DAC8"/>
            </a:solid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2" name="Content Placeholder">
            <a:extLst>
              <a:ext uri="{FF2B5EF4-FFF2-40B4-BE49-F238E27FC236}">
                <a16:creationId xmlns:a16="http://schemas.microsoft.com/office/drawing/2014/main" id="{269A3E8D-DCFB-4D37-86BB-56632B0912B1}"/>
              </a:ext>
            </a:extLst>
          </p:cNvPr>
          <p:cNvSpPr>
            <a:spLocks noGrp="1"/>
          </p:cNvSpPr>
          <p:nvPr>
            <p:ph sz="quarter" idx="18"/>
          </p:nvPr>
        </p:nvSpPr>
        <p:spPr>
          <a:xfrm>
            <a:off x="385100" y="995363"/>
            <a:ext cx="7844500" cy="5100637"/>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37FCC12E-6D90-403E-80FA-0F7CB28A28D9}"/>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1E92FAC-B699-43F5-B87D-2D8B714080E4}"/>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C38747A7-25DE-48D8-8D31-0F3DF66ADF9A}"/>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8526166"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C5722C60-FC76-4A73-9A5C-0D547B644D69}"/>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8A295B4-CD29-4A4B-B08E-9A6CC4F4CF81}"/>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B8558E5-A9EE-4418-B017-3EBC0B35FAB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sp>
        <p:nvSpPr>
          <p:cNvPr id="14" name="Text Placeholder"/>
          <p:cNvSpPr>
            <a:spLocks noGrp="1"/>
          </p:cNvSpPr>
          <p:nvPr>
            <p:ph type="body" sz="half" idx="2" hasCustomPrompt="1"/>
          </p:nvPr>
        </p:nvSpPr>
        <p:spPr bwMode="ltGray">
          <a:xfrm>
            <a:off x="285743" y="999674"/>
            <a:ext cx="3257847" cy="5096326"/>
          </a:xfrm>
          <a:noFill/>
          <a:ln w="57150">
            <a:noFill/>
            <a:miter lim="800000"/>
          </a:ln>
        </p:spPr>
        <p:txBody>
          <a:bodyPr lIns="137160" tIns="91440" rIns="137160" bIns="91440">
            <a:noAutofit/>
          </a:bodyPr>
          <a:lstStyle>
            <a:lvl1pPr marL="0" indent="0">
              <a:spcBef>
                <a:spcPts val="900"/>
              </a:spcBef>
              <a:buNone/>
              <a:defRPr sz="22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p:cNvSpPr>
            <a:spLocks noGrp="1"/>
          </p:cNvSpPr>
          <p:nvPr>
            <p:ph type="pic" sz="quarter" idx="18" hasCustomPrompt="1"/>
          </p:nvPr>
        </p:nvSpPr>
        <p:spPr>
          <a:xfrm>
            <a:off x="4313365"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C5722C60-FC76-4A73-9A5C-0D547B644D69}"/>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8A295B4-CD29-4A4B-B08E-9A6CC4F4CF81}"/>
              </a:ext>
            </a:extLst>
          </p:cNvPr>
          <p:cNvSpPr>
            <a:spLocks noGrp="1"/>
          </p:cNvSpPr>
          <p:nvPr>
            <p:ph type="sldNum" sz="quarter" idx="20"/>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0B8558E5-A9EE-4418-B017-3EBC0B35FAB1}"/>
              </a:ext>
            </a:extLst>
          </p:cNvPr>
          <p:cNvSpPr>
            <a:spLocks noGrp="1"/>
          </p:cNvSpPr>
          <p:nvPr>
            <p:ph type="ftr" sz="quarter" idx="19"/>
          </p:nvPr>
        </p:nvSpPr>
        <p:spPr/>
        <p:txBody>
          <a:bodyPr/>
          <a:lstStyle/>
          <a:p>
            <a:r>
              <a:rPr lang="en-US" dirty="0"/>
              <a:t>Confidential | Authorized </a:t>
            </a:r>
          </a:p>
        </p:txBody>
      </p:sp>
    </p:spTree>
    <p:extLst>
      <p:ext uri="{BB962C8B-B14F-4D97-AF65-F5344CB8AC3E}">
        <p14:creationId xmlns:p14="http://schemas.microsoft.com/office/powerpoint/2010/main" val="363233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9" name="Content Placeholder">
            <a:extLst>
              <a:ext uri="{FF2B5EF4-FFF2-40B4-BE49-F238E27FC236}">
                <a16:creationId xmlns:a16="http://schemas.microsoft.com/office/drawing/2014/main" id="{184DB124-5DB1-4AD3-9276-D81D2209D170}"/>
              </a:ext>
            </a:extLst>
          </p:cNvPr>
          <p:cNvSpPr>
            <a:spLocks noGrp="1"/>
          </p:cNvSpPr>
          <p:nvPr>
            <p:ph sz="quarter" idx="22"/>
          </p:nvPr>
        </p:nvSpPr>
        <p:spPr>
          <a:xfrm>
            <a:off x="8515445" y="999540"/>
            <a:ext cx="3257847" cy="5100531"/>
          </a:xfrm>
          <a:ln>
            <a:noFill/>
            <a:miter lim="800000"/>
          </a:ln>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p:cNvSpPr>
            <a:spLocks noGrp="1"/>
          </p:cNvSpPr>
          <p:nvPr>
            <p:ph type="pic" sz="quarter" idx="18" hasCustomPrompt="1"/>
          </p:nvPr>
        </p:nvSpPr>
        <p:spPr>
          <a:xfrm>
            <a:off x="381000" y="999540"/>
            <a:ext cx="7470648" cy="5096460"/>
          </a:xfrm>
          <a:ln>
            <a:noFill/>
            <a:miter lim="800000"/>
          </a:ln>
        </p:spPr>
        <p:txBody>
          <a:bodyPr anchor="ctr"/>
          <a:lstStyle>
            <a:lvl1pPr marL="0" indent="0" algn="ctr">
              <a:buNone/>
              <a:defRPr>
                <a:latin typeface="+mn-lt"/>
              </a:defRPr>
            </a:lvl1pPr>
          </a:lstStyle>
          <a:p>
            <a:r>
              <a:rPr lang="en-US" dirty="0"/>
              <a:t>Click to add picture</a:t>
            </a:r>
          </a:p>
        </p:txBody>
      </p:sp>
      <p:sp>
        <p:nvSpPr>
          <p:cNvPr id="10"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n-lt"/>
            </a:endParaRPr>
          </a:p>
        </p:txBody>
      </p:sp>
      <p:sp>
        <p:nvSpPr>
          <p:cNvPr id="4" name="Title">
            <a:extLst>
              <a:ext uri="{FF2B5EF4-FFF2-40B4-BE49-F238E27FC236}">
                <a16:creationId xmlns:a16="http://schemas.microsoft.com/office/drawing/2014/main" id="{4B1C1C31-7119-4D9E-8DED-87033B4B0713}"/>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6B8E13A3-BC15-450D-96D1-EB785D605BB8}"/>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191AA25E-ECBD-44CD-9DE9-F058616E771E}"/>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268349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8" name="Text Placeholder 2"/>
          <p:cNvSpPr>
            <a:spLocks noGrp="1"/>
          </p:cNvSpPr>
          <p:nvPr>
            <p:ph type="body" sz="half" idx="19" hasCustomPrompt="1"/>
          </p:nvPr>
        </p:nvSpPr>
        <p:spPr bwMode="ltGray">
          <a:xfrm>
            <a:off x="6172895"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0" name="Picture Placeholder 2">
            <a:extLst>
              <a:ext uri="{FF2B5EF4-FFF2-40B4-BE49-F238E27FC236}">
                <a16:creationId xmlns:a16="http://schemas.microsoft.com/office/drawing/2014/main" id="{E11EEBA4-9351-4C42-9CB1-BC966ADFAF07}"/>
              </a:ext>
            </a:extLst>
          </p:cNvPr>
          <p:cNvSpPr>
            <a:spLocks noGrp="1"/>
          </p:cNvSpPr>
          <p:nvPr>
            <p:ph type="pic" sz="quarter" idx="23" hasCustomPrompt="1"/>
          </p:nvPr>
        </p:nvSpPr>
        <p:spPr>
          <a:xfrm>
            <a:off x="6172725" y="999540"/>
            <a:ext cx="5611288" cy="3803904"/>
          </a:xfrm>
        </p:spPr>
        <p:txBody>
          <a:bodyPr anchor="ctr"/>
          <a:lstStyle>
            <a:lvl1pPr marL="0" indent="0" algn="ctr">
              <a:buNone/>
              <a:defRPr>
                <a:latin typeface="+mn-lt"/>
              </a:defRPr>
            </a:lvl1pPr>
          </a:lstStyle>
          <a:p>
            <a:r>
              <a:rPr lang="en-US" dirty="0"/>
              <a:t>Click to add picture</a:t>
            </a:r>
          </a:p>
        </p:txBody>
      </p:sp>
      <p:sp>
        <p:nvSpPr>
          <p:cNvPr id="16" name="Text Placeholder 1"/>
          <p:cNvSpPr>
            <a:spLocks noGrp="1"/>
          </p:cNvSpPr>
          <p:nvPr>
            <p:ph type="body" sz="half" idx="2" hasCustomPrompt="1"/>
          </p:nvPr>
        </p:nvSpPr>
        <p:spPr bwMode="ltGray">
          <a:xfrm>
            <a:off x="381000"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1"/>
          <p:cNvSpPr>
            <a:spLocks noGrp="1"/>
          </p:cNvSpPr>
          <p:nvPr>
            <p:ph type="pic" sz="quarter" idx="18" hasCustomPrompt="1"/>
          </p:nvPr>
        </p:nvSpPr>
        <p:spPr>
          <a:xfrm>
            <a:off x="381000" y="999540"/>
            <a:ext cx="5611288" cy="3803904"/>
          </a:xfrm>
        </p:spPr>
        <p:txBody>
          <a:bodyPr anchor="ctr"/>
          <a:lstStyle>
            <a:lvl1pPr marL="0" indent="0" algn="ctr">
              <a:buNone/>
              <a:defRPr>
                <a:latin typeface="+mn-lt"/>
              </a:defRPr>
            </a:lvl1pPr>
          </a:lstStyle>
          <a:p>
            <a:r>
              <a:rPr lang="en-US" dirty="0"/>
              <a:t>Click to add picture</a:t>
            </a:r>
          </a:p>
        </p:txBody>
      </p:sp>
      <p:sp>
        <p:nvSpPr>
          <p:cNvPr id="12"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0F79D366-784C-495D-8F64-93E8B37FC9D0}"/>
              </a:ext>
            </a:extLst>
          </p:cNvPr>
          <p:cNvSpPr>
            <a:spLocks noGrp="1"/>
          </p:cNvSpPr>
          <p:nvPr>
            <p:ph type="title"/>
          </p:nvPr>
        </p:nvSpPr>
        <p:spPr>
          <a:xfrm>
            <a:off x="285743" y="391852"/>
            <a:ext cx="11498270" cy="401362"/>
          </a:xfrm>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833220B8-73BB-42A1-AE6B-0898C72176B1}"/>
              </a:ext>
            </a:extLst>
          </p:cNvPr>
          <p:cNvSpPr>
            <a:spLocks noGrp="1"/>
          </p:cNvSpPr>
          <p:nvPr>
            <p:ph type="sldNum" sz="quarter" idx="22"/>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278F3E4F-3B9E-412C-A6C9-621D3C25AA9F}"/>
              </a:ext>
            </a:extLst>
          </p:cNvPr>
          <p:cNvSpPr>
            <a:spLocks noGrp="1"/>
          </p:cNvSpPr>
          <p:nvPr>
            <p:ph type="ftr" sz="quarter" idx="21"/>
          </p:nvPr>
        </p:nvSpPr>
        <p:spPr/>
        <p:txBody>
          <a:bodyPr/>
          <a:lstStyle/>
          <a:p>
            <a:r>
              <a:rPr lang="en-US" dirty="0"/>
              <a:t>Confidential | Authorized </a:t>
            </a: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6" name="Text Placeholder 3"/>
          <p:cNvSpPr>
            <a:spLocks noGrp="1"/>
          </p:cNvSpPr>
          <p:nvPr>
            <p:ph type="body" sz="half" idx="21" hasCustomPrompt="1"/>
          </p:nvPr>
        </p:nvSpPr>
        <p:spPr bwMode="ltGray">
          <a:xfrm>
            <a:off x="8105705"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097009" y="999540"/>
            <a:ext cx="3678308" cy="3803904"/>
          </a:xfrm>
        </p:spPr>
        <p:txBody>
          <a:bodyPr anchor="ctr"/>
          <a:lstStyle>
            <a:lvl1pPr marL="0" indent="0" algn="ctr">
              <a:buNone/>
              <a:defRPr>
                <a:latin typeface="+mn-lt"/>
              </a:defRPr>
            </a:lvl1pPr>
          </a:lstStyle>
          <a:p>
            <a:r>
              <a:rPr lang="en-US" dirty="0"/>
              <a:t>Click to add picture</a:t>
            </a:r>
          </a:p>
        </p:txBody>
      </p:sp>
      <p:sp>
        <p:nvSpPr>
          <p:cNvPr id="24" name="Text Placeholder 2"/>
          <p:cNvSpPr>
            <a:spLocks noGrp="1"/>
          </p:cNvSpPr>
          <p:nvPr>
            <p:ph type="body" sz="half" idx="19" hasCustomPrompt="1"/>
          </p:nvPr>
        </p:nvSpPr>
        <p:spPr bwMode="ltGray">
          <a:xfrm>
            <a:off x="4239004"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2"/>
          <p:cNvSpPr>
            <a:spLocks noGrp="1"/>
          </p:cNvSpPr>
          <p:nvPr>
            <p:ph type="pic" sz="quarter" idx="20" hasCustomPrompt="1"/>
          </p:nvPr>
        </p:nvSpPr>
        <p:spPr>
          <a:xfrm>
            <a:off x="4239004" y="999540"/>
            <a:ext cx="3678308" cy="3803904"/>
          </a:xfrm>
        </p:spPr>
        <p:txBody>
          <a:bodyPr anchor="ctr"/>
          <a:lstStyle>
            <a:lvl1pPr marL="0" indent="0" algn="ctr">
              <a:buNone/>
              <a:defRPr>
                <a:latin typeface="+mn-lt"/>
              </a:defRPr>
            </a:lvl1pPr>
          </a:lstStyle>
          <a:p>
            <a:r>
              <a:rPr lang="en-US" dirty="0"/>
              <a:t>Click to add picture</a:t>
            </a:r>
          </a:p>
        </p:txBody>
      </p:sp>
      <p:sp>
        <p:nvSpPr>
          <p:cNvPr id="18" name="Text Placeholder 1"/>
          <p:cNvSpPr>
            <a:spLocks noGrp="1"/>
          </p:cNvSpPr>
          <p:nvPr>
            <p:ph type="body" sz="half" idx="2" hasCustomPrompt="1"/>
          </p:nvPr>
        </p:nvSpPr>
        <p:spPr bwMode="ltGray">
          <a:xfrm>
            <a:off x="389696"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1"/>
          <p:cNvSpPr>
            <a:spLocks noGrp="1"/>
          </p:cNvSpPr>
          <p:nvPr>
            <p:ph type="pic" sz="quarter" idx="18" hasCustomPrompt="1"/>
          </p:nvPr>
        </p:nvSpPr>
        <p:spPr>
          <a:xfrm>
            <a:off x="381000" y="999540"/>
            <a:ext cx="3678308" cy="3803904"/>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s with Tex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145BD124-6171-43C5-8405-25101FA6FBFB}"/>
              </a:ext>
            </a:extLst>
          </p:cNvPr>
          <p:cNvSpPr>
            <a:spLocks noGrp="1"/>
          </p:cNvSpPr>
          <p:nvPr>
            <p:ph type="body" sz="quarter" idx="26"/>
          </p:nvPr>
        </p:nvSpPr>
        <p:spPr>
          <a:xfrm>
            <a:off x="7994740"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0" name="Bar 3">
            <a:extLst>
              <a:ext uri="{FF2B5EF4-FFF2-40B4-BE49-F238E27FC236}">
                <a16:creationId xmlns:a16="http://schemas.microsoft.com/office/drawing/2014/main" id="{42FA215D-0B81-4E67-9714-4DF602504A3A}"/>
              </a:ext>
            </a:extLst>
          </p:cNvPr>
          <p:cNvSpPr/>
          <p:nvPr userDrawn="1"/>
        </p:nvSpPr>
        <p:spPr>
          <a:xfrm>
            <a:off x="8097009" y="4258726"/>
            <a:ext cx="367920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7" name="Picture Placeholder 3"/>
          <p:cNvSpPr>
            <a:spLocks noGrp="1"/>
          </p:cNvSpPr>
          <p:nvPr>
            <p:ph type="pic" sz="quarter" idx="22" hasCustomPrompt="1"/>
          </p:nvPr>
        </p:nvSpPr>
        <p:spPr>
          <a:xfrm>
            <a:off x="8097009" y="999540"/>
            <a:ext cx="3678308" cy="3132000"/>
          </a:xfrm>
        </p:spPr>
        <p:txBody>
          <a:bodyPr anchor="ctr"/>
          <a:lstStyle>
            <a:lvl1pPr marL="0" indent="0" algn="ctr">
              <a:buNone/>
              <a:defRPr>
                <a:latin typeface="+mn-lt"/>
              </a:defRPr>
            </a:lvl1pPr>
          </a:lstStyle>
          <a:p>
            <a:r>
              <a:rPr lang="en-US" dirty="0"/>
              <a:t>Click to add picture</a:t>
            </a:r>
          </a:p>
        </p:txBody>
      </p:sp>
      <p:sp>
        <p:nvSpPr>
          <p:cNvPr id="17" name="Bar 2">
            <a:extLst>
              <a:ext uri="{FF2B5EF4-FFF2-40B4-BE49-F238E27FC236}">
                <a16:creationId xmlns:a16="http://schemas.microsoft.com/office/drawing/2014/main" id="{0D8D023B-EF10-400C-BF2B-43E4924E8642}"/>
              </a:ext>
            </a:extLst>
          </p:cNvPr>
          <p:cNvSpPr/>
          <p:nvPr userDrawn="1"/>
        </p:nvSpPr>
        <p:spPr>
          <a:xfrm>
            <a:off x="4239004" y="4258726"/>
            <a:ext cx="36792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3" name="Text Placeholder 2">
            <a:extLst>
              <a:ext uri="{FF2B5EF4-FFF2-40B4-BE49-F238E27FC236}">
                <a16:creationId xmlns:a16="http://schemas.microsoft.com/office/drawing/2014/main" id="{5A3D17EC-2963-45F0-9DC4-19C039BA810F}"/>
              </a:ext>
            </a:extLst>
          </p:cNvPr>
          <p:cNvSpPr>
            <a:spLocks noGrp="1"/>
          </p:cNvSpPr>
          <p:nvPr>
            <p:ph type="body" sz="quarter" idx="25"/>
          </p:nvPr>
        </p:nvSpPr>
        <p:spPr>
          <a:xfrm>
            <a:off x="4136735"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25" name="Picture Placeholder 2"/>
          <p:cNvSpPr>
            <a:spLocks noGrp="1"/>
          </p:cNvSpPr>
          <p:nvPr>
            <p:ph type="pic" sz="quarter" idx="20" hasCustomPrompt="1"/>
          </p:nvPr>
        </p:nvSpPr>
        <p:spPr>
          <a:xfrm>
            <a:off x="4239004" y="999540"/>
            <a:ext cx="3678308" cy="3132000"/>
          </a:xfrm>
        </p:spPr>
        <p:txBody>
          <a:bodyPr anchor="ctr"/>
          <a:lstStyle>
            <a:lvl1pPr marL="0" indent="0" algn="ctr">
              <a:buNone/>
              <a:defRPr>
                <a:latin typeface="+mn-lt"/>
              </a:defRPr>
            </a:lvl1pPr>
          </a:lstStyle>
          <a:p>
            <a:r>
              <a:rPr lang="en-US" dirty="0"/>
              <a:t>Click to add picture</a:t>
            </a:r>
          </a:p>
        </p:txBody>
      </p:sp>
      <p:sp>
        <p:nvSpPr>
          <p:cNvPr id="12" name="Text Placeholder 1">
            <a:extLst>
              <a:ext uri="{FF2B5EF4-FFF2-40B4-BE49-F238E27FC236}">
                <a16:creationId xmlns:a16="http://schemas.microsoft.com/office/drawing/2014/main" id="{FF3BA045-26B3-4E52-9906-6D3BA878767E}"/>
              </a:ext>
            </a:extLst>
          </p:cNvPr>
          <p:cNvSpPr>
            <a:spLocks noGrp="1"/>
          </p:cNvSpPr>
          <p:nvPr>
            <p:ph type="body" sz="quarter" idx="14"/>
          </p:nvPr>
        </p:nvSpPr>
        <p:spPr>
          <a:xfrm>
            <a:off x="278731" y="4310712"/>
            <a:ext cx="3780577"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a:extLst>
              <a:ext uri="{FF2B5EF4-FFF2-40B4-BE49-F238E27FC236}">
                <a16:creationId xmlns:a16="http://schemas.microsoft.com/office/drawing/2014/main" id="{A6732A66-F432-4DBF-9D12-1CD6789335F1}"/>
              </a:ext>
            </a:extLst>
          </p:cNvPr>
          <p:cNvSpPr/>
          <p:nvPr userDrawn="1"/>
        </p:nvSpPr>
        <p:spPr>
          <a:xfrm>
            <a:off x="377894" y="4258726"/>
            <a:ext cx="36792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9" name="Picture Placeholder 1"/>
          <p:cNvSpPr>
            <a:spLocks noGrp="1"/>
          </p:cNvSpPr>
          <p:nvPr>
            <p:ph type="pic" sz="quarter" idx="18" hasCustomPrompt="1"/>
          </p:nvPr>
        </p:nvSpPr>
        <p:spPr>
          <a:xfrm>
            <a:off x="379447" y="999540"/>
            <a:ext cx="3678308" cy="3132000"/>
          </a:xfrm>
        </p:spPr>
        <p:txBody>
          <a:bodyPr anchor="ctr"/>
          <a:lstStyle>
            <a:lvl1pPr marL="0" indent="0" algn="ctr">
              <a:buNone/>
              <a:defRPr>
                <a:latin typeface="+mn-lt"/>
              </a:defRPr>
            </a:lvl1pPr>
          </a:lstStyle>
          <a:p>
            <a:r>
              <a:rPr lang="en-US" dirty="0"/>
              <a:t>Click to add picture</a:t>
            </a:r>
          </a:p>
        </p:txBody>
      </p:sp>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Tree>
    <p:extLst>
      <p:ext uri="{BB962C8B-B14F-4D97-AF65-F5344CB8AC3E}">
        <p14:creationId xmlns:p14="http://schemas.microsoft.com/office/powerpoint/2010/main" val="205592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Bar">
            <a:extLst>
              <a:ext uri="{FF2B5EF4-FFF2-40B4-BE49-F238E27FC236}">
                <a16:creationId xmlns:a16="http://schemas.microsoft.com/office/drawing/2014/main" id="{59513FE3-337B-42EA-8F5D-B1D6CDD0F4A0}"/>
              </a:ext>
            </a:extLst>
          </p:cNvP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 name="Title">
            <a:extLst>
              <a:ext uri="{FF2B5EF4-FFF2-40B4-BE49-F238E27FC236}">
                <a16:creationId xmlns:a16="http://schemas.microsoft.com/office/drawing/2014/main" id="{05049E51-8DF9-4218-921D-C081999073EA}"/>
              </a:ext>
            </a:extLst>
          </p:cNvPr>
          <p:cNvSpPr>
            <a:spLocks noGrp="1"/>
          </p:cNvSpPr>
          <p:nvPr>
            <p:ph type="title"/>
          </p:nvPr>
        </p:nvSpPr>
        <p:spPr/>
        <p:txBody>
          <a:bodyPr/>
          <a:lstStyle/>
          <a:p>
            <a:r>
              <a:rPr lang="en-US"/>
              <a:t>Click to edit Master title style</a:t>
            </a:r>
            <a:endParaRPr lang="en-US" dirty="0"/>
          </a:p>
        </p:txBody>
      </p:sp>
      <p:sp>
        <p:nvSpPr>
          <p:cNvPr id="15" name="Text Placeholder 6">
            <a:extLst>
              <a:ext uri="{FF2B5EF4-FFF2-40B4-BE49-F238E27FC236}">
                <a16:creationId xmlns:a16="http://schemas.microsoft.com/office/drawing/2014/main" id="{BFAAB4F0-B0A9-4671-AB48-BA9B5FA97F98}"/>
              </a:ext>
            </a:extLst>
          </p:cNvPr>
          <p:cNvSpPr>
            <a:spLocks noGrp="1"/>
          </p:cNvSpPr>
          <p:nvPr>
            <p:ph type="body" sz="quarter" idx="17"/>
          </p:nvPr>
        </p:nvSpPr>
        <p:spPr>
          <a:xfrm>
            <a:off x="413999" y="5371526"/>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4" name="Text Placeholder 5">
            <a:extLst>
              <a:ext uri="{FF2B5EF4-FFF2-40B4-BE49-F238E27FC236}">
                <a16:creationId xmlns:a16="http://schemas.microsoft.com/office/drawing/2014/main" id="{D4849EE3-6EC2-479A-93E8-35E49B7D799D}"/>
              </a:ext>
            </a:extLst>
          </p:cNvPr>
          <p:cNvSpPr>
            <a:spLocks noGrp="1"/>
          </p:cNvSpPr>
          <p:nvPr>
            <p:ph type="body" sz="quarter" idx="16"/>
          </p:nvPr>
        </p:nvSpPr>
        <p:spPr>
          <a:xfrm>
            <a:off x="413999" y="4511467"/>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3" name="Text Placeholder 4">
            <a:extLst>
              <a:ext uri="{FF2B5EF4-FFF2-40B4-BE49-F238E27FC236}">
                <a16:creationId xmlns:a16="http://schemas.microsoft.com/office/drawing/2014/main" id="{44BC743F-9EA3-4934-A5D5-4DB56D605F91}"/>
              </a:ext>
            </a:extLst>
          </p:cNvPr>
          <p:cNvSpPr>
            <a:spLocks noGrp="1"/>
          </p:cNvSpPr>
          <p:nvPr>
            <p:ph type="body" sz="quarter" idx="15"/>
          </p:nvPr>
        </p:nvSpPr>
        <p:spPr>
          <a:xfrm>
            <a:off x="413999" y="3651406"/>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30BEDE27-A8C2-4066-B18C-F2AF9D0E869A}"/>
              </a:ext>
            </a:extLst>
          </p:cNvPr>
          <p:cNvSpPr>
            <a:spLocks noGrp="1"/>
          </p:cNvSpPr>
          <p:nvPr>
            <p:ph type="body" sz="quarter" idx="14"/>
          </p:nvPr>
        </p:nvSpPr>
        <p:spPr>
          <a:xfrm>
            <a:off x="413999" y="2791345"/>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1" name="Text Placeholder 2">
            <a:extLst>
              <a:ext uri="{FF2B5EF4-FFF2-40B4-BE49-F238E27FC236}">
                <a16:creationId xmlns:a16="http://schemas.microsoft.com/office/drawing/2014/main" id="{06A40CBC-5E5F-4C0D-B831-0B04ABB23E0E}"/>
              </a:ext>
            </a:extLst>
          </p:cNvPr>
          <p:cNvSpPr>
            <a:spLocks noGrp="1"/>
          </p:cNvSpPr>
          <p:nvPr>
            <p:ph type="body" sz="quarter" idx="13"/>
          </p:nvPr>
        </p:nvSpPr>
        <p:spPr>
          <a:xfrm>
            <a:off x="413999" y="1931284"/>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10" name="Text Placeholder 1">
            <a:extLst>
              <a:ext uri="{FF2B5EF4-FFF2-40B4-BE49-F238E27FC236}">
                <a16:creationId xmlns:a16="http://schemas.microsoft.com/office/drawing/2014/main" id="{6C56A94C-CC87-4EFE-A931-1D7270A84237}"/>
              </a:ext>
            </a:extLst>
          </p:cNvPr>
          <p:cNvSpPr>
            <a:spLocks noGrp="1"/>
          </p:cNvSpPr>
          <p:nvPr>
            <p:ph type="body" sz="quarter" idx="12"/>
          </p:nvPr>
        </p:nvSpPr>
        <p:spPr>
          <a:xfrm>
            <a:off x="413999" y="1071223"/>
            <a:ext cx="11365200" cy="630000"/>
          </a:xfrm>
          <a:ln>
            <a:solidFill>
              <a:srgbClr val="C6C9CA"/>
            </a:solidFill>
          </a:ln>
        </p:spPr>
        <p:txBody>
          <a:bodyPr lIns="270000" rIns="270000" anchor="ctr">
            <a:normAutofit/>
          </a:bodyPr>
          <a:lstStyle>
            <a:lvl1pPr marL="0" indent="0">
              <a:buNone/>
              <a:defRPr b="1" cap="none" baseline="0">
                <a:latin typeface="+mj-lt"/>
              </a:defRPr>
            </a:lvl1pPr>
          </a:lstStyle>
          <a:p>
            <a:pPr lvl="0"/>
            <a:r>
              <a:rPr lang="en-US"/>
              <a:t>Click to edit Master text styles</a:t>
            </a:r>
          </a:p>
        </p:txBody>
      </p:sp>
      <p:sp>
        <p:nvSpPr>
          <p:cNvPr id="3" name="Slide Number Placeholder">
            <a:extLst>
              <a:ext uri="{FF2B5EF4-FFF2-40B4-BE49-F238E27FC236}">
                <a16:creationId xmlns:a16="http://schemas.microsoft.com/office/drawing/2014/main" id="{6E8F2DF7-9AD5-47AF-92C4-F9011D8150E2}"/>
              </a:ext>
            </a:extLst>
          </p:cNvPr>
          <p:cNvSpPr>
            <a:spLocks noGrp="1"/>
          </p:cNvSpPr>
          <p:nvPr>
            <p:ph type="sldNum" sz="quarter" idx="10"/>
          </p:nvPr>
        </p:nvSpPr>
        <p:spPr/>
        <p:txBody>
          <a:bodyPr/>
          <a:lstStyle/>
          <a:p>
            <a:pPr defTabSz="1088421"/>
            <a:fld id="{104FC826-72BB-4AF1-BA01-A94F7396A7DC}" type="slidenum">
              <a:rPr lang="en-US" smtClean="0"/>
              <a:pPr defTabSz="1088421"/>
              <a:t>‹#›</a:t>
            </a:fld>
            <a:endParaRPr lang="en-US" dirty="0"/>
          </a:p>
        </p:txBody>
      </p:sp>
      <p:sp>
        <p:nvSpPr>
          <p:cNvPr id="4" name="Footer Placeholder">
            <a:extLst>
              <a:ext uri="{FF2B5EF4-FFF2-40B4-BE49-F238E27FC236}">
                <a16:creationId xmlns:a16="http://schemas.microsoft.com/office/drawing/2014/main" id="{763A2EDB-3F77-406C-9116-E786D4D6A658}"/>
              </a:ext>
            </a:extLst>
          </p:cNvPr>
          <p:cNvSpPr>
            <a:spLocks noGrp="1"/>
          </p:cNvSpPr>
          <p:nvPr>
            <p:ph type="ftr" sz="quarter" idx="11"/>
          </p:nvPr>
        </p:nvSpPr>
        <p:spPr/>
        <p:txBody>
          <a:bodyPr/>
          <a:lstStyle/>
          <a:p>
            <a:r>
              <a:rPr lang="en-US" dirty="0"/>
              <a:t>Confidential | Authorized </a:t>
            </a:r>
          </a:p>
        </p:txBody>
      </p:sp>
    </p:spTree>
    <p:extLst>
      <p:ext uri="{BB962C8B-B14F-4D97-AF65-F5344CB8AC3E}">
        <p14:creationId xmlns:p14="http://schemas.microsoft.com/office/powerpoint/2010/main" val="405840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s with Text">
    <p:spTree>
      <p:nvGrpSpPr>
        <p:cNvPr id="1" name=""/>
        <p:cNvGrpSpPr/>
        <p:nvPr/>
      </p:nvGrpSpPr>
      <p:grpSpPr>
        <a:xfrm>
          <a:off x="0" y="0"/>
          <a:ext cx="0" cy="0"/>
          <a:chOff x="0" y="0"/>
          <a:chExt cx="0" cy="0"/>
        </a:xfrm>
      </p:grpSpPr>
      <p:sp>
        <p:nvSpPr>
          <p:cNvPr id="14" name="Ba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4" name="Title">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
        <p:nvSpPr>
          <p:cNvPr id="3" name="Slide Number Placeholder">
            <a:extLst>
              <a:ext uri="{FF2B5EF4-FFF2-40B4-BE49-F238E27FC236}">
                <a16:creationId xmlns:a16="http://schemas.microsoft.com/office/drawing/2014/main" id="{95E78B5B-38D0-4241-B1F6-380820ADBD5B}"/>
              </a:ext>
            </a:extLst>
          </p:cNvPr>
          <p:cNvSpPr>
            <a:spLocks noGrp="1"/>
          </p:cNvSpPr>
          <p:nvPr>
            <p:ph type="sldNum" sz="quarter" idx="24"/>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D820592-1C1F-4092-94E5-D39D7CA09406}"/>
              </a:ext>
            </a:extLst>
          </p:cNvPr>
          <p:cNvSpPr>
            <a:spLocks noGrp="1"/>
          </p:cNvSpPr>
          <p:nvPr>
            <p:ph type="ftr" sz="quarter" idx="23"/>
          </p:nvPr>
        </p:nvSpPr>
        <p:spPr/>
        <p:txBody>
          <a:bodyPr/>
          <a:lstStyle/>
          <a:p>
            <a:r>
              <a:rPr lang="en-US" dirty="0"/>
              <a:t>Confidential | Authorized </a:t>
            </a:r>
          </a:p>
        </p:txBody>
      </p:sp>
      <p:sp>
        <p:nvSpPr>
          <p:cNvPr id="13" name="Text Placeholder 2">
            <a:extLst>
              <a:ext uri="{FF2B5EF4-FFF2-40B4-BE49-F238E27FC236}">
                <a16:creationId xmlns:a16="http://schemas.microsoft.com/office/drawing/2014/main" id="{5A3D17EC-2963-45F0-9DC4-19C039BA810F}"/>
              </a:ext>
            </a:extLst>
          </p:cNvPr>
          <p:cNvSpPr>
            <a:spLocks noGrp="1"/>
          </p:cNvSpPr>
          <p:nvPr>
            <p:ph type="body" sz="quarter" idx="25"/>
          </p:nvPr>
        </p:nvSpPr>
        <p:spPr>
          <a:xfrm>
            <a:off x="6096001" y="4310712"/>
            <a:ext cx="5688012"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7" name="Bar 2">
            <a:extLst>
              <a:ext uri="{FF2B5EF4-FFF2-40B4-BE49-F238E27FC236}">
                <a16:creationId xmlns:a16="http://schemas.microsoft.com/office/drawing/2014/main" id="{0D8D023B-EF10-400C-BF2B-43E4924E8642}"/>
              </a:ext>
            </a:extLst>
          </p:cNvPr>
          <p:cNvSpPr/>
          <p:nvPr userDrawn="1"/>
        </p:nvSpPr>
        <p:spPr>
          <a:xfrm>
            <a:off x="6222013" y="4258726"/>
            <a:ext cx="5562000" cy="5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8" name="Picture Placeholder 2">
            <a:extLst>
              <a:ext uri="{FF2B5EF4-FFF2-40B4-BE49-F238E27FC236}">
                <a16:creationId xmlns:a16="http://schemas.microsoft.com/office/drawing/2014/main" id="{BFE93BF0-E1B7-4E00-B095-E182346B5D7F}"/>
              </a:ext>
            </a:extLst>
          </p:cNvPr>
          <p:cNvSpPr>
            <a:spLocks noGrp="1"/>
          </p:cNvSpPr>
          <p:nvPr>
            <p:ph type="pic" sz="quarter" idx="20" hasCustomPrompt="1"/>
          </p:nvPr>
        </p:nvSpPr>
        <p:spPr>
          <a:xfrm>
            <a:off x="6222013" y="985963"/>
            <a:ext cx="5562000" cy="3132000"/>
          </a:xfrm>
        </p:spPr>
        <p:txBody>
          <a:bodyPr anchor="ctr"/>
          <a:lstStyle>
            <a:lvl1pPr marL="0" indent="0" algn="ctr">
              <a:buNone/>
              <a:defRPr>
                <a:latin typeface="+mn-lt"/>
              </a:defRPr>
            </a:lvl1pPr>
          </a:lstStyle>
          <a:p>
            <a:r>
              <a:rPr lang="en-US" dirty="0"/>
              <a:t>Click to add picture</a:t>
            </a:r>
          </a:p>
        </p:txBody>
      </p:sp>
      <p:sp>
        <p:nvSpPr>
          <p:cNvPr id="12" name="Text Placeholder 1">
            <a:extLst>
              <a:ext uri="{FF2B5EF4-FFF2-40B4-BE49-F238E27FC236}">
                <a16:creationId xmlns:a16="http://schemas.microsoft.com/office/drawing/2014/main" id="{FF3BA045-26B3-4E52-9906-6D3BA878767E}"/>
              </a:ext>
            </a:extLst>
          </p:cNvPr>
          <p:cNvSpPr>
            <a:spLocks noGrp="1"/>
          </p:cNvSpPr>
          <p:nvPr>
            <p:ph type="body" sz="quarter" idx="14"/>
          </p:nvPr>
        </p:nvSpPr>
        <p:spPr>
          <a:xfrm>
            <a:off x="278731" y="4310712"/>
            <a:ext cx="5661163" cy="1855138"/>
          </a:xfrm>
        </p:spPr>
        <p:txBody>
          <a:bodyPr/>
          <a:lstStyle>
            <a:lvl1pPr marL="0" indent="0">
              <a:buNone/>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p:txBody>
      </p:sp>
      <p:sp>
        <p:nvSpPr>
          <p:cNvPr id="16" name="Bar 1">
            <a:extLst>
              <a:ext uri="{FF2B5EF4-FFF2-40B4-BE49-F238E27FC236}">
                <a16:creationId xmlns:a16="http://schemas.microsoft.com/office/drawing/2014/main" id="{A6732A66-F432-4DBF-9D12-1CD6789335F1}"/>
              </a:ext>
            </a:extLst>
          </p:cNvPr>
          <p:cNvSpPr/>
          <p:nvPr userDrawn="1"/>
        </p:nvSpPr>
        <p:spPr>
          <a:xfrm>
            <a:off x="377894" y="4258726"/>
            <a:ext cx="5562000"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21" name="Picture Placeholder 1">
            <a:extLst>
              <a:ext uri="{FF2B5EF4-FFF2-40B4-BE49-F238E27FC236}">
                <a16:creationId xmlns:a16="http://schemas.microsoft.com/office/drawing/2014/main" id="{D48EE7C4-611A-445E-A636-05C3A89474E9}"/>
              </a:ext>
            </a:extLst>
          </p:cNvPr>
          <p:cNvSpPr>
            <a:spLocks noGrp="1"/>
          </p:cNvSpPr>
          <p:nvPr>
            <p:ph type="pic" sz="quarter" idx="18" hasCustomPrompt="1"/>
          </p:nvPr>
        </p:nvSpPr>
        <p:spPr>
          <a:xfrm>
            <a:off x="381000" y="999540"/>
            <a:ext cx="5562600" cy="3132000"/>
          </a:xfrm>
        </p:spPr>
        <p:txBody>
          <a:bodyPr anchor="ctr"/>
          <a:lstStyle>
            <a:lvl1pPr marL="0" indent="0" algn="ctr">
              <a:buNone/>
              <a:defRPr>
                <a:latin typeface="+mn-lt"/>
              </a:defRPr>
            </a:lvl1pPr>
          </a:lstStyle>
          <a:p>
            <a:r>
              <a:rPr lang="en-US" dirty="0"/>
              <a:t>Click to add picture</a:t>
            </a:r>
          </a:p>
        </p:txBody>
      </p:sp>
    </p:spTree>
    <p:extLst>
      <p:ext uri="{BB962C8B-B14F-4D97-AF65-F5344CB8AC3E}">
        <p14:creationId xmlns:p14="http://schemas.microsoft.com/office/powerpoint/2010/main" val="124183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dge-To-Edge Picture">
    <p:spTree>
      <p:nvGrpSpPr>
        <p:cNvPr id="1" name=""/>
        <p:cNvGrpSpPr/>
        <p:nvPr/>
      </p:nvGrpSpPr>
      <p:grpSpPr>
        <a:xfrm>
          <a:off x="0" y="0"/>
          <a:ext cx="0" cy="0"/>
          <a:chOff x="0" y="0"/>
          <a:chExt cx="0" cy="0"/>
        </a:xfrm>
      </p:grpSpPr>
      <p:sp>
        <p:nvSpPr>
          <p:cNvPr id="15" name="Picture Placeholder"/>
          <p:cNvSpPr>
            <a:spLocks noGrp="1"/>
          </p:cNvSpPr>
          <p:nvPr>
            <p:ph type="pic" sz="quarter" idx="18" hasCustomPrompt="1"/>
          </p:nvPr>
        </p:nvSpPr>
        <p:spPr>
          <a:xfrm>
            <a:off x="0" y="0"/>
            <a:ext cx="12192000" cy="6858000"/>
          </a:xfrm>
          <a:ln>
            <a:noFill/>
            <a:miter lim="800000"/>
          </a:ln>
        </p:spPr>
        <p:txBody>
          <a:bodyPr anchor="ctr"/>
          <a:lstStyle>
            <a:lvl1pPr marL="0" indent="0" algn="ctr">
              <a:buNone/>
              <a:defRPr>
                <a:latin typeface="+mn-lt"/>
              </a:defRPr>
            </a:lvl1pPr>
          </a:lstStyle>
          <a:p>
            <a:r>
              <a:rPr lang="en-US" dirty="0"/>
              <a:t>Click to add picture</a:t>
            </a:r>
          </a:p>
        </p:txBody>
      </p:sp>
    </p:spTree>
    <p:extLst>
      <p:ext uri="{BB962C8B-B14F-4D97-AF65-F5344CB8AC3E}">
        <p14:creationId xmlns:p14="http://schemas.microsoft.com/office/powerpoint/2010/main" val="49170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ype As Art, Single Line">
    <p:bg>
      <p:bgRef idx="1001">
        <a:schemeClr val="bg1"/>
      </p:bgRef>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E308CDED-96CC-443C-B3E3-675A1C4732F9}"/>
              </a:ext>
            </a:extLst>
          </p:cNvPr>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ctr">
              <a:lnSpc>
                <a:spcPct val="75000"/>
              </a:lnSpc>
              <a:defRPr sz="17000">
                <a:blipFill dpi="0" rotWithShape="1">
                  <a:blip r:embed="rId2"/>
                  <a:srcRect/>
                  <a:stretch>
                    <a:fillRect/>
                  </a:stretch>
                </a:blipFill>
              </a:defRPr>
            </a:lvl1pPr>
          </a:lstStyle>
          <a:p>
            <a:r>
              <a:rPr lang="en-US" dirty="0"/>
              <a:t>Single line</a:t>
            </a:r>
          </a:p>
        </p:txBody>
      </p:sp>
    </p:spTree>
    <p:extLst>
      <p:ext uri="{BB962C8B-B14F-4D97-AF65-F5344CB8AC3E}">
        <p14:creationId xmlns:p14="http://schemas.microsoft.com/office/powerpoint/2010/main" val="1607677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ype As Art, Multiple Lines">
    <p:bg>
      <p:bgRef idx="1001">
        <a:schemeClr val="bg1"/>
      </p:bgRef>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E308CDED-96CC-443C-B3E3-675A1C4732F9}"/>
              </a:ext>
            </a:extLst>
          </p:cNvPr>
          <p:cNvSpPr>
            <a:spLocks noGrp="1"/>
          </p:cNvSpPr>
          <p:nvPr>
            <p:ph type="title" hasCustomPrompt="1"/>
          </p:nvPr>
        </p:nvSpPr>
        <p:spPr>
          <a:xfrm>
            <a:off x="380999" y="685800"/>
            <a:ext cx="11430001" cy="5517572"/>
          </a:xfrm>
          <a:prstGeom prst="rect">
            <a:avLst/>
          </a:prstGeom>
          <a:ln w="57150">
            <a:noFill/>
            <a:miter lim="800000"/>
          </a:ln>
        </p:spPr>
        <p:txBody>
          <a:bodyPr vert="horz" lIns="0" tIns="432000" rIns="0" bIns="0" rtlCol="0" anchor="ctr" anchorCtr="0">
            <a:normAutofit/>
          </a:bodyPr>
          <a:lstStyle>
            <a:lvl1pPr algn="l">
              <a:lnSpc>
                <a:spcPct val="65000"/>
              </a:lnSpc>
              <a:defRPr sz="12500">
                <a:blipFill dpi="0" rotWithShape="1">
                  <a:blip r:embed="rId2"/>
                  <a:srcRect/>
                  <a:stretch>
                    <a:fillRect/>
                  </a:stretch>
                </a:blipFill>
              </a:defRPr>
            </a:lvl1pPr>
          </a:lstStyle>
          <a:p>
            <a:r>
              <a:rPr lang="en-US" dirty="0"/>
              <a:t>Multiple </a:t>
            </a:r>
            <a:br>
              <a:rPr lang="en-US" dirty="0"/>
            </a:br>
            <a:r>
              <a:rPr lang="en-US" dirty="0"/>
              <a:t>lines </a:t>
            </a:r>
          </a:p>
        </p:txBody>
      </p:sp>
    </p:spTree>
    <p:extLst>
      <p:ext uri="{BB962C8B-B14F-4D97-AF65-F5344CB8AC3E}">
        <p14:creationId xmlns:p14="http://schemas.microsoft.com/office/powerpoint/2010/main" val="42395208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44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a:extLst>
              <a:ext uri="{FF2B5EF4-FFF2-40B4-BE49-F238E27FC236}">
                <a16:creationId xmlns:a16="http://schemas.microsoft.com/office/drawing/2014/main" id="{5202D382-F177-4EDD-9E63-D410F58B207D}"/>
              </a:ext>
            </a:extLst>
          </p:cNvPr>
          <p:cNvSpPr>
            <a:spLocks noGrp="1"/>
          </p:cNvSpPr>
          <p:nvPr>
            <p:ph type="sldNum" sz="quarter" idx="11"/>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5D5BB30E-8FED-4853-AD8A-7BB93B3FF178}"/>
              </a:ext>
            </a:extLst>
          </p:cNvPr>
          <p:cNvSpPr>
            <a:spLocks noGrp="1"/>
          </p:cNvSpPr>
          <p:nvPr>
            <p:ph type="ftr" sz="quarter" idx="10"/>
          </p:nvPr>
        </p:nvSpPr>
        <p:spPr/>
        <p:txBody>
          <a:bodyPr/>
          <a:lstStyle/>
          <a:p>
            <a:r>
              <a:rPr lang="en-US" dirty="0"/>
              <a:t>Confidential | Authorized </a:t>
            </a:r>
          </a:p>
        </p:txBody>
      </p:sp>
    </p:spTree>
    <p:extLst>
      <p:ext uri="{BB962C8B-B14F-4D97-AF65-F5344CB8AC3E}">
        <p14:creationId xmlns:p14="http://schemas.microsoft.com/office/powerpoint/2010/main" val="224814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Text Placeholder">
            <a:extLst>
              <a:ext uri="{FF2B5EF4-FFF2-40B4-BE49-F238E27FC236}">
                <a16:creationId xmlns:a16="http://schemas.microsoft.com/office/drawing/2014/main" id="{6BDD934D-C46A-42E7-82F9-E43F9A3604D0}"/>
              </a:ext>
            </a:extLst>
          </p:cNvPr>
          <p:cNvSpPr>
            <a:spLocks noGrp="1"/>
          </p:cNvSpPr>
          <p:nvPr>
            <p:ph type="body" sz="quarter" idx="13" hasCustomPrompt="1"/>
          </p:nvPr>
        </p:nvSpPr>
        <p:spPr>
          <a:xfrm>
            <a:off x="293442" y="3528820"/>
            <a:ext cx="11517557" cy="2055116"/>
          </a:xfrm>
        </p:spPr>
        <p:txBody>
          <a:bodyPr>
            <a:noAutofit/>
          </a:bodyPr>
          <a:lstStyle>
            <a:lvl1pPr marL="0" indent="0">
              <a:spcBef>
                <a:spcPts val="0"/>
              </a:spcBef>
              <a:buNone/>
              <a:defRPr sz="2200" baseline="0">
                <a:latin typeface="+mn-lt"/>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p>
        </p:txBody>
      </p:sp>
      <p:sp>
        <p:nvSpPr>
          <p:cNvPr id="16" name="Bar">
            <a:extLst>
              <a:ext uri="{FF2B5EF4-FFF2-40B4-BE49-F238E27FC236}">
                <a16:creationId xmlns:a16="http://schemas.microsoft.com/office/drawing/2014/main" id="{62127D76-909D-4C18-BB52-4DDB379ACAE3}"/>
              </a:ext>
            </a:extLst>
          </p:cNvPr>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2" name="Title">
            <a:extLst>
              <a:ext uri="{FF2B5EF4-FFF2-40B4-BE49-F238E27FC236}">
                <a16:creationId xmlns:a16="http://schemas.microsoft.com/office/drawing/2014/main" id="{B56764AC-9C6B-4C1D-BE2B-C4E8A087CA75}"/>
              </a:ext>
            </a:extLst>
          </p:cNvPr>
          <p:cNvSpPr>
            <a:spLocks noGrp="1"/>
          </p:cNvSpPr>
          <p:nvPr>
            <p:ph type="title" hasCustomPrompt="1"/>
          </p:nvPr>
        </p:nvSpPr>
        <p:spPr>
          <a:xfrm>
            <a:off x="284749" y="521016"/>
            <a:ext cx="6195700" cy="2828660"/>
          </a:xfrm>
        </p:spPr>
        <p:txBody>
          <a:bodyPr anchor="b"/>
          <a:lstStyle>
            <a:lvl1pPr>
              <a:lnSpc>
                <a:spcPct val="85000"/>
              </a:lnSpc>
              <a:defRPr sz="4400"/>
            </a:lvl1pPr>
          </a:lstStyle>
          <a:p>
            <a:r>
              <a:rPr lang="en-US" dirty="0"/>
              <a:t>Click to add thank you message</a:t>
            </a:r>
          </a:p>
        </p:txBody>
      </p:sp>
      <p:sp>
        <p:nvSpPr>
          <p:cNvPr id="13" name="Footer Placeholder">
            <a:extLst>
              <a:ext uri="{FF2B5EF4-FFF2-40B4-BE49-F238E27FC236}">
                <a16:creationId xmlns:a16="http://schemas.microsoft.com/office/drawing/2014/main" id="{B08835D9-51EC-4CAD-A07F-93C2FF4161B9}"/>
              </a:ext>
            </a:extLst>
          </p:cNvPr>
          <p:cNvSpPr>
            <a:spLocks noGrp="1"/>
          </p:cNvSpPr>
          <p:nvPr>
            <p:ph type="ftr" sz="quarter" idx="3"/>
          </p:nvPr>
        </p:nvSpPr>
        <p:spPr>
          <a:xfrm>
            <a:off x="4374720" y="5923546"/>
            <a:ext cx="7481160" cy="411581"/>
          </a:xfrm>
          <a:prstGeom prst="rect">
            <a:avLst/>
          </a:prstGeom>
        </p:spPr>
        <p:txBody>
          <a:bodyPr vert="horz" lIns="90000" tIns="0" rIns="90000" bIns="0" rtlCol="0" anchor="b"/>
          <a:lstStyle>
            <a:lvl1pPr algn="r">
              <a:lnSpc>
                <a:spcPct val="90000"/>
              </a:lnSpc>
              <a:defRPr sz="1200" cap="none" baseline="0">
                <a:solidFill>
                  <a:schemeClr val="tx1"/>
                </a:solidFill>
                <a:latin typeface="+mn-lt"/>
              </a:defRPr>
            </a:lvl1pPr>
          </a:lstStyle>
          <a:p>
            <a:r>
              <a:rPr lang="en-US" dirty="0"/>
              <a:t>Confidential | Authorized </a:t>
            </a:r>
          </a:p>
        </p:txBody>
      </p:sp>
      <p:sp>
        <p:nvSpPr>
          <p:cNvPr id="7" name="TextBox 6">
            <a:extLst>
              <a:ext uri="{FF2B5EF4-FFF2-40B4-BE49-F238E27FC236}">
                <a16:creationId xmlns:a16="http://schemas.microsoft.com/office/drawing/2014/main" id="{8A720469-4E8E-4F55-96D3-10560B47177B}"/>
              </a:ext>
            </a:extLst>
          </p:cNvPr>
          <p:cNvSpPr txBox="1"/>
          <p:nvPr userDrawn="1"/>
        </p:nvSpPr>
        <p:spPr>
          <a:xfrm>
            <a:off x="8115300" y="6335127"/>
            <a:ext cx="3740580" cy="276999"/>
          </a:xfrm>
          <a:prstGeom prst="rect">
            <a:avLst/>
          </a:prstGeom>
          <a:noFill/>
          <a:ln w="57150">
            <a:noFill/>
            <a:miter lim="800000"/>
          </a:ln>
        </p:spPr>
        <p:txBody>
          <a:bodyPr wrap="square">
            <a:spAutoFit/>
          </a:bodyPr>
          <a:lstStyle/>
          <a:p>
            <a:pPr algn="r"/>
            <a:r>
              <a:rPr lang="en-US" sz="1200" dirty="0">
                <a:effectLst/>
                <a:latin typeface="+mj-lt"/>
                <a:ea typeface="Times New Roman" panose="02020603050405020304" pitchFamily="18" charset="0"/>
                <a:cs typeface="Times New Roman" panose="02020603050405020304" pitchFamily="18" charset="0"/>
              </a:rPr>
              <a:t>© </a:t>
            </a:r>
            <a:fld id="{DA3777BF-A1C6-4F92-A9EA-7320C98A4638}" type="datetimeyyyy">
              <a:rPr lang="en-US" sz="1200" smtClean="0">
                <a:effectLst/>
                <a:latin typeface="+mj-lt"/>
                <a:ea typeface="Times New Roman" panose="02020603050405020304" pitchFamily="18" charset="0"/>
                <a:cs typeface="Times New Roman" panose="02020603050405020304" pitchFamily="18" charset="0"/>
              </a:rPr>
              <a:pPr algn="r"/>
              <a:t>2023</a:t>
            </a:fld>
            <a:r>
              <a:rPr lang="en-US" sz="1200" dirty="0">
                <a:effectLst/>
                <a:latin typeface="+mj-lt"/>
                <a:ea typeface="Times New Roman" panose="02020603050405020304" pitchFamily="18" charset="0"/>
                <a:cs typeface="Times New Roman" panose="02020603050405020304" pitchFamily="18" charset="0"/>
              </a:rPr>
              <a:t> Hewlett Packard Enterprise Development LP</a:t>
            </a:r>
          </a:p>
        </p:txBody>
      </p:sp>
    </p:spTree>
    <p:extLst>
      <p:ext uri="{BB962C8B-B14F-4D97-AF65-F5344CB8AC3E}">
        <p14:creationId xmlns:p14="http://schemas.microsoft.com/office/powerpoint/2010/main" val="37456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3" name="SP Agenda Section" hidden="1"/>
          <p:cNvGrpSpPr/>
          <p:nvPr userDrawn="1"/>
        </p:nvGrpSpPr>
        <p:grpSpPr>
          <a:xfrm>
            <a:off x="385100" y="2085631"/>
            <a:ext cx="8657275" cy="369332"/>
            <a:chOff x="1797664" y="2085631"/>
            <a:chExt cx="8657274" cy="369332"/>
          </a:xfrm>
        </p:grpSpPr>
        <p:sp>
          <p:nvSpPr>
            <p:cNvPr id="20" name="Textbox"/>
            <p:cNvSpPr txBox="1">
              <a:spLocks/>
            </p:cNvSpPr>
            <p:nvPr userDrawn="1"/>
          </p:nvSpPr>
          <p:spPr>
            <a:xfrm>
              <a:off x="2267220" y="2085631"/>
              <a:ext cx="3843347" cy="369332"/>
            </a:xfrm>
            <a:prstGeom prst="rect">
              <a:avLst/>
            </a:prstGeom>
            <a:noFill/>
          </p:spPr>
          <p:txBody>
            <a:bodyPr wrap="square" rtlCol="0" anchor="ctr">
              <a:normAutofit/>
            </a:bodyPr>
            <a:lstStyle/>
            <a:p>
              <a:pPr defTabSz="9334267">
                <a:tabLst>
                  <a:tab pos="9512062" algn="l"/>
                </a:tabLst>
              </a:pPr>
              <a:r>
                <a:rPr lang="en-US" sz="1400" dirty="0">
                  <a:solidFill>
                    <a:schemeClr val="tx1"/>
                  </a:solidFill>
                </a:rPr>
                <a:t>&lt;TEXT&gt;</a:t>
              </a:r>
            </a:p>
          </p:txBody>
        </p:sp>
        <p:sp>
          <p:nvSpPr>
            <p:cNvPr id="21" name="Textbox"/>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22" name="Textbox"/>
            <p:cNvSpPr txBox="1">
              <a:spLocks/>
            </p:cNvSpPr>
            <p:nvPr userDrawn="1"/>
          </p:nvSpPr>
          <p:spPr>
            <a:xfrm>
              <a:off x="9817944" y="2085631"/>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24" name="Textbox"/>
            <p:cNvSpPr txBox="1">
              <a:spLocks/>
            </p:cNvSpPr>
            <p:nvPr userDrawn="1"/>
          </p:nvSpPr>
          <p:spPr>
            <a:xfrm>
              <a:off x="7696160" y="2085631"/>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28" name="Textbox"/>
            <p:cNvSpPr txBox="1">
              <a:spLocks/>
            </p:cNvSpPr>
            <p:nvPr userDrawn="1"/>
          </p:nvSpPr>
          <p:spPr>
            <a:xfrm>
              <a:off x="6209330" y="2085631"/>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29" name="Textbox"/>
            <p:cNvSpPr txBox="1">
              <a:spLocks/>
            </p:cNvSpPr>
            <p:nvPr userDrawn="1"/>
          </p:nvSpPr>
          <p:spPr>
            <a:xfrm>
              <a:off x="9043221" y="2085631"/>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4" name="SP Agenda Section Highlight" hidden="1"/>
          <p:cNvGrpSpPr>
            <a:grpSpLocks/>
          </p:cNvGrpSpPr>
          <p:nvPr userDrawn="1"/>
        </p:nvGrpSpPr>
        <p:grpSpPr>
          <a:xfrm>
            <a:off x="385100" y="2616963"/>
            <a:ext cx="8657274" cy="369332"/>
            <a:chOff x="1797664" y="2616963"/>
            <a:chExt cx="8657274" cy="369332"/>
          </a:xfrm>
          <a:solidFill>
            <a:schemeClr val="accent1">
              <a:lumMod val="60000"/>
              <a:lumOff val="40000"/>
            </a:schemeClr>
          </a:solidFill>
        </p:grpSpPr>
        <p:sp>
          <p:nvSpPr>
            <p:cNvPr id="32" name="Textbox"/>
            <p:cNvSpPr txBox="1">
              <a:spLocks/>
            </p:cNvSpPr>
            <p:nvPr userDrawn="1"/>
          </p:nvSpPr>
          <p:spPr>
            <a:xfrm>
              <a:off x="2267220" y="2616963"/>
              <a:ext cx="3843347" cy="369332"/>
            </a:xfrm>
            <a:prstGeom prst="rect">
              <a:avLst/>
            </a:prstGeom>
            <a:noFill/>
          </p:spPr>
          <p:txBody>
            <a:bodyPr wrap="square" rtlCol="0" anchor="ctr">
              <a:normAutofit/>
            </a:bodyPr>
            <a:lstStyle/>
            <a:p>
              <a:pPr defTabSz="9334267">
                <a:tabLst>
                  <a:tab pos="9512062" algn="l"/>
                </a:tabLst>
              </a:pPr>
              <a:r>
                <a:rPr lang="en-US" sz="1400" b="1" dirty="0">
                  <a:solidFill>
                    <a:schemeClr val="tx1"/>
                  </a:solidFill>
                </a:rPr>
                <a:t>&lt;TEXT&gt;</a:t>
              </a:r>
            </a:p>
          </p:txBody>
        </p:sp>
        <p:sp>
          <p:nvSpPr>
            <p:cNvPr id="33" name="Textbox"/>
            <p:cNvSpPr txBox="1">
              <a:spLocks/>
            </p:cNvSpPr>
            <p:nvPr userDrawn="1"/>
          </p:nvSpPr>
          <p:spPr>
            <a:xfrm>
              <a:off x="1797664" y="2616963"/>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34" name="Textbox"/>
            <p:cNvSpPr txBox="1">
              <a:spLocks/>
            </p:cNvSpPr>
            <p:nvPr userDrawn="1"/>
          </p:nvSpPr>
          <p:spPr>
            <a:xfrm>
              <a:off x="9817944" y="2616963"/>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35" name="Textbox"/>
            <p:cNvSpPr txBox="1">
              <a:spLocks/>
            </p:cNvSpPr>
            <p:nvPr userDrawn="1"/>
          </p:nvSpPr>
          <p:spPr>
            <a:xfrm>
              <a:off x="7696160" y="2616963"/>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36" name="Textbox"/>
            <p:cNvSpPr txBox="1">
              <a:spLocks/>
            </p:cNvSpPr>
            <p:nvPr userDrawn="1"/>
          </p:nvSpPr>
          <p:spPr>
            <a:xfrm>
              <a:off x="6209330" y="2616963"/>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37" name="Textbox"/>
            <p:cNvSpPr txBox="1">
              <a:spLocks/>
            </p:cNvSpPr>
            <p:nvPr userDrawn="1"/>
          </p:nvSpPr>
          <p:spPr>
            <a:xfrm>
              <a:off x="9043221" y="2616963"/>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grpSp>
        <p:nvGrpSpPr>
          <p:cNvPr id="8" name="SP Agenda Subsection" hidden="1"/>
          <p:cNvGrpSpPr>
            <a:grpSpLocks/>
          </p:cNvGrpSpPr>
          <p:nvPr userDrawn="1"/>
        </p:nvGrpSpPr>
        <p:grpSpPr>
          <a:xfrm>
            <a:off x="853239" y="3148295"/>
            <a:ext cx="8189135" cy="369332"/>
            <a:chOff x="2265804" y="3155687"/>
            <a:chExt cx="8189134" cy="369332"/>
          </a:xfrm>
        </p:grpSpPr>
        <p:sp>
          <p:nvSpPr>
            <p:cNvPr id="39" name="Textbox"/>
            <p:cNvSpPr txBox="1">
              <a:spLocks/>
            </p:cNvSpPr>
            <p:nvPr userDrawn="1"/>
          </p:nvSpPr>
          <p:spPr>
            <a:xfrm>
              <a:off x="2744123" y="3155687"/>
              <a:ext cx="3366444" cy="369332"/>
            </a:xfrm>
            <a:prstGeom prst="rect">
              <a:avLst/>
            </a:prstGeom>
            <a:noFill/>
          </p:spPr>
          <p:txBody>
            <a:bodyPr wrap="square" rtlCol="0" anchor="ctr">
              <a:normAutofit/>
            </a:bodyPr>
            <a:lstStyle/>
            <a:p>
              <a:pPr defTabSz="9334267">
                <a:tabLst>
                  <a:tab pos="9512062" algn="l"/>
                </a:tabLst>
              </a:pPr>
              <a:r>
                <a:rPr lang="en-US" sz="1400" dirty="0">
                  <a:solidFill>
                    <a:schemeClr val="tx1"/>
                  </a:solidFill>
                </a:rPr>
                <a:t>&lt;TEXT&gt;</a:t>
              </a:r>
            </a:p>
          </p:txBody>
        </p:sp>
        <p:sp>
          <p:nvSpPr>
            <p:cNvPr id="40" name="Textbox"/>
            <p:cNvSpPr txBox="1">
              <a:spLocks/>
            </p:cNvSpPr>
            <p:nvPr userDrawn="1"/>
          </p:nvSpPr>
          <p:spPr>
            <a:xfrm>
              <a:off x="2265804" y="3155687"/>
              <a:ext cx="379556" cy="369332"/>
            </a:xfrm>
            <a:prstGeom prst="rect">
              <a:avLst/>
            </a:prstGeom>
            <a:noFill/>
          </p:spPr>
          <p:txBody>
            <a:bodyPr wrap="none" rtlCol="0" anchor="ctr">
              <a:noAutofit/>
            </a:bodyPr>
            <a:lstStyle/>
            <a:p>
              <a:pPr algn="ctr"/>
              <a:r>
                <a:rPr lang="en-US" sz="1400" dirty="0">
                  <a:solidFill>
                    <a:schemeClr val="tx1"/>
                  </a:solidFill>
                </a:rPr>
                <a:t>&lt;N&gt;</a:t>
              </a:r>
            </a:p>
          </p:txBody>
        </p:sp>
        <p:sp>
          <p:nvSpPr>
            <p:cNvPr id="41" name="Textbox"/>
            <p:cNvSpPr txBox="1">
              <a:spLocks/>
            </p:cNvSpPr>
            <p:nvPr userDrawn="1"/>
          </p:nvSpPr>
          <p:spPr>
            <a:xfrm>
              <a:off x="9817944" y="3155687"/>
              <a:ext cx="636994" cy="369332"/>
            </a:xfrm>
            <a:prstGeom prst="rect">
              <a:avLst/>
            </a:prstGeom>
            <a:noFill/>
          </p:spPr>
          <p:txBody>
            <a:bodyPr wrap="none" rtlCol="0" anchor="ctr">
              <a:noAutofit/>
            </a:bodyPr>
            <a:lstStyle/>
            <a:p>
              <a:pPr algn="r"/>
              <a:r>
                <a:rPr lang="en-US" sz="1400" dirty="0">
                  <a:solidFill>
                    <a:schemeClr val="tx1"/>
                  </a:solidFill>
                </a:rPr>
                <a:t>&lt;P&gt;</a:t>
              </a:r>
            </a:p>
          </p:txBody>
        </p:sp>
        <p:sp>
          <p:nvSpPr>
            <p:cNvPr id="42" name="Textbox"/>
            <p:cNvSpPr txBox="1">
              <a:spLocks/>
            </p:cNvSpPr>
            <p:nvPr userDrawn="1"/>
          </p:nvSpPr>
          <p:spPr>
            <a:xfrm>
              <a:off x="7696160" y="3155687"/>
              <a:ext cx="1257061" cy="369332"/>
            </a:xfrm>
            <a:prstGeom prst="rect">
              <a:avLst/>
            </a:prstGeom>
            <a:noFill/>
          </p:spPr>
          <p:txBody>
            <a:bodyPr wrap="none" rtlCol="0" anchor="ctr">
              <a:noAutofit/>
            </a:bodyPr>
            <a:lstStyle/>
            <a:p>
              <a:pPr algn="l"/>
              <a:r>
                <a:rPr lang="en-US" sz="1400" dirty="0">
                  <a:solidFill>
                    <a:schemeClr val="tx1"/>
                  </a:solidFill>
                </a:rPr>
                <a:t>&lt;TIMESLOT&gt;</a:t>
              </a:r>
            </a:p>
          </p:txBody>
        </p:sp>
        <p:sp>
          <p:nvSpPr>
            <p:cNvPr id="43" name="Textbox"/>
            <p:cNvSpPr txBox="1">
              <a:spLocks/>
            </p:cNvSpPr>
            <p:nvPr userDrawn="1"/>
          </p:nvSpPr>
          <p:spPr>
            <a:xfrm>
              <a:off x="6209330" y="3155687"/>
              <a:ext cx="1388067" cy="369332"/>
            </a:xfrm>
            <a:prstGeom prst="rect">
              <a:avLst/>
            </a:prstGeom>
            <a:noFill/>
          </p:spPr>
          <p:txBody>
            <a:bodyPr wrap="none" rtlCol="0" anchor="ctr">
              <a:noAutofit/>
            </a:bodyPr>
            <a:lstStyle/>
            <a:p>
              <a:pPr algn="l"/>
              <a:r>
                <a:rPr lang="en-US" sz="1400" dirty="0">
                  <a:solidFill>
                    <a:schemeClr val="tx1"/>
                  </a:solidFill>
                </a:rPr>
                <a:t>&lt;RESPONSIBLE&gt;</a:t>
              </a:r>
            </a:p>
          </p:txBody>
        </p:sp>
        <p:sp>
          <p:nvSpPr>
            <p:cNvPr id="44" name="Textbox"/>
            <p:cNvSpPr txBox="1">
              <a:spLocks/>
            </p:cNvSpPr>
            <p:nvPr userDrawn="1"/>
          </p:nvSpPr>
          <p:spPr>
            <a:xfrm>
              <a:off x="9043221" y="3155687"/>
              <a:ext cx="684723" cy="369332"/>
            </a:xfrm>
            <a:prstGeom prst="rect">
              <a:avLst/>
            </a:prstGeom>
            <a:noFill/>
          </p:spPr>
          <p:txBody>
            <a:bodyPr wrap="none" rtlCol="0" anchor="ctr">
              <a:noAutofit/>
            </a:bodyPr>
            <a:lstStyle/>
            <a:p>
              <a:pPr algn="l"/>
              <a:r>
                <a:rPr lang="en-US" sz="1400" dirty="0">
                  <a:solidFill>
                    <a:schemeClr val="tx1"/>
                  </a:solidFill>
                </a:rPr>
                <a:t>&lt;DURATION&gt;</a:t>
              </a:r>
            </a:p>
          </p:txBody>
        </p:sp>
      </p:grpSp>
      <p:grpSp>
        <p:nvGrpSpPr>
          <p:cNvPr id="9" name="SP Agenda Subsection Highlight" hidden="1"/>
          <p:cNvGrpSpPr>
            <a:grpSpLocks/>
          </p:cNvGrpSpPr>
          <p:nvPr userDrawn="1"/>
        </p:nvGrpSpPr>
        <p:grpSpPr>
          <a:xfrm>
            <a:off x="853240" y="3679627"/>
            <a:ext cx="8189134" cy="369332"/>
            <a:chOff x="2265804" y="3694411"/>
            <a:chExt cx="8189134" cy="369332"/>
          </a:xfrm>
          <a:solidFill>
            <a:schemeClr val="accent1">
              <a:lumMod val="60000"/>
              <a:lumOff val="40000"/>
            </a:schemeClr>
          </a:solidFill>
        </p:grpSpPr>
        <p:sp>
          <p:nvSpPr>
            <p:cNvPr id="46" name="Textbox"/>
            <p:cNvSpPr txBox="1">
              <a:spLocks/>
            </p:cNvSpPr>
            <p:nvPr userDrawn="1"/>
          </p:nvSpPr>
          <p:spPr>
            <a:xfrm>
              <a:off x="2744123" y="3694411"/>
              <a:ext cx="3366444" cy="369332"/>
            </a:xfrm>
            <a:prstGeom prst="rect">
              <a:avLst/>
            </a:prstGeom>
            <a:noFill/>
          </p:spPr>
          <p:txBody>
            <a:bodyPr wrap="square" rtlCol="0" anchor="ctr">
              <a:normAutofit/>
            </a:bodyPr>
            <a:lstStyle/>
            <a:p>
              <a:pPr defTabSz="9334267">
                <a:tabLst>
                  <a:tab pos="9512062" algn="l"/>
                </a:tabLst>
              </a:pPr>
              <a:r>
                <a:rPr lang="en-US" sz="1400" b="1" dirty="0">
                  <a:solidFill>
                    <a:schemeClr val="tx1"/>
                  </a:solidFill>
                </a:rPr>
                <a:t>&lt;TEXT&gt;</a:t>
              </a:r>
            </a:p>
          </p:txBody>
        </p:sp>
        <p:sp>
          <p:nvSpPr>
            <p:cNvPr id="47" name="Textbox"/>
            <p:cNvSpPr txBox="1">
              <a:spLocks/>
            </p:cNvSpPr>
            <p:nvPr userDrawn="1"/>
          </p:nvSpPr>
          <p:spPr>
            <a:xfrm>
              <a:off x="2265804" y="3694411"/>
              <a:ext cx="379556" cy="369332"/>
            </a:xfrm>
            <a:prstGeom prst="rect">
              <a:avLst/>
            </a:prstGeom>
            <a:noFill/>
          </p:spPr>
          <p:txBody>
            <a:bodyPr wrap="none" rtlCol="0" anchor="ctr">
              <a:noAutofit/>
            </a:bodyPr>
            <a:lstStyle/>
            <a:p>
              <a:pPr algn="ctr"/>
              <a:r>
                <a:rPr lang="en-US" sz="1400" b="1" dirty="0">
                  <a:solidFill>
                    <a:schemeClr val="tx1"/>
                  </a:solidFill>
                </a:rPr>
                <a:t>&lt;N&gt;</a:t>
              </a:r>
            </a:p>
          </p:txBody>
        </p:sp>
        <p:sp>
          <p:nvSpPr>
            <p:cNvPr id="48" name="Textbox"/>
            <p:cNvSpPr txBox="1">
              <a:spLocks/>
            </p:cNvSpPr>
            <p:nvPr userDrawn="1"/>
          </p:nvSpPr>
          <p:spPr>
            <a:xfrm>
              <a:off x="9817944" y="3694411"/>
              <a:ext cx="636994" cy="369332"/>
            </a:xfrm>
            <a:prstGeom prst="rect">
              <a:avLst/>
            </a:prstGeom>
            <a:noFill/>
          </p:spPr>
          <p:txBody>
            <a:bodyPr wrap="none" rtlCol="0" anchor="ctr">
              <a:noAutofit/>
            </a:bodyPr>
            <a:lstStyle/>
            <a:p>
              <a:pPr algn="r"/>
              <a:r>
                <a:rPr lang="en-US" sz="1400" b="1" dirty="0">
                  <a:solidFill>
                    <a:schemeClr val="tx1"/>
                  </a:solidFill>
                </a:rPr>
                <a:t>&lt;P&gt;</a:t>
              </a:r>
            </a:p>
          </p:txBody>
        </p:sp>
        <p:sp>
          <p:nvSpPr>
            <p:cNvPr id="49" name="Textbox"/>
            <p:cNvSpPr txBox="1">
              <a:spLocks/>
            </p:cNvSpPr>
            <p:nvPr userDrawn="1"/>
          </p:nvSpPr>
          <p:spPr>
            <a:xfrm>
              <a:off x="7696160" y="3694411"/>
              <a:ext cx="1257061" cy="369332"/>
            </a:xfrm>
            <a:prstGeom prst="rect">
              <a:avLst/>
            </a:prstGeom>
            <a:noFill/>
          </p:spPr>
          <p:txBody>
            <a:bodyPr wrap="none" rtlCol="0" anchor="ctr">
              <a:noAutofit/>
            </a:bodyPr>
            <a:lstStyle/>
            <a:p>
              <a:pPr algn="l"/>
              <a:r>
                <a:rPr lang="en-US" sz="1400" b="1" dirty="0">
                  <a:solidFill>
                    <a:schemeClr val="tx1"/>
                  </a:solidFill>
                </a:rPr>
                <a:t>&lt;TIMESLOT&gt;</a:t>
              </a:r>
            </a:p>
          </p:txBody>
        </p:sp>
        <p:sp>
          <p:nvSpPr>
            <p:cNvPr id="50" name="Textbox"/>
            <p:cNvSpPr txBox="1">
              <a:spLocks/>
            </p:cNvSpPr>
            <p:nvPr userDrawn="1"/>
          </p:nvSpPr>
          <p:spPr>
            <a:xfrm>
              <a:off x="6209330" y="3694411"/>
              <a:ext cx="1388067" cy="369332"/>
            </a:xfrm>
            <a:prstGeom prst="rect">
              <a:avLst/>
            </a:prstGeom>
            <a:noFill/>
          </p:spPr>
          <p:txBody>
            <a:bodyPr wrap="none" rtlCol="0" anchor="ctr">
              <a:noAutofit/>
            </a:bodyPr>
            <a:lstStyle/>
            <a:p>
              <a:pPr algn="l"/>
              <a:r>
                <a:rPr lang="en-US" sz="1400" b="1" dirty="0">
                  <a:solidFill>
                    <a:schemeClr val="tx1"/>
                  </a:solidFill>
                </a:rPr>
                <a:t>&lt;RESPONSIBLE&gt;</a:t>
              </a:r>
            </a:p>
          </p:txBody>
        </p:sp>
        <p:sp>
          <p:nvSpPr>
            <p:cNvPr id="51" name="Textbox"/>
            <p:cNvSpPr txBox="1">
              <a:spLocks/>
            </p:cNvSpPr>
            <p:nvPr userDrawn="1"/>
          </p:nvSpPr>
          <p:spPr>
            <a:xfrm>
              <a:off x="9043221" y="3694411"/>
              <a:ext cx="684723" cy="369332"/>
            </a:xfrm>
            <a:prstGeom prst="rect">
              <a:avLst/>
            </a:prstGeom>
            <a:noFill/>
          </p:spPr>
          <p:txBody>
            <a:bodyPr wrap="none" rtlCol="0" anchor="ctr">
              <a:noAutofit/>
            </a:bodyPr>
            <a:lstStyle/>
            <a:p>
              <a:pPr algn="l"/>
              <a:r>
                <a:rPr lang="en-US" sz="1400" b="1" dirty="0">
                  <a:solidFill>
                    <a:schemeClr val="tx1"/>
                  </a:solidFill>
                </a:rPr>
                <a:t>&lt;DURATION&gt;</a:t>
              </a:r>
            </a:p>
          </p:txBody>
        </p:sp>
      </p:grpSp>
      <p:sp>
        <p:nvSpPr>
          <p:cNvPr id="2" name="Title">
            <a:extLst>
              <a:ext uri="{FF2B5EF4-FFF2-40B4-BE49-F238E27FC236}">
                <a16:creationId xmlns:a16="http://schemas.microsoft.com/office/drawing/2014/main" id="{AD3FC5EF-E69D-4618-8443-A903DF0604E7}"/>
              </a:ext>
            </a:extLst>
          </p:cNvPr>
          <p:cNvSpPr>
            <a:spLocks noGrp="1"/>
          </p:cNvSpPr>
          <p:nvPr>
            <p:ph type="title" idx="14" hasCustomPrompt="1"/>
          </p:nvPr>
        </p:nvSpPr>
        <p:spPr/>
        <p:txBody>
          <a:bodyPr/>
          <a:lstStyle/>
          <a:p>
            <a:r>
              <a:rPr lang="en-US" dirty="0"/>
              <a:t>Agenda</a:t>
            </a:r>
          </a:p>
        </p:txBody>
      </p:sp>
      <p:sp>
        <p:nvSpPr>
          <p:cNvPr id="38" name="Bar">
            <a:extLst>
              <a:ext uri="{FF2B5EF4-FFF2-40B4-BE49-F238E27FC236}">
                <a16:creationId xmlns:a16="http://schemas.microsoft.com/office/drawing/2014/main" id="{138C5D1F-7025-4361-82C0-442529977361}"/>
              </a:ext>
            </a:extLst>
          </p:cNvPr>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Tree>
    <p:extLst>
      <p:ext uri="{BB962C8B-B14F-4D97-AF65-F5344CB8AC3E}">
        <p14:creationId xmlns:p14="http://schemas.microsoft.com/office/powerpoint/2010/main" val="29954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P Divider 1">
    <p:bg>
      <p:bgPr>
        <a:solidFill>
          <a:schemeClr val="bg1"/>
        </a:solidFill>
        <a:effectLst/>
      </p:bgPr>
    </p:bg>
    <p:spTree>
      <p:nvGrpSpPr>
        <p:cNvPr id="1" name=""/>
        <p:cNvGrpSpPr/>
        <p:nvPr/>
      </p:nvGrpSpPr>
      <p:grpSpPr>
        <a:xfrm>
          <a:off x="0" y="0"/>
          <a:ext cx="0" cy="0"/>
          <a:chOff x="0" y="0"/>
          <a:chExt cx="0" cy="0"/>
        </a:xfrm>
      </p:grpSpPr>
      <p:grpSp>
        <p:nvGrpSpPr>
          <p:cNvPr id="71" name="SP Agenda Section" hidden="1">
            <a:extLst>
              <a:ext uri="{FF2B5EF4-FFF2-40B4-BE49-F238E27FC236}">
                <a16:creationId xmlns:a16="http://schemas.microsoft.com/office/drawing/2014/main" id="{91D61CFA-1A29-4B89-8F49-1E216E25DD2B}"/>
              </a:ext>
            </a:extLst>
          </p:cNvPr>
          <p:cNvGrpSpPr>
            <a:grpSpLocks/>
          </p:cNvGrpSpPr>
          <p:nvPr userDrawn="1"/>
        </p:nvGrpSpPr>
        <p:grpSpPr>
          <a:xfrm>
            <a:off x="381000" y="4096092"/>
            <a:ext cx="10080000" cy="369332"/>
            <a:chOff x="1797664" y="2085631"/>
            <a:chExt cx="5940745" cy="369332"/>
          </a:xfrm>
        </p:grpSpPr>
        <p:sp>
          <p:nvSpPr>
            <p:cNvPr id="72" name="Textbox">
              <a:extLst>
                <a:ext uri="{FF2B5EF4-FFF2-40B4-BE49-F238E27FC236}">
                  <a16:creationId xmlns:a16="http://schemas.microsoft.com/office/drawing/2014/main" id="{8BF45C0E-D24F-4800-98B2-20E0A3AC8C3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dirty="0">
                  <a:solidFill>
                    <a:schemeClr val="tx1"/>
                  </a:solidFill>
                </a:rPr>
                <a:t>&lt;TEXT&gt;</a:t>
              </a:r>
            </a:p>
          </p:txBody>
        </p:sp>
        <p:sp>
          <p:nvSpPr>
            <p:cNvPr id="73" name="Textbox">
              <a:extLst>
                <a:ext uri="{FF2B5EF4-FFF2-40B4-BE49-F238E27FC236}">
                  <a16:creationId xmlns:a16="http://schemas.microsoft.com/office/drawing/2014/main" id="{B36140C3-09D5-4D3F-906D-270C63E34027}"/>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74" name="Textbox">
              <a:extLst>
                <a:ext uri="{FF2B5EF4-FFF2-40B4-BE49-F238E27FC236}">
                  <a16:creationId xmlns:a16="http://schemas.microsoft.com/office/drawing/2014/main" id="{871FFF1F-6558-47A3-B57A-1327C25BF06E}"/>
                </a:ext>
              </a:extLst>
            </p:cNvPr>
            <p:cNvSpPr txBox="1">
              <a:spLocks/>
            </p:cNvSpPr>
            <p:nvPr userDrawn="1"/>
          </p:nvSpPr>
          <p:spPr>
            <a:xfrm>
              <a:off x="6912263" y="2085631"/>
              <a:ext cx="0" cy="0"/>
            </a:xfrm>
            <a:prstGeom prst="rect">
              <a:avLst/>
            </a:prstGeom>
            <a:noFill/>
          </p:spPr>
          <p:txBody>
            <a:bodyPr wrap="none" rtlCol="0" anchor="ctr">
              <a:noAutofit/>
            </a:bodyPr>
            <a:lstStyle/>
            <a:p>
              <a:pPr algn="r"/>
              <a:r>
                <a:rPr lang="en-US" sz="1000" dirty="0">
                  <a:solidFill>
                    <a:schemeClr val="bg1"/>
                  </a:solidFill>
                </a:rPr>
                <a:t>&lt;P&gt;</a:t>
              </a:r>
            </a:p>
          </p:txBody>
        </p:sp>
        <p:sp>
          <p:nvSpPr>
            <p:cNvPr id="75" name="Textbox">
              <a:extLst>
                <a:ext uri="{FF2B5EF4-FFF2-40B4-BE49-F238E27FC236}">
                  <a16:creationId xmlns:a16="http://schemas.microsoft.com/office/drawing/2014/main" id="{98FFC8B2-AAEA-4B46-BACD-C8587958201A}"/>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&lt;TIMESLOT&gt;</a:t>
              </a:r>
            </a:p>
          </p:txBody>
        </p:sp>
        <p:sp>
          <p:nvSpPr>
            <p:cNvPr id="76" name="Textbox">
              <a:extLst>
                <a:ext uri="{FF2B5EF4-FFF2-40B4-BE49-F238E27FC236}">
                  <a16:creationId xmlns:a16="http://schemas.microsoft.com/office/drawing/2014/main" id="{0E8F7A35-E5F6-48B1-BC2B-4D8D2886AA71}"/>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&lt;RESPONSIBLE&gt;</a:t>
              </a:r>
            </a:p>
          </p:txBody>
        </p:sp>
        <p:sp>
          <p:nvSpPr>
            <p:cNvPr id="77" name="Textbox">
              <a:extLst>
                <a:ext uri="{FF2B5EF4-FFF2-40B4-BE49-F238E27FC236}">
                  <a16:creationId xmlns:a16="http://schemas.microsoft.com/office/drawing/2014/main" id="{D42D33A2-C40A-44B6-BE0C-4D7653C496BC}"/>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dirty="0">
                  <a:solidFill>
                    <a:schemeClr val="bg1"/>
                  </a:solidFill>
                </a:rPr>
                <a:t>&lt;DURATION&gt;</a:t>
              </a:r>
            </a:p>
          </p:txBody>
        </p:sp>
      </p:grpSp>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dirty="0"/>
              <a:t>This is the </a:t>
            </a:r>
            <a:r>
              <a:rPr lang="en-US" noProof="0" dirty="0" err="1"/>
              <a:t>SlideProof</a:t>
            </a:r>
            <a:r>
              <a:rPr lang="en-US" noProof="0" dirty="0"/>
              <a:t> Agenda Layout</a:t>
            </a:r>
          </a:p>
          <a:p>
            <a:pPr lvl="0"/>
            <a:r>
              <a:rPr lang="en-US" noProof="0" dirty="0"/>
              <a:t>http://www.veodin.com/slideproof/manual/agenda/</a:t>
            </a:r>
          </a:p>
          <a:p>
            <a:pPr lvl="0"/>
            <a:r>
              <a:rPr lang="en-US" noProof="0" dirty="0"/>
              <a:t>Use the Selection Pane (Alt+F10) to make the hidden shapes of the Agenda visible. Make sure you group them again after editing and rename them with </a:t>
            </a:r>
            <a:r>
              <a:rPr lang="en-US" noProof="0" dirty="0" err="1"/>
              <a:t>SlideProof</a:t>
            </a:r>
            <a:r>
              <a:rPr lang="en-US" noProof="0" dirty="0"/>
              <a:t> &gt; Agenda &gt; Rename Agenda Groups</a:t>
            </a:r>
          </a:p>
          <a:p>
            <a:pPr lvl="0"/>
            <a:r>
              <a:rPr lang="en-US" noProof="0" dirty="0"/>
              <a:t>Expected group names are:</a:t>
            </a:r>
          </a:p>
          <a:p>
            <a:pPr lvl="1"/>
            <a:endParaRPr lang="en-US" noProof="0" dirty="0"/>
          </a:p>
          <a:p>
            <a:pPr lvl="1"/>
            <a:r>
              <a:rPr lang="en-US" noProof="0" dirty="0"/>
              <a:t>SP Agenda Section - Mandatory</a:t>
            </a:r>
          </a:p>
          <a:p>
            <a:pPr lvl="1"/>
            <a:r>
              <a:rPr lang="en-US" noProof="0" dirty="0"/>
              <a:t>SP Agenda Section Highlight - Highlight the current section</a:t>
            </a:r>
          </a:p>
          <a:p>
            <a:pPr lvl="1"/>
            <a:r>
              <a:rPr lang="en-US" noProof="0" dirty="0"/>
              <a:t>SP Agenda Subsection - Mandatory if showing subsections</a:t>
            </a:r>
          </a:p>
          <a:p>
            <a:pPr lvl="1"/>
            <a:r>
              <a:rPr lang="en-US" noProof="0" dirty="0"/>
              <a:t>SP Agenda Subsection Highlight - Highlight the current subsection</a:t>
            </a:r>
          </a:p>
          <a:p>
            <a:pPr lvl="0"/>
            <a:r>
              <a:rPr lang="en-US" noProof="0" dirty="0"/>
              <a:t>Any shapes or images inside the groups will appear on the agenda pages. This notice (SP Agenda Notice) will not appear on the agenda pages.</a:t>
            </a:r>
          </a:p>
          <a:p>
            <a:pPr lvl="0"/>
            <a:r>
              <a:rPr lang="en-US" noProof="0" dirty="0"/>
              <a:t>Valid text placeholders are:</a:t>
            </a:r>
          </a:p>
          <a:p>
            <a:pPr lvl="1"/>
            <a:endParaRPr lang="en-US" noProof="0" dirty="0"/>
          </a:p>
          <a:p>
            <a:pPr lvl="1"/>
            <a:r>
              <a:rPr lang="en-US" noProof="0" dirty="0"/>
              <a:t>Section number:</a:t>
            </a:r>
          </a:p>
          <a:p>
            <a:pPr lvl="1"/>
            <a:r>
              <a:rPr lang="en-US" noProof="0" dirty="0"/>
              <a:t>&lt;N&gt; for Arabic number 1, 2, 3</a:t>
            </a:r>
          </a:p>
          <a:p>
            <a:pPr lvl="1"/>
            <a:r>
              <a:rPr lang="en-US" noProof="0" dirty="0"/>
              <a:t>&lt;R&gt; for Roman numeral I, II, III</a:t>
            </a:r>
          </a:p>
          <a:p>
            <a:pPr lvl="1"/>
            <a:r>
              <a:rPr lang="en-US" noProof="0" dirty="0"/>
              <a:t>&lt;RL&gt; for lower-case Roman numeral </a:t>
            </a:r>
            <a:r>
              <a:rPr lang="en-US" noProof="0" dirty="0" err="1"/>
              <a:t>i</a:t>
            </a:r>
            <a:r>
              <a:rPr lang="en-US" noProof="0" dirty="0"/>
              <a:t>, ii, iii</a:t>
            </a:r>
          </a:p>
          <a:p>
            <a:pPr lvl="1"/>
            <a:r>
              <a:rPr lang="en-US" noProof="0" dirty="0"/>
              <a:t>&lt;A&gt; for alphabetic character A, B, C</a:t>
            </a:r>
          </a:p>
          <a:p>
            <a:pPr lvl="1"/>
            <a:r>
              <a:rPr lang="en-US" noProof="0" dirty="0"/>
              <a:t>&lt;AL&gt; for lower-case Alphabetic character</a:t>
            </a:r>
          </a:p>
          <a:p>
            <a:pPr lvl="1"/>
            <a:r>
              <a:rPr lang="en-US" noProof="0" dirty="0"/>
              <a:t>&lt;TEXT&gt;</a:t>
            </a:r>
          </a:p>
          <a:p>
            <a:pPr lvl="1"/>
            <a:r>
              <a:rPr lang="en-US" noProof="0" dirty="0"/>
              <a:t>&lt;RESPONSIBLE&gt;</a:t>
            </a:r>
          </a:p>
          <a:p>
            <a:pPr lvl="1"/>
            <a:r>
              <a:rPr lang="en-US" noProof="0" dirty="0"/>
              <a:t>&lt;TIMESLOT&gt;</a:t>
            </a:r>
          </a:p>
          <a:p>
            <a:pPr lvl="1"/>
            <a:r>
              <a:rPr lang="en-US" noProof="0" dirty="0"/>
              <a:t>&lt;DURATION&gt; for duration</a:t>
            </a:r>
          </a:p>
          <a:p>
            <a:pPr lvl="1"/>
            <a:r>
              <a:rPr lang="en-US" noProof="0" dirty="0"/>
              <a:t>&lt;P&gt; for page number</a:t>
            </a:r>
          </a:p>
          <a:p>
            <a:pPr lvl="0"/>
            <a:r>
              <a:rPr lang="en-US" noProof="0" dirty="0"/>
              <a:t>If you want the agenda to be vertically centered on each Agenda slide, rename this layout to:</a:t>
            </a:r>
          </a:p>
          <a:p>
            <a:pPr lvl="1"/>
            <a:endParaRPr lang="en-US" noProof="0" dirty="0"/>
          </a:p>
          <a:p>
            <a:pPr lvl="1"/>
            <a:r>
              <a:rPr lang="en-US" noProof="0" dirty="0"/>
              <a:t>SP Agenda Vertical</a:t>
            </a:r>
          </a:p>
        </p:txBody>
      </p:sp>
      <p:grpSp>
        <p:nvGrpSpPr>
          <p:cNvPr id="78" name="SP Agenda Subsection" hidden="1">
            <a:extLst>
              <a:ext uri="{FF2B5EF4-FFF2-40B4-BE49-F238E27FC236}">
                <a16:creationId xmlns:a16="http://schemas.microsoft.com/office/drawing/2014/main" id="{3CDEAECC-3C3D-40DC-8048-05157150AD6E}"/>
              </a:ext>
            </a:extLst>
          </p:cNvPr>
          <p:cNvGrpSpPr>
            <a:grpSpLocks/>
          </p:cNvGrpSpPr>
          <p:nvPr userDrawn="1"/>
        </p:nvGrpSpPr>
        <p:grpSpPr>
          <a:xfrm>
            <a:off x="381000" y="4096092"/>
            <a:ext cx="10080000" cy="369332"/>
            <a:chOff x="1797664" y="2085631"/>
            <a:chExt cx="5940745" cy="369332"/>
          </a:xfrm>
        </p:grpSpPr>
        <p:sp>
          <p:nvSpPr>
            <p:cNvPr id="79" name="Textbox">
              <a:extLst>
                <a:ext uri="{FF2B5EF4-FFF2-40B4-BE49-F238E27FC236}">
                  <a16:creationId xmlns:a16="http://schemas.microsoft.com/office/drawing/2014/main" id="{584D4FFB-892A-49C8-973F-893B258E19B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dirty="0">
                  <a:solidFill>
                    <a:schemeClr val="tx1"/>
                  </a:solidFill>
                </a:rPr>
                <a:t>&lt;TEXT&gt;</a:t>
              </a:r>
            </a:p>
          </p:txBody>
        </p:sp>
        <p:sp>
          <p:nvSpPr>
            <p:cNvPr id="80" name="Textbox">
              <a:extLst>
                <a:ext uri="{FF2B5EF4-FFF2-40B4-BE49-F238E27FC236}">
                  <a16:creationId xmlns:a16="http://schemas.microsoft.com/office/drawing/2014/main" id="{BB144044-4B4E-495D-8D8D-9D01BCCA9A24}"/>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dirty="0">
                  <a:solidFill>
                    <a:schemeClr val="tx1"/>
                  </a:solidFill>
                </a:rPr>
                <a:t>&lt;N&gt;</a:t>
              </a:r>
            </a:p>
          </p:txBody>
        </p:sp>
        <p:sp>
          <p:nvSpPr>
            <p:cNvPr id="81" name="Textbox">
              <a:extLst>
                <a:ext uri="{FF2B5EF4-FFF2-40B4-BE49-F238E27FC236}">
                  <a16:creationId xmlns:a16="http://schemas.microsoft.com/office/drawing/2014/main" id="{72849E41-8C22-4F28-A058-02BC25DF49BB}"/>
                </a:ext>
              </a:extLst>
            </p:cNvPr>
            <p:cNvSpPr txBox="1">
              <a:spLocks/>
            </p:cNvSpPr>
            <p:nvPr userDrawn="1"/>
          </p:nvSpPr>
          <p:spPr>
            <a:xfrm>
              <a:off x="6912263" y="2086339"/>
              <a:ext cx="0" cy="0"/>
            </a:xfrm>
            <a:prstGeom prst="rect">
              <a:avLst/>
            </a:prstGeom>
            <a:noFill/>
          </p:spPr>
          <p:txBody>
            <a:bodyPr wrap="none" rtlCol="0" anchor="ctr">
              <a:noAutofit/>
            </a:bodyPr>
            <a:lstStyle/>
            <a:p>
              <a:pPr algn="r"/>
              <a:r>
                <a:rPr lang="en-US" sz="1000" b="1" dirty="0">
                  <a:solidFill>
                    <a:schemeClr val="bg1"/>
                  </a:solidFill>
                </a:rPr>
                <a:t>&lt;P&gt;</a:t>
              </a:r>
            </a:p>
          </p:txBody>
        </p:sp>
        <p:sp>
          <p:nvSpPr>
            <p:cNvPr id="82" name="Textbox">
              <a:extLst>
                <a:ext uri="{FF2B5EF4-FFF2-40B4-BE49-F238E27FC236}">
                  <a16:creationId xmlns:a16="http://schemas.microsoft.com/office/drawing/2014/main" id="{CA1BEB0B-B88B-4782-BF66-3BC90122CA1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&lt;TIMESLOT&gt;</a:t>
              </a:r>
            </a:p>
          </p:txBody>
        </p:sp>
        <p:sp>
          <p:nvSpPr>
            <p:cNvPr id="83" name="Textbox">
              <a:extLst>
                <a:ext uri="{FF2B5EF4-FFF2-40B4-BE49-F238E27FC236}">
                  <a16:creationId xmlns:a16="http://schemas.microsoft.com/office/drawing/2014/main" id="{2488CE60-C0C7-4375-8E28-316DE55D3DE1}"/>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&lt;RESPONSIBLE&gt;</a:t>
              </a:r>
            </a:p>
          </p:txBody>
        </p:sp>
        <p:sp>
          <p:nvSpPr>
            <p:cNvPr id="84" name="Textbox">
              <a:extLst>
                <a:ext uri="{FF2B5EF4-FFF2-40B4-BE49-F238E27FC236}">
                  <a16:creationId xmlns:a16="http://schemas.microsoft.com/office/drawing/2014/main" id="{FDCF7982-797D-46DB-BA8C-F96B93FBBFA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dirty="0">
                  <a:solidFill>
                    <a:schemeClr val="bg1"/>
                  </a:solidFill>
                </a:rPr>
                <a:t>&lt;DURATION&gt;</a:t>
              </a:r>
            </a:p>
          </p:txBody>
        </p:sp>
      </p:grpSp>
    </p:spTree>
    <p:extLst>
      <p:ext uri="{BB962C8B-B14F-4D97-AF65-F5344CB8AC3E}">
        <p14:creationId xmlns:p14="http://schemas.microsoft.com/office/powerpoint/2010/main" val="4244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Picture Placeholder">
            <a:extLst>
              <a:ext uri="{FF2B5EF4-FFF2-40B4-BE49-F238E27FC236}">
                <a16:creationId xmlns:a16="http://schemas.microsoft.com/office/drawing/2014/main" id="{5837C125-1DBF-4F22-925B-D8481E8BC23A}"/>
              </a:ext>
            </a:extLst>
          </p:cNvPr>
          <p:cNvSpPr>
            <a:spLocks noGrp="1"/>
          </p:cNvSpPr>
          <p:nvPr>
            <p:ph type="pic" sz="quarter" idx="15" hasCustomPrompt="1"/>
          </p:nvPr>
        </p:nvSpPr>
        <p:spPr>
          <a:xfrm>
            <a:off x="0" y="0"/>
            <a:ext cx="12192000" cy="6858000"/>
          </a:xfrm>
        </p:spPr>
        <p:txBody>
          <a:bodyPr rIns="1828800" bIns="90000" anchor="ctr"/>
          <a:lstStyle>
            <a:lvl1pPr marL="0" indent="0" algn="r">
              <a:buNone/>
              <a:defRPr>
                <a:latin typeface="+mn-lt"/>
              </a:defRPr>
            </a:lvl1pPr>
          </a:lstStyle>
          <a:p>
            <a:r>
              <a:rPr lang="en-US" dirty="0"/>
              <a:t>Click to add picture</a:t>
            </a:r>
          </a:p>
        </p:txBody>
      </p:sp>
      <p:sp>
        <p:nvSpPr>
          <p:cNvPr id="8" name="Title">
            <a:extLst>
              <a:ext uri="{FF2B5EF4-FFF2-40B4-BE49-F238E27FC236}">
                <a16:creationId xmlns:a16="http://schemas.microsoft.com/office/drawing/2014/main" id="{1D8D4E77-E0A3-4D09-ACAE-F1308CF36BFA}"/>
              </a:ext>
            </a:extLst>
          </p:cNvPr>
          <p:cNvSpPr>
            <a:spLocks noGrp="1"/>
          </p:cNvSpPr>
          <p:nvPr>
            <p:ph type="title" hasCustomPrompt="1"/>
          </p:nvPr>
        </p:nvSpPr>
        <p:spPr>
          <a:xfrm>
            <a:off x="292839" y="2743510"/>
            <a:ext cx="5923811" cy="1485280"/>
          </a:xfrm>
        </p:spPr>
        <p:txBody>
          <a:bodyPr lIns="91440" tIns="91440" rIns="91440" bIns="91440" anchor="t"/>
          <a:lstStyle>
            <a:lvl1pPr>
              <a:defRPr sz="3200" baseline="0"/>
            </a:lvl1pPr>
          </a:lstStyle>
          <a:p>
            <a:r>
              <a:rPr lang="en-US" dirty="0"/>
              <a:t>Click to add section header</a:t>
            </a:r>
            <a:br>
              <a:rPr lang="en-US" dirty="0"/>
            </a:br>
            <a:r>
              <a:rPr lang="en-US" dirty="0"/>
              <a:t>or big idea statement</a:t>
            </a:r>
          </a:p>
        </p:txBody>
      </p:sp>
      <p:sp>
        <p:nvSpPr>
          <p:cNvPr id="3" name="Slide Number Placeholder">
            <a:extLst>
              <a:ext uri="{FF2B5EF4-FFF2-40B4-BE49-F238E27FC236}">
                <a16:creationId xmlns:a16="http://schemas.microsoft.com/office/drawing/2014/main" id="{8809E328-E168-4AEC-AD9B-18A4ACAAA4FA}"/>
              </a:ext>
            </a:extLst>
          </p:cNvPr>
          <p:cNvSpPr>
            <a:spLocks noGrp="1"/>
          </p:cNvSpPr>
          <p:nvPr>
            <p:ph type="sldNum" sz="quarter" idx="17"/>
          </p:nvPr>
        </p:nvSpPr>
        <p:spPr/>
        <p:txBody>
          <a:body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
        <p:nvSpPr>
          <p:cNvPr id="2" name="Footer Placeholder">
            <a:extLst>
              <a:ext uri="{FF2B5EF4-FFF2-40B4-BE49-F238E27FC236}">
                <a16:creationId xmlns:a16="http://schemas.microsoft.com/office/drawing/2014/main" id="{D456EB42-66C6-4FC9-8A72-F78974DE8485}"/>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137847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Edge to Edge Picture">
    <p:bg>
      <p:bgPr>
        <a:solidFill>
          <a:schemeClr val="tx1"/>
        </a:solidFill>
        <a:effectLst/>
      </p:bgPr>
    </p:bg>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3B62DF6E-A83A-4117-A2ED-B4864BA8330A}"/>
              </a:ext>
            </a:extLst>
          </p:cNvPr>
          <p:cNvSpPr>
            <a:spLocks noGrp="1"/>
          </p:cNvSpPr>
          <p:nvPr>
            <p:ph type="pic" sz="quarter" idx="15" hasCustomPrompt="1"/>
          </p:nvPr>
        </p:nvSpPr>
        <p:spPr>
          <a:xfrm>
            <a:off x="0" y="0"/>
            <a:ext cx="12192000" cy="6858000"/>
          </a:xfrm>
          <a:solidFill>
            <a:schemeClr val="tx1"/>
          </a:solidFill>
        </p:spPr>
        <p:txBody>
          <a:bodyPr rIns="90000" bIns="360000" anchor="b"/>
          <a:lstStyle>
            <a:lvl1pPr marL="0" indent="0" algn="ctr">
              <a:buNone/>
              <a:defRPr>
                <a:solidFill>
                  <a:schemeClr val="bg1"/>
                </a:solidFill>
                <a:latin typeface="+mn-lt"/>
              </a:defRPr>
            </a:lvl1pPr>
          </a:lstStyle>
          <a:p>
            <a:r>
              <a:rPr lang="en-US" dirty="0"/>
              <a:t>Picture placeholder</a:t>
            </a:r>
          </a:p>
        </p:txBody>
      </p:sp>
      <p:sp>
        <p:nvSpPr>
          <p:cNvPr id="10" name="Title"/>
          <p:cNvSpPr>
            <a:spLocks noGrp="1"/>
          </p:cNvSpPr>
          <p:nvPr>
            <p:ph type="title" hasCustomPrompt="1"/>
          </p:nvPr>
        </p:nvSpPr>
        <p:spPr>
          <a:xfrm>
            <a:off x="1414463" y="685801"/>
            <a:ext cx="9363075" cy="5480050"/>
          </a:xfrm>
        </p:spPr>
        <p:txBody>
          <a:bodyPr lIns="91440" tIns="91440" rIns="91440" bIns="91440" anchor="ctr" anchorCtr="0"/>
          <a:lstStyle>
            <a:lvl1pPr algn="ctr">
              <a:defRPr sz="4000" baseline="0">
                <a:solidFill>
                  <a:schemeClr val="bg1"/>
                </a:solidFill>
              </a:defRPr>
            </a:lvl1pPr>
          </a:lstStyle>
          <a:p>
            <a:r>
              <a:rPr lang="en-US" dirty="0"/>
              <a:t>Click to add section header</a:t>
            </a:r>
          </a:p>
        </p:txBody>
      </p:sp>
    </p:spTree>
    <p:extLst>
      <p:ext uri="{BB962C8B-B14F-4D97-AF65-F5344CB8AC3E}">
        <p14:creationId xmlns:p14="http://schemas.microsoft.com/office/powerpoint/2010/main" val="291923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ith Picture">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3B62DF6E-A83A-4117-A2ED-B4864BA8330A}"/>
              </a:ext>
            </a:extLst>
          </p:cNvPr>
          <p:cNvSpPr>
            <a:spLocks noGrp="1"/>
          </p:cNvSpPr>
          <p:nvPr>
            <p:ph type="pic" sz="quarter" idx="15" hasCustomPrompt="1"/>
          </p:nvPr>
        </p:nvSpPr>
        <p:spPr>
          <a:xfrm>
            <a:off x="0" y="1504950"/>
            <a:ext cx="12192000" cy="3295651"/>
          </a:xfrm>
          <a:solidFill>
            <a:schemeClr val="tx1"/>
          </a:solidFill>
        </p:spPr>
        <p:txBody>
          <a:bodyPr rIns="1828800" bIns="90000" anchor="ctr"/>
          <a:lstStyle>
            <a:lvl1pPr marL="0" indent="0" algn="r">
              <a:buNone/>
              <a:defRPr>
                <a:solidFill>
                  <a:schemeClr val="bg1"/>
                </a:solidFill>
                <a:latin typeface="+mn-lt"/>
              </a:defRPr>
            </a:lvl1pPr>
          </a:lstStyle>
          <a:p>
            <a:r>
              <a:rPr lang="en-US" dirty="0"/>
              <a:t>Picture placeholder</a:t>
            </a:r>
          </a:p>
        </p:txBody>
      </p:sp>
      <p:sp>
        <p:nvSpPr>
          <p:cNvPr id="11" name="Subtitle"/>
          <p:cNvSpPr>
            <a:spLocks noGrp="1"/>
          </p:cNvSpPr>
          <p:nvPr>
            <p:ph type="body" sz="quarter" idx="14"/>
          </p:nvPr>
        </p:nvSpPr>
        <p:spPr>
          <a:xfrm>
            <a:off x="292100" y="3258636"/>
            <a:ext cx="8228011" cy="533400"/>
          </a:xfrm>
        </p:spPr>
        <p:txBody>
          <a:bodyPr lIns="91440" tIns="91440" rIns="91440" bIns="91440">
            <a:noAutofit/>
          </a:bodyPr>
          <a:lstStyle>
            <a:lvl1pPr marL="0" indent="0">
              <a:spcBef>
                <a:spcPts val="0"/>
              </a:spcBef>
              <a:buFontTx/>
              <a:buNone/>
              <a:defRPr sz="2600">
                <a:solidFill>
                  <a:schemeClr val="bg1"/>
                </a:solidFill>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0" name="Title"/>
          <p:cNvSpPr>
            <a:spLocks noGrp="1"/>
          </p:cNvSpPr>
          <p:nvPr>
            <p:ph type="title" hasCustomPrompt="1"/>
          </p:nvPr>
        </p:nvSpPr>
        <p:spPr>
          <a:xfrm>
            <a:off x="292101" y="2686713"/>
            <a:ext cx="8522208" cy="499365"/>
          </a:xfrm>
        </p:spPr>
        <p:txBody>
          <a:bodyPr lIns="91440" tIns="91440" rIns="91440" bIns="91440" anchor="b" anchorCtr="0"/>
          <a:lstStyle>
            <a:lvl1pPr>
              <a:defRPr sz="3200" baseline="0">
                <a:solidFill>
                  <a:schemeClr val="bg1"/>
                </a:solidFill>
              </a:defRPr>
            </a:lvl1pPr>
          </a:lstStyle>
          <a:p>
            <a:r>
              <a:rPr lang="en-US" dirty="0"/>
              <a:t>Click to add section header</a:t>
            </a:r>
          </a:p>
        </p:txBody>
      </p:sp>
      <p:sp>
        <p:nvSpPr>
          <p:cNvPr id="4" name="Slide Number Placeholder">
            <a:extLst>
              <a:ext uri="{FF2B5EF4-FFF2-40B4-BE49-F238E27FC236}">
                <a16:creationId xmlns:a16="http://schemas.microsoft.com/office/drawing/2014/main" id="{C8CDE3DB-5BD1-43F6-94A6-D47A00235D79}"/>
              </a:ext>
            </a:extLst>
          </p:cNvPr>
          <p:cNvSpPr>
            <a:spLocks noGrp="1"/>
          </p:cNvSpPr>
          <p:nvPr>
            <p:ph type="sldNum" sz="quarter" idx="17"/>
          </p:nvPr>
        </p:nvSpPr>
        <p:spPr/>
        <p:txBody>
          <a:bodyPr/>
          <a:lstStyle/>
          <a:p>
            <a:pPr defTabSz="1088421"/>
            <a:fld id="{104FC826-72BB-4AF1-BA01-A94F7396A7DC}" type="slidenum">
              <a:rPr lang="en-US" smtClean="0"/>
              <a:pPr defTabSz="1088421"/>
              <a:t>‹#›</a:t>
            </a:fld>
            <a:endParaRPr lang="en-US" dirty="0"/>
          </a:p>
        </p:txBody>
      </p:sp>
      <p:sp>
        <p:nvSpPr>
          <p:cNvPr id="3" name="Footer Placeholder">
            <a:extLst>
              <a:ext uri="{FF2B5EF4-FFF2-40B4-BE49-F238E27FC236}">
                <a16:creationId xmlns:a16="http://schemas.microsoft.com/office/drawing/2014/main" id="{EEEF92A3-A948-430A-BA72-93EBB9877D77}"/>
              </a:ext>
            </a:extLst>
          </p:cNvPr>
          <p:cNvSpPr>
            <a:spLocks noGrp="1"/>
          </p:cNvSpPr>
          <p:nvPr>
            <p:ph type="ftr" sz="quarter" idx="16"/>
          </p:nvPr>
        </p:nvSpPr>
        <p:spPr/>
        <p:txBody>
          <a:bodyPr/>
          <a:lstStyle/>
          <a:p>
            <a:r>
              <a:rPr lang="en-US" dirty="0"/>
              <a:t>Confidential | Authorized </a:t>
            </a: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en Frame Divider">
    <p:spTree>
      <p:nvGrpSpPr>
        <p:cNvPr id="1" name=""/>
        <p:cNvGrpSpPr/>
        <p:nvPr/>
      </p:nvGrpSpPr>
      <p:grpSpPr>
        <a:xfrm>
          <a:off x="0" y="0"/>
          <a:ext cx="0" cy="0"/>
          <a:chOff x="0" y="0"/>
          <a:chExt cx="0" cy="0"/>
        </a:xfrm>
      </p:grpSpPr>
      <p:sp>
        <p:nvSpPr>
          <p:cNvPr id="17" name="Text"/>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Bar"/>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16" name="Title"/>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5" name="Slide Number Placeholder">
            <a:extLst>
              <a:ext uri="{FF2B5EF4-FFF2-40B4-BE49-F238E27FC236}">
                <a16:creationId xmlns:a16="http://schemas.microsoft.com/office/drawing/2014/main" id="{B699D1C6-DBB0-43D0-BC06-19A6E62C1986}"/>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DCAA7B61-F2C7-43C9-A11F-B48C4ED2EBCF}"/>
              </a:ext>
            </a:extLst>
          </p:cNvPr>
          <p:cNvSpPr>
            <a:spLocks noGrp="1"/>
          </p:cNvSpPr>
          <p:nvPr>
            <p:ph type="ftr" sz="quarter" idx="15"/>
          </p:nvPr>
        </p:nvSpPr>
        <p:spPr>
          <a:xfrm>
            <a:off x="3721696" y="6129337"/>
            <a:ext cx="7481160" cy="411581"/>
          </a:xfrm>
        </p:spPr>
        <p:txBody>
          <a:bodyPr/>
          <a:lstStyle/>
          <a:p>
            <a:r>
              <a:rPr lang="en-US" dirty="0"/>
              <a:t>Confidential | Authorized </a:t>
            </a:r>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rple Frame Divider">
    <p:spTree>
      <p:nvGrpSpPr>
        <p:cNvPr id="1" name=""/>
        <p:cNvGrpSpPr/>
        <p:nvPr/>
      </p:nvGrpSpPr>
      <p:grpSpPr>
        <a:xfrm>
          <a:off x="0" y="0"/>
          <a:ext cx="0" cy="0"/>
          <a:chOff x="0" y="0"/>
          <a:chExt cx="0" cy="0"/>
        </a:xfrm>
      </p:grpSpPr>
      <p:sp>
        <p:nvSpPr>
          <p:cNvPr id="13" name="Text">
            <a:extLst>
              <a:ext uri="{FF2B5EF4-FFF2-40B4-BE49-F238E27FC236}">
                <a16:creationId xmlns:a16="http://schemas.microsoft.com/office/drawing/2014/main" id="{B6844C8B-60DD-4EDB-AF8B-41A6695EFCF6}"/>
              </a:ext>
            </a:extLst>
          </p:cNvPr>
          <p:cNvSpPr>
            <a:spLocks noGrp="1"/>
          </p:cNvSpPr>
          <p:nvPr>
            <p:ph type="body" sz="quarter" idx="14"/>
          </p:nvPr>
        </p:nvSpPr>
        <p:spPr>
          <a:xfrm>
            <a:off x="288994" y="2871000"/>
            <a:ext cx="8522208" cy="2735980"/>
          </a:xfrm>
        </p:spPr>
        <p:txBody>
          <a:bodyPr lIns="91440" tIns="91440" rIns="91440" bIns="91440">
            <a:noAutofit/>
          </a:bodyPr>
          <a:lstStyle>
            <a:lvl1pPr marL="0" indent="0">
              <a:spcBef>
                <a:spcPts val="0"/>
              </a:spcBef>
              <a:buFontTx/>
              <a:buNone/>
              <a:defRPr sz="2600">
                <a:latin typeface="+mn-lt"/>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Bar"/>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18"/>
            </a:endParaRPr>
          </a:p>
        </p:txBody>
      </p:sp>
      <p:sp>
        <p:nvSpPr>
          <p:cNvPr id="8" name="Title">
            <a:extLst>
              <a:ext uri="{FF2B5EF4-FFF2-40B4-BE49-F238E27FC236}">
                <a16:creationId xmlns:a16="http://schemas.microsoft.com/office/drawing/2014/main" id="{2CE5726B-4E9B-428F-B8BF-52038F1B0EF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3" name="Slide Number Placeholder">
            <a:extLst>
              <a:ext uri="{FF2B5EF4-FFF2-40B4-BE49-F238E27FC236}">
                <a16:creationId xmlns:a16="http://schemas.microsoft.com/office/drawing/2014/main" id="{0B94C82C-D24B-4532-B992-AD884CD16A94}"/>
              </a:ext>
            </a:extLst>
          </p:cNvPr>
          <p:cNvSpPr>
            <a:spLocks noGrp="1"/>
          </p:cNvSpPr>
          <p:nvPr>
            <p:ph type="sldNum" sz="quarter" idx="16"/>
          </p:nvPr>
        </p:nvSpPr>
        <p:spPr/>
        <p:txBody>
          <a:bodyPr/>
          <a:lstStyle/>
          <a:p>
            <a:pPr defTabSz="1088421"/>
            <a:fld id="{104FC826-72BB-4AF1-BA01-A94F7396A7DC}" type="slidenum">
              <a:rPr lang="en-US" smtClean="0"/>
              <a:pPr defTabSz="1088421"/>
              <a:t>‹#›</a:t>
            </a:fld>
            <a:endParaRPr lang="en-US" dirty="0"/>
          </a:p>
        </p:txBody>
      </p:sp>
      <p:sp>
        <p:nvSpPr>
          <p:cNvPr id="2" name="Footer Placeholder">
            <a:extLst>
              <a:ext uri="{FF2B5EF4-FFF2-40B4-BE49-F238E27FC236}">
                <a16:creationId xmlns:a16="http://schemas.microsoft.com/office/drawing/2014/main" id="{6B49B78C-62D9-4CBC-82AE-117CC49AA73F}"/>
              </a:ext>
            </a:extLst>
          </p:cNvPr>
          <p:cNvSpPr>
            <a:spLocks noGrp="1"/>
          </p:cNvSpPr>
          <p:nvPr>
            <p:ph type="ftr" sz="quarter" idx="15"/>
          </p:nvPr>
        </p:nvSpPr>
        <p:spPr/>
        <p:txBody>
          <a:bodyPr/>
          <a:lstStyle/>
          <a:p>
            <a:r>
              <a:rPr lang="en-US" dirty="0"/>
              <a:t>Confidential | Authorized </a:t>
            </a:r>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a:extLst>
              <a:ext uri="{FF2B5EF4-FFF2-40B4-BE49-F238E27FC236}">
                <a16:creationId xmlns:a16="http://schemas.microsoft.com/office/drawing/2014/main" id="{F759ED98-483C-42F4-AA52-F2F638877580}"/>
              </a:ext>
            </a:extLst>
          </p:cNvPr>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50"/>
              </a:buBlip>
              <a:defRPr sz="2000" kern="1200" cap="all" normalizeH="0" baseline="10000">
                <a:solidFill>
                  <a:schemeClr val="tx1"/>
                </a:solidFill>
                <a:latin typeface="+mn-lt"/>
              </a:defRPr>
            </a:lvl1pPr>
          </a:lstStyle>
          <a:p>
            <a:pPr defTabSz="1088421"/>
            <a:fld id="{104FC826-72BB-4AF1-BA01-A94F7396A7DC}" type="slidenum">
              <a:rPr lang="en-US" smtClean="0"/>
              <a:pPr defTabSz="1088421"/>
              <a:t>‹#›</a:t>
            </a:fld>
            <a:endParaRPr lang="en-US" dirty="0"/>
          </a:p>
        </p:txBody>
      </p:sp>
      <p:sp>
        <p:nvSpPr>
          <p:cNvPr id="8" name="Footer Placeholder">
            <a:extLst>
              <a:ext uri="{FF2B5EF4-FFF2-40B4-BE49-F238E27FC236}">
                <a16:creationId xmlns:a16="http://schemas.microsoft.com/office/drawing/2014/main" id="{58400D4D-D383-483A-A797-47C73BC11038}"/>
              </a:ext>
            </a:extLst>
          </p:cNvPr>
          <p:cNvSpPr>
            <a:spLocks noGrp="1"/>
          </p:cNvSpPr>
          <p:nvPr>
            <p:ph type="ftr" sz="quarter" idx="3"/>
          </p:nvPr>
        </p:nvSpPr>
        <p:spPr>
          <a:xfrm>
            <a:off x="3721696" y="6129337"/>
            <a:ext cx="7481160" cy="411581"/>
          </a:xfrm>
          <a:prstGeom prst="rect">
            <a:avLst/>
          </a:prstGeom>
        </p:spPr>
        <p:txBody>
          <a:bodyPr vert="horz" lIns="90000" tIns="0" rIns="90000" bIns="0" rtlCol="0" anchor="b"/>
          <a:lstStyle>
            <a:lvl1pPr algn="r">
              <a:lnSpc>
                <a:spcPct val="90000"/>
              </a:lnSpc>
              <a:defRPr sz="1200" cap="none" baseline="0">
                <a:solidFill>
                  <a:schemeClr val="tx1"/>
                </a:solidFill>
                <a:latin typeface="+mn-lt"/>
              </a:defRPr>
            </a:lvl1pPr>
          </a:lstStyle>
          <a:p>
            <a:r>
              <a:rPr lang="en-US" dirty="0"/>
              <a:t>Confidential | Authorized </a:t>
            </a:r>
          </a:p>
        </p:txBody>
      </p:sp>
      <p:sp>
        <p:nvSpPr>
          <p:cNvPr id="17" name="Element">
            <a:extLst>
              <a:ext uri="{FF2B5EF4-FFF2-40B4-BE49-F238E27FC236}">
                <a16:creationId xmlns:a16="http://schemas.microsoft.com/office/drawing/2014/main" id="{C38F67B8-84E4-471A-83C2-5829945DB925}"/>
              </a:ext>
            </a:extLst>
          </p:cNvPr>
          <p:cNvSpPr>
            <a:spLocks noChangeAspect="1"/>
          </p:cNvSpPr>
          <p:nvPr/>
        </p:nvSpPr>
        <p:spPr>
          <a:xfrm>
            <a:off x="381000" y="6246577"/>
            <a:ext cx="951511" cy="272927"/>
          </a:xfrm>
          <a:custGeom>
            <a:avLst/>
            <a:gdLst>
              <a:gd name="connsiteX0" fmla="*/ 0 w 951511"/>
              <a:gd name="connsiteY0" fmla="*/ 0 h 272927"/>
              <a:gd name="connsiteX1" fmla="*/ 0 w 951511"/>
              <a:gd name="connsiteY1" fmla="*/ 272927 h 272927"/>
              <a:gd name="connsiteX2" fmla="*/ 0 w 951511"/>
              <a:gd name="connsiteY2" fmla="*/ 272927 h 272927"/>
              <a:gd name="connsiteX3" fmla="*/ 951511 w 951511"/>
              <a:gd name="connsiteY3" fmla="*/ 272927 h 272927"/>
              <a:gd name="connsiteX4" fmla="*/ 951511 w 951511"/>
              <a:gd name="connsiteY4" fmla="*/ 0 h 272927"/>
              <a:gd name="connsiteX5" fmla="*/ 0 w 951511"/>
              <a:gd name="connsiteY5" fmla="*/ 0 h 272927"/>
              <a:gd name="connsiteX6" fmla="*/ 891783 w 951511"/>
              <a:gd name="connsiteY6" fmla="*/ 214028 h 272927"/>
              <a:gd name="connsiteX7" fmla="*/ 59729 w 951511"/>
              <a:gd name="connsiteY7" fmla="*/ 214028 h 272927"/>
              <a:gd name="connsiteX8" fmla="*/ 59729 w 951511"/>
              <a:gd name="connsiteY8" fmla="*/ 59729 h 272927"/>
              <a:gd name="connsiteX9" fmla="*/ 892612 w 951511"/>
              <a:gd name="connsiteY9" fmla="*/ 59729 h 272927"/>
              <a:gd name="connsiteX10" fmla="*/ 892612 w 951511"/>
              <a:gd name="connsiteY10" fmla="*/ 214028 h 27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1511" h="272927">
                <a:moveTo>
                  <a:pt x="0" y="0"/>
                </a:moveTo>
                <a:lnTo>
                  <a:pt x="0" y="272927"/>
                </a:lnTo>
                <a:lnTo>
                  <a:pt x="0" y="272927"/>
                </a:lnTo>
                <a:lnTo>
                  <a:pt x="951511" y="272927"/>
                </a:lnTo>
                <a:lnTo>
                  <a:pt x="951511" y="0"/>
                </a:lnTo>
                <a:lnTo>
                  <a:pt x="0" y="0"/>
                </a:lnTo>
                <a:close/>
                <a:moveTo>
                  <a:pt x="891783" y="214028"/>
                </a:moveTo>
                <a:lnTo>
                  <a:pt x="59729" y="214028"/>
                </a:lnTo>
                <a:lnTo>
                  <a:pt x="59729" y="59729"/>
                </a:lnTo>
                <a:lnTo>
                  <a:pt x="892612" y="59729"/>
                </a:lnTo>
                <a:lnTo>
                  <a:pt x="892612" y="214028"/>
                </a:lnTo>
                <a:close/>
              </a:path>
            </a:pathLst>
          </a:custGeom>
          <a:solidFill>
            <a:srgbClr val="01A982"/>
          </a:solidFill>
          <a:ln w="8283" cap="flat">
            <a:noFill/>
            <a:prstDash val="solid"/>
            <a:miter/>
          </a:ln>
        </p:spPr>
        <p:txBody>
          <a:bodyPr rtlCol="0" anchor="ctr"/>
          <a:lstStyle/>
          <a:p>
            <a:endParaRPr lang="en-US" dirty="0"/>
          </a:p>
        </p:txBody>
      </p:sp>
      <p:sp>
        <p:nvSpPr>
          <p:cNvPr id="3" name="Text Placeholder"/>
          <p:cNvSpPr>
            <a:spLocks noGrp="1"/>
          </p:cNvSpPr>
          <p:nvPr>
            <p:ph type="body" idx="1"/>
          </p:nvPr>
        </p:nvSpPr>
        <p:spPr>
          <a:xfrm>
            <a:off x="285909" y="998682"/>
            <a:ext cx="11498104" cy="4571999"/>
          </a:xfrm>
          <a:prstGeom prst="rect">
            <a:avLst/>
          </a:prstGeom>
          <a:ln w="57150">
            <a:noFill/>
            <a:miter lim="800000"/>
          </a:ln>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p:cNvSpPr>
            <a:spLocks noGrp="1"/>
          </p:cNvSpPr>
          <p:nvPr>
            <p:ph type="title"/>
          </p:nvPr>
        </p:nvSpPr>
        <p:spPr>
          <a:xfrm>
            <a:off x="285743" y="391852"/>
            <a:ext cx="11498270" cy="401362"/>
          </a:xfrm>
          <a:prstGeom prst="rect">
            <a:avLst/>
          </a:prstGeom>
          <a:ln w="57150">
            <a:noFill/>
            <a:miter lim="800000"/>
          </a:ln>
        </p:spPr>
        <p:txBody>
          <a:bodyPr vert="horz" lIns="91440" tIns="91440" rIns="91440" bIns="9144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60" r:id="rId1"/>
    <p:sldLayoutId id="2147483696" r:id="rId2"/>
    <p:sldLayoutId id="2147483695" r:id="rId3"/>
    <p:sldLayoutId id="2147483702" r:id="rId4"/>
    <p:sldLayoutId id="2147483701" r:id="rId5"/>
    <p:sldLayoutId id="2147483705" r:id="rId6"/>
    <p:sldLayoutId id="2147483661" r:id="rId7"/>
    <p:sldLayoutId id="2147483662" r:id="rId8"/>
    <p:sldLayoutId id="2147483663" r:id="rId9"/>
    <p:sldLayoutId id="2147483685" r:id="rId10"/>
    <p:sldLayoutId id="2147483686" r:id="rId11"/>
    <p:sldLayoutId id="2147483666" r:id="rId12"/>
    <p:sldLayoutId id="2147483756" r:id="rId13"/>
    <p:sldLayoutId id="2147483668" r:id="rId14"/>
    <p:sldLayoutId id="2147483669" r:id="rId15"/>
    <p:sldLayoutId id="2147483652" r:id="rId16"/>
    <p:sldLayoutId id="2147483698" r:id="rId17"/>
    <p:sldLayoutId id="2147483755" r:id="rId18"/>
    <p:sldLayoutId id="2147483670" r:id="rId19"/>
    <p:sldLayoutId id="2147483671" r:id="rId20"/>
    <p:sldLayoutId id="2147483699" r:id="rId21"/>
    <p:sldLayoutId id="2147483672" r:id="rId22"/>
    <p:sldLayoutId id="2147483673" r:id="rId23"/>
    <p:sldLayoutId id="2147483654" r:id="rId24"/>
    <p:sldLayoutId id="2147483679" r:id="rId25"/>
    <p:sldLayoutId id="2147483688" r:id="rId26"/>
    <p:sldLayoutId id="2147483689" r:id="rId27"/>
    <p:sldLayoutId id="2147483690" r:id="rId28"/>
    <p:sldLayoutId id="2147483691" r:id="rId29"/>
    <p:sldLayoutId id="2147483692" r:id="rId30"/>
    <p:sldLayoutId id="2147483693" r:id="rId31"/>
    <p:sldLayoutId id="2147483694" r:id="rId32"/>
    <p:sldLayoutId id="2147483656" r:id="rId33"/>
    <p:sldLayoutId id="2147483657" r:id="rId34"/>
    <p:sldLayoutId id="2147483758" r:id="rId35"/>
    <p:sldLayoutId id="2147483697" r:id="rId36"/>
    <p:sldLayoutId id="2147483676" r:id="rId37"/>
    <p:sldLayoutId id="2147483677" r:id="rId38"/>
    <p:sldLayoutId id="2147483706" r:id="rId39"/>
    <p:sldLayoutId id="2147483707" r:id="rId40"/>
    <p:sldLayoutId id="2147483704" r:id="rId41"/>
    <p:sldLayoutId id="2147483752" r:id="rId42"/>
    <p:sldLayoutId id="2147483753" r:id="rId43"/>
    <p:sldLayoutId id="2147483703" r:id="rId44"/>
    <p:sldLayoutId id="2147483757" r:id="rId45"/>
    <p:sldLayoutId id="2147483700" r:id="rId46"/>
    <p:sldLayoutId id="2147483759" r:id="rId47"/>
    <p:sldLayoutId id="2147483760"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cap="none" baseline="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17" userDrawn="1">
          <p15:clr>
            <a:srgbClr val="F26B43"/>
          </p15:clr>
        </p15:guide>
        <p15:guide id="3" pos="240" userDrawn="1">
          <p15:clr>
            <a:srgbClr val="F26B43"/>
          </p15:clr>
        </p15:guide>
        <p15:guide id="4" pos="7423" userDrawn="1">
          <p15:clr>
            <a:srgbClr val="F26B43"/>
          </p15:clr>
        </p15:guide>
        <p15:guide id="5" orient="horz" pos="432" userDrawn="1">
          <p15:clr>
            <a:srgbClr val="F26B43"/>
          </p15:clr>
        </p15:guide>
        <p15:guide id="6" orient="horz" pos="3884" userDrawn="1">
          <p15:clr>
            <a:srgbClr val="F26B43"/>
          </p15:clr>
        </p15:guide>
        <p15:guide id="7" orient="horz" pos="1440" userDrawn="1">
          <p15:clr>
            <a:srgbClr val="F26B43"/>
          </p15:clr>
        </p15:guide>
        <p15:guide id="8" orient="horz" pos="2880" userDrawn="1">
          <p15:clr>
            <a:srgbClr val="F26B43"/>
          </p15:clr>
        </p15:guide>
        <p15:guide id="9" pos="2568" userDrawn="1">
          <p15:clr>
            <a:srgbClr val="F26B43"/>
          </p15:clr>
        </p15:guide>
        <p15:guide id="10" pos="5112" userDrawn="1">
          <p15:clr>
            <a:srgbClr val="F26B43"/>
          </p15:clr>
        </p15:guide>
        <p15:guide id="11"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8" Type="http://schemas.openxmlformats.org/officeDocument/2006/relationships/hyperlink" Target="https://brandcentral.hpe.com/brand-central/content/quick-steps/powerpoint#quick-steps/powerpoint" TargetMode="External"/><Relationship Id="rId3" Type="http://schemas.openxmlformats.org/officeDocument/2006/relationships/hyperlink" Target="https://brandcentral.hpe.com/zendesk" TargetMode="External"/><Relationship Id="rId7" Type="http://schemas.openxmlformats.org/officeDocument/2006/relationships/hyperlink" Target="https://brandcentral.hpe.com/brand-central/content/powerpoint#inspiration-gallery" TargetMode="External"/><Relationship Id="rId2" Type="http://schemas.openxmlformats.org/officeDocument/2006/relationships/hyperlink" Target="https://brandcentral.hpe.com/" TargetMode="External"/><Relationship Id="rId1" Type="http://schemas.openxmlformats.org/officeDocument/2006/relationships/slideLayout" Target="../slideLayouts/slideLayout24.xml"/><Relationship Id="rId6" Type="http://schemas.openxmlformats.org/officeDocument/2006/relationships/hyperlink" Target="https://brandcentral.hpe.com/brand-central/content/photography" TargetMode="External"/><Relationship Id="rId5" Type="http://schemas.openxmlformats.org/officeDocument/2006/relationships/hyperlink" Target="https://brandcentral.hpe.com/brand-central/content/visual-storytelling#illustrations" TargetMode="External"/><Relationship Id="rId4" Type="http://schemas.openxmlformats.org/officeDocument/2006/relationships/hyperlink" Target="https://brandcentral.hpe.com/brand-central/content/visual-storytelling#iconography" TargetMode="External"/><Relationship Id="rId9" Type="http://schemas.openxmlformats.org/officeDocument/2006/relationships/hyperlink" Target="https://brandcentral.hpe.com/brand-central/content/powerpoint#co-marketing-templat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F05E50B2-AB22-4A7A-83F4-EBD278039190}"/>
              </a:ext>
            </a:extLst>
          </p:cNvPr>
          <p:cNvSpPr>
            <a:spLocks noGrp="1"/>
          </p:cNvSpPr>
          <p:nvPr>
            <p:ph type="body" sz="quarter" idx="13"/>
          </p:nvPr>
        </p:nvSpPr>
        <p:spPr/>
        <p:txBody>
          <a:bodyPr/>
          <a:lstStyle/>
          <a:p>
            <a:r>
              <a:rPr lang="en-US" dirty="0"/>
              <a:t>August 6, 2023</a:t>
            </a:r>
          </a:p>
        </p:txBody>
      </p:sp>
      <p:sp>
        <p:nvSpPr>
          <p:cNvPr id="3" name="Subtitle">
            <a:extLst>
              <a:ext uri="{FF2B5EF4-FFF2-40B4-BE49-F238E27FC236}">
                <a16:creationId xmlns:a16="http://schemas.microsoft.com/office/drawing/2014/main" id="{940F81D8-5C7D-4F33-A461-CA45B169FF0D}"/>
              </a:ext>
            </a:extLst>
          </p:cNvPr>
          <p:cNvSpPr>
            <a:spLocks noGrp="1"/>
          </p:cNvSpPr>
          <p:nvPr>
            <p:ph type="subTitle" idx="1"/>
          </p:nvPr>
        </p:nvSpPr>
        <p:spPr/>
        <p:txBody>
          <a:bodyPr/>
          <a:lstStyle/>
          <a:p>
            <a:r>
              <a:rPr lang="en-US" dirty="0"/>
              <a:t>Iain Moncrief</a:t>
            </a:r>
          </a:p>
        </p:txBody>
      </p:sp>
      <p:sp>
        <p:nvSpPr>
          <p:cNvPr id="2" name="Title">
            <a:extLst>
              <a:ext uri="{FF2B5EF4-FFF2-40B4-BE49-F238E27FC236}">
                <a16:creationId xmlns:a16="http://schemas.microsoft.com/office/drawing/2014/main" id="{6D650731-F75D-4A00-8A26-A472193D371A}"/>
              </a:ext>
            </a:extLst>
          </p:cNvPr>
          <p:cNvSpPr>
            <a:spLocks noGrp="1"/>
          </p:cNvSpPr>
          <p:nvPr>
            <p:ph type="title"/>
          </p:nvPr>
        </p:nvSpPr>
        <p:spPr/>
        <p:txBody>
          <a:bodyPr/>
          <a:lstStyle/>
          <a:p>
            <a:r>
              <a:rPr lang="en-US" dirty="0"/>
              <a:t>Machine Learning in The Chapel Programming Language</a:t>
            </a:r>
          </a:p>
        </p:txBody>
      </p:sp>
    </p:spTree>
    <p:extLst>
      <p:ext uri="{BB962C8B-B14F-4D97-AF65-F5344CB8AC3E}">
        <p14:creationId xmlns:p14="http://schemas.microsoft.com/office/powerpoint/2010/main" val="223694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0D133FAF-811B-408A-B501-743027382189}"/>
              </a:ext>
            </a:extLst>
          </p:cNvPr>
          <p:cNvSpPr>
            <a:spLocks noGrp="1"/>
          </p:cNvSpPr>
          <p:nvPr>
            <p:ph idx="1"/>
          </p:nvPr>
        </p:nvSpPr>
        <p:spPr/>
        <p:txBody>
          <a:bodyPr/>
          <a:lstStyle/>
          <a:p>
            <a:endParaRPr lang="en-US" dirty="0"/>
          </a:p>
        </p:txBody>
      </p:sp>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34101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AE94DB59-2993-41B8-AA2D-A95E6BF6DDA3}"/>
              </a:ext>
            </a:extLst>
          </p:cNvPr>
          <p:cNvSpPr>
            <a:spLocks noGrp="1"/>
          </p:cNvSpPr>
          <p:nvPr>
            <p:ph type="body" sz="quarter" idx="13"/>
          </p:nvPr>
        </p:nvSpPr>
        <p:spPr/>
        <p:txBody>
          <a:bodyPr/>
          <a:lstStyle/>
          <a:p>
            <a:endParaRPr lang="en-US" dirty="0"/>
          </a:p>
        </p:txBody>
      </p:sp>
      <p:sp>
        <p:nvSpPr>
          <p:cNvPr id="3" name="Title">
            <a:extLst>
              <a:ext uri="{FF2B5EF4-FFF2-40B4-BE49-F238E27FC236}">
                <a16:creationId xmlns:a16="http://schemas.microsoft.com/office/drawing/2014/main" id="{3817C569-99BE-4C61-8DBB-67B2DD76189C}"/>
              </a:ext>
            </a:extLst>
          </p:cNvPr>
          <p:cNvSpPr>
            <a:spLocks noGrp="1"/>
          </p:cNvSpPr>
          <p:nvPr>
            <p:ph type="title"/>
          </p:nvPr>
        </p:nvSpPr>
        <p:spPr>
          <a:xfrm>
            <a:off x="284749" y="521016"/>
            <a:ext cx="6195700" cy="2828660"/>
          </a:xfrm>
        </p:spPr>
        <p:txBody>
          <a:bodyPr/>
          <a:lstStyle/>
          <a:p>
            <a:r>
              <a:rPr lang="en-US" dirty="0"/>
              <a:t>Thank you</a:t>
            </a:r>
          </a:p>
        </p:txBody>
      </p:sp>
      <p:sp>
        <p:nvSpPr>
          <p:cNvPr id="4" name="Footer Placeholder">
            <a:extLst>
              <a:ext uri="{FF2B5EF4-FFF2-40B4-BE49-F238E27FC236}">
                <a16:creationId xmlns:a16="http://schemas.microsoft.com/office/drawing/2014/main" id="{123718AE-1ECF-495D-9D8E-83CBCF47E8AB}"/>
              </a:ext>
            </a:extLst>
          </p:cNvPr>
          <p:cNvSpPr>
            <a:spLocks noGrp="1"/>
          </p:cNvSpPr>
          <p:nvPr>
            <p:ph type="ftr" sz="quarter" idx="3"/>
          </p:nvPr>
        </p:nvSpPr>
        <p:spPr>
          <a:xfrm>
            <a:off x="4374720" y="5923546"/>
            <a:ext cx="7481160" cy="411581"/>
          </a:xfrm>
        </p:spPr>
        <p:txBody>
          <a:bodyPr/>
          <a:lstStyle/>
          <a:p>
            <a:r>
              <a:rPr lang="en-US" dirty="0"/>
              <a:t>Confidential | Authorized </a:t>
            </a:r>
          </a:p>
        </p:txBody>
      </p:sp>
    </p:spTree>
    <p:extLst>
      <p:ext uri="{BB962C8B-B14F-4D97-AF65-F5344CB8AC3E}">
        <p14:creationId xmlns:p14="http://schemas.microsoft.com/office/powerpoint/2010/main" val="144778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a:extLst>
              <a:ext uri="{FF2B5EF4-FFF2-40B4-BE49-F238E27FC236}">
                <a16:creationId xmlns:a16="http://schemas.microsoft.com/office/drawing/2014/main" id="{43F25EB3-6DEA-4555-B150-8BB6EA044ABC}"/>
              </a:ext>
            </a:extLst>
          </p:cNvPr>
          <p:cNvSpPr>
            <a:spLocks noGrp="1"/>
          </p:cNvSpPr>
          <p:nvPr>
            <p:ph type="body" sz="quarter" idx="14"/>
          </p:nvPr>
        </p:nvSpPr>
        <p:spPr/>
        <p:txBody>
          <a:bodyPr/>
          <a:lstStyle/>
          <a:p>
            <a:r>
              <a:rPr lang="en-US" dirty="0"/>
              <a:t>It’s important for you to download and use only HPE licensed assets. Please review the following slides for more guidance.</a:t>
            </a:r>
          </a:p>
        </p:txBody>
      </p:sp>
      <p:sp>
        <p:nvSpPr>
          <p:cNvPr id="3" name="Title">
            <a:extLst>
              <a:ext uri="{FF2B5EF4-FFF2-40B4-BE49-F238E27FC236}">
                <a16:creationId xmlns:a16="http://schemas.microsoft.com/office/drawing/2014/main" id="{F6CBDC50-5017-495C-86B1-E0B7207AECF1}"/>
              </a:ext>
            </a:extLst>
          </p:cNvPr>
          <p:cNvSpPr>
            <a:spLocks noGrp="1"/>
          </p:cNvSpPr>
          <p:nvPr>
            <p:ph type="title"/>
          </p:nvPr>
        </p:nvSpPr>
        <p:spPr/>
        <p:txBody>
          <a:bodyPr/>
          <a:lstStyle/>
          <a:p>
            <a:r>
              <a:rPr lang="en-US" dirty="0"/>
              <a:t>Resources</a:t>
            </a:r>
          </a:p>
        </p:txBody>
      </p:sp>
      <p:sp>
        <p:nvSpPr>
          <p:cNvPr id="5" name="Footer Placeholder">
            <a:extLst>
              <a:ext uri="{FF2B5EF4-FFF2-40B4-BE49-F238E27FC236}">
                <a16:creationId xmlns:a16="http://schemas.microsoft.com/office/drawing/2014/main" id="{87933732-88E0-4FB0-BCA1-157FCB93B34A}"/>
              </a:ext>
            </a:extLst>
          </p:cNvPr>
          <p:cNvSpPr>
            <a:spLocks noGrp="1"/>
          </p:cNvSpPr>
          <p:nvPr>
            <p:ph type="ftr" sz="quarter" idx="15"/>
          </p:nvPr>
        </p:nvSpPr>
        <p:spPr>
          <a:xfrm>
            <a:off x="3721696" y="6129337"/>
            <a:ext cx="7481160" cy="411581"/>
          </a:xfrm>
        </p:spPr>
        <p:txBody>
          <a:bodyPr/>
          <a:lstStyle/>
          <a:p>
            <a:r>
              <a:rPr lang="en-US" dirty="0"/>
              <a:t>Confidential | Authorized </a:t>
            </a:r>
          </a:p>
        </p:txBody>
      </p:sp>
      <p:sp>
        <p:nvSpPr>
          <p:cNvPr id="2" name="Slide Number Placeholder 1">
            <a:extLst>
              <a:ext uri="{FF2B5EF4-FFF2-40B4-BE49-F238E27FC236}">
                <a16:creationId xmlns:a16="http://schemas.microsoft.com/office/drawing/2014/main" id="{6C3EFD76-A0E3-4BCE-B9FF-29EDC780396C}"/>
              </a:ext>
            </a:extLst>
          </p:cNvPr>
          <p:cNvSpPr>
            <a:spLocks noGrp="1"/>
          </p:cNvSpPr>
          <p:nvPr>
            <p:ph type="sldNum" sz="quarter" idx="16"/>
          </p:nvPr>
        </p:nvSpPr>
        <p:spPr/>
        <p:txBody>
          <a:bodyPr/>
          <a:lstStyle/>
          <a:p>
            <a:pPr defTabSz="1088421"/>
            <a:fld id="{104FC826-72BB-4AF1-BA01-A94F7396A7DC}" type="slidenum">
              <a:rPr lang="en-US" smtClean="0"/>
              <a:pPr defTabSz="1088421"/>
              <a:t>12</a:t>
            </a:fld>
            <a:endParaRPr lang="en-US" dirty="0"/>
          </a:p>
        </p:txBody>
      </p:sp>
    </p:spTree>
    <p:extLst>
      <p:ext uri="{BB962C8B-B14F-4D97-AF65-F5344CB8AC3E}">
        <p14:creationId xmlns:p14="http://schemas.microsoft.com/office/powerpoint/2010/main" val="242938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30B502B8-BBA0-40F5-B2EC-0288AA2C1B6E}"/>
              </a:ext>
            </a:extLst>
          </p:cNvPr>
          <p:cNvSpPr>
            <a:spLocks noGrp="1"/>
          </p:cNvSpPr>
          <p:nvPr>
            <p:ph type="title"/>
          </p:nvPr>
        </p:nvSpPr>
        <p:spPr/>
        <p:txBody>
          <a:bodyPr/>
          <a:lstStyle/>
          <a:p>
            <a:r>
              <a:rPr lang="en-US" dirty="0"/>
              <a:t>Working with HPE PowerPoint templates</a:t>
            </a:r>
          </a:p>
        </p:txBody>
      </p:sp>
      <p:sp>
        <p:nvSpPr>
          <p:cNvPr id="12" name="Footer Placeholder">
            <a:extLst>
              <a:ext uri="{FF2B5EF4-FFF2-40B4-BE49-F238E27FC236}">
                <a16:creationId xmlns:a16="http://schemas.microsoft.com/office/drawing/2014/main" id="{E2058746-7305-4011-A618-30CDEBD9652E}"/>
              </a:ext>
            </a:extLst>
          </p:cNvPr>
          <p:cNvSpPr>
            <a:spLocks noGrp="1"/>
          </p:cNvSpPr>
          <p:nvPr>
            <p:ph type="ftr" sz="quarter" idx="23"/>
          </p:nvPr>
        </p:nvSpPr>
        <p:spPr/>
        <p:txBody>
          <a:bodyPr/>
          <a:lstStyle/>
          <a:p>
            <a:r>
              <a:rPr lang="en-US" dirty="0"/>
              <a:t>Confidential | Authorized </a:t>
            </a:r>
          </a:p>
        </p:txBody>
      </p:sp>
      <p:sp>
        <p:nvSpPr>
          <p:cNvPr id="10" name="Text Placeholder">
            <a:extLst>
              <a:ext uri="{FF2B5EF4-FFF2-40B4-BE49-F238E27FC236}">
                <a16:creationId xmlns:a16="http://schemas.microsoft.com/office/drawing/2014/main" id="{815EED85-982E-4E43-A779-B2324772F173}"/>
              </a:ext>
            </a:extLst>
          </p:cNvPr>
          <p:cNvSpPr>
            <a:spLocks noGrp="1"/>
          </p:cNvSpPr>
          <p:nvPr>
            <p:ph type="body" sz="quarter" idx="25"/>
          </p:nvPr>
        </p:nvSpPr>
        <p:spPr/>
        <p:txBody>
          <a:bodyPr/>
          <a:lstStyle/>
          <a:p>
            <a:r>
              <a:rPr lang="en-US" b="1" dirty="0">
                <a:latin typeface="+mj-lt"/>
              </a:rPr>
              <a:t>PowerPoint layouts</a:t>
            </a:r>
          </a:p>
          <a:p>
            <a:r>
              <a:rPr lang="en-US" dirty="0"/>
              <a:t>We have over 45 different layouts available for white and black backgrounds. </a:t>
            </a:r>
          </a:p>
          <a:p>
            <a:r>
              <a:rPr lang="en-US" dirty="0"/>
              <a:t>Switch layouts by clicking </a:t>
            </a:r>
            <a:r>
              <a:rPr lang="en-US" i="1" dirty="0"/>
              <a:t>Layout</a:t>
            </a:r>
            <a:r>
              <a:rPr lang="en-US" dirty="0"/>
              <a:t>.</a:t>
            </a:r>
          </a:p>
        </p:txBody>
      </p:sp>
      <p:pic>
        <p:nvPicPr>
          <p:cNvPr id="26" name="Picture Placeholder" descr="A picture containing diagram&#10;&#10;Description automatically generated">
            <a:extLst>
              <a:ext uri="{FF2B5EF4-FFF2-40B4-BE49-F238E27FC236}">
                <a16:creationId xmlns:a16="http://schemas.microsoft.com/office/drawing/2014/main" id="{D6960EAB-A6F8-4DDA-9258-B9FD1D13FD1A}"/>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t="1746" b="1746"/>
          <a:stretch>
            <a:fillRect/>
          </a:stretch>
        </p:blipFill>
        <p:spPr/>
      </p:pic>
      <p:sp>
        <p:nvSpPr>
          <p:cNvPr id="6" name="Text Placeholder">
            <a:extLst>
              <a:ext uri="{FF2B5EF4-FFF2-40B4-BE49-F238E27FC236}">
                <a16:creationId xmlns:a16="http://schemas.microsoft.com/office/drawing/2014/main" id="{ADAF914E-BDB8-46AC-803D-2D864A93D885}"/>
              </a:ext>
            </a:extLst>
          </p:cNvPr>
          <p:cNvSpPr>
            <a:spLocks noGrp="1"/>
          </p:cNvSpPr>
          <p:nvPr>
            <p:ph type="body" sz="quarter" idx="14"/>
          </p:nvPr>
        </p:nvSpPr>
        <p:spPr/>
        <p:txBody>
          <a:bodyPr/>
          <a:lstStyle/>
          <a:p>
            <a:r>
              <a:rPr lang="en-US" b="1" dirty="0">
                <a:latin typeface="+mj-lt"/>
              </a:rPr>
              <a:t>Adding new slide</a:t>
            </a:r>
          </a:p>
          <a:p>
            <a:r>
              <a:rPr lang="en-US" dirty="0"/>
              <a:t>Click on </a:t>
            </a:r>
            <a:r>
              <a:rPr lang="en-US" i="1" dirty="0"/>
              <a:t>New Slide </a:t>
            </a:r>
            <a:r>
              <a:rPr lang="en-US" dirty="0"/>
              <a:t>and select the layout that best supports your content. </a:t>
            </a:r>
          </a:p>
        </p:txBody>
      </p:sp>
      <p:pic>
        <p:nvPicPr>
          <p:cNvPr id="24" name="Picture Placeholder" descr="Graphical user interface&#10;&#10;Description automatically generated">
            <a:extLst>
              <a:ext uri="{FF2B5EF4-FFF2-40B4-BE49-F238E27FC236}">
                <a16:creationId xmlns:a16="http://schemas.microsoft.com/office/drawing/2014/main" id="{3F002772-62F2-4CC6-9AA5-8DA5D80E3313}"/>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1746" b="1746"/>
          <a:stretch>
            <a:fillRect/>
          </a:stretch>
        </p:blipFill>
        <p:spPr>
          <a:xfrm>
            <a:off x="381000" y="972386"/>
            <a:ext cx="5562600" cy="3132000"/>
          </a:xfrm>
        </p:spPr>
      </p:pic>
      <p:sp>
        <p:nvSpPr>
          <p:cNvPr id="27" name="Rectangle">
            <a:extLst>
              <a:ext uri="{FF2B5EF4-FFF2-40B4-BE49-F238E27FC236}">
                <a16:creationId xmlns:a16="http://schemas.microsoft.com/office/drawing/2014/main" id="{C5568080-F28B-433D-B1A3-6BA571845E35}"/>
              </a:ext>
            </a:extLst>
          </p:cNvPr>
          <p:cNvSpPr/>
          <p:nvPr/>
        </p:nvSpPr>
        <p:spPr bwMode="ltGray">
          <a:xfrm>
            <a:off x="1909064" y="1320801"/>
            <a:ext cx="707736" cy="715818"/>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8" name="Rectangle">
            <a:extLst>
              <a:ext uri="{FF2B5EF4-FFF2-40B4-BE49-F238E27FC236}">
                <a16:creationId xmlns:a16="http://schemas.microsoft.com/office/drawing/2014/main" id="{FA1DAAFE-2C74-4D8A-9404-96ED2825480C}"/>
              </a:ext>
            </a:extLst>
          </p:cNvPr>
          <p:cNvSpPr/>
          <p:nvPr/>
        </p:nvSpPr>
        <p:spPr bwMode="ltGray">
          <a:xfrm>
            <a:off x="6659418" y="1320801"/>
            <a:ext cx="811646" cy="344488"/>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cxnSp>
        <p:nvCxnSpPr>
          <p:cNvPr id="30" name="Straight Arrow Connector">
            <a:extLst>
              <a:ext uri="{FF2B5EF4-FFF2-40B4-BE49-F238E27FC236}">
                <a16:creationId xmlns:a16="http://schemas.microsoft.com/office/drawing/2014/main" id="{07A78C53-D502-4A6B-9A89-EDA159B545E1}"/>
              </a:ext>
            </a:extLst>
          </p:cNvPr>
          <p:cNvCxnSpPr/>
          <p:nvPr/>
        </p:nvCxnSpPr>
        <p:spPr>
          <a:xfrm flipH="1" flipV="1">
            <a:off x="2757393" y="2213621"/>
            <a:ext cx="703838" cy="703838"/>
          </a:xfrm>
          <a:prstGeom prst="straightConnector1">
            <a:avLst/>
          </a:prstGeom>
          <a:ln w="57150">
            <a:solidFill>
              <a:schemeClr val="accent5"/>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a:extLst>
              <a:ext uri="{FF2B5EF4-FFF2-40B4-BE49-F238E27FC236}">
                <a16:creationId xmlns:a16="http://schemas.microsoft.com/office/drawing/2014/main" id="{6190A4D5-9E65-4F5E-9F5A-C0048EE01CE9}"/>
              </a:ext>
            </a:extLst>
          </p:cNvPr>
          <p:cNvCxnSpPr/>
          <p:nvPr/>
        </p:nvCxnSpPr>
        <p:spPr>
          <a:xfrm flipH="1" flipV="1">
            <a:off x="7255081" y="1858038"/>
            <a:ext cx="703838" cy="703838"/>
          </a:xfrm>
          <a:prstGeom prst="straightConnector1">
            <a:avLst/>
          </a:prstGeom>
          <a:ln w="57150">
            <a:solidFill>
              <a:schemeClr val="accent5"/>
            </a:solidFill>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E2B0F51-4B02-47C7-9E77-644711B74AC3}"/>
              </a:ext>
            </a:extLst>
          </p:cNvPr>
          <p:cNvSpPr>
            <a:spLocks noGrp="1"/>
          </p:cNvSpPr>
          <p:nvPr>
            <p:ph type="sldNum" sz="quarter" idx="24"/>
          </p:nvPr>
        </p:nvSpPr>
        <p:spPr/>
        <p:txBody>
          <a:bodyPr/>
          <a:lstStyle/>
          <a:p>
            <a:pPr defTabSz="1088421"/>
            <a:fld id="{104FC826-72BB-4AF1-BA01-A94F7396A7DC}" type="slidenum">
              <a:rPr lang="en-US" smtClean="0"/>
              <a:pPr defTabSz="1088421"/>
              <a:t>13</a:t>
            </a:fld>
            <a:endParaRPr lang="en-US" dirty="0"/>
          </a:p>
        </p:txBody>
      </p:sp>
    </p:spTree>
    <p:extLst>
      <p:ext uri="{BB962C8B-B14F-4D97-AF65-F5344CB8AC3E}">
        <p14:creationId xmlns:p14="http://schemas.microsoft.com/office/powerpoint/2010/main" val="201214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79ED428A-F6FD-49D1-8B22-20198578D0BB}"/>
              </a:ext>
            </a:extLst>
          </p:cNvPr>
          <p:cNvSpPr>
            <a:spLocks noGrp="1"/>
          </p:cNvSpPr>
          <p:nvPr>
            <p:ph type="ftr" sz="quarter" idx="10"/>
          </p:nvPr>
        </p:nvSpPr>
        <p:spPr/>
        <p:txBody>
          <a:bodyPr/>
          <a:lstStyle/>
          <a:p>
            <a:r>
              <a:rPr lang="en-US" dirty="0"/>
              <a:t>Confidential | Authorized </a:t>
            </a:r>
          </a:p>
        </p:txBody>
      </p:sp>
      <p:sp>
        <p:nvSpPr>
          <p:cNvPr id="15" name="Text Placeholder">
            <a:extLst>
              <a:ext uri="{FF2B5EF4-FFF2-40B4-BE49-F238E27FC236}">
                <a16:creationId xmlns:a16="http://schemas.microsoft.com/office/drawing/2014/main" id="{4CDE50BB-13D4-487A-B4E9-97DC6C90A0B9}"/>
              </a:ext>
            </a:extLst>
          </p:cNvPr>
          <p:cNvSpPr txBox="1">
            <a:spLocks/>
          </p:cNvSpPr>
          <p:nvPr/>
        </p:nvSpPr>
        <p:spPr>
          <a:xfrm>
            <a:off x="278732" y="1187585"/>
            <a:ext cx="7593060" cy="1231173"/>
          </a:xfrm>
          <a:prstGeom prst="rect">
            <a:avLst/>
          </a:prstGeom>
        </p:spPr>
        <p:txBody>
          <a:bodyPr>
            <a:normAutofit/>
          </a:bodyPr>
          <a:lst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a:lstStyle>
          <a:p>
            <a:pPr marL="0" indent="0">
              <a:buNone/>
            </a:pPr>
            <a:r>
              <a:rPr lang="en-US" dirty="0"/>
              <a:t>This is your one-stop shop to learn HPE brand. Visit this page if you have questions on naming, color, type, icons and many more.</a:t>
            </a:r>
          </a:p>
        </p:txBody>
      </p:sp>
      <p:sp>
        <p:nvSpPr>
          <p:cNvPr id="2" name="Title">
            <a:extLst>
              <a:ext uri="{FF2B5EF4-FFF2-40B4-BE49-F238E27FC236}">
                <a16:creationId xmlns:a16="http://schemas.microsoft.com/office/drawing/2014/main" id="{C32B1F1B-7A27-42DC-8E37-D08642D1C1AC}"/>
              </a:ext>
            </a:extLst>
          </p:cNvPr>
          <p:cNvSpPr>
            <a:spLocks noGrp="1"/>
          </p:cNvSpPr>
          <p:nvPr>
            <p:ph type="title"/>
          </p:nvPr>
        </p:nvSpPr>
        <p:spPr/>
        <p:txBody>
          <a:bodyPr/>
          <a:lstStyle/>
          <a:p>
            <a:r>
              <a:rPr lang="en-US" dirty="0"/>
              <a:t>Brand Central</a:t>
            </a:r>
          </a:p>
        </p:txBody>
      </p:sp>
      <p:grpSp>
        <p:nvGrpSpPr>
          <p:cNvPr id="13" name="Boxes">
            <a:extLst>
              <a:ext uri="{FF2B5EF4-FFF2-40B4-BE49-F238E27FC236}">
                <a16:creationId xmlns:a16="http://schemas.microsoft.com/office/drawing/2014/main" id="{F3866F44-F1FE-49DC-8F07-6E5B0E7B235E}"/>
              </a:ext>
            </a:extLst>
          </p:cNvPr>
          <p:cNvGrpSpPr/>
          <p:nvPr/>
        </p:nvGrpSpPr>
        <p:grpSpPr>
          <a:xfrm>
            <a:off x="413658" y="3460075"/>
            <a:ext cx="11364684" cy="2382422"/>
            <a:chOff x="413658" y="3460075"/>
            <a:chExt cx="11364684" cy="2382422"/>
          </a:xfrm>
        </p:grpSpPr>
        <p:sp>
          <p:nvSpPr>
            <p:cNvPr id="8" name="Rectangle 6">
              <a:extLst>
                <a:ext uri="{FF2B5EF4-FFF2-40B4-BE49-F238E27FC236}">
                  <a16:creationId xmlns:a16="http://schemas.microsoft.com/office/drawing/2014/main" id="{73B8C065-7B1D-40C7-BC9E-33646AD1034F}"/>
                </a:ext>
              </a:extLst>
            </p:cNvPr>
            <p:cNvSpPr/>
            <p:nvPr/>
          </p:nvSpPr>
          <p:spPr bwMode="ltGray">
            <a:xfrm>
              <a:off x="8178342" y="4762497"/>
              <a:ext cx="3600000" cy="1080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tx1"/>
                  </a:solidFill>
                  <a:latin typeface="+mj-lt"/>
                </a:rPr>
                <a:t>Access Iconography</a:t>
              </a:r>
            </a:p>
          </p:txBody>
        </p:sp>
        <p:sp>
          <p:nvSpPr>
            <p:cNvPr id="9" name="Rectangle 5">
              <a:extLst>
                <a:ext uri="{FF2B5EF4-FFF2-40B4-BE49-F238E27FC236}">
                  <a16:creationId xmlns:a16="http://schemas.microsoft.com/office/drawing/2014/main" id="{C2BD8167-82DD-4532-8282-9B2AD616885D}"/>
                </a:ext>
              </a:extLst>
            </p:cNvPr>
            <p:cNvSpPr/>
            <p:nvPr/>
          </p:nvSpPr>
          <p:spPr bwMode="ltGray">
            <a:xfrm>
              <a:off x="4296000" y="4762497"/>
              <a:ext cx="3600000" cy="1080000"/>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tx1"/>
                  </a:solidFill>
                  <a:latin typeface="+mj-lt"/>
                </a:rPr>
                <a:t>Access Illustrations</a:t>
              </a:r>
            </a:p>
          </p:txBody>
        </p:sp>
        <p:sp>
          <p:nvSpPr>
            <p:cNvPr id="4" name="Rectangle 4">
              <a:extLst>
                <a:ext uri="{FF2B5EF4-FFF2-40B4-BE49-F238E27FC236}">
                  <a16:creationId xmlns:a16="http://schemas.microsoft.com/office/drawing/2014/main" id="{0E2B8E9F-912A-457C-B104-A2C2816117D0}"/>
                </a:ext>
              </a:extLst>
            </p:cNvPr>
            <p:cNvSpPr/>
            <p:nvPr/>
          </p:nvSpPr>
          <p:spPr bwMode="ltGray">
            <a:xfrm>
              <a:off x="413658" y="4762497"/>
              <a:ext cx="3600000" cy="1080000"/>
            </a:xfrm>
            <a:prstGeom prst="rect">
              <a:avLst/>
            </a:prstGeom>
            <a:noFill/>
            <a:ln w="57150">
              <a:solidFill>
                <a:srgbClr val="32DAC8"/>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tx1"/>
                  </a:solidFill>
                  <a:latin typeface="+mj-lt"/>
                </a:rPr>
                <a:t>Access Photography guidelines</a:t>
              </a:r>
            </a:p>
          </p:txBody>
        </p:sp>
        <p:sp>
          <p:nvSpPr>
            <p:cNvPr id="12" name="Rectangle 3">
              <a:extLst>
                <a:ext uri="{FF2B5EF4-FFF2-40B4-BE49-F238E27FC236}">
                  <a16:creationId xmlns:a16="http://schemas.microsoft.com/office/drawing/2014/main" id="{B25CAD00-DE50-4C2C-BC42-381995415882}"/>
                </a:ext>
              </a:extLst>
            </p:cNvPr>
            <p:cNvSpPr/>
            <p:nvPr/>
          </p:nvSpPr>
          <p:spPr bwMode="ltGray">
            <a:xfrm>
              <a:off x="8178342" y="3460075"/>
              <a:ext cx="3600000" cy="1080000"/>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tx1"/>
                  </a:solidFill>
                  <a:latin typeface="+mj-lt"/>
                </a:rPr>
                <a:t>Download Co-Marketing</a:t>
              </a:r>
            </a:p>
            <a:p>
              <a:pPr algn="ctr"/>
              <a:r>
                <a:rPr lang="en-US" b="1" dirty="0">
                  <a:solidFill>
                    <a:schemeClr val="tx1"/>
                  </a:solidFill>
                  <a:latin typeface="+mj-lt"/>
                </a:rPr>
                <a:t>PowerPoint template</a:t>
              </a:r>
            </a:p>
          </p:txBody>
        </p:sp>
        <p:sp>
          <p:nvSpPr>
            <p:cNvPr id="11" name="Rectangle 2">
              <a:extLst>
                <a:ext uri="{FF2B5EF4-FFF2-40B4-BE49-F238E27FC236}">
                  <a16:creationId xmlns:a16="http://schemas.microsoft.com/office/drawing/2014/main" id="{D0DEE033-FFF9-4C70-A797-C10F784DD312}"/>
                </a:ext>
              </a:extLst>
            </p:cNvPr>
            <p:cNvSpPr/>
            <p:nvPr/>
          </p:nvSpPr>
          <p:spPr bwMode="ltGray">
            <a:xfrm>
              <a:off x="4296000" y="3460075"/>
              <a:ext cx="3600000" cy="1080000"/>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tx1"/>
                  </a:solidFill>
                  <a:latin typeface="+mj-lt"/>
                </a:rPr>
                <a:t>Access PowerPoint</a:t>
              </a:r>
            </a:p>
            <a:p>
              <a:pPr algn="ctr"/>
              <a:r>
                <a:rPr lang="en-US" b="1" dirty="0">
                  <a:solidFill>
                    <a:schemeClr val="tx1"/>
                  </a:solidFill>
                  <a:latin typeface="+mj-lt"/>
                </a:rPr>
                <a:t>Quick Steps</a:t>
              </a:r>
            </a:p>
          </p:txBody>
        </p:sp>
        <p:sp>
          <p:nvSpPr>
            <p:cNvPr id="10" name="Rectangle 1">
              <a:extLst>
                <a:ext uri="{FF2B5EF4-FFF2-40B4-BE49-F238E27FC236}">
                  <a16:creationId xmlns:a16="http://schemas.microsoft.com/office/drawing/2014/main" id="{78465797-763C-4314-9452-554AC0081093}"/>
                </a:ext>
              </a:extLst>
            </p:cNvPr>
            <p:cNvSpPr/>
            <p:nvPr/>
          </p:nvSpPr>
          <p:spPr bwMode="ltGray">
            <a:xfrm>
              <a:off x="413658" y="3460075"/>
              <a:ext cx="3600000" cy="10800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tx1"/>
                  </a:solidFill>
                  <a:latin typeface="+mj-lt"/>
                </a:rPr>
                <a:t>Download Inspiration </a:t>
              </a:r>
              <a:br>
                <a:rPr lang="en-US" b="1" dirty="0">
                  <a:solidFill>
                    <a:schemeClr val="tx1"/>
                  </a:solidFill>
                  <a:latin typeface="+mj-lt"/>
                </a:rPr>
              </a:br>
              <a:r>
                <a:rPr lang="en-US" b="1" dirty="0">
                  <a:solidFill>
                    <a:schemeClr val="tx1"/>
                  </a:solidFill>
                  <a:latin typeface="+mj-lt"/>
                </a:rPr>
                <a:t>Slide Gallery</a:t>
              </a:r>
            </a:p>
          </p:txBody>
        </p:sp>
      </p:grpSp>
      <p:grpSp>
        <p:nvGrpSpPr>
          <p:cNvPr id="21" name="Support Ticket">
            <a:extLst>
              <a:ext uri="{FF2B5EF4-FFF2-40B4-BE49-F238E27FC236}">
                <a16:creationId xmlns:a16="http://schemas.microsoft.com/office/drawing/2014/main" id="{138F0586-151A-4DF1-BC5E-B84D86D8C61E}"/>
              </a:ext>
            </a:extLst>
          </p:cNvPr>
          <p:cNvGrpSpPr/>
          <p:nvPr/>
        </p:nvGrpSpPr>
        <p:grpSpPr>
          <a:xfrm>
            <a:off x="4450267" y="2562963"/>
            <a:ext cx="3009124" cy="486457"/>
            <a:chOff x="4886876" y="2352025"/>
            <a:chExt cx="3009124" cy="486457"/>
          </a:xfrm>
        </p:grpSpPr>
        <p:sp>
          <p:nvSpPr>
            <p:cNvPr id="14" name="Label">
              <a:extLst>
                <a:ext uri="{FF2B5EF4-FFF2-40B4-BE49-F238E27FC236}">
                  <a16:creationId xmlns:a16="http://schemas.microsoft.com/office/drawing/2014/main" id="{B6DCD26C-279D-440B-B10D-4E0F4C174594}"/>
                </a:ext>
              </a:extLst>
            </p:cNvPr>
            <p:cNvSpPr txBox="1">
              <a:spLocks/>
            </p:cNvSpPr>
            <p:nvPr/>
          </p:nvSpPr>
          <p:spPr>
            <a:xfrm>
              <a:off x="5246876" y="2352025"/>
              <a:ext cx="2649124" cy="486457"/>
            </a:xfrm>
            <a:prstGeom prst="rect">
              <a:avLst/>
            </a:prstGeom>
            <a:noFill/>
            <a:ln w="57150" cap="sq">
              <a:noFill/>
              <a:miter lim="800000"/>
            </a:ln>
          </p:spPr>
          <p:txBody>
            <a:bodyPr lIns="180000" tIns="90000" rIns="90000" bIns="90000" anchor="ctr" anchorCtr="0">
              <a:noAutofit/>
            </a:bodyPr>
            <a:lst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a:lstStyle>
            <a:p>
              <a:pPr marL="0" indent="0">
                <a:buNone/>
              </a:pPr>
              <a:r>
                <a:rPr lang="en-US" sz="1800" b="1" dirty="0">
                  <a:latin typeface="+mj-lt"/>
                </a:rPr>
                <a:t>Open Support Ticket</a:t>
              </a:r>
              <a:endParaRPr lang="en-US" sz="1800" dirty="0">
                <a:latin typeface="+mj-lt"/>
              </a:endParaRPr>
            </a:p>
          </p:txBody>
        </p:sp>
        <p:sp>
          <p:nvSpPr>
            <p:cNvPr id="20" name="Icon">
              <a:extLst>
                <a:ext uri="{FF2B5EF4-FFF2-40B4-BE49-F238E27FC236}">
                  <a16:creationId xmlns:a16="http://schemas.microsoft.com/office/drawing/2014/main" id="{01AB9C28-FB25-4CE7-AA7D-1CDE1AD5C707}"/>
                </a:ext>
              </a:extLst>
            </p:cNvPr>
            <p:cNvSpPr/>
            <p:nvPr/>
          </p:nvSpPr>
          <p:spPr>
            <a:xfrm>
              <a:off x="4886876" y="2415253"/>
              <a:ext cx="360000" cy="360000"/>
            </a:xfrm>
            <a:custGeom>
              <a:avLst/>
              <a:gdLst>
                <a:gd name="connsiteX0" fmla="*/ 376238 w 752475"/>
                <a:gd name="connsiteY0" fmla="*/ 752475 h 752475"/>
                <a:gd name="connsiteX1" fmla="*/ 0 w 752475"/>
                <a:gd name="connsiteY1" fmla="*/ 376238 h 752475"/>
                <a:gd name="connsiteX2" fmla="*/ 376238 w 752475"/>
                <a:gd name="connsiteY2" fmla="*/ 0 h 752475"/>
                <a:gd name="connsiteX3" fmla="*/ 752475 w 752475"/>
                <a:gd name="connsiteY3" fmla="*/ 376238 h 752475"/>
                <a:gd name="connsiteX4" fmla="*/ 376238 w 752475"/>
                <a:gd name="connsiteY4" fmla="*/ 752475 h 752475"/>
                <a:gd name="connsiteX5" fmla="*/ 376238 w 752475"/>
                <a:gd name="connsiteY5" fmla="*/ 68407 h 752475"/>
                <a:gd name="connsiteX6" fmla="*/ 68407 w 752475"/>
                <a:gd name="connsiteY6" fmla="*/ 376238 h 752475"/>
                <a:gd name="connsiteX7" fmla="*/ 376238 w 752475"/>
                <a:gd name="connsiteY7" fmla="*/ 684068 h 752475"/>
                <a:gd name="connsiteX8" fmla="*/ 684068 w 752475"/>
                <a:gd name="connsiteY8" fmla="*/ 376238 h 752475"/>
                <a:gd name="connsiteX9" fmla="*/ 376238 w 752475"/>
                <a:gd name="connsiteY9" fmla="*/ 68407 h 752475"/>
                <a:gd name="connsiteX10" fmla="*/ 410441 w 752475"/>
                <a:gd name="connsiteY10" fmla="*/ 581458 h 752475"/>
                <a:gd name="connsiteX11" fmla="*/ 342034 w 752475"/>
                <a:gd name="connsiteY11" fmla="*/ 581458 h 752475"/>
                <a:gd name="connsiteX12" fmla="*/ 342034 w 752475"/>
                <a:gd name="connsiteY12" fmla="*/ 307831 h 752475"/>
                <a:gd name="connsiteX13" fmla="*/ 410441 w 752475"/>
                <a:gd name="connsiteY13" fmla="*/ 307831 h 752475"/>
                <a:gd name="connsiteX14" fmla="*/ 410441 w 752475"/>
                <a:gd name="connsiteY14" fmla="*/ 581458 h 752475"/>
                <a:gd name="connsiteX15" fmla="*/ 410441 w 752475"/>
                <a:gd name="connsiteY15" fmla="*/ 239424 h 752475"/>
                <a:gd name="connsiteX16" fmla="*/ 342034 w 752475"/>
                <a:gd name="connsiteY16" fmla="*/ 239424 h 752475"/>
                <a:gd name="connsiteX17" fmla="*/ 342034 w 752475"/>
                <a:gd name="connsiteY17" fmla="*/ 171017 h 752475"/>
                <a:gd name="connsiteX18" fmla="*/ 410441 w 752475"/>
                <a:gd name="connsiteY18" fmla="*/ 171017 h 752475"/>
                <a:gd name="connsiteX19" fmla="*/ 410441 w 752475"/>
                <a:gd name="connsiteY19" fmla="*/ 23942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2475" h="752475">
                  <a:moveTo>
                    <a:pt x="376238" y="752475"/>
                  </a:moveTo>
                  <a:cubicBezTo>
                    <a:pt x="167597" y="752475"/>
                    <a:pt x="0" y="584878"/>
                    <a:pt x="0" y="376238"/>
                  </a:cubicBezTo>
                  <a:cubicBezTo>
                    <a:pt x="0" y="167597"/>
                    <a:pt x="167597" y="0"/>
                    <a:pt x="376238" y="0"/>
                  </a:cubicBezTo>
                  <a:cubicBezTo>
                    <a:pt x="584878" y="0"/>
                    <a:pt x="752475" y="167597"/>
                    <a:pt x="752475" y="376238"/>
                  </a:cubicBezTo>
                  <a:cubicBezTo>
                    <a:pt x="752475" y="584878"/>
                    <a:pt x="584878" y="752475"/>
                    <a:pt x="376238" y="752475"/>
                  </a:cubicBezTo>
                  <a:close/>
                  <a:moveTo>
                    <a:pt x="376238" y="68407"/>
                  </a:moveTo>
                  <a:cubicBezTo>
                    <a:pt x="205220" y="68407"/>
                    <a:pt x="68407" y="205220"/>
                    <a:pt x="68407" y="376238"/>
                  </a:cubicBezTo>
                  <a:cubicBezTo>
                    <a:pt x="68407" y="547255"/>
                    <a:pt x="205220" y="684068"/>
                    <a:pt x="376238" y="684068"/>
                  </a:cubicBezTo>
                  <a:cubicBezTo>
                    <a:pt x="547255" y="684068"/>
                    <a:pt x="684068" y="547255"/>
                    <a:pt x="684068" y="376238"/>
                  </a:cubicBezTo>
                  <a:cubicBezTo>
                    <a:pt x="684068" y="205220"/>
                    <a:pt x="547255" y="68407"/>
                    <a:pt x="376238" y="68407"/>
                  </a:cubicBezTo>
                  <a:close/>
                  <a:moveTo>
                    <a:pt x="410441" y="581458"/>
                  </a:moveTo>
                  <a:lnTo>
                    <a:pt x="342034" y="581458"/>
                  </a:lnTo>
                  <a:lnTo>
                    <a:pt x="342034" y="307831"/>
                  </a:lnTo>
                  <a:lnTo>
                    <a:pt x="410441" y="307831"/>
                  </a:lnTo>
                  <a:lnTo>
                    <a:pt x="410441" y="581458"/>
                  </a:lnTo>
                  <a:close/>
                  <a:moveTo>
                    <a:pt x="410441" y="239424"/>
                  </a:moveTo>
                  <a:lnTo>
                    <a:pt x="342034" y="239424"/>
                  </a:lnTo>
                  <a:lnTo>
                    <a:pt x="342034" y="171017"/>
                  </a:lnTo>
                  <a:lnTo>
                    <a:pt x="410441" y="171017"/>
                  </a:lnTo>
                  <a:lnTo>
                    <a:pt x="410441" y="239424"/>
                  </a:lnTo>
                  <a:close/>
                </a:path>
              </a:pathLst>
            </a:custGeom>
            <a:solidFill>
              <a:schemeClr val="tx1"/>
            </a:solidFill>
            <a:ln w="34203" cap="flat">
              <a:noFill/>
              <a:prstDash val="solid"/>
              <a:miter/>
            </a:ln>
          </p:spPr>
          <p:txBody>
            <a:bodyPr rtlCol="0" anchor="ctr"/>
            <a:lstStyle/>
            <a:p>
              <a:endParaRPr lang="en-US" dirty="0"/>
            </a:p>
          </p:txBody>
        </p:sp>
      </p:grpSp>
      <p:sp>
        <p:nvSpPr>
          <p:cNvPr id="16" name="BC">
            <a:extLst>
              <a:ext uri="{FF2B5EF4-FFF2-40B4-BE49-F238E27FC236}">
                <a16:creationId xmlns:a16="http://schemas.microsoft.com/office/drawing/2014/main" id="{D8EC9618-0C6B-4EA4-80B9-BDC6F63C8483}"/>
              </a:ext>
            </a:extLst>
          </p:cNvPr>
          <p:cNvSpPr/>
          <p:nvPr/>
        </p:nvSpPr>
        <p:spPr bwMode="ltGray">
          <a:xfrm>
            <a:off x="413658" y="2509420"/>
            <a:ext cx="3600000" cy="540000"/>
          </a:xfrm>
          <a:prstGeom prst="rect">
            <a:avLst/>
          </a:prstGeom>
          <a:solidFill>
            <a:srgbClr val="01A982"/>
          </a:solidFill>
          <a:ln w="57150">
            <a:solidFill>
              <a:srgbClr val="01A98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latin typeface="+mj-lt"/>
              </a:rPr>
              <a:t>Access Brand Central</a:t>
            </a:r>
          </a:p>
        </p:txBody>
      </p:sp>
      <p:sp>
        <p:nvSpPr>
          <p:cNvPr id="31" name="Brand Central">
            <a:hlinkClick r:id="rId2"/>
            <a:extLst>
              <a:ext uri="{FF2B5EF4-FFF2-40B4-BE49-F238E27FC236}">
                <a16:creationId xmlns:a16="http://schemas.microsoft.com/office/drawing/2014/main" id="{6966511F-4061-4961-BDC2-ECA39F6B04CD}"/>
              </a:ext>
            </a:extLst>
          </p:cNvPr>
          <p:cNvSpPr/>
          <p:nvPr/>
        </p:nvSpPr>
        <p:spPr bwMode="ltGray">
          <a:xfrm>
            <a:off x="413658" y="2509420"/>
            <a:ext cx="3600000" cy="592758"/>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32" name="CRT">
            <a:hlinkClick r:id="rId3"/>
            <a:extLst>
              <a:ext uri="{FF2B5EF4-FFF2-40B4-BE49-F238E27FC236}">
                <a16:creationId xmlns:a16="http://schemas.microsoft.com/office/drawing/2014/main" id="{6775FCDF-5F0E-4ABB-952C-7BEACE10310C}"/>
              </a:ext>
            </a:extLst>
          </p:cNvPr>
          <p:cNvSpPr/>
          <p:nvPr/>
        </p:nvSpPr>
        <p:spPr bwMode="ltGray">
          <a:xfrm>
            <a:off x="4296000" y="2509420"/>
            <a:ext cx="3600000" cy="592758"/>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grpSp>
        <p:nvGrpSpPr>
          <p:cNvPr id="27" name="Group 26">
            <a:extLst>
              <a:ext uri="{FF2B5EF4-FFF2-40B4-BE49-F238E27FC236}">
                <a16:creationId xmlns:a16="http://schemas.microsoft.com/office/drawing/2014/main" id="{A6CC90E7-1B33-4A55-8329-7A653DA376B3}"/>
              </a:ext>
            </a:extLst>
          </p:cNvPr>
          <p:cNvGrpSpPr/>
          <p:nvPr/>
        </p:nvGrpSpPr>
        <p:grpSpPr>
          <a:xfrm>
            <a:off x="413658" y="3451523"/>
            <a:ext cx="11364684" cy="2390974"/>
            <a:chOff x="413658" y="3451523"/>
            <a:chExt cx="11364684" cy="2390974"/>
          </a:xfrm>
        </p:grpSpPr>
        <p:sp>
          <p:nvSpPr>
            <p:cNvPr id="28" name="Iconography">
              <a:hlinkClick r:id="rId4"/>
              <a:extLst>
                <a:ext uri="{FF2B5EF4-FFF2-40B4-BE49-F238E27FC236}">
                  <a16:creationId xmlns:a16="http://schemas.microsoft.com/office/drawing/2014/main" id="{2A37C35F-A2B7-466C-9702-4C1D2296FDF0}"/>
                </a:ext>
              </a:extLst>
            </p:cNvPr>
            <p:cNvSpPr/>
            <p:nvPr/>
          </p:nvSpPr>
          <p:spPr bwMode="ltGray">
            <a:xfrm>
              <a:off x="8178342" y="4762497"/>
              <a:ext cx="3600000" cy="1080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29" name="Illustrations">
              <a:hlinkClick r:id="rId5"/>
              <a:extLst>
                <a:ext uri="{FF2B5EF4-FFF2-40B4-BE49-F238E27FC236}">
                  <a16:creationId xmlns:a16="http://schemas.microsoft.com/office/drawing/2014/main" id="{FF180304-4531-4301-9102-318295108E71}"/>
                </a:ext>
              </a:extLst>
            </p:cNvPr>
            <p:cNvSpPr/>
            <p:nvPr/>
          </p:nvSpPr>
          <p:spPr bwMode="ltGray">
            <a:xfrm>
              <a:off x="4296000" y="4762497"/>
              <a:ext cx="3600000" cy="1080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30" name="Photography">
              <a:hlinkClick r:id="rId6"/>
              <a:extLst>
                <a:ext uri="{FF2B5EF4-FFF2-40B4-BE49-F238E27FC236}">
                  <a16:creationId xmlns:a16="http://schemas.microsoft.com/office/drawing/2014/main" id="{0DC0449E-DB03-42E9-A471-218603E29638}"/>
                </a:ext>
              </a:extLst>
            </p:cNvPr>
            <p:cNvSpPr/>
            <p:nvPr/>
          </p:nvSpPr>
          <p:spPr bwMode="ltGray">
            <a:xfrm>
              <a:off x="413658" y="4762497"/>
              <a:ext cx="3600000" cy="1080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33" name="Inspiration">
              <a:hlinkClick r:id="rId7"/>
              <a:extLst>
                <a:ext uri="{FF2B5EF4-FFF2-40B4-BE49-F238E27FC236}">
                  <a16:creationId xmlns:a16="http://schemas.microsoft.com/office/drawing/2014/main" id="{9A62F676-4D63-4744-9A92-0DF2ED331409}"/>
                </a:ext>
              </a:extLst>
            </p:cNvPr>
            <p:cNvSpPr/>
            <p:nvPr/>
          </p:nvSpPr>
          <p:spPr bwMode="ltGray">
            <a:xfrm>
              <a:off x="413658" y="3460075"/>
              <a:ext cx="3600000" cy="1080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34" name="Quick Steps">
              <a:hlinkClick r:id="rId8"/>
              <a:extLst>
                <a:ext uri="{FF2B5EF4-FFF2-40B4-BE49-F238E27FC236}">
                  <a16:creationId xmlns:a16="http://schemas.microsoft.com/office/drawing/2014/main" id="{DA1873D6-705D-43A4-B8A3-A10A2E3F5007}"/>
                </a:ext>
              </a:extLst>
            </p:cNvPr>
            <p:cNvSpPr/>
            <p:nvPr/>
          </p:nvSpPr>
          <p:spPr bwMode="ltGray">
            <a:xfrm>
              <a:off x="4296000" y="3451523"/>
              <a:ext cx="3600000" cy="1080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sp>
          <p:nvSpPr>
            <p:cNvPr id="35" name="Co-Marketing">
              <a:hlinkClick r:id="rId9"/>
              <a:extLst>
                <a:ext uri="{FF2B5EF4-FFF2-40B4-BE49-F238E27FC236}">
                  <a16:creationId xmlns:a16="http://schemas.microsoft.com/office/drawing/2014/main" id="{EDC636BB-6E4C-4D15-89B2-92553098544E}"/>
                </a:ext>
              </a:extLst>
            </p:cNvPr>
            <p:cNvSpPr/>
            <p:nvPr/>
          </p:nvSpPr>
          <p:spPr bwMode="ltGray">
            <a:xfrm>
              <a:off x="8178342" y="3465513"/>
              <a:ext cx="3600000" cy="1080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err="1">
                <a:solidFill>
                  <a:schemeClr val="tx1"/>
                </a:solidFill>
              </a:endParaRPr>
            </a:p>
          </p:txBody>
        </p:sp>
      </p:grpSp>
      <p:sp>
        <p:nvSpPr>
          <p:cNvPr id="6" name="Slide Number Placeholder 5">
            <a:extLst>
              <a:ext uri="{FF2B5EF4-FFF2-40B4-BE49-F238E27FC236}">
                <a16:creationId xmlns:a16="http://schemas.microsoft.com/office/drawing/2014/main" id="{E073EC96-BF16-4FA1-BBB7-838997F34EC7}"/>
              </a:ext>
            </a:extLst>
          </p:cNvPr>
          <p:cNvSpPr>
            <a:spLocks noGrp="1"/>
          </p:cNvSpPr>
          <p:nvPr>
            <p:ph type="sldNum" sz="quarter" idx="11"/>
          </p:nvPr>
        </p:nvSpPr>
        <p:spPr/>
        <p:txBody>
          <a:bodyPr/>
          <a:lstStyle/>
          <a:p>
            <a:pPr defTabSz="1088421"/>
            <a:fld id="{104FC826-72BB-4AF1-BA01-A94F7396A7DC}" type="slidenum">
              <a:rPr lang="en-US" smtClean="0"/>
              <a:pPr defTabSz="1088421"/>
              <a:t>14</a:t>
            </a:fld>
            <a:endParaRPr lang="en-US" dirty="0"/>
          </a:p>
        </p:txBody>
      </p:sp>
    </p:spTree>
    <p:extLst>
      <p:ext uri="{BB962C8B-B14F-4D97-AF65-F5344CB8AC3E}">
        <p14:creationId xmlns:p14="http://schemas.microsoft.com/office/powerpoint/2010/main" val="39706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a:extLst>
              <a:ext uri="{FF2B5EF4-FFF2-40B4-BE49-F238E27FC236}">
                <a16:creationId xmlns:a16="http://schemas.microsoft.com/office/drawing/2014/main" id="{85BEAB14-561E-430E-ADBF-6119D1D331BD}"/>
              </a:ext>
            </a:extLst>
          </p:cNvPr>
          <p:cNvSpPr>
            <a:spLocks noGrp="1"/>
          </p:cNvSpPr>
          <p:nvPr>
            <p:ph type="body" sz="quarter" idx="14"/>
          </p:nvPr>
        </p:nvSpPr>
        <p:spPr/>
        <p:txBody>
          <a:bodyPr/>
          <a:lstStyle/>
          <a:p>
            <a:r>
              <a:rPr lang="en-US" dirty="0"/>
              <a:t>Please review this section for more legal guidance. </a:t>
            </a:r>
          </a:p>
        </p:txBody>
      </p:sp>
      <p:sp>
        <p:nvSpPr>
          <p:cNvPr id="3" name="Title">
            <a:extLst>
              <a:ext uri="{FF2B5EF4-FFF2-40B4-BE49-F238E27FC236}">
                <a16:creationId xmlns:a16="http://schemas.microsoft.com/office/drawing/2014/main" id="{F6CBDC50-5017-495C-86B1-E0B7207AECF1}"/>
              </a:ext>
            </a:extLst>
          </p:cNvPr>
          <p:cNvSpPr>
            <a:spLocks noGrp="1"/>
          </p:cNvSpPr>
          <p:nvPr>
            <p:ph type="title"/>
          </p:nvPr>
        </p:nvSpPr>
        <p:spPr/>
        <p:txBody>
          <a:bodyPr/>
          <a:lstStyle/>
          <a:p>
            <a:r>
              <a:rPr lang="en-US" dirty="0"/>
              <a:t>Legal Guidelines</a:t>
            </a:r>
          </a:p>
        </p:txBody>
      </p:sp>
      <p:sp>
        <p:nvSpPr>
          <p:cNvPr id="2" name="Footer Placeholder">
            <a:extLst>
              <a:ext uri="{FF2B5EF4-FFF2-40B4-BE49-F238E27FC236}">
                <a16:creationId xmlns:a16="http://schemas.microsoft.com/office/drawing/2014/main" id="{85FC6ACE-4A50-4F88-8B81-7BF4C8642386}"/>
              </a:ext>
            </a:extLst>
          </p:cNvPr>
          <p:cNvSpPr>
            <a:spLocks noGrp="1"/>
          </p:cNvSpPr>
          <p:nvPr>
            <p:ph type="ftr" sz="quarter" idx="15"/>
          </p:nvPr>
        </p:nvSpPr>
        <p:spPr/>
        <p:txBody>
          <a:bodyPr/>
          <a:lstStyle/>
          <a:p>
            <a:r>
              <a:rPr lang="en-US" dirty="0"/>
              <a:t>Confidential | Authorized </a:t>
            </a:r>
          </a:p>
        </p:txBody>
      </p:sp>
      <p:sp>
        <p:nvSpPr>
          <p:cNvPr id="5" name="Slide Number Placeholder 4">
            <a:extLst>
              <a:ext uri="{FF2B5EF4-FFF2-40B4-BE49-F238E27FC236}">
                <a16:creationId xmlns:a16="http://schemas.microsoft.com/office/drawing/2014/main" id="{40FF2D3C-3AE4-4D51-BED8-E6CAE151B287}"/>
              </a:ext>
            </a:extLst>
          </p:cNvPr>
          <p:cNvSpPr>
            <a:spLocks noGrp="1"/>
          </p:cNvSpPr>
          <p:nvPr>
            <p:ph type="sldNum" sz="quarter" idx="16"/>
          </p:nvPr>
        </p:nvSpPr>
        <p:spPr/>
        <p:txBody>
          <a:bodyPr/>
          <a:lstStyle/>
          <a:p>
            <a:pPr defTabSz="1088421"/>
            <a:fld id="{104FC826-72BB-4AF1-BA01-A94F7396A7DC}" type="slidenum">
              <a:rPr lang="en-US" smtClean="0"/>
              <a:pPr defTabSz="1088421"/>
              <a:t>15</a:t>
            </a:fld>
            <a:endParaRPr lang="en-US" dirty="0"/>
          </a:p>
        </p:txBody>
      </p:sp>
    </p:spTree>
    <p:extLst>
      <p:ext uri="{BB962C8B-B14F-4D97-AF65-F5344CB8AC3E}">
        <p14:creationId xmlns:p14="http://schemas.microsoft.com/office/powerpoint/2010/main" val="102513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05AAE663-1CFE-4075-A5FA-92A94C536707}"/>
              </a:ext>
            </a:extLst>
          </p:cNvPr>
          <p:cNvSpPr>
            <a:spLocks noGrp="1"/>
          </p:cNvSpPr>
          <p:nvPr>
            <p:ph type="ftr" sz="quarter" idx="18"/>
          </p:nvPr>
        </p:nvSpPr>
        <p:spPr>
          <a:xfrm>
            <a:off x="3721696" y="6129337"/>
            <a:ext cx="7481160" cy="411581"/>
          </a:xfrm>
        </p:spPr>
        <p:txBody>
          <a:bodyPr/>
          <a:lstStyle/>
          <a:p>
            <a:r>
              <a:rPr lang="en-US"/>
              <a:t>Confidential | Authorized </a:t>
            </a:r>
            <a:endParaRPr lang="en-US" dirty="0"/>
          </a:p>
        </p:txBody>
      </p:sp>
      <p:sp>
        <p:nvSpPr>
          <p:cNvPr id="5" name="Slide Number Placeholder 4">
            <a:extLst>
              <a:ext uri="{FF2B5EF4-FFF2-40B4-BE49-F238E27FC236}">
                <a16:creationId xmlns:a16="http://schemas.microsoft.com/office/drawing/2014/main" id="{E6937523-BBE0-4508-87BC-FE2E9342E071}"/>
              </a:ext>
            </a:extLst>
          </p:cNvPr>
          <p:cNvSpPr>
            <a:spLocks noGrp="1"/>
          </p:cNvSpPr>
          <p:nvPr>
            <p:ph type="sldNum" sz="quarter" idx="19"/>
          </p:nvPr>
        </p:nvSpPr>
        <p:spPr>
          <a:xfrm>
            <a:off x="11202856" y="6301811"/>
            <a:ext cx="684344" cy="365125"/>
          </a:xfrm>
        </p:spPr>
        <p:txBody>
          <a:bodyPr/>
          <a:lstStyle/>
          <a:p>
            <a:fld id="{104FC826-72BB-4AF1-BA01-A94F7396A7DC}" type="slidenum">
              <a:rPr lang="en-US" smtClean="0"/>
              <a:pPr/>
              <a:t>16</a:t>
            </a:fld>
            <a:endParaRPr lang="en-US" dirty="0"/>
          </a:p>
        </p:txBody>
      </p:sp>
      <p:sp>
        <p:nvSpPr>
          <p:cNvPr id="3" name="Text Placeholder"/>
          <p:cNvSpPr>
            <a:spLocks noGrp="1"/>
          </p:cNvSpPr>
          <p:nvPr>
            <p:ph idx="1"/>
          </p:nvPr>
        </p:nvSpPr>
        <p:spPr>
          <a:xfrm>
            <a:off x="381599" y="998681"/>
            <a:ext cx="11404800" cy="5097600"/>
          </a:xfrm>
        </p:spPr>
        <p:txBody>
          <a:bodyPr>
            <a:normAutofit fontScale="85000" lnSpcReduction="20000"/>
          </a:bodyPr>
          <a:lstStyle/>
          <a:p>
            <a:pPr marL="0" indent="0">
              <a:buNone/>
            </a:pPr>
            <a:r>
              <a:rPr lang="en-US" b="1" dirty="0"/>
              <a:t>Third Party Content</a:t>
            </a:r>
          </a:p>
          <a:p>
            <a:r>
              <a:rPr lang="en-US" dirty="0"/>
              <a:t>Do not use any third party content in your presentations without proper licenses or approvals. </a:t>
            </a:r>
          </a:p>
          <a:p>
            <a:pPr lvl="1"/>
            <a:r>
              <a:rPr lang="en-US" dirty="0"/>
              <a:t>Third party content includes images, music, diagrams, drawings, video clips, illustrations, comics, prose, characters, social media posts, memes, GIFs, or any other content owned or produced by any party other than HPE and for which HPE does not have a license to make use of such content.  </a:t>
            </a:r>
          </a:p>
          <a:p>
            <a:pPr lvl="1"/>
            <a:r>
              <a:rPr lang="en-US" dirty="0"/>
              <a:t>Do not procure content from websites that claim to offer royalty-free assets for use for free, under creative commons licenses, from YouTube, or other low cost/free sites.</a:t>
            </a:r>
          </a:p>
          <a:p>
            <a:r>
              <a:rPr lang="en-US" dirty="0"/>
              <a:t>Do not use any names, trademarks, logos, or other branded materials of or from third parties, including clients, customers, or partners, without first getting the necessary approval and release forms signed by such third party.  </a:t>
            </a:r>
          </a:p>
          <a:p>
            <a:pPr lvl="1"/>
            <a:r>
              <a:rPr lang="en-US" dirty="0"/>
              <a:t>If you want to include a reference to a customer or use any of its content, submit a request through the Customer Advocacy References Request Hub.</a:t>
            </a:r>
          </a:p>
          <a:p>
            <a:pPr lvl="1"/>
            <a:r>
              <a:rPr lang="en-US" dirty="0"/>
              <a:t>For other third parties, in most cases the third party would supply forms that should be reviewed by your Commercial BU/Regional Legal Contact.  If a third party does not have a form, please consult with Trademarks Legal and your Commercial BU/Regional Legal Contact.</a:t>
            </a:r>
          </a:p>
          <a:p>
            <a:r>
              <a:rPr lang="en-US" dirty="0"/>
              <a:t>Do not use content if its source is unclear, and do not assume that content found in previous HPE presentations is automatically OK to use for a current project – licenses or other approvals may have expired. </a:t>
            </a:r>
          </a:p>
          <a:p>
            <a:pPr marL="0" indent="0">
              <a:buNone/>
            </a:pPr>
            <a:r>
              <a:rPr lang="en-US" b="1" dirty="0"/>
              <a:t>Permissible Content</a:t>
            </a:r>
          </a:p>
          <a:p>
            <a:r>
              <a:rPr lang="en-US" dirty="0"/>
              <a:t>If possible, obtain all footage/imagery for your presentations through Brand Central. </a:t>
            </a:r>
          </a:p>
          <a:p>
            <a:r>
              <a:rPr lang="en-US" dirty="0"/>
              <a:t>If you need content that is not available through Brand Central, you should open a ticket in the CRT tool by clicking on the “Open Support Ticket ?” at the top right of Brand Central’s navigation bar and the Brand Team will get in touch with you regarding acceptable options to obtain content, including through trusted sites such as Getty and Pond5. </a:t>
            </a:r>
          </a:p>
        </p:txBody>
      </p:sp>
      <p:sp>
        <p:nvSpPr>
          <p:cNvPr id="2" name="Title"/>
          <p:cNvSpPr>
            <a:spLocks noGrp="1"/>
          </p:cNvSpPr>
          <p:nvPr>
            <p:ph type="title"/>
          </p:nvPr>
        </p:nvSpPr>
        <p:spPr>
          <a:xfrm>
            <a:off x="285743" y="391852"/>
            <a:ext cx="11498270" cy="401362"/>
          </a:xfrm>
        </p:spPr>
        <p:txBody>
          <a:bodyPr/>
          <a:lstStyle/>
          <a:p>
            <a:r>
              <a:rPr lang="en-US"/>
              <a:t>Legal Guidelines for PowerPoint presentations</a:t>
            </a:r>
            <a:endParaRPr lang="en-US" dirty="0"/>
          </a:p>
        </p:txBody>
      </p:sp>
    </p:spTree>
    <p:extLst>
      <p:ext uri="{BB962C8B-B14F-4D97-AF65-F5344CB8AC3E}">
        <p14:creationId xmlns:p14="http://schemas.microsoft.com/office/powerpoint/2010/main" val="193924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3557E8BD-35D3-4322-9420-592909530925}"/>
              </a:ext>
            </a:extLst>
          </p:cNvPr>
          <p:cNvSpPr>
            <a:spLocks noGrp="1"/>
          </p:cNvSpPr>
          <p:nvPr>
            <p:ph type="ftr" sz="quarter" idx="18"/>
          </p:nvPr>
        </p:nvSpPr>
        <p:spPr>
          <a:xfrm>
            <a:off x="3721696" y="6129337"/>
            <a:ext cx="7481160" cy="411581"/>
          </a:xfrm>
        </p:spPr>
        <p:txBody>
          <a:bodyPr/>
          <a:lstStyle/>
          <a:p>
            <a:r>
              <a:rPr lang="en-US"/>
              <a:t>Confidential | Authorized </a:t>
            </a:r>
            <a:endParaRPr lang="en-US" dirty="0"/>
          </a:p>
        </p:txBody>
      </p:sp>
      <p:sp>
        <p:nvSpPr>
          <p:cNvPr id="4" name="Slide Number Placeholder 3">
            <a:extLst>
              <a:ext uri="{FF2B5EF4-FFF2-40B4-BE49-F238E27FC236}">
                <a16:creationId xmlns:a16="http://schemas.microsoft.com/office/drawing/2014/main" id="{CA3B7E46-4C9F-4261-A036-1214ACABF379}"/>
              </a:ext>
            </a:extLst>
          </p:cNvPr>
          <p:cNvSpPr>
            <a:spLocks noGrp="1"/>
          </p:cNvSpPr>
          <p:nvPr>
            <p:ph type="sldNum" sz="quarter" idx="19"/>
          </p:nvPr>
        </p:nvSpPr>
        <p:spPr>
          <a:xfrm>
            <a:off x="11202856" y="6301811"/>
            <a:ext cx="684344" cy="365125"/>
          </a:xfrm>
        </p:spPr>
        <p:txBody>
          <a:bodyPr/>
          <a:lstStyle/>
          <a:p>
            <a:fld id="{104FC826-72BB-4AF1-BA01-A94F7396A7DC}" type="slidenum">
              <a:rPr lang="en-US" smtClean="0"/>
              <a:pPr/>
              <a:t>17</a:t>
            </a:fld>
            <a:endParaRPr lang="en-US" dirty="0"/>
          </a:p>
        </p:txBody>
      </p:sp>
      <p:sp>
        <p:nvSpPr>
          <p:cNvPr id="10" name="Content Placeholder">
            <a:extLst>
              <a:ext uri="{FF2B5EF4-FFF2-40B4-BE49-F238E27FC236}">
                <a16:creationId xmlns:a16="http://schemas.microsoft.com/office/drawing/2014/main" id="{CDBB51E3-2465-42D6-8D64-C4B5A62E7D58}"/>
              </a:ext>
            </a:extLst>
          </p:cNvPr>
          <p:cNvSpPr>
            <a:spLocks noGrp="1"/>
          </p:cNvSpPr>
          <p:nvPr>
            <p:ph idx="1"/>
          </p:nvPr>
        </p:nvSpPr>
        <p:spPr>
          <a:xfrm>
            <a:off x="381599" y="998681"/>
            <a:ext cx="11404800" cy="5097600"/>
          </a:xfrm>
        </p:spPr>
        <p:txBody>
          <a:bodyPr>
            <a:normAutofit fontScale="85000" lnSpcReduction="20000"/>
          </a:bodyPr>
          <a:lstStyle/>
          <a:p>
            <a:pPr marL="0" indent="0">
              <a:buNone/>
            </a:pPr>
            <a:r>
              <a:rPr lang="en-US" b="1" dirty="0"/>
              <a:t>Claims Regarding HPE Products/Services</a:t>
            </a:r>
          </a:p>
          <a:p>
            <a:r>
              <a:rPr lang="en-US" dirty="0"/>
              <a:t>Only make a claim about HPE and our products or services in your presentations if it is true, accurate, fair, complete, and supported by objectively verifiable, reliable, quantifiable, and substantiating information which remains up-to date during the life of the presentation. Retain all such substantiating information. </a:t>
            </a:r>
          </a:p>
          <a:p>
            <a:pPr marL="0" indent="0">
              <a:buNone/>
            </a:pPr>
            <a:r>
              <a:rPr lang="en-US" b="1" dirty="0"/>
              <a:t>Screenshots/Demos of HPE Products</a:t>
            </a:r>
          </a:p>
          <a:p>
            <a:r>
              <a:rPr lang="en-US" dirty="0"/>
              <a:t>Do not use screenshots or provide product demonstrations that contain any HPE (or third party) confidential or proprietary information or any other identifiable information that poses security vulnerabilities (e.g., IP addresses). </a:t>
            </a:r>
          </a:p>
          <a:p>
            <a:r>
              <a:rPr lang="en-US" dirty="0"/>
              <a:t>When showing screenshots or demos of interfaces, conceal or remove (</a:t>
            </a:r>
            <a:r>
              <a:rPr lang="en-US" dirty="0" err="1"/>
              <a:t>i</a:t>
            </a:r>
            <a:r>
              <a:rPr lang="en-US" dirty="0"/>
              <a:t>) all third party trademarks and logos (e.g., software icons) and (ii) any information that could possibly identify customers, partners or other non-consenting parties (including names, email addresses, phone numbers, etc.).</a:t>
            </a:r>
          </a:p>
          <a:p>
            <a:pPr marL="0" indent="0">
              <a:buNone/>
            </a:pPr>
            <a:r>
              <a:rPr lang="en-US" b="1" dirty="0"/>
              <a:t>Presentations at Conferences and Events</a:t>
            </a:r>
          </a:p>
          <a:p>
            <a:r>
              <a:rPr lang="en-US" dirty="0"/>
              <a:t>If your presentation is for a third party conference or event and you are asked to sign any release form or other document, you must first engage Trademarks Legal and your Commercial/Regional BU Legal Contact for approval.  Please also contact Jeff Askew on the Brand Team before you grant any third party the right to use the HPE logo at an event, as a Display Authorization Agreement must be executed if the Brand Team approves.</a:t>
            </a:r>
          </a:p>
          <a:p>
            <a:pPr marL="0" indent="0">
              <a:buNone/>
            </a:pPr>
            <a:r>
              <a:rPr lang="en-US" b="1" dirty="0"/>
              <a:t>HP Inc. Brand Identity</a:t>
            </a:r>
          </a:p>
          <a:p>
            <a:r>
              <a:rPr lang="en-US" dirty="0"/>
              <a:t>All elements of the HP Inc. brand identity must be retired and not used in any HPE presentation. This includes but is not limited to: HP logo, product images/photography/b-rolls showing HP logo, HP color palette and fonts.</a:t>
            </a:r>
          </a:p>
          <a:p>
            <a:endParaRPr lang="en-US" dirty="0"/>
          </a:p>
          <a:p>
            <a:pPr marL="0" indent="0">
              <a:buNone/>
            </a:pPr>
            <a:r>
              <a:rPr lang="en-US" b="1" dirty="0"/>
              <a:t>If you have any questions reach out to your BU Commercial Attorney, and they can reach out to Trademark Legal, if necessary.</a:t>
            </a:r>
          </a:p>
        </p:txBody>
      </p:sp>
      <p:sp>
        <p:nvSpPr>
          <p:cNvPr id="2" name="Title"/>
          <p:cNvSpPr>
            <a:spLocks noGrp="1"/>
          </p:cNvSpPr>
          <p:nvPr>
            <p:ph type="title"/>
          </p:nvPr>
        </p:nvSpPr>
        <p:spPr>
          <a:xfrm>
            <a:off x="285743" y="391852"/>
            <a:ext cx="11498270" cy="401362"/>
          </a:xfrm>
        </p:spPr>
        <p:txBody>
          <a:bodyPr/>
          <a:lstStyle/>
          <a:p>
            <a:r>
              <a:rPr lang="en-US"/>
              <a:t>Legal Guidelines for PowerPoint presentations </a:t>
            </a:r>
            <a:endParaRPr lang="en-US" dirty="0"/>
          </a:p>
        </p:txBody>
      </p:sp>
    </p:spTree>
    <p:extLst>
      <p:ext uri="{BB962C8B-B14F-4D97-AF65-F5344CB8AC3E}">
        <p14:creationId xmlns:p14="http://schemas.microsoft.com/office/powerpoint/2010/main" val="15102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4CB1BF97-D388-489E-BCB4-21FD9C310957}"/>
              </a:ext>
            </a:extLst>
          </p:cNvPr>
          <p:cNvSpPr>
            <a:spLocks noGrp="1"/>
          </p:cNvSpPr>
          <p:nvPr>
            <p:ph type="ftr" sz="quarter" idx="18"/>
          </p:nvPr>
        </p:nvSpPr>
        <p:spPr/>
        <p:txBody>
          <a:bodyPr/>
          <a:lstStyle/>
          <a:p>
            <a:r>
              <a:rPr lang="en-US" dirty="0"/>
              <a:t>Confidential | Authorized </a:t>
            </a:r>
          </a:p>
        </p:txBody>
      </p:sp>
      <p:sp>
        <p:nvSpPr>
          <p:cNvPr id="2" name="Title"/>
          <p:cNvSpPr txBox="1">
            <a:spLocks noGrp="1"/>
          </p:cNvSpPr>
          <p:nvPr>
            <p:ph type="title"/>
          </p:nvPr>
        </p:nvSpPr>
        <p:spPr/>
        <p:txBody>
          <a:bodyPr/>
          <a:lstStyle/>
          <a:p>
            <a:r>
              <a:rPr lang="en-US" dirty="0"/>
              <a:t>Disclosure Statement</a:t>
            </a:r>
          </a:p>
        </p:txBody>
      </p:sp>
      <p:sp>
        <p:nvSpPr>
          <p:cNvPr id="9" name="Text">
            <a:extLst>
              <a:ext uri="{FF2B5EF4-FFF2-40B4-BE49-F238E27FC236}">
                <a16:creationId xmlns:a16="http://schemas.microsoft.com/office/drawing/2014/main" id="{E5000C00-FBEC-4145-AD3F-FA931809EC08}"/>
              </a:ext>
            </a:extLst>
          </p:cNvPr>
          <p:cNvSpPr/>
          <p:nvPr/>
        </p:nvSpPr>
        <p:spPr>
          <a:xfrm>
            <a:off x="285743" y="5815179"/>
            <a:ext cx="1973232" cy="286232"/>
          </a:xfrm>
          <a:prstGeom prst="rect">
            <a:avLst/>
          </a:prstGeom>
        </p:spPr>
        <p:txBody>
          <a:bodyPr wrap="none">
            <a:spAutoFit/>
          </a:bodyPr>
          <a:lstStyle/>
          <a:p>
            <a:pPr>
              <a:lnSpc>
                <a:spcPct val="90000"/>
              </a:lnSpc>
            </a:pPr>
            <a:r>
              <a:rPr lang="en-US" sz="1400" dirty="0">
                <a:cs typeface=""/>
              </a:rPr>
              <a:t>* Please refer to next slide</a:t>
            </a:r>
          </a:p>
        </p:txBody>
      </p:sp>
      <p:graphicFrame>
        <p:nvGraphicFramePr>
          <p:cNvPr id="10" name="Table">
            <a:extLst>
              <a:ext uri="{FF2B5EF4-FFF2-40B4-BE49-F238E27FC236}">
                <a16:creationId xmlns:a16="http://schemas.microsoft.com/office/drawing/2014/main" id="{DEEDEE6A-9396-44F7-8B60-74A120481D20}"/>
              </a:ext>
            </a:extLst>
          </p:cNvPr>
          <p:cNvGraphicFramePr>
            <a:graphicFrameLocks noGrp="1"/>
          </p:cNvGraphicFramePr>
          <p:nvPr>
            <p:ph idx="1"/>
            <p:extLst>
              <p:ext uri="{D42A27DB-BD31-4B8C-83A1-F6EECF244321}">
                <p14:modId xmlns:p14="http://schemas.microsoft.com/office/powerpoint/2010/main" val="1059955345"/>
              </p:ext>
            </p:extLst>
          </p:nvPr>
        </p:nvGraphicFramePr>
        <p:xfrm>
          <a:off x="381000" y="998538"/>
          <a:ext cx="11430000" cy="4757800"/>
        </p:xfrm>
        <a:graphic>
          <a:graphicData uri="http://schemas.openxmlformats.org/drawingml/2006/table">
            <a:tbl>
              <a:tblPr firstRow="1" bandRow="1">
                <a:tableStyleId>{2D5ABB26-0587-4C30-8999-92F81FD0307C}</a:tableStyleId>
              </a:tblPr>
              <a:tblGrid>
                <a:gridCol w="3314700">
                  <a:extLst>
                    <a:ext uri="{9D8B030D-6E8A-4147-A177-3AD203B41FA5}">
                      <a16:colId xmlns:a16="http://schemas.microsoft.com/office/drawing/2014/main" val="634718210"/>
                    </a:ext>
                  </a:extLst>
                </a:gridCol>
                <a:gridCol w="2700103">
                  <a:extLst>
                    <a:ext uri="{9D8B030D-6E8A-4147-A177-3AD203B41FA5}">
                      <a16:colId xmlns:a16="http://schemas.microsoft.com/office/drawing/2014/main" val="1736721735"/>
                    </a:ext>
                  </a:extLst>
                </a:gridCol>
                <a:gridCol w="5415197">
                  <a:extLst>
                    <a:ext uri="{9D8B030D-6E8A-4147-A177-3AD203B41FA5}">
                      <a16:colId xmlns:a16="http://schemas.microsoft.com/office/drawing/2014/main" val="3321567396"/>
                    </a:ext>
                  </a:extLst>
                </a:gridCol>
              </a:tblGrid>
              <a:tr h="362840">
                <a:tc>
                  <a:txBody>
                    <a:bodyPr/>
                    <a:lstStyle/>
                    <a:p>
                      <a:r>
                        <a:rPr lang="en-US" dirty="0">
                          <a:latin typeface="+mn-lt"/>
                        </a:rPr>
                        <a:t>Audience</a:t>
                      </a:r>
                    </a:p>
                  </a:txBody>
                  <a:tcPr anchor="ctr"/>
                </a:tc>
                <a:tc>
                  <a:txBody>
                    <a:bodyPr/>
                    <a:lstStyle/>
                    <a:p>
                      <a:r>
                        <a:rPr lang="en-US" dirty="0">
                          <a:latin typeface="+mn-lt"/>
                        </a:rPr>
                        <a:t>Disclosure Statement</a:t>
                      </a:r>
                    </a:p>
                  </a:txBody>
                  <a:tcPr anchor="ctr"/>
                </a:tc>
                <a:tc>
                  <a:txBody>
                    <a:bodyPr/>
                    <a:lstStyle/>
                    <a:p>
                      <a:r>
                        <a:rPr lang="en-US" dirty="0">
                          <a:latin typeface="+mn-lt"/>
                        </a:rPr>
                        <a:t>Guidelines</a:t>
                      </a:r>
                    </a:p>
                  </a:txBody>
                  <a:tcPr anchor="ctr"/>
                </a:tc>
                <a:extLst>
                  <a:ext uri="{0D108BD9-81ED-4DB2-BD59-A6C34878D82A}">
                    <a16:rowId xmlns:a16="http://schemas.microsoft.com/office/drawing/2014/main" val="1176739896"/>
                  </a:ext>
                </a:extLst>
              </a:tr>
              <a:tr h="775380">
                <a:tc>
                  <a:txBody>
                    <a:bodyPr/>
                    <a:lstStyle/>
                    <a:p>
                      <a:pPr marL="117475" indent="0" algn="l">
                        <a:lnSpc>
                          <a:spcPct val="100000"/>
                        </a:lnSpc>
                        <a:spcBef>
                          <a:spcPts val="225"/>
                        </a:spcBef>
                      </a:pPr>
                      <a:r>
                        <a:rPr lang="en-US" sz="1200" b="0" dirty="0">
                          <a:solidFill>
                            <a:schemeClr val="tx1"/>
                          </a:solidFill>
                          <a:latin typeface="+mn-lt"/>
                          <a:cs typeface=""/>
                        </a:rPr>
                        <a:t>Use for training HPE Employees, Outsourced, Channel Partners and Customer Education training material</a:t>
                      </a:r>
                    </a:p>
                  </a:txBody>
                  <a:tcPr marL="0" marR="0" marT="0" marB="0" anchor="ctr">
                    <a:lnB w="6350" cap="flat" cmpd="sng" algn="ctr">
                      <a:solidFill>
                        <a:schemeClr val="tx1"/>
                      </a:solidFill>
                      <a:prstDash val="solid"/>
                      <a:round/>
                      <a:headEnd type="none" w="med" len="med"/>
                      <a:tailEnd type="none" w="med" len="med"/>
                    </a:lnB>
                  </a:tcPr>
                </a:tc>
                <a:tc>
                  <a:txBody>
                    <a:bodyPr/>
                    <a:lstStyle/>
                    <a:p>
                      <a:pPr marL="91440" algn="l">
                        <a:lnSpc>
                          <a:spcPct val="100000"/>
                        </a:lnSpc>
                        <a:spcBef>
                          <a:spcPts val="0"/>
                        </a:spcBef>
                      </a:pPr>
                      <a:r>
                        <a:rPr lang="en-US" sz="1200" dirty="0">
                          <a:solidFill>
                            <a:schemeClr val="tx1"/>
                          </a:solidFill>
                          <a:latin typeface="+mn-lt"/>
                          <a:cs typeface=""/>
                        </a:rPr>
                        <a:t>Confidential – For Training Purposes Only</a:t>
                      </a:r>
                    </a:p>
                  </a:txBody>
                  <a:tcPr marL="0" marR="0" marT="3810" marB="0" anchor="ctr">
                    <a:lnB w="6350" cap="flat" cmpd="sng" algn="ctr">
                      <a:solidFill>
                        <a:schemeClr val="tx1"/>
                      </a:solidFill>
                      <a:prstDash val="solid"/>
                      <a:round/>
                      <a:headEnd type="none" w="med" len="med"/>
                      <a:tailEnd type="none" w="med" len="med"/>
                    </a:lnB>
                  </a:tcPr>
                </a:tc>
                <a:tc>
                  <a:txBody>
                    <a:bodyPr/>
                    <a:lstStyle/>
                    <a:p>
                      <a:pPr marL="53975" indent="0" algn="l">
                        <a:lnSpc>
                          <a:spcPct val="100000"/>
                        </a:lnSpc>
                        <a:spcBef>
                          <a:spcPts val="0"/>
                        </a:spcBef>
                      </a:pPr>
                      <a:r>
                        <a:rPr lang="en-US" sz="1200" dirty="0">
                          <a:solidFill>
                            <a:schemeClr val="tx1"/>
                          </a:solidFill>
                          <a:latin typeface="+mn-lt"/>
                          <a:cs typeface=""/>
                        </a:rPr>
                        <a:t>Can only be shared on </a:t>
                      </a:r>
                      <a:r>
                        <a:rPr lang="en-US" sz="1200" dirty="0" err="1">
                          <a:solidFill>
                            <a:schemeClr val="tx1"/>
                          </a:solidFill>
                          <a:latin typeface="+mn-lt"/>
                          <a:cs typeface=""/>
                        </a:rPr>
                        <a:t>PSNow</a:t>
                      </a:r>
                      <a:r>
                        <a:rPr lang="en-US" sz="1200" dirty="0">
                          <a:solidFill>
                            <a:schemeClr val="tx1"/>
                          </a:solidFill>
                          <a:latin typeface="+mn-lt"/>
                          <a:cs typeface=""/>
                        </a:rPr>
                        <a:t> and Seismic</a:t>
                      </a:r>
                    </a:p>
                    <a:p>
                      <a:pPr marL="53975" indent="0" algn="l">
                        <a:lnSpc>
                          <a:spcPct val="100000"/>
                        </a:lnSpc>
                        <a:spcBef>
                          <a:spcPts val="0"/>
                        </a:spcBef>
                      </a:pPr>
                      <a:r>
                        <a:rPr lang="en-US" sz="1200" dirty="0">
                          <a:solidFill>
                            <a:schemeClr val="tx1"/>
                          </a:solidFill>
                          <a:latin typeface="+mn-lt"/>
                          <a:cs typeface=""/>
                        </a:rPr>
                        <a:t>Not to be uploaded on HPE.com or public platforms</a:t>
                      </a:r>
                    </a:p>
                    <a:p>
                      <a:pPr marL="53975" indent="0" algn="l">
                        <a:lnSpc>
                          <a:spcPct val="100000"/>
                        </a:lnSpc>
                        <a:spcBef>
                          <a:spcPts val="0"/>
                        </a:spcBef>
                      </a:pPr>
                      <a:r>
                        <a:rPr lang="en-US" sz="1200" dirty="0">
                          <a:solidFill>
                            <a:schemeClr val="tx1"/>
                          </a:solidFill>
                          <a:latin typeface="+mn-lt"/>
                          <a:cs typeface=""/>
                        </a:rPr>
                        <a:t>Not to be shown to the customers, or share with customers either digitally or as print copies</a:t>
                      </a:r>
                    </a:p>
                  </a:txBody>
                  <a:tcPr marL="0" marR="0" marT="3810" marB="0" anchor="ct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087912"/>
                  </a:ext>
                </a:extLst>
              </a:tr>
              <a:tr h="904165">
                <a:tc>
                  <a:txBody>
                    <a:bodyPr/>
                    <a:lstStyle/>
                    <a:p>
                      <a:pPr marL="117475" indent="0" algn="l">
                        <a:lnSpc>
                          <a:spcPct val="100000"/>
                        </a:lnSpc>
                        <a:spcBef>
                          <a:spcPts val="225"/>
                        </a:spcBef>
                      </a:pPr>
                      <a:r>
                        <a:rPr lang="en-US" sz="1200" b="0" dirty="0">
                          <a:solidFill>
                            <a:schemeClr val="tx1"/>
                          </a:solidFill>
                          <a:latin typeface="+mn-lt"/>
                          <a:cs typeface=""/>
                        </a:rPr>
                        <a:t>If the document is for HPE employees and partners who have agreed to keep it confidential and is not to be shared with customers, label it</a:t>
                      </a: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91440" algn="l">
                        <a:lnSpc>
                          <a:spcPct val="100000"/>
                        </a:lnSpc>
                        <a:spcBef>
                          <a:spcPts val="0"/>
                        </a:spcBef>
                      </a:pPr>
                      <a:r>
                        <a:rPr lang="en-US" sz="1200" dirty="0">
                          <a:solidFill>
                            <a:schemeClr val="tx1"/>
                          </a:solidFill>
                          <a:latin typeface="+mn-lt"/>
                          <a:cs typeface=""/>
                        </a:rPr>
                        <a:t>Confidential | Authorized</a:t>
                      </a:r>
                      <a:br>
                        <a:rPr lang="en-US" sz="1200" dirty="0">
                          <a:solidFill>
                            <a:schemeClr val="tx1"/>
                          </a:solidFill>
                          <a:latin typeface="+mn-lt"/>
                          <a:cs typeface=""/>
                        </a:rPr>
                      </a:br>
                      <a:r>
                        <a:rPr lang="en-US" sz="1200" dirty="0">
                          <a:solidFill>
                            <a:schemeClr val="tx1"/>
                          </a:solidFill>
                          <a:latin typeface="+mn-lt"/>
                          <a:cs typeface=""/>
                        </a:rPr>
                        <a:t>HPE Partner Use Only</a:t>
                      </a:r>
                    </a:p>
                  </a:txBody>
                  <a:tcPr marL="0" marR="0" marT="381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53975" indent="0" algn="l">
                        <a:lnSpc>
                          <a:spcPct val="100000"/>
                        </a:lnSpc>
                        <a:spcBef>
                          <a:spcPts val="0"/>
                        </a:spcBef>
                      </a:pPr>
                      <a:r>
                        <a:rPr lang="en-US" sz="1200" dirty="0">
                          <a:solidFill>
                            <a:schemeClr val="tx1"/>
                          </a:solidFill>
                          <a:latin typeface="+mn-lt"/>
                          <a:cs typeface=""/>
                        </a:rPr>
                        <a:t>Can be shared on </a:t>
                      </a:r>
                      <a:r>
                        <a:rPr lang="en-US" sz="1200" dirty="0" err="1">
                          <a:solidFill>
                            <a:schemeClr val="tx1"/>
                          </a:solidFill>
                          <a:latin typeface="+mn-lt"/>
                          <a:cs typeface=""/>
                        </a:rPr>
                        <a:t>PSNow</a:t>
                      </a:r>
                      <a:r>
                        <a:rPr lang="en-US" sz="1200" dirty="0">
                          <a:solidFill>
                            <a:schemeClr val="tx1"/>
                          </a:solidFill>
                          <a:latin typeface="+mn-lt"/>
                          <a:cs typeface=""/>
                        </a:rPr>
                        <a:t> and Seismic</a:t>
                      </a:r>
                    </a:p>
                    <a:p>
                      <a:pPr marL="53975" indent="0" algn="l">
                        <a:lnSpc>
                          <a:spcPct val="100000"/>
                        </a:lnSpc>
                        <a:spcBef>
                          <a:spcPts val="0"/>
                        </a:spcBef>
                      </a:pPr>
                      <a:r>
                        <a:rPr lang="en-US" sz="1200" dirty="0">
                          <a:solidFill>
                            <a:schemeClr val="tx1"/>
                          </a:solidFill>
                          <a:latin typeface="+mn-lt"/>
                          <a:cs typeface=""/>
                        </a:rPr>
                        <a:t>Not to be uploaded on HPE.com or public platforms</a:t>
                      </a:r>
                    </a:p>
                    <a:p>
                      <a:pPr marL="53975" indent="0" algn="l">
                        <a:lnSpc>
                          <a:spcPct val="100000"/>
                        </a:lnSpc>
                        <a:spcBef>
                          <a:spcPts val="0"/>
                        </a:spcBef>
                      </a:pPr>
                      <a:r>
                        <a:rPr lang="en-US" sz="1200" dirty="0">
                          <a:solidFill>
                            <a:schemeClr val="tx1"/>
                          </a:solidFill>
                          <a:latin typeface="+mn-lt"/>
                          <a:cs typeface=""/>
                        </a:rPr>
                        <a:t>Can be shown to customers either digitally or as print copies (need to include in the description that a CDA* is required to share with the customer) and not to be left behind</a:t>
                      </a:r>
                    </a:p>
                  </a:txBody>
                  <a:tcPr marL="0" marR="0" marT="381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020604"/>
                  </a:ext>
                </a:extLst>
              </a:tr>
              <a:tr h="904165">
                <a:tc>
                  <a:txBody>
                    <a:bodyPr/>
                    <a:lstStyle/>
                    <a:p>
                      <a:pPr marL="117475" indent="0" algn="l">
                        <a:lnSpc>
                          <a:spcPct val="100000"/>
                        </a:lnSpc>
                        <a:spcBef>
                          <a:spcPts val="225"/>
                        </a:spcBef>
                      </a:pPr>
                      <a:r>
                        <a:rPr lang="en-US" sz="1200" b="0" dirty="0">
                          <a:solidFill>
                            <a:schemeClr val="tx1"/>
                          </a:solidFill>
                          <a:latin typeface="+mn-lt"/>
                          <a:cs typeface=""/>
                        </a:rPr>
                        <a:t>If the document is for HPE employees and is not to be shared with customers or partners, label it</a:t>
                      </a: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91440" algn="l">
                        <a:lnSpc>
                          <a:spcPct val="100000"/>
                        </a:lnSpc>
                        <a:spcBef>
                          <a:spcPts val="0"/>
                        </a:spcBef>
                      </a:pPr>
                      <a:r>
                        <a:rPr lang="en-US" sz="1200" dirty="0">
                          <a:solidFill>
                            <a:schemeClr val="tx1"/>
                          </a:solidFill>
                          <a:latin typeface="+mn-lt"/>
                          <a:cs typeface=""/>
                        </a:rPr>
                        <a:t>HPE Internal Use Only</a:t>
                      </a:r>
                    </a:p>
                  </a:txBody>
                  <a:tcPr marL="0" marR="0" marT="381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53975" indent="0" algn="l">
                        <a:lnSpc>
                          <a:spcPct val="100000"/>
                        </a:lnSpc>
                        <a:spcBef>
                          <a:spcPts val="0"/>
                        </a:spcBef>
                      </a:pPr>
                      <a:r>
                        <a:rPr lang="en-US" sz="1200" dirty="0">
                          <a:solidFill>
                            <a:schemeClr val="tx1"/>
                          </a:solidFill>
                          <a:latin typeface="+mn-lt"/>
                          <a:cs typeface=""/>
                        </a:rPr>
                        <a:t>Can only be shared on </a:t>
                      </a:r>
                      <a:r>
                        <a:rPr lang="en-US" sz="1200" dirty="0" err="1">
                          <a:solidFill>
                            <a:schemeClr val="tx1"/>
                          </a:solidFill>
                          <a:latin typeface="+mn-lt"/>
                          <a:cs typeface=""/>
                        </a:rPr>
                        <a:t>PSNow</a:t>
                      </a:r>
                      <a:r>
                        <a:rPr lang="en-US" sz="1200" dirty="0">
                          <a:solidFill>
                            <a:schemeClr val="tx1"/>
                          </a:solidFill>
                          <a:latin typeface="+mn-lt"/>
                          <a:cs typeface=""/>
                        </a:rPr>
                        <a:t>, Seismic (Internal employees)</a:t>
                      </a:r>
                    </a:p>
                    <a:p>
                      <a:pPr marL="53975" indent="0" algn="l">
                        <a:lnSpc>
                          <a:spcPct val="100000"/>
                        </a:lnSpc>
                        <a:spcBef>
                          <a:spcPts val="0"/>
                        </a:spcBef>
                      </a:pPr>
                      <a:r>
                        <a:rPr lang="en-US" sz="1200" dirty="0">
                          <a:solidFill>
                            <a:schemeClr val="tx1"/>
                          </a:solidFill>
                          <a:latin typeface="+mn-lt"/>
                          <a:cs typeface=""/>
                        </a:rPr>
                        <a:t>Not to be uploaded on HPE.com or public platforms</a:t>
                      </a:r>
                    </a:p>
                    <a:p>
                      <a:pPr marL="53975" indent="0" algn="l">
                        <a:lnSpc>
                          <a:spcPct val="100000"/>
                        </a:lnSpc>
                        <a:spcBef>
                          <a:spcPts val="0"/>
                        </a:spcBef>
                      </a:pPr>
                      <a:r>
                        <a:rPr lang="en-US" sz="1200" dirty="0">
                          <a:solidFill>
                            <a:schemeClr val="tx1"/>
                          </a:solidFill>
                          <a:latin typeface="+mn-lt"/>
                          <a:cs typeface=""/>
                        </a:rPr>
                        <a:t>Not to be shown or handed over to partners or customers either digitally or as print copies </a:t>
                      </a:r>
                    </a:p>
                    <a:p>
                      <a:pPr marL="53975" indent="0" algn="l">
                        <a:lnSpc>
                          <a:spcPct val="100000"/>
                        </a:lnSpc>
                        <a:spcBef>
                          <a:spcPts val="0"/>
                        </a:spcBef>
                      </a:pPr>
                      <a:endParaRPr lang="en-US" sz="1200" dirty="0">
                        <a:solidFill>
                          <a:schemeClr val="tx1"/>
                        </a:solidFill>
                        <a:latin typeface="+mn-lt"/>
                        <a:cs typeface=""/>
                      </a:endParaRPr>
                    </a:p>
                  </a:txBody>
                  <a:tcPr marL="0" marR="0" marT="381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156228"/>
                  </a:ext>
                </a:extLst>
              </a:tr>
              <a:tr h="904165">
                <a:tc>
                  <a:txBody>
                    <a:bodyPr/>
                    <a:lstStyle/>
                    <a:p>
                      <a:pPr marL="117475" indent="0" algn="l">
                        <a:lnSpc>
                          <a:spcPct val="100000"/>
                        </a:lnSpc>
                        <a:spcBef>
                          <a:spcPts val="225"/>
                        </a:spcBef>
                      </a:pPr>
                      <a:r>
                        <a:rPr lang="en-US" sz="1200" b="0" dirty="0">
                          <a:solidFill>
                            <a:schemeClr val="tx1"/>
                          </a:solidFill>
                          <a:latin typeface="+mn-lt"/>
                          <a:cs typeface=""/>
                        </a:rPr>
                        <a:t>If the document can be shared with customers or the general public and does not have any confidential or proprietary information</a:t>
                      </a: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91440" algn="l">
                        <a:lnSpc>
                          <a:spcPct val="100000"/>
                        </a:lnSpc>
                        <a:spcBef>
                          <a:spcPts val="0"/>
                        </a:spcBef>
                      </a:pPr>
                      <a:r>
                        <a:rPr lang="en-US" sz="1200" dirty="0">
                          <a:solidFill>
                            <a:schemeClr val="tx1"/>
                          </a:solidFill>
                          <a:latin typeface="+mn-lt"/>
                          <a:cs typeface=""/>
                        </a:rPr>
                        <a:t>No Document Label Needed</a:t>
                      </a:r>
                    </a:p>
                  </a:txBody>
                  <a:tcPr marL="0" marR="0" marT="381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53975" indent="0" algn="l">
                        <a:lnSpc>
                          <a:spcPct val="100000"/>
                        </a:lnSpc>
                        <a:spcBef>
                          <a:spcPts val="0"/>
                        </a:spcBef>
                      </a:pPr>
                      <a:r>
                        <a:rPr lang="en-US" sz="1200" dirty="0">
                          <a:solidFill>
                            <a:schemeClr val="tx1"/>
                          </a:solidFill>
                          <a:latin typeface="+mn-lt"/>
                          <a:cs typeface=""/>
                        </a:rPr>
                        <a:t>Can be uploaded both on </a:t>
                      </a:r>
                      <a:r>
                        <a:rPr lang="en-US" sz="1200" dirty="0" err="1">
                          <a:solidFill>
                            <a:schemeClr val="tx1"/>
                          </a:solidFill>
                          <a:latin typeface="+mn-lt"/>
                          <a:cs typeface=""/>
                        </a:rPr>
                        <a:t>PSNow</a:t>
                      </a:r>
                      <a:r>
                        <a:rPr lang="en-US" sz="1200" dirty="0">
                          <a:solidFill>
                            <a:schemeClr val="tx1"/>
                          </a:solidFill>
                          <a:latin typeface="+mn-lt"/>
                          <a:cs typeface=""/>
                        </a:rPr>
                        <a:t> and Seismic </a:t>
                      </a:r>
                    </a:p>
                    <a:p>
                      <a:pPr marL="53975" indent="0" algn="l">
                        <a:lnSpc>
                          <a:spcPct val="100000"/>
                        </a:lnSpc>
                        <a:spcBef>
                          <a:spcPts val="0"/>
                        </a:spcBef>
                      </a:pPr>
                      <a:r>
                        <a:rPr lang="en-US" sz="1200" dirty="0">
                          <a:solidFill>
                            <a:schemeClr val="tx1"/>
                          </a:solidFill>
                          <a:latin typeface="+mn-lt"/>
                          <a:cs typeface=""/>
                        </a:rPr>
                        <a:t>Can be shown to customers/partners either digitally or as print copies </a:t>
                      </a:r>
                    </a:p>
                    <a:p>
                      <a:pPr marL="53975" indent="0" algn="l">
                        <a:lnSpc>
                          <a:spcPct val="100000"/>
                        </a:lnSpc>
                        <a:spcBef>
                          <a:spcPts val="0"/>
                        </a:spcBef>
                      </a:pPr>
                      <a:r>
                        <a:rPr lang="en-US" sz="1200" dirty="0">
                          <a:solidFill>
                            <a:schemeClr val="tx1"/>
                          </a:solidFill>
                          <a:latin typeface="+mn-lt"/>
                          <a:cs typeface=""/>
                        </a:rPr>
                        <a:t>Document will be searchable through search engines. To avoid, use it as Gated Asset or stage your release dates</a:t>
                      </a:r>
                    </a:p>
                  </a:txBody>
                  <a:tcPr marL="0" marR="0" marT="381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2744884"/>
                  </a:ext>
                </a:extLst>
              </a:tr>
              <a:tr h="904165">
                <a:tc>
                  <a:txBody>
                    <a:bodyPr/>
                    <a:lstStyle/>
                    <a:p>
                      <a:pPr marL="117475" indent="0" algn="l">
                        <a:lnSpc>
                          <a:spcPct val="100000"/>
                        </a:lnSpc>
                        <a:spcBef>
                          <a:spcPts val="225"/>
                        </a:spcBef>
                      </a:pPr>
                      <a:r>
                        <a:rPr lang="en-US" sz="1200" b="0" dirty="0">
                          <a:solidFill>
                            <a:schemeClr val="tx1"/>
                          </a:solidFill>
                          <a:latin typeface="+mn-lt"/>
                          <a:cs typeface=""/>
                        </a:rPr>
                        <a:t>Presentation for events</a:t>
                      </a:r>
                    </a:p>
                  </a:txBody>
                  <a:tcPr marL="0" marR="0" marT="0" marB="0" anchor="ctr">
                    <a:lnT w="6350" cap="flat" cmpd="sng" algn="ctr">
                      <a:solidFill>
                        <a:schemeClr val="tx1"/>
                      </a:solidFill>
                      <a:prstDash val="solid"/>
                      <a:round/>
                      <a:headEnd type="none" w="med" len="med"/>
                      <a:tailEnd type="none" w="med" len="med"/>
                    </a:lnT>
                  </a:tcPr>
                </a:tc>
                <a:tc>
                  <a:txBody>
                    <a:bodyPr/>
                    <a:lstStyle/>
                    <a:p>
                      <a:pPr marL="91440" algn="l">
                        <a:lnSpc>
                          <a:spcPct val="100000"/>
                        </a:lnSpc>
                        <a:spcBef>
                          <a:spcPts val="0"/>
                        </a:spcBef>
                      </a:pPr>
                      <a:r>
                        <a:rPr lang="en-US" sz="1200" dirty="0">
                          <a:solidFill>
                            <a:schemeClr val="tx1"/>
                          </a:solidFill>
                          <a:latin typeface="+mn-lt"/>
                          <a:cs typeface=""/>
                        </a:rPr>
                        <a:t>No Document Label Needed</a:t>
                      </a:r>
                    </a:p>
                  </a:txBody>
                  <a:tcPr marL="0" marR="0" marT="3810" marB="0" anchor="ctr">
                    <a:lnT w="6350" cap="flat" cmpd="sng" algn="ctr">
                      <a:solidFill>
                        <a:schemeClr val="tx1"/>
                      </a:solidFill>
                      <a:prstDash val="solid"/>
                      <a:round/>
                      <a:headEnd type="none" w="med" len="med"/>
                      <a:tailEnd type="none" w="med" len="med"/>
                    </a:lnT>
                  </a:tcPr>
                </a:tc>
                <a:tc>
                  <a:txBody>
                    <a:bodyPr/>
                    <a:lstStyle/>
                    <a:p>
                      <a:pPr marL="53975" indent="0" algn="l">
                        <a:lnSpc>
                          <a:spcPct val="100000"/>
                        </a:lnSpc>
                        <a:spcBef>
                          <a:spcPts val="0"/>
                        </a:spcBef>
                      </a:pPr>
                      <a:r>
                        <a:rPr lang="en-US" sz="1200" dirty="0">
                          <a:solidFill>
                            <a:schemeClr val="tx1"/>
                          </a:solidFill>
                          <a:latin typeface="+mn-lt"/>
                          <a:cs typeface=""/>
                        </a:rPr>
                        <a:t>Can be uploaded both on </a:t>
                      </a:r>
                      <a:r>
                        <a:rPr lang="en-US" sz="1200" dirty="0" err="1">
                          <a:solidFill>
                            <a:schemeClr val="tx1"/>
                          </a:solidFill>
                          <a:latin typeface="+mn-lt"/>
                          <a:cs typeface=""/>
                        </a:rPr>
                        <a:t>PSNow</a:t>
                      </a:r>
                      <a:r>
                        <a:rPr lang="en-US" sz="1200" dirty="0">
                          <a:solidFill>
                            <a:schemeClr val="tx1"/>
                          </a:solidFill>
                          <a:latin typeface="+mn-lt"/>
                          <a:cs typeface=""/>
                        </a:rPr>
                        <a:t>, Seismic, and public platforms</a:t>
                      </a:r>
                    </a:p>
                    <a:p>
                      <a:pPr marL="53975" indent="0" algn="l">
                        <a:lnSpc>
                          <a:spcPct val="100000"/>
                        </a:lnSpc>
                        <a:spcBef>
                          <a:spcPts val="0"/>
                        </a:spcBef>
                      </a:pPr>
                      <a:r>
                        <a:rPr lang="en-US" sz="1200" dirty="0">
                          <a:solidFill>
                            <a:schemeClr val="tx1"/>
                          </a:solidFill>
                          <a:latin typeface="+mn-lt"/>
                          <a:cs typeface=""/>
                        </a:rPr>
                        <a:t>Can be handed over to customers/partners either digitally or as print copies</a:t>
                      </a:r>
                    </a:p>
                    <a:p>
                      <a:pPr marL="53975" indent="0" algn="l">
                        <a:lnSpc>
                          <a:spcPct val="100000"/>
                        </a:lnSpc>
                        <a:spcBef>
                          <a:spcPts val="0"/>
                        </a:spcBef>
                      </a:pPr>
                      <a:r>
                        <a:rPr lang="en-US" sz="1200" dirty="0">
                          <a:solidFill>
                            <a:schemeClr val="tx1"/>
                          </a:solidFill>
                          <a:latin typeface="+mn-lt"/>
                          <a:cs typeface=""/>
                        </a:rPr>
                        <a:t>Document will be searchable through search engines. To avoid, use it as Gated Asset or stage your release dates</a:t>
                      </a:r>
                    </a:p>
                  </a:txBody>
                  <a:tcPr marL="0" marR="0" marT="3810" marB="0" anchor="ct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4810251"/>
                  </a:ext>
                </a:extLst>
              </a:tr>
            </a:tbl>
          </a:graphicData>
        </a:graphic>
      </p:graphicFrame>
      <p:sp>
        <p:nvSpPr>
          <p:cNvPr id="4" name="Slide Number Placeholder 3">
            <a:extLst>
              <a:ext uri="{FF2B5EF4-FFF2-40B4-BE49-F238E27FC236}">
                <a16:creationId xmlns:a16="http://schemas.microsoft.com/office/drawing/2014/main" id="{9DDCB6FC-E60E-4C11-93C8-E5B30C3F58ED}"/>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18</a:t>
            </a:fld>
            <a:endParaRPr lang="en-US" dirty="0"/>
          </a:p>
        </p:txBody>
      </p:sp>
    </p:spTree>
    <p:extLst>
      <p:ext uri="{BB962C8B-B14F-4D97-AF65-F5344CB8AC3E}">
        <p14:creationId xmlns:p14="http://schemas.microsoft.com/office/powerpoint/2010/main" val="319864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DC5D0DA5-6D1E-4D1B-9B32-8C5C8E0B025B}"/>
              </a:ext>
            </a:extLst>
          </p:cNvPr>
          <p:cNvSpPr>
            <a:spLocks noGrp="1"/>
          </p:cNvSpPr>
          <p:nvPr>
            <p:ph type="ftr" sz="quarter" idx="18"/>
          </p:nvPr>
        </p:nvSpPr>
        <p:spPr>
          <a:xfrm>
            <a:off x="3721696" y="6129337"/>
            <a:ext cx="7481160" cy="411581"/>
          </a:xfrm>
        </p:spPr>
        <p:txBody>
          <a:bodyPr/>
          <a:lstStyle/>
          <a:p>
            <a:r>
              <a:rPr lang="en-US" dirty="0"/>
              <a:t>Confidential | Authorized </a:t>
            </a:r>
          </a:p>
        </p:txBody>
      </p:sp>
      <p:sp>
        <p:nvSpPr>
          <p:cNvPr id="4" name="Slide Number Placeholder 3">
            <a:extLst>
              <a:ext uri="{FF2B5EF4-FFF2-40B4-BE49-F238E27FC236}">
                <a16:creationId xmlns:a16="http://schemas.microsoft.com/office/drawing/2014/main" id="{3409E038-140F-4A24-9E9A-9EAE067FD2EB}"/>
              </a:ext>
            </a:extLst>
          </p:cNvPr>
          <p:cNvSpPr>
            <a:spLocks noGrp="1"/>
          </p:cNvSpPr>
          <p:nvPr>
            <p:ph type="sldNum" sz="quarter" idx="19"/>
          </p:nvPr>
        </p:nvSpPr>
        <p:spPr>
          <a:xfrm>
            <a:off x="11202856" y="6301811"/>
            <a:ext cx="684344" cy="365125"/>
          </a:xfrm>
        </p:spPr>
        <p:txBody>
          <a:bodyPr/>
          <a:lstStyle/>
          <a:p>
            <a:fld id="{104FC826-72BB-4AF1-BA01-A94F7396A7DC}" type="slidenum">
              <a:rPr lang="en-US" smtClean="0"/>
              <a:pPr/>
              <a:t>19</a:t>
            </a:fld>
            <a:endParaRPr lang="en-US" dirty="0"/>
          </a:p>
        </p:txBody>
      </p:sp>
      <p:sp>
        <p:nvSpPr>
          <p:cNvPr id="12" name="Content Placeholder">
            <a:extLst>
              <a:ext uri="{FF2B5EF4-FFF2-40B4-BE49-F238E27FC236}">
                <a16:creationId xmlns:a16="http://schemas.microsoft.com/office/drawing/2014/main" id="{EB7F24DE-8390-4742-A5E2-E5222714C375}"/>
              </a:ext>
            </a:extLst>
          </p:cNvPr>
          <p:cNvSpPr>
            <a:spLocks noGrp="1"/>
          </p:cNvSpPr>
          <p:nvPr>
            <p:ph idx="1"/>
          </p:nvPr>
        </p:nvSpPr>
        <p:spPr>
          <a:xfrm>
            <a:off x="381599" y="998681"/>
            <a:ext cx="11404800" cy="5097600"/>
          </a:xfrm>
        </p:spPr>
        <p:txBody>
          <a:bodyPr>
            <a:normAutofit fontScale="92500" lnSpcReduction="20000"/>
          </a:bodyPr>
          <a:lstStyle/>
          <a:p>
            <a:r>
              <a:rPr lang="en-US" dirty="0"/>
              <a:t>The information contained in this presentation is considered Confidential Information of Hewlett Packard Enterprise (HPE) and is subject to the Confidentiality terms and conditions in your HPE vendor or partner agreement</a:t>
            </a:r>
          </a:p>
          <a:p>
            <a:r>
              <a:rPr lang="en-US" dirty="0"/>
              <a:t>This presentation may be shared with HPE Authorized Service Providers and Channel Partners in hard-copy or electronic format for their internal training purposes only</a:t>
            </a:r>
          </a:p>
          <a:p>
            <a:r>
              <a:rPr lang="en-US" dirty="0"/>
              <a:t>This presentation is NOT to be used as a ‘leave behind’ for HPE external customers</a:t>
            </a:r>
          </a:p>
          <a:p>
            <a:r>
              <a:rPr lang="en-US" dirty="0"/>
              <a:t>The information in the presentation may only be shared verbally with HPE external customers who are under CDA and should NOT be used for commercial purposes </a:t>
            </a:r>
          </a:p>
          <a:p>
            <a:r>
              <a:rPr lang="en-US" dirty="0"/>
              <a:t>Do not remove any classification labels, warnings or disclaimers on any slide or modify this presentation to change the classification level</a:t>
            </a:r>
          </a:p>
          <a:p>
            <a:r>
              <a:rPr lang="en-US" dirty="0"/>
              <a:t>Do not remove this slide from the presentation</a:t>
            </a:r>
          </a:p>
          <a:p>
            <a:r>
              <a:rPr lang="en-US" dirty="0"/>
              <a:t>HPE does not warrant or represent that it will introduce any product to which the information relates</a:t>
            </a:r>
          </a:p>
          <a:p>
            <a:r>
              <a:rPr lang="en-US" dirty="0"/>
              <a:t>The information contained herein is subject to change without notice</a:t>
            </a:r>
          </a:p>
          <a:p>
            <a:r>
              <a:rPr lang="en-US" dirty="0"/>
              <a:t>HPE makes no warranties regarding the accuracy of this information</a:t>
            </a:r>
          </a:p>
          <a:p>
            <a:r>
              <a:rPr lang="en-US" dirty="0"/>
              <a:t>The only warranties for HPE products and services are set forth in the express warranty statements accompanying such products and services</a:t>
            </a:r>
          </a:p>
          <a:p>
            <a:r>
              <a:rPr lang="en-US" dirty="0"/>
              <a:t>Nothing herein should be construed as constituting an additional warranty</a:t>
            </a:r>
          </a:p>
          <a:p>
            <a:r>
              <a:rPr lang="en-US" dirty="0"/>
              <a:t>HPE shall not be liable for technical or editorial errors or omissions contained herein</a:t>
            </a:r>
          </a:p>
          <a:p>
            <a:r>
              <a:rPr lang="en-US" dirty="0"/>
              <a:t>Strict adherence to the HPE Standards of Business Conduct regarding this classification level is critical</a:t>
            </a:r>
          </a:p>
        </p:txBody>
      </p:sp>
      <p:sp>
        <p:nvSpPr>
          <p:cNvPr id="2" name="Title"/>
          <p:cNvSpPr txBox="1">
            <a:spLocks noGrp="1"/>
          </p:cNvSpPr>
          <p:nvPr>
            <p:ph type="title"/>
          </p:nvPr>
        </p:nvSpPr>
        <p:spPr>
          <a:xfrm>
            <a:off x="285743" y="391852"/>
            <a:ext cx="11498270" cy="401362"/>
          </a:xfrm>
        </p:spPr>
        <p:txBody>
          <a:bodyPr/>
          <a:lstStyle/>
          <a:p>
            <a:r>
              <a:rPr lang="en-US" dirty="0"/>
              <a:t>Confidential Disclosure Agreement</a:t>
            </a:r>
          </a:p>
        </p:txBody>
      </p:sp>
    </p:spTree>
    <p:extLst>
      <p:ext uri="{BB962C8B-B14F-4D97-AF65-F5344CB8AC3E}">
        <p14:creationId xmlns:p14="http://schemas.microsoft.com/office/powerpoint/2010/main" val="26923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blue and black logo&#10;&#10;Description automatically generated">
            <a:extLst>
              <a:ext uri="{FF2B5EF4-FFF2-40B4-BE49-F238E27FC236}">
                <a16:creationId xmlns:a16="http://schemas.microsoft.com/office/drawing/2014/main" id="{16B148EE-FB41-860A-B0E3-42E63FD609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1858" y="391852"/>
            <a:ext cx="3148284" cy="1416728"/>
          </a:xfrm>
        </p:spPr>
      </p:pic>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r>
              <a:rPr lang="en-US" dirty="0"/>
              <a:t>Background</a:t>
            </a:r>
          </a:p>
        </p:txBody>
      </p:sp>
      <p:pic>
        <p:nvPicPr>
          <p:cNvPr id="6" name="Picture 5" descr="A logo with a black background&#10;&#10;Description automatically generated">
            <a:extLst>
              <a:ext uri="{FF2B5EF4-FFF2-40B4-BE49-F238E27FC236}">
                <a16:creationId xmlns:a16="http://schemas.microsoft.com/office/drawing/2014/main" id="{4A2624DE-34B0-BDAD-8968-DF3E58D0A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009" y="2060711"/>
            <a:ext cx="3240253" cy="2073762"/>
          </a:xfrm>
          <a:prstGeom prst="rect">
            <a:avLst/>
          </a:prstGeom>
        </p:spPr>
      </p:pic>
      <p:pic>
        <p:nvPicPr>
          <p:cNvPr id="8" name="Picture 7" descr="A black and grey logo&#10;&#10;Description automatically generated">
            <a:extLst>
              <a:ext uri="{FF2B5EF4-FFF2-40B4-BE49-F238E27FC236}">
                <a16:creationId xmlns:a16="http://schemas.microsoft.com/office/drawing/2014/main" id="{DC064622-A480-5345-450B-1003FF1665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86" y="4668709"/>
            <a:ext cx="3659969" cy="1061391"/>
          </a:xfrm>
          <a:prstGeom prst="rect">
            <a:avLst/>
          </a:prstGeom>
        </p:spPr>
      </p:pic>
      <p:pic>
        <p:nvPicPr>
          <p:cNvPr id="10" name="Picture 9" descr="A logo on a black background&#10;&#10;Description automatically generated">
            <a:extLst>
              <a:ext uri="{FF2B5EF4-FFF2-40B4-BE49-F238E27FC236}">
                <a16:creationId xmlns:a16="http://schemas.microsoft.com/office/drawing/2014/main" id="{8EBCB2A9-AB0A-97C7-555F-795BA5817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0347" y="4400944"/>
            <a:ext cx="3251200" cy="1625600"/>
          </a:xfrm>
          <a:prstGeom prst="rect">
            <a:avLst/>
          </a:prstGeom>
        </p:spPr>
      </p:pic>
      <p:sp>
        <p:nvSpPr>
          <p:cNvPr id="11" name="TextBox 10">
            <a:extLst>
              <a:ext uri="{FF2B5EF4-FFF2-40B4-BE49-F238E27FC236}">
                <a16:creationId xmlns:a16="http://schemas.microsoft.com/office/drawing/2014/main" id="{C99C2C42-E818-097E-0911-9BA69C8BF2EA}"/>
              </a:ext>
            </a:extLst>
          </p:cNvPr>
          <p:cNvSpPr txBox="1"/>
          <p:nvPr/>
        </p:nvSpPr>
        <p:spPr>
          <a:xfrm>
            <a:off x="9333947" y="793214"/>
            <a:ext cx="914400" cy="91440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Lightweight tensor and linear algebra library </a:t>
            </a:r>
          </a:p>
        </p:txBody>
      </p:sp>
      <p:sp>
        <p:nvSpPr>
          <p:cNvPr id="12" name="TextBox 11">
            <a:extLst>
              <a:ext uri="{FF2B5EF4-FFF2-40B4-BE49-F238E27FC236}">
                <a16:creationId xmlns:a16="http://schemas.microsoft.com/office/drawing/2014/main" id="{B391C2AE-05CC-678F-6D4F-EBAC7E41F8B3}"/>
              </a:ext>
            </a:extLst>
          </p:cNvPr>
          <p:cNvSpPr txBox="1"/>
          <p:nvPr/>
        </p:nvSpPr>
        <p:spPr>
          <a:xfrm>
            <a:off x="8876747" y="3088302"/>
            <a:ext cx="914400" cy="91440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Extends NumPy to support ML needs </a:t>
            </a:r>
          </a:p>
          <a:p>
            <a:pPr marL="0" indent="0" algn="ctr">
              <a:lnSpc>
                <a:spcPct val="90000"/>
              </a:lnSpc>
              <a:spcBef>
                <a:spcPts val="400"/>
              </a:spcBef>
              <a:buFont typeface="MetricHPE" panose="020B0503030202060203" pitchFamily="34" charset="0"/>
              <a:buNone/>
            </a:pPr>
            <a:r>
              <a:rPr lang="en-US" dirty="0"/>
              <a:t>(</a:t>
            </a:r>
            <a:r>
              <a:rPr lang="en-US" dirty="0" err="1"/>
              <a:t>backpropogation</a:t>
            </a:r>
            <a:r>
              <a:rPr lang="en-US" dirty="0"/>
              <a:t>, CUDA implementation)</a:t>
            </a:r>
          </a:p>
        </p:txBody>
      </p:sp>
      <p:sp>
        <p:nvSpPr>
          <p:cNvPr id="13" name="TextBox 12">
            <a:extLst>
              <a:ext uri="{FF2B5EF4-FFF2-40B4-BE49-F238E27FC236}">
                <a16:creationId xmlns:a16="http://schemas.microsoft.com/office/drawing/2014/main" id="{C0A3B030-32D3-F555-E444-684ED89FE020}"/>
              </a:ext>
            </a:extLst>
          </p:cNvPr>
          <p:cNvSpPr txBox="1"/>
          <p:nvPr/>
        </p:nvSpPr>
        <p:spPr>
          <a:xfrm>
            <a:off x="9742103" y="4742204"/>
            <a:ext cx="914400" cy="91440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Fully featured ML tools (uses TensorFlow)</a:t>
            </a:r>
          </a:p>
        </p:txBody>
      </p:sp>
    </p:spTree>
    <p:extLst>
      <p:ext uri="{BB962C8B-B14F-4D97-AF65-F5344CB8AC3E}">
        <p14:creationId xmlns:p14="http://schemas.microsoft.com/office/powerpoint/2010/main" val="294489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logo with blue and green lines&#10;&#10;Description automatically generated">
            <a:extLst>
              <a:ext uri="{FF2B5EF4-FFF2-40B4-BE49-F238E27FC236}">
                <a16:creationId xmlns:a16="http://schemas.microsoft.com/office/drawing/2014/main" id="{8C0CF40C-68A0-6E7B-B006-AB5584DF7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6536" y="391852"/>
            <a:ext cx="3479968" cy="2286071"/>
          </a:xfrm>
        </p:spPr>
      </p:pic>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r>
              <a:rPr lang="en-US" dirty="0"/>
              <a:t>Chapel</a:t>
            </a:r>
          </a:p>
        </p:txBody>
      </p:sp>
      <p:sp>
        <p:nvSpPr>
          <p:cNvPr id="4" name="TextBox 3">
            <a:extLst>
              <a:ext uri="{FF2B5EF4-FFF2-40B4-BE49-F238E27FC236}">
                <a16:creationId xmlns:a16="http://schemas.microsoft.com/office/drawing/2014/main" id="{060D161A-5D19-F3CF-A99A-696F17615989}"/>
              </a:ext>
            </a:extLst>
          </p:cNvPr>
          <p:cNvSpPr txBox="1"/>
          <p:nvPr/>
        </p:nvSpPr>
        <p:spPr>
          <a:xfrm>
            <a:off x="1309255" y="1839191"/>
            <a:ext cx="0" cy="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endParaRPr lang="en-US" dirty="0" err="1"/>
          </a:p>
        </p:txBody>
      </p:sp>
      <p:sp>
        <p:nvSpPr>
          <p:cNvPr id="6" name="TextBox 5">
            <a:extLst>
              <a:ext uri="{FF2B5EF4-FFF2-40B4-BE49-F238E27FC236}">
                <a16:creationId xmlns:a16="http://schemas.microsoft.com/office/drawing/2014/main" id="{4B0ED057-2D65-8F22-A88B-8BC803F49D71}"/>
              </a:ext>
            </a:extLst>
          </p:cNvPr>
          <p:cNvSpPr txBox="1"/>
          <p:nvPr/>
        </p:nvSpPr>
        <p:spPr>
          <a:xfrm>
            <a:off x="602673" y="1288473"/>
            <a:ext cx="0" cy="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endParaRPr lang="en-US" dirty="0" err="1"/>
          </a:p>
        </p:txBody>
      </p:sp>
      <p:sp>
        <p:nvSpPr>
          <p:cNvPr id="7" name="Content Placeholder 21">
            <a:extLst>
              <a:ext uri="{FF2B5EF4-FFF2-40B4-BE49-F238E27FC236}">
                <a16:creationId xmlns:a16="http://schemas.microsoft.com/office/drawing/2014/main" id="{B46668EF-4B5A-46F4-B36B-B37DF7A73966}"/>
              </a:ext>
            </a:extLst>
          </p:cNvPr>
          <p:cNvSpPr txBox="1">
            <a:spLocks/>
          </p:cNvSpPr>
          <p:nvPr/>
        </p:nvSpPr>
        <p:spPr>
          <a:xfrm>
            <a:off x="381599" y="998681"/>
            <a:ext cx="11404800" cy="5097600"/>
          </a:xfrm>
          <a:prstGeom prst="rect">
            <a:avLst/>
          </a:prstGeom>
          <a:ln w="57150">
            <a:noFill/>
            <a:miter lim="800000"/>
          </a:ln>
        </p:spPr>
        <p:txBody>
          <a:bodyPr vert="horz" lIns="0" tIns="91440" rIns="0" bIns="91440" rtlCol="0">
            <a:normAutofit/>
          </a:bodyPr>
          <a:lst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tx1"/>
                </a:solidFill>
                <a:latin typeface="+mn-lt"/>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tx1"/>
                </a:solidFill>
                <a:latin typeface="+mn-lt"/>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tx1"/>
                </a:solidFill>
                <a:latin typeface="+mn-lt"/>
                <a:ea typeface="+mn-ea"/>
                <a:cs typeface="+mn-cs"/>
              </a:defRPr>
            </a:lvl9pPr>
          </a:lstStyle>
          <a:p>
            <a:r>
              <a:rPr lang="en-US" dirty="0"/>
              <a:t>High performance computing</a:t>
            </a:r>
          </a:p>
          <a:p>
            <a:r>
              <a:rPr lang="en-US" dirty="0"/>
              <a:t>Sophisticated array programming</a:t>
            </a:r>
          </a:p>
          <a:p>
            <a:r>
              <a:rPr lang="en-US" dirty="0"/>
              <a:t>Automatically utilize maximal resources</a:t>
            </a:r>
          </a:p>
          <a:p>
            <a:r>
              <a:rPr lang="en-US" dirty="0"/>
              <a:t>Easily program parallel computations</a:t>
            </a:r>
          </a:p>
        </p:txBody>
      </p:sp>
      <p:sp>
        <p:nvSpPr>
          <p:cNvPr id="8" name="TextBox 7">
            <a:extLst>
              <a:ext uri="{FF2B5EF4-FFF2-40B4-BE49-F238E27FC236}">
                <a16:creationId xmlns:a16="http://schemas.microsoft.com/office/drawing/2014/main" id="{116F0DDE-37BC-35FE-67A3-265A57F9218A}"/>
              </a:ext>
            </a:extLst>
          </p:cNvPr>
          <p:cNvSpPr txBox="1"/>
          <p:nvPr/>
        </p:nvSpPr>
        <p:spPr>
          <a:xfrm>
            <a:off x="1506682" y="2088573"/>
            <a:ext cx="0" cy="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endParaRPr lang="en-US" dirty="0" err="1"/>
          </a:p>
        </p:txBody>
      </p:sp>
    </p:spTree>
    <p:extLst>
      <p:ext uri="{BB962C8B-B14F-4D97-AF65-F5344CB8AC3E}">
        <p14:creationId xmlns:p14="http://schemas.microsoft.com/office/powerpoint/2010/main" val="77017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0D133FAF-811B-408A-B501-743027382189}"/>
              </a:ext>
            </a:extLst>
          </p:cNvPr>
          <p:cNvSpPr>
            <a:spLocks noGrp="1"/>
          </p:cNvSpPr>
          <p:nvPr>
            <p:ph idx="1"/>
          </p:nvPr>
        </p:nvSpPr>
        <p:spPr/>
        <p:txBody>
          <a:bodyPr/>
          <a:lstStyle/>
          <a:p>
            <a:r>
              <a:rPr lang="en-US" dirty="0"/>
              <a:t>Implement ML programs in Chapel</a:t>
            </a:r>
          </a:p>
          <a:p>
            <a:r>
              <a:rPr lang="en-US" dirty="0"/>
              <a:t>See what aspects of Chapel make it easier/harder to implement ML programs</a:t>
            </a:r>
          </a:p>
          <a:p>
            <a:r>
              <a:rPr lang="en-US" dirty="0"/>
              <a:t>Performance comparison</a:t>
            </a:r>
          </a:p>
        </p:txBody>
      </p:sp>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r>
              <a:rPr lang="en-US" dirty="0"/>
              <a:t>My Project</a:t>
            </a:r>
          </a:p>
        </p:txBody>
      </p:sp>
    </p:spTree>
    <p:extLst>
      <p:ext uri="{BB962C8B-B14F-4D97-AF65-F5344CB8AC3E}">
        <p14:creationId xmlns:p14="http://schemas.microsoft.com/office/powerpoint/2010/main" val="165833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0D133FAF-811B-408A-B501-743027382189}"/>
              </a:ext>
            </a:extLst>
          </p:cNvPr>
          <p:cNvSpPr>
            <a:spLocks noGrp="1"/>
          </p:cNvSpPr>
          <p:nvPr>
            <p:ph idx="1"/>
          </p:nvPr>
        </p:nvSpPr>
        <p:spPr/>
        <p:txBody>
          <a:bodyPr/>
          <a:lstStyle/>
          <a:p>
            <a:r>
              <a:rPr lang="en-US" dirty="0"/>
              <a:t>Tensor Library</a:t>
            </a:r>
          </a:p>
          <a:p>
            <a:pPr lvl="1"/>
            <a:r>
              <a:rPr lang="en-US" dirty="0"/>
              <a:t>Attempts to replicate much of NumPy’s functionality</a:t>
            </a:r>
          </a:p>
          <a:p>
            <a:pPr lvl="1"/>
            <a:r>
              <a:rPr lang="en-US" dirty="0"/>
              <a:t>Arithmetic and linear algebra operations</a:t>
            </a:r>
          </a:p>
          <a:p>
            <a:pPr lvl="1"/>
            <a:r>
              <a:rPr lang="en-US" dirty="0"/>
              <a:t>Supporting helper functions</a:t>
            </a:r>
          </a:p>
          <a:p>
            <a:r>
              <a:rPr lang="en-US" dirty="0"/>
              <a:t>Machine Learning Library</a:t>
            </a:r>
          </a:p>
          <a:p>
            <a:pPr lvl="1"/>
            <a:r>
              <a:rPr lang="en-US" dirty="0"/>
              <a:t>Implements various layer types: Dense, Conv2d, </a:t>
            </a:r>
            <a:r>
              <a:rPr lang="en-US" dirty="0" err="1"/>
              <a:t>MaxPool</a:t>
            </a:r>
            <a:r>
              <a:rPr lang="en-US" dirty="0"/>
              <a:t>, SoftMax, </a:t>
            </a:r>
            <a:r>
              <a:rPr lang="en-US" dirty="0" err="1"/>
              <a:t>ReLU</a:t>
            </a:r>
            <a:r>
              <a:rPr lang="en-US" dirty="0"/>
              <a:t>, </a:t>
            </a:r>
            <a:r>
              <a:rPr lang="en-US" dirty="0" err="1"/>
              <a:t>TanH</a:t>
            </a:r>
            <a:r>
              <a:rPr lang="en-US" dirty="0"/>
              <a:t>, Sigmoid, Flatten, …</a:t>
            </a:r>
          </a:p>
          <a:p>
            <a:pPr lvl="1"/>
            <a:r>
              <a:rPr lang="en-US" dirty="0"/>
              <a:t>Offers similar user interface as </a:t>
            </a:r>
            <a:r>
              <a:rPr lang="en-US" dirty="0" err="1"/>
              <a:t>PyTorch</a:t>
            </a:r>
            <a:r>
              <a:rPr lang="en-US" dirty="0"/>
              <a:t> or </a:t>
            </a:r>
            <a:r>
              <a:rPr lang="en-US" dirty="0" err="1"/>
              <a:t>Keras</a:t>
            </a:r>
            <a:endParaRPr lang="en-US" dirty="0"/>
          </a:p>
          <a:p>
            <a:pPr lvl="1"/>
            <a:endParaRPr lang="en-US" dirty="0"/>
          </a:p>
        </p:txBody>
      </p:sp>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r>
              <a:rPr lang="en-US" dirty="0"/>
              <a:t>My Chapel ML Implementation</a:t>
            </a:r>
          </a:p>
        </p:txBody>
      </p:sp>
      <p:sp>
        <p:nvSpPr>
          <p:cNvPr id="2" name="TextBox 1">
            <a:extLst>
              <a:ext uri="{FF2B5EF4-FFF2-40B4-BE49-F238E27FC236}">
                <a16:creationId xmlns:a16="http://schemas.microsoft.com/office/drawing/2014/main" id="{B042ADB3-3050-7E98-80D5-4C32B78A113C}"/>
              </a:ext>
            </a:extLst>
          </p:cNvPr>
          <p:cNvSpPr txBox="1"/>
          <p:nvPr/>
        </p:nvSpPr>
        <p:spPr>
          <a:xfrm>
            <a:off x="1880754" y="4377575"/>
            <a:ext cx="2524991" cy="914400"/>
          </a:xfrm>
          <a:prstGeom prst="rect">
            <a:avLst/>
          </a:prstGeom>
          <a:noFill/>
          <a:ln w="57150">
            <a:noFill/>
            <a:miter lim="800000"/>
          </a:ln>
        </p:spPr>
        <p:txBody>
          <a:bodyPr wrap="none" lIns="90000" tIns="90000" rIns="90000" bIns="90000" rtlCol="0" anchor="ctr" anchorCtr="0">
            <a:noAutofit/>
          </a:bodyPr>
          <a:lstStyle/>
          <a:p>
            <a:r>
              <a:rPr lang="en-US" b="0" dirty="0">
                <a:solidFill>
                  <a:srgbClr val="24292E"/>
                </a:solidFill>
                <a:effectLst/>
                <a:latin typeface="SFMono-Regular" panose="020B0009000002000000" pitchFamily="49" charset="0"/>
              </a:rPr>
              <a:t>model </a:t>
            </a:r>
            <a:r>
              <a:rPr lang="en-US" b="0" dirty="0">
                <a:solidFill>
                  <a:srgbClr val="D73A49"/>
                </a:solidFill>
                <a:effectLst/>
                <a:latin typeface="SFMono-Regular" panose="020B0009000002000000" pitchFamily="49" charset="0"/>
              </a:rPr>
              <a:t>=</a:t>
            </a:r>
            <a:r>
              <a:rPr lang="en-US" b="0" dirty="0">
                <a:solidFill>
                  <a:srgbClr val="24292E"/>
                </a:solidFill>
                <a:effectLst/>
                <a:latin typeface="SFMono-Regular" panose="020B0009000002000000" pitchFamily="49" charset="0"/>
              </a:rPr>
              <a:t> Sequential(</a:t>
            </a:r>
          </a:p>
          <a:p>
            <a:pPr lvl="1"/>
            <a:r>
              <a:rPr lang="en-US" b="0" dirty="0">
                <a:solidFill>
                  <a:srgbClr val="24292E"/>
                </a:solidFill>
                <a:effectLst/>
                <a:latin typeface="SFMono-Regular" panose="020B0009000002000000" pitchFamily="49" charset="0"/>
              </a:rPr>
              <a:t>Dense(</a:t>
            </a:r>
            <a:r>
              <a:rPr lang="en-US" b="0" dirty="0">
                <a:solidFill>
                  <a:srgbClr val="005CC5"/>
                </a:solidFill>
                <a:effectLst/>
                <a:latin typeface="SFMono-Regular" panose="020B0009000002000000" pitchFamily="49" charset="0"/>
              </a:rPr>
              <a:t>4</a:t>
            </a:r>
            <a:r>
              <a:rPr lang="en-US" b="0" dirty="0">
                <a:solidFill>
                  <a:srgbClr val="24292E"/>
                </a:solidFill>
                <a:effectLst/>
                <a:latin typeface="SFMono-Regular" panose="020B0009000002000000" pitchFamily="49" charset="0"/>
              </a:rPr>
              <a:t>),</a:t>
            </a:r>
          </a:p>
          <a:p>
            <a:pPr lvl="1"/>
            <a:r>
              <a:rPr lang="en-US" b="0" dirty="0">
                <a:solidFill>
                  <a:srgbClr val="24292E"/>
                </a:solidFill>
                <a:effectLst/>
                <a:latin typeface="SFMono-Regular" panose="020B0009000002000000" pitchFamily="49" charset="0"/>
              </a:rPr>
              <a:t>Sigmoid(),</a:t>
            </a:r>
          </a:p>
          <a:p>
            <a:pPr lvl="1"/>
            <a:r>
              <a:rPr lang="en-US" b="0" dirty="0">
                <a:solidFill>
                  <a:srgbClr val="24292E"/>
                </a:solidFill>
                <a:effectLst/>
                <a:latin typeface="SFMono-Regular" panose="020B0009000002000000" pitchFamily="49" charset="0"/>
              </a:rPr>
              <a:t>Dense(</a:t>
            </a:r>
            <a:r>
              <a:rPr lang="en-US" b="0" dirty="0">
                <a:solidFill>
                  <a:srgbClr val="005CC5"/>
                </a:solidFill>
                <a:effectLst/>
                <a:latin typeface="SFMono-Regular" panose="020B0009000002000000" pitchFamily="49" charset="0"/>
              </a:rPr>
              <a:t>3</a:t>
            </a:r>
            <a:r>
              <a:rPr lang="en-US" b="0" dirty="0">
                <a:solidFill>
                  <a:srgbClr val="24292E"/>
                </a:solidFill>
                <a:effectLst/>
                <a:latin typeface="SFMono-Regular" panose="020B0009000002000000" pitchFamily="49" charset="0"/>
              </a:rPr>
              <a:t>),</a:t>
            </a:r>
          </a:p>
          <a:p>
            <a:pPr lvl="1"/>
            <a:r>
              <a:rPr lang="en-US" b="0" dirty="0">
                <a:solidFill>
                  <a:srgbClr val="24292E"/>
                </a:solidFill>
                <a:effectLst/>
                <a:latin typeface="SFMono-Regular" panose="020B0009000002000000" pitchFamily="49" charset="0"/>
              </a:rPr>
              <a:t>Sigmoid(),</a:t>
            </a:r>
          </a:p>
          <a:p>
            <a:r>
              <a:rPr lang="en-US" b="0" dirty="0">
                <a:solidFill>
                  <a:srgbClr val="24292E"/>
                </a:solidFill>
                <a:effectLst/>
                <a:latin typeface="SFMono-Regular" panose="020B0009000002000000" pitchFamily="49" charset="0"/>
              </a:rPr>
              <a:t>)</a:t>
            </a:r>
          </a:p>
          <a:p>
            <a:pPr marL="0" indent="0" algn="ctr">
              <a:lnSpc>
                <a:spcPct val="90000"/>
              </a:lnSpc>
              <a:spcBef>
                <a:spcPts val="400"/>
              </a:spcBef>
              <a:buFont typeface="MetricHPE" panose="020B0503030202060203" pitchFamily="34" charset="0"/>
              <a:buNone/>
            </a:pPr>
            <a:endParaRPr lang="en-US" dirty="0" err="1"/>
          </a:p>
        </p:txBody>
      </p:sp>
      <p:sp>
        <p:nvSpPr>
          <p:cNvPr id="3" name="TextBox 2">
            <a:extLst>
              <a:ext uri="{FF2B5EF4-FFF2-40B4-BE49-F238E27FC236}">
                <a16:creationId xmlns:a16="http://schemas.microsoft.com/office/drawing/2014/main" id="{3A336547-B81C-F08E-8384-6B72C5907A21}"/>
              </a:ext>
            </a:extLst>
          </p:cNvPr>
          <p:cNvSpPr txBox="1"/>
          <p:nvPr/>
        </p:nvSpPr>
        <p:spPr>
          <a:xfrm>
            <a:off x="6670963" y="4377575"/>
            <a:ext cx="3148445" cy="914400"/>
          </a:xfrm>
          <a:prstGeom prst="rect">
            <a:avLst/>
          </a:prstGeom>
          <a:noFill/>
          <a:ln w="57150">
            <a:noFill/>
            <a:miter lim="800000"/>
          </a:ln>
        </p:spPr>
        <p:txBody>
          <a:bodyPr wrap="none" lIns="90000" tIns="90000" rIns="90000" bIns="90000" rtlCol="0" anchor="ctr" anchorCtr="0">
            <a:noAutofit/>
          </a:bodyPr>
          <a:lstStyle/>
          <a:p>
            <a:r>
              <a:rPr lang="en-US" b="0" dirty="0">
                <a:solidFill>
                  <a:srgbClr val="D73A49"/>
                </a:solidFill>
                <a:effectLst/>
                <a:latin typeface="SFMono-Regular" panose="020B0009000002000000" pitchFamily="49" charset="0"/>
              </a:rPr>
              <a:t>var</a:t>
            </a:r>
            <a:r>
              <a:rPr lang="en-US" b="0" dirty="0">
                <a:solidFill>
                  <a:srgbClr val="24292E"/>
                </a:solidFill>
                <a:effectLst/>
                <a:latin typeface="SFMono-Regular" panose="020B0009000002000000" pitchFamily="49" charset="0"/>
              </a:rPr>
              <a:t> model </a:t>
            </a:r>
            <a:r>
              <a:rPr lang="en-US" b="0" dirty="0">
                <a:solidFill>
                  <a:srgbClr val="D73A49"/>
                </a:solidFill>
                <a:effectLst/>
                <a:latin typeface="SFMono-Regular" panose="020B0009000002000000" pitchFamily="49" charset="0"/>
              </a:rPr>
              <a:t>=</a:t>
            </a:r>
            <a:r>
              <a:rPr lang="en-US" b="0" dirty="0">
                <a:solidFill>
                  <a:srgbClr val="24292E"/>
                </a:solidFill>
                <a:effectLst/>
                <a:latin typeface="SFMono-Regular" panose="020B0009000002000000" pitchFamily="49" charset="0"/>
              </a:rPr>
              <a:t> </a:t>
            </a:r>
            <a:r>
              <a:rPr lang="en-US" b="0" dirty="0">
                <a:solidFill>
                  <a:srgbClr val="D73A49"/>
                </a:solidFill>
                <a:effectLst/>
                <a:latin typeface="SFMono-Regular" panose="020B0009000002000000" pitchFamily="49" charset="0"/>
              </a:rPr>
              <a:t>new</a:t>
            </a:r>
            <a:r>
              <a:rPr lang="en-US" b="0" dirty="0">
                <a:solidFill>
                  <a:srgbClr val="24292E"/>
                </a:solidFill>
                <a:effectLst/>
                <a:latin typeface="SFMono-Regular" panose="020B0009000002000000" pitchFamily="49" charset="0"/>
              </a:rPr>
              <a:t> Sequential(</a:t>
            </a:r>
          </a:p>
          <a:p>
            <a:pPr lvl="1"/>
            <a:r>
              <a:rPr lang="en-US" b="0" dirty="0">
                <a:solidFill>
                  <a:srgbClr val="D73A49"/>
                </a:solidFill>
                <a:effectLst/>
                <a:latin typeface="SFMono-Regular" panose="020B0009000002000000" pitchFamily="49" charset="0"/>
              </a:rPr>
              <a:t>new</a:t>
            </a:r>
            <a:r>
              <a:rPr lang="en-US" b="0" dirty="0">
                <a:solidFill>
                  <a:srgbClr val="24292E"/>
                </a:solidFill>
                <a:effectLst/>
                <a:latin typeface="SFMono-Regular" panose="020B0009000002000000" pitchFamily="49" charset="0"/>
              </a:rPr>
              <a:t> Dense(</a:t>
            </a:r>
            <a:r>
              <a:rPr lang="en-US" b="0" dirty="0">
                <a:solidFill>
                  <a:srgbClr val="005CC5"/>
                </a:solidFill>
                <a:effectLst/>
                <a:latin typeface="SFMono-Regular" panose="020B0009000002000000" pitchFamily="49" charset="0"/>
              </a:rPr>
              <a:t>4</a:t>
            </a:r>
            <a:r>
              <a:rPr lang="en-US" b="0" dirty="0">
                <a:solidFill>
                  <a:srgbClr val="24292E"/>
                </a:solidFill>
                <a:effectLst/>
                <a:latin typeface="SFMono-Regular" panose="020B0009000002000000" pitchFamily="49" charset="0"/>
              </a:rPr>
              <a:t>),</a:t>
            </a:r>
          </a:p>
          <a:p>
            <a:pPr lvl="1"/>
            <a:r>
              <a:rPr lang="en-US" b="0" dirty="0">
                <a:solidFill>
                  <a:srgbClr val="D73A49"/>
                </a:solidFill>
                <a:effectLst/>
                <a:latin typeface="SFMono-Regular" panose="020B0009000002000000" pitchFamily="49" charset="0"/>
              </a:rPr>
              <a:t>new</a:t>
            </a:r>
            <a:r>
              <a:rPr lang="en-US" b="0" dirty="0">
                <a:solidFill>
                  <a:srgbClr val="24292E"/>
                </a:solidFill>
                <a:effectLst/>
                <a:latin typeface="SFMono-Regular" panose="020B0009000002000000" pitchFamily="49" charset="0"/>
              </a:rPr>
              <a:t> Sigmoid(),</a:t>
            </a:r>
          </a:p>
          <a:p>
            <a:pPr lvl="1"/>
            <a:r>
              <a:rPr lang="en-US" b="0" dirty="0">
                <a:solidFill>
                  <a:srgbClr val="D73A49"/>
                </a:solidFill>
                <a:effectLst/>
                <a:latin typeface="SFMono-Regular" panose="020B0009000002000000" pitchFamily="49" charset="0"/>
              </a:rPr>
              <a:t>new</a:t>
            </a:r>
            <a:r>
              <a:rPr lang="en-US" b="0" dirty="0">
                <a:solidFill>
                  <a:srgbClr val="24292E"/>
                </a:solidFill>
                <a:effectLst/>
                <a:latin typeface="SFMono-Regular" panose="020B0009000002000000" pitchFamily="49" charset="0"/>
              </a:rPr>
              <a:t> Dense(</a:t>
            </a:r>
            <a:r>
              <a:rPr lang="en-US" b="0" dirty="0">
                <a:solidFill>
                  <a:srgbClr val="005CC5"/>
                </a:solidFill>
                <a:effectLst/>
                <a:latin typeface="SFMono-Regular" panose="020B0009000002000000" pitchFamily="49" charset="0"/>
              </a:rPr>
              <a:t>3</a:t>
            </a:r>
            <a:r>
              <a:rPr lang="en-US" b="0" dirty="0">
                <a:solidFill>
                  <a:srgbClr val="24292E"/>
                </a:solidFill>
                <a:effectLst/>
                <a:latin typeface="SFMono-Regular" panose="020B0009000002000000" pitchFamily="49" charset="0"/>
              </a:rPr>
              <a:t>),</a:t>
            </a:r>
          </a:p>
          <a:p>
            <a:pPr lvl="1"/>
            <a:r>
              <a:rPr lang="en-US" b="0" dirty="0">
                <a:solidFill>
                  <a:srgbClr val="D73A49"/>
                </a:solidFill>
                <a:effectLst/>
                <a:latin typeface="SFMono-Regular" panose="020B0009000002000000" pitchFamily="49" charset="0"/>
              </a:rPr>
              <a:t>new</a:t>
            </a:r>
            <a:r>
              <a:rPr lang="en-US" b="0" dirty="0">
                <a:solidFill>
                  <a:srgbClr val="24292E"/>
                </a:solidFill>
                <a:effectLst/>
                <a:latin typeface="SFMono-Regular" panose="020B0009000002000000" pitchFamily="49" charset="0"/>
              </a:rPr>
              <a:t> Sigmoid()</a:t>
            </a:r>
          </a:p>
          <a:p>
            <a:r>
              <a:rPr lang="en-US" b="0" dirty="0">
                <a:solidFill>
                  <a:srgbClr val="24292E"/>
                </a:solidFill>
                <a:effectLst/>
                <a:latin typeface="SFMono-Regular" panose="020B0009000002000000" pitchFamily="49" charset="0"/>
              </a:rPr>
              <a:t>);</a:t>
            </a:r>
          </a:p>
          <a:p>
            <a:pPr marL="0" indent="0" algn="ctr">
              <a:lnSpc>
                <a:spcPct val="90000"/>
              </a:lnSpc>
              <a:spcBef>
                <a:spcPts val="400"/>
              </a:spcBef>
              <a:buFont typeface="MetricHPE" panose="020B0503030202060203" pitchFamily="34" charset="0"/>
              <a:buNone/>
            </a:pPr>
            <a:endParaRPr lang="en-US" dirty="0" err="1"/>
          </a:p>
        </p:txBody>
      </p:sp>
      <p:pic>
        <p:nvPicPr>
          <p:cNvPr id="5" name="Picture 4" descr="A logo with blue and green lines&#10;&#10;Description automatically generated">
            <a:extLst>
              <a:ext uri="{FF2B5EF4-FFF2-40B4-BE49-F238E27FC236}">
                <a16:creationId xmlns:a16="http://schemas.microsoft.com/office/drawing/2014/main" id="{287F2F70-0EDB-286B-6B8E-9066860F6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030" y="5678376"/>
            <a:ext cx="1272309" cy="835809"/>
          </a:xfrm>
          <a:prstGeom prst="rect">
            <a:avLst/>
          </a:prstGeom>
        </p:spPr>
      </p:pic>
      <p:pic>
        <p:nvPicPr>
          <p:cNvPr id="7" name="Picture 6" descr="A logo on a black background&#10;&#10;Description automatically generated">
            <a:extLst>
              <a:ext uri="{FF2B5EF4-FFF2-40B4-BE49-F238E27FC236}">
                <a16:creationId xmlns:a16="http://schemas.microsoft.com/office/drawing/2014/main" id="{822C3DDB-8488-FDE4-FDCC-923BF4DBA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054" y="5603125"/>
            <a:ext cx="1726045" cy="863023"/>
          </a:xfrm>
          <a:prstGeom prst="rect">
            <a:avLst/>
          </a:prstGeom>
        </p:spPr>
      </p:pic>
    </p:spTree>
    <p:extLst>
      <p:ext uri="{BB962C8B-B14F-4D97-AF65-F5344CB8AC3E}">
        <p14:creationId xmlns:p14="http://schemas.microsoft.com/office/powerpoint/2010/main" val="188197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0D133FAF-811B-408A-B501-743027382189}"/>
              </a:ext>
            </a:extLst>
          </p:cNvPr>
          <p:cNvSpPr>
            <a:spLocks noGrp="1"/>
          </p:cNvSpPr>
          <p:nvPr>
            <p:ph idx="1"/>
          </p:nvPr>
        </p:nvSpPr>
        <p:spPr/>
        <p:txBody>
          <a:bodyPr/>
          <a:lstStyle/>
          <a:p>
            <a:endParaRPr lang="en-US" dirty="0"/>
          </a:p>
        </p:txBody>
      </p:sp>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65685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r>
              <a:rPr lang="en-US" dirty="0"/>
              <a:t>Speed Comparison</a:t>
            </a:r>
          </a:p>
        </p:txBody>
      </p:sp>
      <p:pic>
        <p:nvPicPr>
          <p:cNvPr id="5" name="Graphic 4">
            <a:extLst>
              <a:ext uri="{FF2B5EF4-FFF2-40B4-BE49-F238E27FC236}">
                <a16:creationId xmlns:a16="http://schemas.microsoft.com/office/drawing/2014/main" id="{67C75969-11E2-042E-E9BE-A5E19A09A1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0501" y="2890911"/>
            <a:ext cx="6249533" cy="3434560"/>
          </a:xfrm>
          <a:prstGeom prst="rect">
            <a:avLst/>
          </a:prstGeom>
        </p:spPr>
      </p:pic>
      <p:pic>
        <p:nvPicPr>
          <p:cNvPr id="7" name="Picture 6" descr="A graph of dataset size&#10;&#10;Description automatically generated">
            <a:extLst>
              <a:ext uri="{FF2B5EF4-FFF2-40B4-BE49-F238E27FC236}">
                <a16:creationId xmlns:a16="http://schemas.microsoft.com/office/drawing/2014/main" id="{0668BE0C-125B-5DCC-A63E-64F9D0A62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43" y="1306252"/>
            <a:ext cx="6028702" cy="4557932"/>
          </a:xfrm>
          <a:prstGeom prst="rect">
            <a:avLst/>
          </a:prstGeom>
        </p:spPr>
      </p:pic>
      <p:sp>
        <p:nvSpPr>
          <p:cNvPr id="8" name="TextBox 7">
            <a:extLst>
              <a:ext uri="{FF2B5EF4-FFF2-40B4-BE49-F238E27FC236}">
                <a16:creationId xmlns:a16="http://schemas.microsoft.com/office/drawing/2014/main" id="{96EEAD66-AF11-4349-65FE-30339FEF83F3}"/>
              </a:ext>
            </a:extLst>
          </p:cNvPr>
          <p:cNvSpPr txBox="1"/>
          <p:nvPr/>
        </p:nvSpPr>
        <p:spPr>
          <a:xfrm>
            <a:off x="6096000" y="4608191"/>
            <a:ext cx="3515399" cy="914400"/>
          </a:xfrm>
          <a:prstGeom prst="rect">
            <a:avLst/>
          </a:prstGeom>
          <a:noFill/>
          <a:ln w="57150">
            <a:noFill/>
            <a:miter lim="800000"/>
          </a:ln>
        </p:spPr>
        <p:txBody>
          <a:bodyPr wrap="none" lIns="90000" tIns="90000" rIns="90000" bIns="90000" rtlCol="0" anchor="ctr" anchorCtr="0">
            <a:noAutofit/>
          </a:bodyPr>
          <a:lstStyle/>
          <a:p>
            <a:pPr marL="0" indent="0" algn="ctr">
              <a:lnSpc>
                <a:spcPct val="90000"/>
              </a:lnSpc>
              <a:spcBef>
                <a:spcPts val="400"/>
              </a:spcBef>
              <a:buFont typeface="MetricHPE" panose="020B0503030202060203" pitchFamily="34" charset="0"/>
              <a:buNone/>
            </a:pPr>
            <a:r>
              <a:rPr lang="en-US" dirty="0"/>
              <a:t>Input: N samples from [0,2] x [0,2]</a:t>
            </a:r>
          </a:p>
          <a:p>
            <a:pPr marL="0" indent="0" algn="ctr">
              <a:lnSpc>
                <a:spcPct val="90000"/>
              </a:lnSpc>
              <a:spcBef>
                <a:spcPts val="400"/>
              </a:spcBef>
              <a:buFont typeface="MetricHPE" panose="020B0503030202060203" pitchFamily="34" charset="0"/>
              <a:buNone/>
            </a:pPr>
            <a:r>
              <a:rPr lang="en-US" dirty="0"/>
              <a:t>Output: 3</a:t>
            </a:r>
          </a:p>
        </p:txBody>
      </p:sp>
      <p:pic>
        <p:nvPicPr>
          <p:cNvPr id="10" name="Picture 9" descr="A graph of a circle with red dots&#10;&#10;Description automatically generated">
            <a:extLst>
              <a:ext uri="{FF2B5EF4-FFF2-40B4-BE49-F238E27FC236}">
                <a16:creationId xmlns:a16="http://schemas.microsoft.com/office/drawing/2014/main" id="{B01572A9-D761-FB8E-A112-8236C52A10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7762" y="1135162"/>
            <a:ext cx="2664622" cy="2638626"/>
          </a:xfrm>
          <a:prstGeom prst="rect">
            <a:avLst/>
          </a:prstGeom>
        </p:spPr>
      </p:pic>
    </p:spTree>
    <p:extLst>
      <p:ext uri="{BB962C8B-B14F-4D97-AF65-F5344CB8AC3E}">
        <p14:creationId xmlns:p14="http://schemas.microsoft.com/office/powerpoint/2010/main" val="2673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0D133FAF-811B-408A-B501-743027382189}"/>
              </a:ext>
            </a:extLst>
          </p:cNvPr>
          <p:cNvSpPr>
            <a:spLocks noGrp="1"/>
          </p:cNvSpPr>
          <p:nvPr>
            <p:ph idx="1"/>
          </p:nvPr>
        </p:nvSpPr>
        <p:spPr/>
        <p:txBody>
          <a:bodyPr/>
          <a:lstStyle/>
          <a:p>
            <a:endParaRPr lang="en-US" dirty="0"/>
          </a:p>
        </p:txBody>
      </p:sp>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97311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0D133FAF-811B-408A-B501-743027382189}"/>
              </a:ext>
            </a:extLst>
          </p:cNvPr>
          <p:cNvSpPr>
            <a:spLocks noGrp="1"/>
          </p:cNvSpPr>
          <p:nvPr>
            <p:ph idx="1"/>
          </p:nvPr>
        </p:nvSpPr>
        <p:spPr/>
        <p:txBody>
          <a:bodyPr/>
          <a:lstStyle/>
          <a:p>
            <a:endParaRPr lang="en-US" dirty="0"/>
          </a:p>
        </p:txBody>
      </p:sp>
      <p:sp>
        <p:nvSpPr>
          <p:cNvPr id="21" name="Title 20">
            <a:extLst>
              <a:ext uri="{FF2B5EF4-FFF2-40B4-BE49-F238E27FC236}">
                <a16:creationId xmlns:a16="http://schemas.microsoft.com/office/drawing/2014/main" id="{E22BF8A7-E37A-4DA3-B869-04D647B704C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03216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 Standard 16x9 White Template">
  <a:themeElements>
    <a:clrScheme name="HPE">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00000"/>
      </a:hlink>
      <a:folHlink>
        <a:srgbClr val="000000"/>
      </a:folHlink>
    </a:clrScheme>
    <a:fontScheme name="MetricHPE">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57150">
          <a:solidFill>
            <a:schemeClr val="accent1"/>
          </a:solidFill>
        </a:ln>
      </a:spPr>
      <a:bodyPr tIns="91440" bIns="9144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90000" tIns="90000" rIns="90000" bIns="90000" rtlCol="0" anchor="ctr" anchorCtr="0">
        <a:noAutofit/>
      </a:bodyPr>
      <a:lstStyle>
        <a:defPPr marL="0" indent="0" algn="ctr">
          <a:lnSpc>
            <a:spcPct val="90000"/>
          </a:lnSpc>
          <a:spcBef>
            <a:spcPts val="400"/>
          </a:spcBef>
          <a:buFont typeface="MetricHPE" panose="020B0503030202060203" pitchFamily="34" charset="0"/>
          <a:buNone/>
          <a:defRPr dirty="0" err="1" smtClean="0"/>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Presentation2" id="{19C76C60-8234-714F-AECB-3EAB8E3CC61D}" vid="{CEC5D18F-7FCB-4F41-878C-4BFF62E5F1FD}"/>
    </a:ext>
  </a:extLst>
</a:theme>
</file>

<file path=ppt/theme/theme2.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theme>
</file>

<file path=docProps/app.xml><?xml version="1.0" encoding="utf-8"?>
<Properties xmlns="http://schemas.openxmlformats.org/officeDocument/2006/extended-properties" xmlns:vt="http://schemas.openxmlformats.org/officeDocument/2006/docPropsVTypes">
  <Template>HPE Standard 16x9 White Template</Template>
  <TotalTime>94</TotalTime>
  <Words>1625</Words>
  <Application>Microsoft Macintosh PowerPoint</Application>
  <PresentationFormat>Widescreen</PresentationFormat>
  <Paragraphs>148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MetricHPE Black</vt:lpstr>
      <vt:lpstr>Arial</vt:lpstr>
      <vt:lpstr>SFMono-Regular</vt:lpstr>
      <vt:lpstr>MetricHPE</vt:lpstr>
      <vt:lpstr>HPE Standard 16x9 White Template</vt:lpstr>
      <vt:lpstr>Machine Learning in The Chapel Programming Language</vt:lpstr>
      <vt:lpstr>Background</vt:lpstr>
      <vt:lpstr>Chapel</vt:lpstr>
      <vt:lpstr>My Project</vt:lpstr>
      <vt:lpstr>My Chapel ML Implementation</vt:lpstr>
      <vt:lpstr>PowerPoint Presentation</vt:lpstr>
      <vt:lpstr>Speed Comparison</vt:lpstr>
      <vt:lpstr>PowerPoint Presentation</vt:lpstr>
      <vt:lpstr>PowerPoint Presentation</vt:lpstr>
      <vt:lpstr>PowerPoint Presentation</vt:lpstr>
      <vt:lpstr>Thank you</vt:lpstr>
      <vt:lpstr>Resources</vt:lpstr>
      <vt:lpstr>Working with HPE PowerPoint templates</vt:lpstr>
      <vt:lpstr>Brand Central</vt:lpstr>
      <vt:lpstr>Legal Guidelines</vt:lpstr>
      <vt:lpstr>Legal Guidelines for PowerPoint presentations</vt:lpstr>
      <vt:lpstr>Legal Guidelines for PowerPoint presentations </vt:lpstr>
      <vt:lpstr>Disclosure Statement</vt:lpstr>
      <vt:lpstr>Confidential Disclosure Agreement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sample title slide</dc:title>
  <dc:creator>Moncrief, Iain</dc:creator>
  <cp:lastModifiedBy>Moncrief, Iain</cp:lastModifiedBy>
  <cp:revision>5</cp:revision>
  <dcterms:created xsi:type="dcterms:W3CDTF">2023-09-05T07:38:52Z</dcterms:created>
  <dcterms:modified xsi:type="dcterms:W3CDTF">2023-09-05T09:12:58Z</dcterms:modified>
</cp:coreProperties>
</file>