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4F870-5A68-4B64-9FFA-FE36AC7B6EC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F2F79-A689-448F-93EA-8F66A97FC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89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F2F79-A689-448F-93EA-8F66A97FC10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00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CEC3-0BB9-A62D-7A3B-1739B73BD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AEDE0-E727-E42E-624B-41658C058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BF74-8E70-C268-A70B-DE2DB4A2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5F54-8B20-46B3-ADDC-B4E62DB5975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23EF3-A99D-53AC-A8CC-038788A9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DF5B-000D-1E2A-7DC4-9DC5BD8B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C134-F2AC-4843-BC3A-E14D966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4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331F-0CA1-7601-4BDF-9BA56C3F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A04C2-7D41-0354-DB2D-DE9FBEE99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1C288-BEF6-E279-FED5-51731AD3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5F54-8B20-46B3-ADDC-B4E62DB5975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2BAD8-15B7-2C56-CE0C-A241FF5E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02849-68E7-8A7C-AE87-B92276C4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C134-F2AC-4843-BC3A-E14D966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9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C53EC-5198-8443-B749-2E28638EF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8B186-14F0-4D52-B7BD-09261C4F2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CA99-1ADA-B846-3611-412C045A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5F54-8B20-46B3-ADDC-B4E62DB5975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E80EB-FB49-5260-1EB0-CFEEC736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7077-AC88-ACD0-21B0-C1F35142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C134-F2AC-4843-BC3A-E14D966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0774-374C-4885-057E-D1C93B9C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50DDE-3E89-92A5-2F95-C9D69B97D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543CB-FD24-CB48-6B7A-F271DF9A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5F54-8B20-46B3-ADDC-B4E62DB5975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634E-3C05-373C-BBF3-377AA145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542C2-E2B7-45B0-C0FB-5E78E09F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C134-F2AC-4843-BC3A-E14D966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6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6D38-C1B8-E1F1-BC97-A75D215D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2DDC6-914F-6FED-8523-50B927B05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883EA-6676-5D17-4CB4-276FB81F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5F54-8B20-46B3-ADDC-B4E62DB5975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38821-C855-66FC-0EE2-C460E2EB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79CD-FE8D-BE1F-9B88-A8DB2044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C134-F2AC-4843-BC3A-E14D966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0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BD44-1AC8-B728-01A1-D545CF42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3FED-B412-0FA8-3EAC-E348FFDE5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3C431-E675-7EFC-F76F-4133C4AA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D520-1323-4FD4-0F3E-E84BCB32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5F54-8B20-46B3-ADDC-B4E62DB5975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4BEFB-080E-B791-F764-33F96C76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A9CDE-9696-F429-E9A5-2A058BFE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C134-F2AC-4843-BC3A-E14D966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3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DD55-4AA8-9107-F8D9-75A68C65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CC440-0B80-C21C-5157-7F20ED129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9E92B-0B6F-107D-C547-9427E7293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7F4FD-6BE3-C00A-FA46-9D857DC9B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23493-5309-BE40-F059-5B7A5FE07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6B420-3A28-F023-8CA2-1E497BE4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5F54-8B20-46B3-ADDC-B4E62DB5975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C86ED-6B37-E925-BEC4-A8569475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E5725-35B2-7755-BC81-6712CEB7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C134-F2AC-4843-BC3A-E14D966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9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367E-D902-9FF1-1E07-A4737614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D8C58-852A-F45C-68D9-9815844B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5F54-8B20-46B3-ADDC-B4E62DB5975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38569-1157-3A21-44B2-1BB83A9B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AB04B-457C-EED9-6CBC-653BF743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C134-F2AC-4843-BC3A-E14D966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4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428FF-5DC6-2FE1-CF26-F270A195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5F54-8B20-46B3-ADDC-B4E62DB5975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FC5D5-6F31-E126-250D-90269551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1C119-DA67-4BD1-E219-378961A5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C134-F2AC-4843-BC3A-E14D966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8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C505-12A2-849F-C0E1-0B68A79E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20AF-096B-2407-CFCC-F475471E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A7007-9487-C97B-14AC-40FAB2AE7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38EDC-295C-CE18-DD2B-DC7DBC3E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5F54-8B20-46B3-ADDC-B4E62DB5975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AF5C0-1B19-28B4-D727-DAD74CF5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512AA-5134-D07F-9A93-C03A735D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C134-F2AC-4843-BC3A-E14D966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810B-4183-CA6D-9B48-94E82AE3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51A68-974E-EE00-5E17-0E28F16AF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4D55E-DCE9-BA59-A075-23EABFC0F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CA02A-B4A5-86BF-BD77-9C26B497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5F54-8B20-46B3-ADDC-B4E62DB5975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45B56-B348-7201-0589-104B709F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C90B7-30E9-7B15-446C-8EA8674B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C134-F2AC-4843-BC3A-E14D966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9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224A1-42F4-AF4D-0669-6337EF9A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D866B-36DD-DBA1-E36C-96A34EF47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08BAF-FF74-D272-38BA-EE9A0C4DF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5F54-8B20-46B3-ADDC-B4E62DB5975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F5C8B-810E-D246-D96E-B2B350646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100C7-F8D8-DC15-E4BA-68F5D65B1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9C134-F2AC-4843-BC3A-E14D966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8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file:///C:\EasyTest\Resources\PictureTemp\d1a54f60-8a65-469e-b0a8-1a7a8ba59309.jpg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file:///C:\EasyTest\Resources\PictureTemp\a840e93f-77a8-4ec7-b096-546aa3d9ae9f.jpg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file:///C:\EasyTest\Resources\PictureTemp\a654cd2b-6d75-43c8-be30-99570485d18f.jpg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file:///C:\EasyTest\Resources\PictureTemp\616e5f33-08a5-4edd-8012-44a0f40af3a7.jpg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file:///C:\EasyTest\Resources\PictureTemp\05de2db7-9a24-42cb-b1ec-7c3039d5380f.jpg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file:///C:\EasyTest\Resources\PictureTemp\6f37b7fb-eaa9-4c39-aa86-3ac2e06d0855.jp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046B-5A79-E70A-F604-0278508EAB8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35718"/>
            <a:ext cx="10515600" cy="1325563"/>
          </a:xfrm>
        </p:spPr>
        <p:txBody>
          <a:bodyPr/>
          <a:lstStyle/>
          <a:p>
            <a:r>
              <a:rPr lang="en-US" dirty="0"/>
              <a:t>Which is not the part of process Dojo?</a:t>
            </a:r>
          </a:p>
        </p:txBody>
      </p:sp>
      <p:sp>
        <p:nvSpPr>
          <p:cNvPr id="24" name="TIMER">
            <a:extLst>
              <a:ext uri="{FF2B5EF4-FFF2-40B4-BE49-F238E27FC236}">
                <a16:creationId xmlns:a16="http://schemas.microsoft.com/office/drawing/2014/main" id="{0350A268-C5A1-3616-2893-560C6BC38484}"/>
              </a:ext>
            </a:extLst>
          </p:cNvPr>
          <p:cNvSpPr/>
          <p:nvPr/>
        </p:nvSpPr>
        <p:spPr>
          <a:xfrm>
            <a:off x="10226777" y="1168400"/>
            <a:ext cx="1587500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00:30</a:t>
            </a:r>
          </a:p>
        </p:txBody>
      </p:sp>
      <p:sp>
        <p:nvSpPr>
          <p:cNvPr id="19" name="optionText">
            <a:extLst>
              <a:ext uri="{FF2B5EF4-FFF2-40B4-BE49-F238E27FC236}">
                <a16:creationId xmlns:a16="http://schemas.microsoft.com/office/drawing/2014/main" id="{6CCF7790-ADCF-A34E-06F6-9A8B2C5C7D51}"/>
              </a:ext>
            </a:extLst>
          </p:cNvPr>
          <p:cNvSpPr txBox="1"/>
          <p:nvPr/>
        </p:nvSpPr>
        <p:spPr>
          <a:xfrm>
            <a:off x="609600" y="1168400"/>
            <a:ext cx="6096000" cy="4991100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pPr indent="-342900">
              <a:lnSpc>
                <a:spcPct val="200000"/>
              </a:lnSpc>
              <a:buAutoNum type="alphaUcPeriod"/>
            </a:pPr>
            <a:r>
              <a:rPr lang="en-US" sz="2200" dirty="0"/>
              <a:t>Process Stations</a:t>
            </a: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US" sz="2200" dirty="0"/>
              <a:t>Process Flow Diagram</a:t>
            </a: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US" sz="2200" dirty="0"/>
              <a:t>Shop Floor</a:t>
            </a: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US" sz="2200" dirty="0"/>
              <a:t>Work Instructions</a:t>
            </a:r>
          </a:p>
        </p:txBody>
      </p:sp>
      <p:pic>
        <p:nvPicPr>
          <p:cNvPr id="51" name="pic">
            <a:extLst>
              <a:ext uri="{FF2B5EF4-FFF2-40B4-BE49-F238E27FC236}">
                <a16:creationId xmlns:a16="http://schemas.microsoft.com/office/drawing/2014/main" id="{D450B21F-4546-CA1E-790B-699AFC5D8525}"/>
              </a:ext>
            </a:extLst>
          </p:cNvPr>
          <p:cNvPicPr>
            <a:picLocks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89" y="1803400"/>
            <a:ext cx="5080000" cy="5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55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A0217-60DE-966F-2347-1B37818A4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A141-0685-A50D-3334-4713555E7336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150914"/>
            <a:ext cx="10515600" cy="1325563"/>
          </a:xfrm>
        </p:spPr>
        <p:txBody>
          <a:bodyPr/>
          <a:lstStyle/>
          <a:p>
            <a:r>
              <a:rPr lang="en-US" dirty="0"/>
              <a:t>Which are the parts of 4M??</a:t>
            </a:r>
          </a:p>
        </p:txBody>
      </p:sp>
      <p:sp>
        <p:nvSpPr>
          <p:cNvPr id="24" name="TIMER">
            <a:extLst>
              <a:ext uri="{FF2B5EF4-FFF2-40B4-BE49-F238E27FC236}">
                <a16:creationId xmlns:a16="http://schemas.microsoft.com/office/drawing/2014/main" id="{6FC4830F-E1BB-8B0D-831E-993971B74542}"/>
              </a:ext>
            </a:extLst>
          </p:cNvPr>
          <p:cNvSpPr/>
          <p:nvPr/>
        </p:nvSpPr>
        <p:spPr>
          <a:xfrm>
            <a:off x="10226777" y="1168400"/>
            <a:ext cx="1587500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00:30</a:t>
            </a:r>
            <a:endParaRPr lang="en-US" sz="3200" b="1" dirty="0"/>
          </a:p>
        </p:txBody>
      </p:sp>
      <p:sp>
        <p:nvSpPr>
          <p:cNvPr id="19" name="optionText">
            <a:extLst>
              <a:ext uri="{FF2B5EF4-FFF2-40B4-BE49-F238E27FC236}">
                <a16:creationId xmlns:a16="http://schemas.microsoft.com/office/drawing/2014/main" id="{9B157614-EDEB-B7B4-55DD-3F1F7F5914CF}"/>
              </a:ext>
            </a:extLst>
          </p:cNvPr>
          <p:cNvSpPr txBox="1"/>
          <p:nvPr/>
        </p:nvSpPr>
        <p:spPr>
          <a:xfrm>
            <a:off x="609600" y="1168400"/>
            <a:ext cx="6096000" cy="4991100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pPr indent="-342900">
              <a:lnSpc>
                <a:spcPct val="200000"/>
              </a:lnSpc>
              <a:buAutoNum type="alphaUcPeriod"/>
            </a:pPr>
            <a:r>
              <a:rPr lang="en-US" sz="2200" dirty="0"/>
              <a:t>Man</a:t>
            </a: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US" sz="2200" dirty="0"/>
              <a:t>Master</a:t>
            </a: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US" sz="2200" dirty="0"/>
              <a:t>Manufacturing</a:t>
            </a: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US" sz="2200" dirty="0"/>
              <a:t>Metal Fabrication</a:t>
            </a:r>
          </a:p>
        </p:txBody>
      </p:sp>
      <p:pic>
        <p:nvPicPr>
          <p:cNvPr id="43" name="pic">
            <a:extLst>
              <a:ext uri="{FF2B5EF4-FFF2-40B4-BE49-F238E27FC236}">
                <a16:creationId xmlns:a16="http://schemas.microsoft.com/office/drawing/2014/main" id="{D2BDE4A9-BFDC-8D53-8405-B19A14B0CC05}"/>
              </a:ext>
            </a:extLst>
          </p:cNvPr>
          <p:cNvPicPr>
            <a:picLocks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4555"/>
            <a:ext cx="5080000" cy="5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015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FB3B5-E85E-5E5B-801D-7265C66B5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DFA8-89FA-3722-1824-BA5B78AC8D3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169833"/>
            <a:ext cx="10515600" cy="1325563"/>
          </a:xfrm>
        </p:spPr>
        <p:txBody>
          <a:bodyPr/>
          <a:lstStyle/>
          <a:p>
            <a:r>
              <a:rPr lang="en-US" dirty="0"/>
              <a:t>Which are the material handling identification points?</a:t>
            </a:r>
          </a:p>
        </p:txBody>
      </p:sp>
      <p:sp>
        <p:nvSpPr>
          <p:cNvPr id="24" name="TIMER">
            <a:extLst>
              <a:ext uri="{FF2B5EF4-FFF2-40B4-BE49-F238E27FC236}">
                <a16:creationId xmlns:a16="http://schemas.microsoft.com/office/drawing/2014/main" id="{77EF9A2E-DB39-7834-8CAB-92DB665A40F9}"/>
              </a:ext>
            </a:extLst>
          </p:cNvPr>
          <p:cNvSpPr/>
          <p:nvPr/>
        </p:nvSpPr>
        <p:spPr>
          <a:xfrm>
            <a:off x="10226777" y="1168400"/>
            <a:ext cx="1587500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00:30</a:t>
            </a:r>
          </a:p>
        </p:txBody>
      </p:sp>
      <p:sp>
        <p:nvSpPr>
          <p:cNvPr id="19" name="optionText">
            <a:extLst>
              <a:ext uri="{FF2B5EF4-FFF2-40B4-BE49-F238E27FC236}">
                <a16:creationId xmlns:a16="http://schemas.microsoft.com/office/drawing/2014/main" id="{FF3E2476-E5C8-0838-CA4C-12E221959E06}"/>
              </a:ext>
            </a:extLst>
          </p:cNvPr>
          <p:cNvSpPr txBox="1"/>
          <p:nvPr/>
        </p:nvSpPr>
        <p:spPr>
          <a:xfrm>
            <a:off x="609600" y="1658373"/>
            <a:ext cx="6096000" cy="4991100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pPr indent="-342900">
              <a:lnSpc>
                <a:spcPct val="200000"/>
              </a:lnSpc>
              <a:buAutoNum type="alphaUcPeriod"/>
            </a:pPr>
            <a:r>
              <a:rPr lang="en-US" sz="2200" dirty="0"/>
              <a:t>OK</a:t>
            </a: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US" sz="2200" dirty="0"/>
              <a:t>NG</a:t>
            </a: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US" sz="2200" dirty="0"/>
              <a:t>On Hold</a:t>
            </a: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US" sz="2200" dirty="0"/>
              <a:t>Pause</a:t>
            </a:r>
          </a:p>
        </p:txBody>
      </p:sp>
      <p:pic>
        <p:nvPicPr>
          <p:cNvPr id="10" name="pic">
            <a:extLst>
              <a:ext uri="{FF2B5EF4-FFF2-40B4-BE49-F238E27FC236}">
                <a16:creationId xmlns:a16="http://schemas.microsoft.com/office/drawing/2014/main" id="{CB5D70AB-93C2-C0DF-3514-25D76AF2467B}"/>
              </a:ext>
            </a:extLst>
          </p:cNvPr>
          <p:cNvPicPr>
            <a:picLocks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2282"/>
            <a:ext cx="5080000" cy="5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096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DD355-BC20-CC35-EAB3-A0186A73E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A9A4-E999-BCCD-F296-D2240137B14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89014"/>
            <a:ext cx="10515600" cy="1325563"/>
          </a:xfrm>
        </p:spPr>
        <p:txBody>
          <a:bodyPr/>
          <a:lstStyle/>
          <a:p>
            <a:r>
              <a:rPr lang="en-US" dirty="0"/>
              <a:t>How Many elements of production rule Dojo are there?</a:t>
            </a:r>
          </a:p>
        </p:txBody>
      </p:sp>
      <p:sp>
        <p:nvSpPr>
          <p:cNvPr id="24" name="TIMER">
            <a:extLst>
              <a:ext uri="{FF2B5EF4-FFF2-40B4-BE49-F238E27FC236}">
                <a16:creationId xmlns:a16="http://schemas.microsoft.com/office/drawing/2014/main" id="{8C682875-C778-C613-3437-9691A5C80B10}"/>
              </a:ext>
            </a:extLst>
          </p:cNvPr>
          <p:cNvSpPr/>
          <p:nvPr/>
        </p:nvSpPr>
        <p:spPr>
          <a:xfrm>
            <a:off x="10226777" y="1168400"/>
            <a:ext cx="1587500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00:30</a:t>
            </a:r>
          </a:p>
        </p:txBody>
      </p:sp>
      <p:sp>
        <p:nvSpPr>
          <p:cNvPr id="19" name="optionText">
            <a:extLst>
              <a:ext uri="{FF2B5EF4-FFF2-40B4-BE49-F238E27FC236}">
                <a16:creationId xmlns:a16="http://schemas.microsoft.com/office/drawing/2014/main" id="{6F0E647E-7FE0-1002-20B5-4A25DBDCFC1E}"/>
              </a:ext>
            </a:extLst>
          </p:cNvPr>
          <p:cNvSpPr txBox="1"/>
          <p:nvPr/>
        </p:nvSpPr>
        <p:spPr>
          <a:xfrm>
            <a:off x="838200" y="1485900"/>
            <a:ext cx="6096000" cy="4991100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pPr indent="-342900">
              <a:lnSpc>
                <a:spcPct val="200000"/>
              </a:lnSpc>
              <a:buAutoNum type="alphaUcPeriod"/>
            </a:pPr>
            <a:r>
              <a:rPr lang="en-US" sz="2200" dirty="0"/>
              <a:t>3</a:t>
            </a: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US" sz="2200" dirty="0"/>
              <a:t>6</a:t>
            </a: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US" sz="2200" dirty="0"/>
              <a:t>4</a:t>
            </a: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US" sz="2200" dirty="0"/>
              <a:t>5</a:t>
            </a:r>
          </a:p>
        </p:txBody>
      </p:sp>
      <p:pic>
        <p:nvPicPr>
          <p:cNvPr id="10" name="pic">
            <a:extLst>
              <a:ext uri="{FF2B5EF4-FFF2-40B4-BE49-F238E27FC236}">
                <a16:creationId xmlns:a16="http://schemas.microsoft.com/office/drawing/2014/main" id="{30ED2DBC-940B-B49F-551D-F236411F871B}"/>
              </a:ext>
            </a:extLst>
          </p:cNvPr>
          <p:cNvPicPr>
            <a:picLocks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41" y="1651000"/>
            <a:ext cx="5080000" cy="5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420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FFAE8-6452-D179-1F1D-DD88A3555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23EE-088E-E79E-461B-1180C7C20325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476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Do 5s rules help systematically to achieve a totally organized, cleaned &amp; standardized workplace?</a:t>
            </a:r>
          </a:p>
        </p:txBody>
      </p:sp>
      <p:sp>
        <p:nvSpPr>
          <p:cNvPr id="24" name="TIMER">
            <a:extLst>
              <a:ext uri="{FF2B5EF4-FFF2-40B4-BE49-F238E27FC236}">
                <a16:creationId xmlns:a16="http://schemas.microsoft.com/office/drawing/2014/main" id="{133E4CBB-6DB5-E34C-F507-D3DA5740A80F}"/>
              </a:ext>
            </a:extLst>
          </p:cNvPr>
          <p:cNvSpPr/>
          <p:nvPr/>
        </p:nvSpPr>
        <p:spPr>
          <a:xfrm>
            <a:off x="10256273" y="1464597"/>
            <a:ext cx="1587500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00:30</a:t>
            </a:r>
          </a:p>
        </p:txBody>
      </p:sp>
      <p:pic>
        <p:nvPicPr>
          <p:cNvPr id="10" name="pic">
            <a:extLst>
              <a:ext uri="{FF2B5EF4-FFF2-40B4-BE49-F238E27FC236}">
                <a16:creationId xmlns:a16="http://schemas.microsoft.com/office/drawing/2014/main" id="{4513300B-93D5-528B-1DC8-DDE541087C3F}"/>
              </a:ext>
            </a:extLst>
          </p:cNvPr>
          <p:cNvPicPr>
            <a:picLocks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135" y="2099597"/>
            <a:ext cx="5080000" cy="5080000"/>
          </a:xfrm>
          <a:prstGeom prst="rect">
            <a:avLst/>
          </a:prstGeom>
        </p:spPr>
      </p:pic>
      <p:sp>
        <p:nvSpPr>
          <p:cNvPr id="19" name="optionText">
            <a:extLst>
              <a:ext uri="{FF2B5EF4-FFF2-40B4-BE49-F238E27FC236}">
                <a16:creationId xmlns:a16="http://schemas.microsoft.com/office/drawing/2014/main" id="{97DCE444-3570-8910-506C-CABB4B735442}"/>
              </a:ext>
            </a:extLst>
          </p:cNvPr>
          <p:cNvSpPr txBox="1"/>
          <p:nvPr/>
        </p:nvSpPr>
        <p:spPr>
          <a:xfrm>
            <a:off x="838200" y="1485900"/>
            <a:ext cx="6096000" cy="4991100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pPr indent="-342900">
              <a:lnSpc>
                <a:spcPct val="200000"/>
              </a:lnSpc>
              <a:buAutoNum type="alphaUcPeriod"/>
            </a:pPr>
            <a:r>
              <a:rPr lang="en-US" sz="2200" dirty="0"/>
              <a:t>Yes</a:t>
            </a: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US" sz="2200" dirty="0"/>
              <a:t>No</a:t>
            </a: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US" sz="2200" dirty="0"/>
              <a:t>Both A &amp; B</a:t>
            </a: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US" sz="2200" dirty="0"/>
              <a:t>Others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779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E07B-1C84-EA36-9E46-6C7581BF74A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r>
              <a:rPr lang="en-IN" dirty="0"/>
              <a:t>+what </a:t>
            </a:r>
          </a:p>
        </p:txBody>
      </p:sp>
      <p:sp>
        <p:nvSpPr>
          <p:cNvPr id="5" name="optionText">
            <a:extLst>
              <a:ext uri="{FF2B5EF4-FFF2-40B4-BE49-F238E27FC236}">
                <a16:creationId xmlns:a16="http://schemas.microsoft.com/office/drawing/2014/main" id="{1668DBFC-559D-2BBB-3659-BCD3D64D096F}"/>
              </a:ext>
            </a:extLst>
          </p:cNvPr>
          <p:cNvSpPr txBox="1"/>
          <p:nvPr/>
        </p:nvSpPr>
        <p:spPr>
          <a:xfrm>
            <a:off x="619328" y="1187856"/>
            <a:ext cx="6096000" cy="4991100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pPr indent="-342900">
              <a:lnSpc>
                <a:spcPct val="200000"/>
              </a:lnSpc>
              <a:buAutoNum type="alphaUcPeriod"/>
            </a:pPr>
            <a:r>
              <a:rPr lang="en-IN" sz="2200" dirty="0"/>
              <a:t>Op</a:t>
            </a: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IN" sz="2200" dirty="0" err="1"/>
              <a:t>Opt</a:t>
            </a:r>
            <a:endParaRPr lang="en-IN" sz="2200" dirty="0"/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IN" sz="2200" dirty="0"/>
              <a:t>Opti</a:t>
            </a:r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IN" sz="2200" dirty="0" err="1"/>
              <a:t>Optio</a:t>
            </a:r>
            <a:endParaRPr lang="en-IN" sz="2200" dirty="0"/>
          </a:p>
          <a:p>
            <a:pPr indent="-342900">
              <a:lnSpc>
                <a:spcPct val="200000"/>
              </a:lnSpc>
              <a:buAutoNum type="alphaUcPeriod"/>
            </a:pPr>
            <a:r>
              <a:rPr lang="en-IN" sz="2200" dirty="0"/>
              <a:t>Option </a:t>
            </a:r>
          </a:p>
        </p:txBody>
      </p:sp>
      <p:pic>
        <p:nvPicPr>
          <p:cNvPr id="69" name="pic">
            <a:extLst>
              <a:ext uri="{FF2B5EF4-FFF2-40B4-BE49-F238E27FC236}">
                <a16:creationId xmlns:a16="http://schemas.microsoft.com/office/drawing/2014/main" id="{B837142B-0AB4-FE1F-2C79-A07C8FEB296D}"/>
              </a:ext>
            </a:extLst>
          </p:cNvPr>
          <p:cNvPicPr>
            <a:picLocks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270000"/>
            <a:ext cx="5080000" cy="5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61550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_PERSONNUM" val="33"/>
  <p:tag name="ARS_PPT_DBNAME" val="Dojo level test[20250520150140462].mdb"/>
  <p:tag name="SHOWNAMEFIELD" val="Name"/>
  <p:tag name="SHOWREPORTCOL" val="Name||Employee ID||Skill||Leve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Choice"/>
  <p:tag name="ARS_PICTURE_LEFT_BAR" val="0"/>
  <p:tag name="ARS_PICTURE_TOP_BAR" val="0"/>
  <p:tag name="ARS_PICTURE_HEIGHT_BAR" val="0"/>
  <p:tag name="ARS_PICTURE_WIDTH_BAR" val="0"/>
  <p:tag name="ARS_PICTURE_HEIGHT_COLUMN" val="400"/>
  <p:tag name="ARS_PICTURE_WIDTH_COLUMN" val="400"/>
  <p:tag name="ARS_PICTURE_LEFT_PIE" val="200"/>
  <p:tag name="ARS_PICTURE_TOP_PIE" val="100"/>
  <p:tag name="ARS_PICTURE_HEIGHT_PIE" val="400"/>
  <p:tag name="ARS_PICTURE_WIDTH_PIE" val="400"/>
  <p:tag name="ARS_CHARTPARA_TYPE" val="ctColumnBox"/>
  <p:tag name="ARS_CHARTPARA_DATAFORMAT" val="ltNumberValue"/>
  <p:tag name="ARS_CHARTPARA_SHOWTIME" val="csStop"/>
  <p:tag name="ARS_CHARTPARA_NUMBERDEC" val="0"/>
  <p:tag name="ARS_CHARTPARA_PERCENTDEC" val="1"/>
  <p:tag name="ARS_CHARTPARA_DATAPERCENTBASE" val="crResponse"/>
  <p:tag name="ARS_CHARTPARA_SHOW3D" val="0"/>
  <p:tag name="ARS_CHOICE_OPTIONCOUNT" val="4"/>
  <p:tag name="ARS_CHOICE_OPTIONLIMIT" val="1"/>
  <p:tag name="ARS_CHARTPARA_DATALABELFONTSIZE" val="14"/>
  <p:tag name="ARS_SLIDE_OPTIONTEXT" val="Option 1&#10;Option 2&#10;Option 3&#10;Option 4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BOLD" val="False"/>
  <p:tag name="ARS_CHARTPARA_DATALABELFONTITALIC" val="False"/>
  <p:tag name="ARS_CHARTPARA_DATALABELFONTCOLOR" val="-16777216"/>
  <p:tag name="ARS_KEYPADPARA_OPTIONMODE" val="1"/>
  <p:tag name="ARS_RESPONSEPARA_NAMEMODE" val="1"/>
  <p:tag name="ARS_RESPONSEPARA_CANVOTE" val="cvAll"/>
  <p:tag name="ARS_KEYPADPARA_CHECKUID" val="0"/>
  <p:tag name="ARS_KEYPADPARA_SECRECYMODE" val="0"/>
  <p:tag name="ARS_CHOICE_IISN" val="0"/>
  <p:tag name="ARS_CHOICE_SCOREMODE" val="0"/>
  <p:tag name="ARS_CHOICE_SCOREWRONG" val="0"/>
  <p:tag name="ARS_CHOICE_SCOREOPTIONZERO" val="0"/>
  <p:tag name="ARS_SLIDE_OPTIONTEXT_SHAPEID" val="19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RESPONSETIMER" val="00:30"/>
  <p:tag name="ARS_CHOICE_CORRECTANSWER" val="1"/>
  <p:tag name="ARS_CHOICE_SCORERIGHT" val="1"/>
  <p:tag name="ARS_KEYPADPARA_MODIFYMODE" val="1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PICTURE_LEFT_COLUMN" val="462.4516"/>
  <p:tag name="ARS_PICTURE_TOP_COLUMN" val="165.3226"/>
  <p:tag name="ARS_SLIDE_CORRECTNUM" val="0"/>
  <p:tag name="ARS_SLIDE_DUENO" val="3"/>
  <p:tag name="ARS_SLIDE_PARTICIPANTNUM" val="3"/>
  <p:tag name="RESPONSEKEYIDLIST" val="3,1"/>
  <p:tag name="ARS_RESPONSED" val="0"/>
  <p:tag name="ARS_SLIDE_ISRESPONSED" val="0"/>
  <p:tag name="ARS_SLIDE_SUBMITNUM" val="0"/>
  <p:tag name="ARS_SLIDE_VOTEMEAN" val="0"/>
  <p:tag name="ARS_SLIDE_PARTICIPANTNUM_MEN" val="0"/>
  <p:tag name="ARS_SLIDE_SUBMITNUM_MEN" val="0"/>
  <p:tag name="ARS_PICTRUE_SHOWBYHAND" val="0"/>
  <p:tag name="ARS_CHARTPARA_PICTURENAME" val="05de2db7-9a24-42cb-b1ec-7c3039d5380f.jpg"/>
  <p:tag name="ARS_ISEXISTCHART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TEXT" val="Please make your selection..."/>
  <p:tag name="ARS_SLIDETITLE_AUTOSET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Choice"/>
  <p:tag name="ARS_PICTURE_LEFT_BAR" val="0"/>
  <p:tag name="ARS_PICTURE_TOP_BAR" val="0"/>
  <p:tag name="ARS_PICTURE_HEIGHT_BAR" val="0"/>
  <p:tag name="ARS_PICTURE_WIDTH_BAR" val="0"/>
  <p:tag name="ARS_PICTURE_LEFT_COLUMN" val="200"/>
  <p:tag name="ARS_PICTURE_TOP_COLUMN" val="100"/>
  <p:tag name="ARS_PICTURE_HEIGHT_COLUMN" val="400"/>
  <p:tag name="ARS_PICTURE_WIDTH_COLUMN" val="400"/>
  <p:tag name="ARS_PICTURE_LEFT_PIE" val="200"/>
  <p:tag name="ARS_PICTURE_TOP_PIE" val="100"/>
  <p:tag name="ARS_PICTURE_HEIGHT_PIE" val="400"/>
  <p:tag name="ARS_PICTURE_WIDTH_PIE" val="400"/>
  <p:tag name="ARS_CHARTPARA_TYPE" val="ctColumnBox"/>
  <p:tag name="ARS_CHARTPARA_DATAFORMAT" val="ltNumberValue"/>
  <p:tag name="ARS_CHARTPARA_SHOWTIME" val="csStop"/>
  <p:tag name="ARS_CHARTPARA_NUMBERDEC" val="0"/>
  <p:tag name="ARS_CHARTPARA_PERCENTDEC" val="1"/>
  <p:tag name="ARS_CHARTPARA_DATAPERCENTBASE" val="crResponse"/>
  <p:tag name="ARS_CHARTPARA_SHOW3D" val="0"/>
  <p:tag name="ARS_CHOICE_OPTIONCOUNT" val="5"/>
  <p:tag name="ARS_CHOICE_OPTIONLIMIT" val="5"/>
  <p:tag name="ARS_CHARTPARA_DATALABELFONTSIZE" val="14"/>
  <p:tag name="ARS_SLIDE_OPTIONTEXT" val="Option 1&#10;Option 2&#10;Option 3&#10;Option 4&#10;Option 5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BOLD" val="False"/>
  <p:tag name="ARS_CHARTPARA_DATALABELFONTITALIC" val="False"/>
  <p:tag name="ARS_CHARTPARA_DATALABELFONTCOLOR" val="-16777216"/>
  <p:tag name="ARS_RESPONSEPARA_NAMEMODE" val="1"/>
  <p:tag name="ARS_RESPONSEPARA_CANVOTE" val="cvAll"/>
  <p:tag name="ARS_KEYPADPARA_MODIFYMODE" val="0"/>
  <p:tag name="ARS_KEYPADPARA_OPTIONMODE" val="1"/>
  <p:tag name="ARS_KEYPADPARA_CHECKUID" val="0"/>
  <p:tag name="ARS_KEYPADPARA_SECRECYMODE" val="0"/>
  <p:tag name="ARS_CHOICE_IISN" val="0"/>
  <p:tag name="ARS_CHOICE_SCOREMODE" val="0"/>
  <p:tag name="ARS_CHOICE_SCOREWRONG" val="0"/>
  <p:tag name="ARS_CHOICE_SCOREOPTIONZERO" val="0"/>
  <p:tag name="ARS_SLIDE_OPTIONTEXT_SHAPEID" val="5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3"/>
  <p:tag name="ARS_SLIDE_PARTICIPANTNUM" val="3"/>
  <p:tag name="ARS_SLIDE_CORRECTNUM" val="0"/>
  <p:tag name="ARS_SLIDE_PARTICIPANTNUM_MEN" val="3"/>
  <p:tag name="ARS_CHOICE_CORRECTANSWER" val="4,5"/>
  <p:tag name="ARS_CHOICE_SCORERIGHT" val="2"/>
  <p:tag name="RESPONSEKEYIDLIST" val="3,1"/>
  <p:tag name="ARS_ISEXISTCHART" val="True"/>
  <p:tag name="ARS_RESPONSED" val="0"/>
  <p:tag name="ARS_SLIDE_ISRESPONSED" val="0"/>
  <p:tag name="ARS_PICTRUE_SHOWBYHAND" val="0"/>
  <p:tag name="ARS_SLIDE_SUBMITNUM_MEN" val="0"/>
  <p:tag name="ARS_SLIDE_SUBMITNUM" val="0"/>
  <p:tag name="ARS_SLIDE_VOTEMEAN" val="0"/>
  <p:tag name="ARS_CHARTPARA_PICTURENAME" val="6f37b7fb-eaa9-4c39-aa86-3ac2e06d0855.jp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TEXT" val="Please make your selection..."/>
  <p:tag name="ARS_SLIDETITLE_AUTOSE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Choice"/>
  <p:tag name="ARS_PICTURE_LEFT_BAR" val="0"/>
  <p:tag name="ARS_PICTURE_TOP_BAR" val="0"/>
  <p:tag name="ARS_PICTURE_HEIGHT_BAR" val="0"/>
  <p:tag name="ARS_PICTURE_WIDTH_BAR" val="0"/>
  <p:tag name="ARS_PICTURE_HEIGHT_COLUMN" val="400"/>
  <p:tag name="ARS_PICTURE_WIDTH_COLUMN" val="400"/>
  <p:tag name="ARS_PICTURE_LEFT_PIE" val="200"/>
  <p:tag name="ARS_PICTURE_TOP_PIE" val="100"/>
  <p:tag name="ARS_PICTURE_HEIGHT_PIE" val="400"/>
  <p:tag name="ARS_PICTURE_WIDTH_PIE" val="400"/>
  <p:tag name="ARS_CHARTPARA_TYPE" val="ctColumnBox"/>
  <p:tag name="ARS_CHARTPARA_DATAFORMAT" val="ltNumberValue"/>
  <p:tag name="ARS_CHARTPARA_SHOWTIME" val="csStop"/>
  <p:tag name="ARS_CHARTPARA_NUMBERDEC" val="0"/>
  <p:tag name="ARS_CHARTPARA_PERCENTDEC" val="1"/>
  <p:tag name="ARS_CHARTPARA_DATAPERCENTBASE" val="crResponse"/>
  <p:tag name="ARS_CHARTPARA_SHOW3D" val="0"/>
  <p:tag name="ARS_CHOICE_OPTIONCOUNT" val="4"/>
  <p:tag name="ARS_CHOICE_OPTIONLIMIT" val="1"/>
  <p:tag name="ARS_CHARTPARA_DATALABELFONTSIZE" val="14"/>
  <p:tag name="ARS_SLIDE_OPTIONTEXT" val="Option 1&#10;Option 2&#10;Option 3&#10;Option 4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BOLD" val="False"/>
  <p:tag name="ARS_CHARTPARA_DATALABELFONTITALIC" val="False"/>
  <p:tag name="ARS_CHARTPARA_DATALABELFONTCOLOR" val="-16777216"/>
  <p:tag name="ARS_KEYPADPARA_OPTIONMODE" val="1"/>
  <p:tag name="ARS_RESPONSEPARA_NAMEMODE" val="1"/>
  <p:tag name="ARS_RESPONSEPARA_CANVOTE" val="cvAll"/>
  <p:tag name="ARS_KEYPADPARA_CHECKUID" val="0"/>
  <p:tag name="ARS_KEYPADPARA_SECRECYMODE" val="0"/>
  <p:tag name="ARS_CHOICE_IISN" val="0"/>
  <p:tag name="ARS_CHOICE_SCOREMODE" val="0"/>
  <p:tag name="ARS_CHOICE_SCOREWRONG" val="0"/>
  <p:tag name="ARS_CHOICE_SCOREOPTIONZERO" val="0"/>
  <p:tag name="ARS_SLIDE_OPTIONTEXT_SHAPEID" val="19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RESPONSETIMER" val="00:30"/>
  <p:tag name="ARS_CHOICE_CORRECTANSWER" val="3"/>
  <p:tag name="ARS_CHOICE_SCORERIGHT" val="1"/>
  <p:tag name="ARS_KEYPADPARA_MODIFYMODE" val="1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PICTURE_LEFT_COLUMN" val="466.6291"/>
  <p:tag name="ARS_PICTURE_TOP_COLUMN" val="142"/>
  <p:tag name="ARS_SLIDE_DUENO" val="3"/>
  <p:tag name="ARS_SLIDE_PARTICIPANTNUM" val="3"/>
  <p:tag name="ARS_SLIDE_CORRECTNUM" val="0"/>
  <p:tag name="RESPONSEKEYIDLIST" val="1,3"/>
  <p:tag name="ARS_RESPONSED" val="0"/>
  <p:tag name="ARS_SLIDE_ISRESPONSED" val="0"/>
  <p:tag name="ARS_CHARTPARA_PICTURENAME" val="d1a54f60-8a65-469e-b0a8-1a7a8ba59309.jpg"/>
  <p:tag name="ARS_SLIDE_SUBMITNUM" val="0"/>
  <p:tag name="ARS_SLIDE_VOTEMEAN" val="0"/>
  <p:tag name="ARS_SLIDE_PARTICIPANTNUM_MEN" val="0"/>
  <p:tag name="ARS_SLIDE_SUBMITNUM_MEN" val="0"/>
  <p:tag name="ARS_PICTRUE_SHOWBYHAND" val="0"/>
  <p:tag name="ARS_ISEXISTCHAR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TEXT" val="Please make your selection..."/>
  <p:tag name="ARS_SLIDETITLE_AUTOSE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Choice"/>
  <p:tag name="ARS_PICTURE_LEFT_BAR" val="0"/>
  <p:tag name="ARS_PICTURE_TOP_BAR" val="0"/>
  <p:tag name="ARS_PICTURE_HEIGHT_BAR" val="0"/>
  <p:tag name="ARS_PICTURE_WIDTH_BAR" val="0"/>
  <p:tag name="ARS_PICTURE_HEIGHT_COLUMN" val="400"/>
  <p:tag name="ARS_PICTURE_WIDTH_COLUMN" val="400"/>
  <p:tag name="ARS_PICTURE_LEFT_PIE" val="200"/>
  <p:tag name="ARS_PICTURE_TOP_PIE" val="100"/>
  <p:tag name="ARS_PICTURE_HEIGHT_PIE" val="400"/>
  <p:tag name="ARS_PICTURE_WIDTH_PIE" val="400"/>
  <p:tag name="ARS_CHARTPARA_TYPE" val="ctColumnBox"/>
  <p:tag name="ARS_CHARTPARA_DATAFORMAT" val="ltNumberValue"/>
  <p:tag name="ARS_CHARTPARA_SHOWTIME" val="csStop"/>
  <p:tag name="ARS_CHARTPARA_NUMBERDEC" val="0"/>
  <p:tag name="ARS_CHARTPARA_PERCENTDEC" val="1"/>
  <p:tag name="ARS_CHARTPARA_DATAPERCENTBASE" val="crResponse"/>
  <p:tag name="ARS_CHARTPARA_SHOW3D" val="0"/>
  <p:tag name="ARS_CHOICE_OPTIONCOUNT" val="4"/>
  <p:tag name="ARS_CHOICE_OPTIONLIMIT" val="1"/>
  <p:tag name="ARS_CHARTPARA_DATALABELFONTSIZE" val="14"/>
  <p:tag name="ARS_SLIDE_OPTIONTEXT" val="Option 1&#10;Option 2&#10;Option 3&#10;Option 4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BOLD" val="False"/>
  <p:tag name="ARS_CHARTPARA_DATALABELFONTITALIC" val="False"/>
  <p:tag name="ARS_CHARTPARA_DATALABELFONTCOLOR" val="-16777216"/>
  <p:tag name="ARS_KEYPADPARA_OPTIONMODE" val="1"/>
  <p:tag name="ARS_RESPONSEPARA_NAMEMODE" val="1"/>
  <p:tag name="ARS_RESPONSEPARA_CANVOTE" val="cvAll"/>
  <p:tag name="ARS_KEYPADPARA_CHECKUID" val="0"/>
  <p:tag name="ARS_KEYPADPARA_SECRECYMODE" val="0"/>
  <p:tag name="ARS_CHOICE_IISN" val="0"/>
  <p:tag name="ARS_CHOICE_SCOREMODE" val="0"/>
  <p:tag name="ARS_CHOICE_SCOREWRONG" val="0"/>
  <p:tag name="ARS_CHOICE_SCOREOPTIONZERO" val="0"/>
  <p:tag name="ARS_SLIDE_OPTIONTEXT_SHAPEID" val="19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OICE_CORRECTANSWER" val="1"/>
  <p:tag name="ARS_CHOICE_SCORERIGHT" val="1"/>
  <p:tag name="ARS_KEYPADPARA_MODIFYMODE" val="1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PICTURE_LEFT_COLUMN" val="480"/>
  <p:tag name="ARS_PICTURE_TOP_COLUMN" val="140.5161"/>
  <p:tag name="ARS_SLIDE_DUENO" val="3"/>
  <p:tag name="ARS_SLIDE_PARTICIPANTNUM" val="3"/>
  <p:tag name="ARS_RESPONSETIMER" val="00:30"/>
  <p:tag name="ARS_SLIDE_CORRECTNUM" val="0"/>
  <p:tag name="RESPONSEKEYIDLIST" val="1"/>
  <p:tag name="ARS_RESPONSED" val="0"/>
  <p:tag name="ARS_SLIDE_ISRESPONSED" val="0"/>
  <p:tag name="ARS_CHARTPARA_PICTURENAME" val="a840e93f-77a8-4ec7-b096-546aa3d9ae9f.jpg"/>
  <p:tag name="ARS_SLIDE_SUBMITNUM" val="0"/>
  <p:tag name="ARS_SLIDE_VOTEMEAN" val="0"/>
  <p:tag name="ARS_SLIDE_PARTICIPANTNUM_MEN" val="0"/>
  <p:tag name="ARS_SLIDE_SUBMITNUM_MEN" val="0"/>
  <p:tag name="ARS_PICTRUE_SHOWBYHAND" val="0"/>
  <p:tag name="ARS_ISEXISTCHART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TEXT" val="Please make your selection..."/>
  <p:tag name="ARS_SLIDETITLE_AUTOSET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Choice"/>
  <p:tag name="ARS_PICTURE_LEFT_BAR" val="0"/>
  <p:tag name="ARS_PICTURE_TOP_BAR" val="0"/>
  <p:tag name="ARS_PICTURE_HEIGHT_BAR" val="0"/>
  <p:tag name="ARS_PICTURE_WIDTH_BAR" val="0"/>
  <p:tag name="ARS_PICTURE_HEIGHT_COLUMN" val="400"/>
  <p:tag name="ARS_PICTURE_WIDTH_COLUMN" val="400"/>
  <p:tag name="ARS_PICTURE_LEFT_PIE" val="200"/>
  <p:tag name="ARS_PICTURE_TOP_PIE" val="100"/>
  <p:tag name="ARS_PICTURE_HEIGHT_PIE" val="400"/>
  <p:tag name="ARS_PICTURE_WIDTH_PIE" val="400"/>
  <p:tag name="ARS_CHARTPARA_TYPE" val="ctColumnBox"/>
  <p:tag name="ARS_CHARTPARA_DATAFORMAT" val="ltNumberValue"/>
  <p:tag name="ARS_CHARTPARA_SHOWTIME" val="csStop"/>
  <p:tag name="ARS_CHARTPARA_NUMBERDEC" val="0"/>
  <p:tag name="ARS_CHARTPARA_PERCENTDEC" val="1"/>
  <p:tag name="ARS_CHARTPARA_DATAPERCENTBASE" val="crResponse"/>
  <p:tag name="ARS_CHARTPARA_SHOW3D" val="0"/>
  <p:tag name="ARS_CHOICE_OPTIONCOUNT" val="4"/>
  <p:tag name="ARS_CHOICE_OPTIONLIMIT" val="1"/>
  <p:tag name="ARS_CHARTPARA_DATALABELFONTSIZE" val="14"/>
  <p:tag name="ARS_SLIDE_OPTIONTEXT" val="Option 1&#10;Option 2&#10;Option 3&#10;Option 4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BOLD" val="False"/>
  <p:tag name="ARS_CHARTPARA_DATALABELFONTITALIC" val="False"/>
  <p:tag name="ARS_CHARTPARA_DATALABELFONTCOLOR" val="-16777216"/>
  <p:tag name="ARS_KEYPADPARA_OPTIONMODE" val="1"/>
  <p:tag name="ARS_RESPONSEPARA_NAMEMODE" val="1"/>
  <p:tag name="ARS_RESPONSEPARA_CANVOTE" val="cvAll"/>
  <p:tag name="ARS_KEYPADPARA_CHECKUID" val="0"/>
  <p:tag name="ARS_KEYPADPARA_SECRECYMODE" val="0"/>
  <p:tag name="ARS_CHOICE_IISN" val="0"/>
  <p:tag name="ARS_CHOICE_SCOREMODE" val="0"/>
  <p:tag name="ARS_CHOICE_SCOREWRONG" val="0"/>
  <p:tag name="ARS_CHOICE_SCOREOPTIONZERO" val="0"/>
  <p:tag name="ARS_SLIDE_OPTIONTEXT_SHAPEID" val="19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RESPONSETIMER" val="00:30"/>
  <p:tag name="ARS_CHOICE_SCORERIGHT" val="1"/>
  <p:tag name="ARS_KEYPADPARA_MODIFYMODE" val="1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PICTURE_LEFT_COLUMN" val="480"/>
  <p:tag name="ARS_PICTURE_TOP_COLUMN" val="137.1876"/>
  <p:tag name="ARS_SLIDE_CORRECTNUM" val="0"/>
  <p:tag name="ARS_SLIDE_DUENO" val="3"/>
  <p:tag name="ARS_SLIDE_PARTICIPANTNUM" val="3"/>
  <p:tag name="RESPONSEKEYIDLIST" val="3,1"/>
  <p:tag name="ARS_RESPONSED" val="0"/>
  <p:tag name="ARS_SLIDE_ISRESPONSED" val="0"/>
  <p:tag name="ARS_SLIDE_SUBMITNUM" val="0"/>
  <p:tag name="ARS_SLIDE_VOTEMEAN" val="0"/>
  <p:tag name="ARS_SLIDE_PARTICIPANTNUM_MEN" val="0"/>
  <p:tag name="ARS_SLIDE_SUBMITNUM_MEN" val="0"/>
  <p:tag name="ARS_PICTRUE_SHOWBYHAND" val="0"/>
  <p:tag name="ARS_CHOICE_CORRECTANSWER" val="4"/>
  <p:tag name="ARS_CHARTPARA_PICTURENAME" val="a654cd2b-6d75-43c8-be30-99570485d18f.jpg"/>
  <p:tag name="ARS_ISEXISTCHART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TEXT" val="Please make your selection..."/>
  <p:tag name="ARS_SLIDETITLE_AUTOSE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Choice"/>
  <p:tag name="ARS_PICTURE_LEFT_BAR" val="0"/>
  <p:tag name="ARS_PICTURE_TOP_BAR" val="0"/>
  <p:tag name="ARS_PICTURE_HEIGHT_BAR" val="0"/>
  <p:tag name="ARS_PICTURE_WIDTH_BAR" val="0"/>
  <p:tag name="ARS_PICTURE_HEIGHT_COLUMN" val="400"/>
  <p:tag name="ARS_PICTURE_WIDTH_COLUMN" val="400"/>
  <p:tag name="ARS_PICTURE_LEFT_PIE" val="200"/>
  <p:tag name="ARS_PICTURE_TOP_PIE" val="100"/>
  <p:tag name="ARS_PICTURE_HEIGHT_PIE" val="400"/>
  <p:tag name="ARS_PICTURE_WIDTH_PIE" val="400"/>
  <p:tag name="ARS_CHARTPARA_TYPE" val="ctColumnBox"/>
  <p:tag name="ARS_CHARTPARA_DATAFORMAT" val="ltNumberValue"/>
  <p:tag name="ARS_CHARTPARA_SHOWTIME" val="csStop"/>
  <p:tag name="ARS_CHARTPARA_NUMBERDEC" val="0"/>
  <p:tag name="ARS_CHARTPARA_PERCENTDEC" val="1"/>
  <p:tag name="ARS_CHARTPARA_DATAPERCENTBASE" val="crResponse"/>
  <p:tag name="ARS_CHARTPARA_SHOW3D" val="0"/>
  <p:tag name="ARS_CHOICE_OPTIONCOUNT" val="4"/>
  <p:tag name="ARS_CHOICE_OPTIONLIMIT" val="1"/>
  <p:tag name="ARS_CHARTPARA_DATALABELFONTSIZE" val="14"/>
  <p:tag name="ARS_SLIDE_OPTIONTEXT" val="Option 1&#10;Option 2&#10;Option 3&#10;Option 4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BOLD" val="False"/>
  <p:tag name="ARS_CHARTPARA_DATALABELFONTITALIC" val="False"/>
  <p:tag name="ARS_CHARTPARA_DATALABELFONTCOLOR" val="-16777216"/>
  <p:tag name="ARS_KEYPADPARA_OPTIONMODE" val="1"/>
  <p:tag name="ARS_RESPONSEPARA_NAMEMODE" val="1"/>
  <p:tag name="ARS_RESPONSEPARA_CANVOTE" val="cvAll"/>
  <p:tag name="ARS_KEYPADPARA_CHECKUID" val="0"/>
  <p:tag name="ARS_KEYPADPARA_SECRECYMODE" val="0"/>
  <p:tag name="ARS_CHOICE_IISN" val="0"/>
  <p:tag name="ARS_CHOICE_SCOREMODE" val="0"/>
  <p:tag name="ARS_CHOICE_SCOREWRONG" val="0"/>
  <p:tag name="ARS_CHOICE_SCOREOPTIONZERO" val="0"/>
  <p:tag name="ARS_SLIDE_OPTIONTEXT_SHAPEID" val="19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RESPONSETIMER" val="00:30"/>
  <p:tag name="ARS_CHOICE_CORRECTANSWER" val="4"/>
  <p:tag name="ARS_CHOICE_SCORERIGHT" val="1"/>
  <p:tag name="ARS_KEYPADPARA_MODIFYMODE" val="1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PICTURE_LEFT_COLUMN" val="457.8064"/>
  <p:tag name="ARS_PICTURE_TOP_COLUMN" val="130"/>
  <p:tag name="ARS_SLIDE_DUENO" val="3"/>
  <p:tag name="ARS_SLIDE_PARTICIPANTNUM" val="3"/>
  <p:tag name="ARS_SLIDE_CORRECTNUM" val="0"/>
  <p:tag name="RESPONSEKEYIDLIST" val="3,1"/>
  <p:tag name="ARS_RESPONSED" val="0"/>
  <p:tag name="ARS_SLIDE_ISRESPONSED" val="0"/>
  <p:tag name="ARS_SLIDE_SUBMITNUM" val="0"/>
  <p:tag name="ARS_SLIDE_VOTEMEAN" val="0"/>
  <p:tag name="ARS_SLIDE_PARTICIPANTNUM_MEN" val="0"/>
  <p:tag name="ARS_SLIDE_SUBMITNUM_MEN" val="0"/>
  <p:tag name="ARS_PICTRUE_SHOWBYHAND" val="0"/>
  <p:tag name="ARS_CHARTPARA_PICTURENAME" val="616e5f33-08a5-4edd-8012-44a0f40af3a7.jpg"/>
  <p:tag name="ARS_ISEXISTCHART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TEXT" val="Please make your selection..."/>
  <p:tag name="ARS_SLIDETITLE_AUTOSET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93</Words>
  <Application>Microsoft Office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Which is not the part of process Dojo?</vt:lpstr>
      <vt:lpstr>Which are the parts of 4M??</vt:lpstr>
      <vt:lpstr>Which are the material handling identification points?</vt:lpstr>
      <vt:lpstr>How Many elements of production rule Dojo are there?</vt:lpstr>
      <vt:lpstr>Do 5s rules help systematically to achieve a totally organized, cleaned &amp; standardized workplace?</vt:lpstr>
      <vt:lpstr>+what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Abhijith Rajendran</dc:creator>
  <cp:lastModifiedBy>abhijith.rajendran@nltecsolutions.com</cp:lastModifiedBy>
  <cp:revision>45</cp:revision>
  <dcterms:created xsi:type="dcterms:W3CDTF">2025-04-04T06:13:17Z</dcterms:created>
  <dcterms:modified xsi:type="dcterms:W3CDTF">2025-05-23T07:24:03Z</dcterms:modified>
</cp:coreProperties>
</file>