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8" r:id="rId4"/>
    <p:sldId id="258" r:id="rId5"/>
    <p:sldId id="279" r:id="rId6"/>
    <p:sldId id="280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0164" autoAdjust="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1B4ED-AD8F-4EE1-9BB0-19AADA1B760B}" type="doc">
      <dgm:prSet loTypeId="urn:microsoft.com/office/officeart/2005/8/layout/chevron1" loCatId="Inbo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45BDD7-E00D-4CF3-AB8F-F11FAF0FE3A6}">
      <dgm:prSet/>
      <dgm:spPr/>
      <dgm:t>
        <a:bodyPr/>
        <a:lstStyle/>
        <a:p>
          <a:r>
            <a:rPr lang="en-US" dirty="0" err="1"/>
            <a:t>Fjernstyring</a:t>
          </a:r>
          <a:endParaRPr lang="en-US" dirty="0"/>
        </a:p>
      </dgm:t>
    </dgm:pt>
    <dgm:pt modelId="{E6B2788D-8A17-43A8-9352-2CBBE79E1E31}" type="parTrans" cxnId="{CCCAA5FC-A42B-4DD7-A415-46532FDC4186}">
      <dgm:prSet/>
      <dgm:spPr/>
      <dgm:t>
        <a:bodyPr/>
        <a:lstStyle/>
        <a:p>
          <a:endParaRPr lang="en-US"/>
        </a:p>
      </dgm:t>
    </dgm:pt>
    <dgm:pt modelId="{21C9B328-1432-4414-B59C-94C1588550B5}" type="sibTrans" cxnId="{CCCAA5FC-A42B-4DD7-A415-46532FDC4186}">
      <dgm:prSet/>
      <dgm:spPr/>
      <dgm:t>
        <a:bodyPr/>
        <a:lstStyle/>
        <a:p>
          <a:endParaRPr lang="en-US"/>
        </a:p>
      </dgm:t>
    </dgm:pt>
    <dgm:pt modelId="{65B4844F-1747-4E98-9172-74573F3224C0}">
      <dgm:prSet/>
      <dgm:spPr/>
      <dgm:t>
        <a:bodyPr/>
        <a:lstStyle/>
        <a:p>
          <a:r>
            <a:rPr lang="en-US" dirty="0" err="1"/>
            <a:t>Motorstyring</a:t>
          </a:r>
          <a:endParaRPr lang="en-US" dirty="0"/>
        </a:p>
      </dgm:t>
    </dgm:pt>
    <dgm:pt modelId="{CE3BB7A4-2A6F-4B73-955A-D2DBE96E80B9}" type="parTrans" cxnId="{CCE010A0-6205-405C-9FE6-29F407EBE3FA}">
      <dgm:prSet/>
      <dgm:spPr/>
      <dgm:t>
        <a:bodyPr/>
        <a:lstStyle/>
        <a:p>
          <a:endParaRPr lang="en-US"/>
        </a:p>
      </dgm:t>
    </dgm:pt>
    <dgm:pt modelId="{C0047361-00F2-4DD5-BD09-83A54A22112D}" type="sibTrans" cxnId="{CCE010A0-6205-405C-9FE6-29F407EBE3FA}">
      <dgm:prSet/>
      <dgm:spPr/>
      <dgm:t>
        <a:bodyPr/>
        <a:lstStyle/>
        <a:p>
          <a:endParaRPr lang="en-US"/>
        </a:p>
      </dgm:t>
    </dgm:pt>
    <dgm:pt modelId="{9ACA7C18-C9D8-4656-B31E-2AB491A9B8D8}">
      <dgm:prSet/>
      <dgm:spPr/>
      <dgm:t>
        <a:bodyPr/>
        <a:lstStyle/>
        <a:p>
          <a:r>
            <a:rPr lang="en-US" dirty="0"/>
            <a:t>L293D – H-bro</a:t>
          </a:r>
        </a:p>
      </dgm:t>
    </dgm:pt>
    <dgm:pt modelId="{BC8AC2F3-90C0-4E39-BBC5-AF30F4C2C64B}" type="parTrans" cxnId="{4C79A891-8ECA-4A7E-9D9E-DA50C2AFC624}">
      <dgm:prSet/>
      <dgm:spPr/>
      <dgm:t>
        <a:bodyPr/>
        <a:lstStyle/>
        <a:p>
          <a:endParaRPr lang="en-US"/>
        </a:p>
      </dgm:t>
    </dgm:pt>
    <dgm:pt modelId="{F4B5CB55-B484-44AC-B950-A2E3BBEB5E57}" type="sibTrans" cxnId="{4C79A891-8ECA-4A7E-9D9E-DA50C2AFC624}">
      <dgm:prSet/>
      <dgm:spPr/>
      <dgm:t>
        <a:bodyPr/>
        <a:lstStyle/>
        <a:p>
          <a:endParaRPr lang="en-US"/>
        </a:p>
      </dgm:t>
    </dgm:pt>
    <dgm:pt modelId="{184038E1-A9AC-4AC0-A314-29D8CF858AAF}">
      <dgm:prSet/>
      <dgm:spPr/>
      <dgm:t>
        <a:bodyPr/>
        <a:lstStyle/>
        <a:p>
          <a:r>
            <a:rPr lang="da-DK" noProof="0" dirty="0"/>
            <a:t>Programeksempler</a:t>
          </a:r>
        </a:p>
      </dgm:t>
    </dgm:pt>
    <dgm:pt modelId="{351BAB90-BC19-4EAD-AAA1-021A62F188CF}" type="parTrans" cxnId="{65D7577F-9EB7-444B-BD36-D91FBC44435D}">
      <dgm:prSet/>
      <dgm:spPr/>
      <dgm:t>
        <a:bodyPr/>
        <a:lstStyle/>
        <a:p>
          <a:endParaRPr lang="da-DK"/>
        </a:p>
      </dgm:t>
    </dgm:pt>
    <dgm:pt modelId="{E2BF67F9-EF5B-48C2-A72B-C6B3E75BD745}" type="sibTrans" cxnId="{65D7577F-9EB7-444B-BD36-D91FBC44435D}">
      <dgm:prSet/>
      <dgm:spPr/>
      <dgm:t>
        <a:bodyPr/>
        <a:lstStyle/>
        <a:p>
          <a:endParaRPr lang="da-DK"/>
        </a:p>
      </dgm:t>
    </dgm:pt>
    <dgm:pt modelId="{797853F9-661E-4EF0-8A6D-AC9EDD670823}">
      <dgm:prSet/>
      <dgm:spPr/>
      <dgm:t>
        <a:bodyPr/>
        <a:lstStyle/>
        <a:p>
          <a:r>
            <a:rPr lang="da-DK" noProof="0" dirty="0"/>
            <a:t>1 – IR fjernbetjening</a:t>
          </a:r>
        </a:p>
      </dgm:t>
    </dgm:pt>
    <dgm:pt modelId="{B8797796-7E3E-4930-B3C2-1EB784F19010}" type="parTrans" cxnId="{37A722EB-9305-4441-AB61-B337111422E4}">
      <dgm:prSet/>
      <dgm:spPr/>
      <dgm:t>
        <a:bodyPr/>
        <a:lstStyle/>
        <a:p>
          <a:endParaRPr lang="da-DK"/>
        </a:p>
      </dgm:t>
    </dgm:pt>
    <dgm:pt modelId="{BD67ECBD-171A-439C-8C1B-4C9C8D1A04B9}" type="sibTrans" cxnId="{37A722EB-9305-4441-AB61-B337111422E4}">
      <dgm:prSet/>
      <dgm:spPr/>
      <dgm:t>
        <a:bodyPr/>
        <a:lstStyle/>
        <a:p>
          <a:endParaRPr lang="da-DK"/>
        </a:p>
      </dgm:t>
    </dgm:pt>
    <dgm:pt modelId="{5DDE0BE2-3BA5-473C-A366-3D530AFE415F}">
      <dgm:prSet/>
      <dgm:spPr/>
      <dgm:t>
        <a:bodyPr/>
        <a:lstStyle/>
        <a:p>
          <a:r>
            <a:rPr lang="en-US" dirty="0"/>
            <a:t>IR </a:t>
          </a:r>
          <a:r>
            <a:rPr lang="en-US" dirty="0" err="1"/>
            <a:t>fjernbetjening</a:t>
          </a:r>
          <a:endParaRPr lang="en-US" dirty="0"/>
        </a:p>
      </dgm:t>
    </dgm:pt>
    <dgm:pt modelId="{AAF627A5-1D39-4F02-9C45-354E759B77B7}" type="sibTrans" cxnId="{B59E6737-BCDF-4C8F-8FAF-955C4A80661F}">
      <dgm:prSet/>
      <dgm:spPr/>
      <dgm:t>
        <a:bodyPr/>
        <a:lstStyle/>
        <a:p>
          <a:endParaRPr lang="en-US"/>
        </a:p>
      </dgm:t>
    </dgm:pt>
    <dgm:pt modelId="{B25B0A40-9B50-494F-9B3D-A3442A0E1695}" type="parTrans" cxnId="{B59E6737-BCDF-4C8F-8FAF-955C4A80661F}">
      <dgm:prSet/>
      <dgm:spPr/>
      <dgm:t>
        <a:bodyPr/>
        <a:lstStyle/>
        <a:p>
          <a:endParaRPr lang="en-US"/>
        </a:p>
      </dgm:t>
    </dgm:pt>
    <dgm:pt modelId="{1357A214-84BE-4361-BC0F-2EE438E4CBC9}">
      <dgm:prSet/>
      <dgm:spPr/>
      <dgm:t>
        <a:bodyPr/>
        <a:lstStyle/>
        <a:p>
          <a:r>
            <a:rPr lang="da-DK" noProof="0" dirty="0"/>
            <a:t>2 – HC-05 </a:t>
          </a:r>
          <a:r>
            <a:rPr lang="da-DK" noProof="0" dirty="0" err="1"/>
            <a:t>setup</a:t>
          </a:r>
          <a:endParaRPr lang="da-DK" noProof="0" dirty="0"/>
        </a:p>
      </dgm:t>
    </dgm:pt>
    <dgm:pt modelId="{1279FB5B-E521-4508-A0DA-513D9534B06F}" type="parTrans" cxnId="{FD3C8035-B820-4238-B8CD-6CB6303B42C4}">
      <dgm:prSet/>
      <dgm:spPr/>
      <dgm:t>
        <a:bodyPr/>
        <a:lstStyle/>
        <a:p>
          <a:endParaRPr lang="da-DK"/>
        </a:p>
      </dgm:t>
    </dgm:pt>
    <dgm:pt modelId="{9856847D-0CC1-4E8C-9076-6602256368E7}" type="sibTrans" cxnId="{FD3C8035-B820-4238-B8CD-6CB6303B42C4}">
      <dgm:prSet/>
      <dgm:spPr/>
      <dgm:t>
        <a:bodyPr/>
        <a:lstStyle/>
        <a:p>
          <a:endParaRPr lang="da-DK"/>
        </a:p>
      </dgm:t>
    </dgm:pt>
    <dgm:pt modelId="{647CA8EE-D5E3-436A-BFCF-A9B2D45F3A89}">
      <dgm:prSet/>
      <dgm:spPr/>
      <dgm:t>
        <a:bodyPr/>
        <a:lstStyle/>
        <a:p>
          <a:r>
            <a:rPr lang="da-DK" noProof="0" dirty="0"/>
            <a:t>3 – HC-05 </a:t>
          </a:r>
          <a:r>
            <a:rPr lang="da-DK" noProof="0" dirty="0" err="1"/>
            <a:t>serial</a:t>
          </a:r>
          <a:endParaRPr lang="da-DK" noProof="0" dirty="0"/>
        </a:p>
      </dgm:t>
    </dgm:pt>
    <dgm:pt modelId="{0D7783DE-2C6A-4549-A095-EA88A879793F}" type="parTrans" cxnId="{028E8E17-7F2A-45D0-ACE2-0CE5F51DA804}">
      <dgm:prSet/>
      <dgm:spPr/>
      <dgm:t>
        <a:bodyPr/>
        <a:lstStyle/>
        <a:p>
          <a:endParaRPr lang="da-DK"/>
        </a:p>
      </dgm:t>
    </dgm:pt>
    <dgm:pt modelId="{ED83DF26-CB12-4B02-95AB-1A5F403F5F1D}" type="sibTrans" cxnId="{028E8E17-7F2A-45D0-ACE2-0CE5F51DA804}">
      <dgm:prSet/>
      <dgm:spPr/>
      <dgm:t>
        <a:bodyPr/>
        <a:lstStyle/>
        <a:p>
          <a:endParaRPr lang="da-DK"/>
        </a:p>
      </dgm:t>
    </dgm:pt>
    <dgm:pt modelId="{44A4FD1C-8B08-4B1A-B8F1-F0B64A37C6C7}">
      <dgm:prSet/>
      <dgm:spPr/>
      <dgm:t>
        <a:bodyPr/>
        <a:lstStyle/>
        <a:p>
          <a:r>
            <a:rPr lang="da-DK" noProof="0" dirty="0"/>
            <a:t>4 – L293D motorstyring</a:t>
          </a:r>
        </a:p>
      </dgm:t>
    </dgm:pt>
    <dgm:pt modelId="{7DA13D1A-62AA-44B2-B1DD-3A73AEB543B4}" type="parTrans" cxnId="{EB6B4380-2819-48AF-AD50-3874C57AB44A}">
      <dgm:prSet/>
      <dgm:spPr/>
      <dgm:t>
        <a:bodyPr/>
        <a:lstStyle/>
        <a:p>
          <a:endParaRPr lang="da-DK"/>
        </a:p>
      </dgm:t>
    </dgm:pt>
    <dgm:pt modelId="{8F0671D9-F095-4B76-BE3A-CC7FC1569ECF}" type="sibTrans" cxnId="{EB6B4380-2819-48AF-AD50-3874C57AB44A}">
      <dgm:prSet/>
      <dgm:spPr/>
      <dgm:t>
        <a:bodyPr/>
        <a:lstStyle/>
        <a:p>
          <a:endParaRPr lang="da-DK"/>
        </a:p>
      </dgm:t>
    </dgm:pt>
    <dgm:pt modelId="{A3CE0962-484C-443A-98E5-ADA98A0E4AFD}">
      <dgm:prSet/>
      <dgm:spPr/>
      <dgm:t>
        <a:bodyPr/>
        <a:lstStyle/>
        <a:p>
          <a:r>
            <a:rPr lang="da-DK" noProof="0" dirty="0"/>
            <a:t>5 – Arduino IDE tricks</a:t>
          </a:r>
        </a:p>
      </dgm:t>
    </dgm:pt>
    <dgm:pt modelId="{75A207DC-77CC-4C44-B23C-312F717DD145}" type="parTrans" cxnId="{C3961E45-59C9-40E2-BDA0-93DD64CC5774}">
      <dgm:prSet/>
      <dgm:spPr/>
      <dgm:t>
        <a:bodyPr/>
        <a:lstStyle/>
        <a:p>
          <a:endParaRPr lang="da-DK"/>
        </a:p>
      </dgm:t>
    </dgm:pt>
    <dgm:pt modelId="{DAB883ED-A864-4EDF-8F55-6BE086D65F3C}" type="sibTrans" cxnId="{C3961E45-59C9-40E2-BDA0-93DD64CC5774}">
      <dgm:prSet/>
      <dgm:spPr/>
      <dgm:t>
        <a:bodyPr/>
        <a:lstStyle/>
        <a:p>
          <a:endParaRPr lang="da-DK"/>
        </a:p>
      </dgm:t>
    </dgm:pt>
    <dgm:pt modelId="{C81F9161-0608-4ACD-A603-EFCE89A04824}">
      <dgm:prSet/>
      <dgm:spPr/>
      <dgm:t>
        <a:bodyPr/>
        <a:lstStyle/>
        <a:p>
          <a:r>
            <a:rPr lang="en-US" dirty="0" err="1"/>
            <a:t>Hvad</a:t>
          </a:r>
          <a:r>
            <a:rPr lang="en-US" dirty="0"/>
            <a:t> </a:t>
          </a:r>
          <a:r>
            <a:rPr lang="en-US" dirty="0" err="1"/>
            <a:t>er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H-Bro?</a:t>
          </a:r>
        </a:p>
      </dgm:t>
    </dgm:pt>
    <dgm:pt modelId="{B32FF3ED-A214-4331-860A-56AB3E122013}" type="parTrans" cxnId="{A682287D-9B4F-4686-AD03-EEB389463067}">
      <dgm:prSet/>
      <dgm:spPr/>
      <dgm:t>
        <a:bodyPr/>
        <a:lstStyle/>
        <a:p>
          <a:endParaRPr lang="da-DK"/>
        </a:p>
      </dgm:t>
    </dgm:pt>
    <dgm:pt modelId="{DD215236-6DA6-4538-9A24-6EDA5961B375}" type="sibTrans" cxnId="{A682287D-9B4F-4686-AD03-EEB389463067}">
      <dgm:prSet/>
      <dgm:spPr/>
      <dgm:t>
        <a:bodyPr/>
        <a:lstStyle/>
        <a:p>
          <a:endParaRPr lang="da-DK"/>
        </a:p>
      </dgm:t>
    </dgm:pt>
    <dgm:pt modelId="{251A336B-3ED4-4EE8-A75C-688C820C5DBE}">
      <dgm:prSet/>
      <dgm:spPr/>
      <dgm:t>
        <a:bodyPr/>
        <a:lstStyle/>
        <a:p>
          <a:r>
            <a:rPr lang="en-US" dirty="0"/>
            <a:t>HC-05 Bluetooth Serial</a:t>
          </a:r>
        </a:p>
      </dgm:t>
    </dgm:pt>
    <dgm:pt modelId="{D9F798D6-A474-4921-A007-781FA3CF6B22}" type="parTrans" cxnId="{C7A6F93F-5F02-4569-BBB2-C60267C6394A}">
      <dgm:prSet/>
      <dgm:spPr/>
    </dgm:pt>
    <dgm:pt modelId="{308BE88D-D56D-480C-BFF8-C0CF29C2B760}" type="sibTrans" cxnId="{C7A6F93F-5F02-4569-BBB2-C60267C6394A}">
      <dgm:prSet/>
      <dgm:spPr/>
    </dgm:pt>
    <dgm:pt modelId="{03F4F76D-E809-4FC4-B4E6-F10940E0B13B}" type="pres">
      <dgm:prSet presAssocID="{A641B4ED-AD8F-4EE1-9BB0-19AADA1B760B}" presName="Name0" presStyleCnt="0">
        <dgm:presLayoutVars>
          <dgm:dir/>
          <dgm:animLvl val="lvl"/>
          <dgm:resizeHandles val="exact"/>
        </dgm:presLayoutVars>
      </dgm:prSet>
      <dgm:spPr/>
    </dgm:pt>
    <dgm:pt modelId="{78C1B953-C817-4F6D-95A2-B19E6F73C414}" type="pres">
      <dgm:prSet presAssocID="{0245BDD7-E00D-4CF3-AB8F-F11FAF0FE3A6}" presName="composite" presStyleCnt="0"/>
      <dgm:spPr/>
    </dgm:pt>
    <dgm:pt modelId="{7A2DF2F7-5307-4281-8441-9D28AEB2A913}" type="pres">
      <dgm:prSet presAssocID="{0245BDD7-E00D-4CF3-AB8F-F11FAF0FE3A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63DD1D8-EB72-4B8C-87BC-6D754C75CDB4}" type="pres">
      <dgm:prSet presAssocID="{0245BDD7-E00D-4CF3-AB8F-F11FAF0FE3A6}" presName="desTx" presStyleLbl="revTx" presStyleIdx="0" presStyleCnt="3">
        <dgm:presLayoutVars>
          <dgm:bulletEnabled val="1"/>
        </dgm:presLayoutVars>
      </dgm:prSet>
      <dgm:spPr/>
    </dgm:pt>
    <dgm:pt modelId="{83EC902B-E671-46B3-8DA5-ED28CB0E7E27}" type="pres">
      <dgm:prSet presAssocID="{21C9B328-1432-4414-B59C-94C1588550B5}" presName="space" presStyleCnt="0"/>
      <dgm:spPr/>
    </dgm:pt>
    <dgm:pt modelId="{3881806C-2893-4D1A-A1B1-FA8CDF37B62F}" type="pres">
      <dgm:prSet presAssocID="{65B4844F-1747-4E98-9172-74573F3224C0}" presName="composite" presStyleCnt="0"/>
      <dgm:spPr/>
    </dgm:pt>
    <dgm:pt modelId="{BD27D803-490F-429F-9CC8-7FA51142BEF0}" type="pres">
      <dgm:prSet presAssocID="{65B4844F-1747-4E98-9172-74573F3224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3E3DDE-D9FC-4643-B5A8-CA94553B419A}" type="pres">
      <dgm:prSet presAssocID="{65B4844F-1747-4E98-9172-74573F3224C0}" presName="desTx" presStyleLbl="revTx" presStyleIdx="1" presStyleCnt="3">
        <dgm:presLayoutVars>
          <dgm:bulletEnabled val="1"/>
        </dgm:presLayoutVars>
      </dgm:prSet>
      <dgm:spPr/>
    </dgm:pt>
    <dgm:pt modelId="{1D3A08E2-9D0B-4713-BF9D-3F0349D05479}" type="pres">
      <dgm:prSet presAssocID="{C0047361-00F2-4DD5-BD09-83A54A22112D}" presName="space" presStyleCnt="0"/>
      <dgm:spPr/>
    </dgm:pt>
    <dgm:pt modelId="{3E32032D-D533-444D-BEBF-E00DCCAA2594}" type="pres">
      <dgm:prSet presAssocID="{184038E1-A9AC-4AC0-A314-29D8CF858AAF}" presName="composite" presStyleCnt="0"/>
      <dgm:spPr/>
    </dgm:pt>
    <dgm:pt modelId="{30BEFDF2-E395-4C1E-AE33-D12FB1BAFBA4}" type="pres">
      <dgm:prSet presAssocID="{184038E1-A9AC-4AC0-A314-29D8CF858AAF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391D236-0400-4FFF-849E-C7812934CBC6}" type="pres">
      <dgm:prSet presAssocID="{184038E1-A9AC-4AC0-A314-29D8CF858AAF}" presName="desTx" presStyleLbl="revTx" presStyleIdx="2" presStyleCnt="3">
        <dgm:presLayoutVars>
          <dgm:bulletEnabled val="1"/>
        </dgm:presLayoutVars>
      </dgm:prSet>
      <dgm:spPr/>
    </dgm:pt>
  </dgm:ptLst>
  <dgm:cxnLst>
    <dgm:cxn modelId="{AD998B04-6327-415F-B772-739517054128}" type="presOf" srcId="{0245BDD7-E00D-4CF3-AB8F-F11FAF0FE3A6}" destId="{7A2DF2F7-5307-4281-8441-9D28AEB2A913}" srcOrd="0" destOrd="0" presId="urn:microsoft.com/office/officeart/2005/8/layout/chevron1"/>
    <dgm:cxn modelId="{916B3406-F189-41DD-B4C9-BFEC7D259D44}" type="presOf" srcId="{A3CE0962-484C-443A-98E5-ADA98A0E4AFD}" destId="{F391D236-0400-4FFF-849E-C7812934CBC6}" srcOrd="0" destOrd="4" presId="urn:microsoft.com/office/officeart/2005/8/layout/chevron1"/>
    <dgm:cxn modelId="{A359DD16-9078-42A4-931F-D8AD420BEB34}" type="presOf" srcId="{251A336B-3ED4-4EE8-A75C-688C820C5DBE}" destId="{063DD1D8-EB72-4B8C-87BC-6D754C75CDB4}" srcOrd="0" destOrd="1" presId="urn:microsoft.com/office/officeart/2005/8/layout/chevron1"/>
    <dgm:cxn modelId="{028E8E17-7F2A-45D0-ACE2-0CE5F51DA804}" srcId="{184038E1-A9AC-4AC0-A314-29D8CF858AAF}" destId="{647CA8EE-D5E3-436A-BFCF-A9B2D45F3A89}" srcOrd="2" destOrd="0" parTransId="{0D7783DE-2C6A-4549-A095-EA88A879793F}" sibTransId="{ED83DF26-CB12-4B02-95AB-1A5F403F5F1D}"/>
    <dgm:cxn modelId="{8762BA32-CE7D-41E2-A81C-D96D3DCEF9C2}" type="presOf" srcId="{9ACA7C18-C9D8-4656-B31E-2AB491A9B8D8}" destId="{563E3DDE-D9FC-4643-B5A8-CA94553B419A}" srcOrd="0" destOrd="1" presId="urn:microsoft.com/office/officeart/2005/8/layout/chevron1"/>
    <dgm:cxn modelId="{FD3C8035-B820-4238-B8CD-6CB6303B42C4}" srcId="{184038E1-A9AC-4AC0-A314-29D8CF858AAF}" destId="{1357A214-84BE-4361-BC0F-2EE438E4CBC9}" srcOrd="1" destOrd="0" parTransId="{1279FB5B-E521-4508-A0DA-513D9534B06F}" sibTransId="{9856847D-0CC1-4E8C-9076-6602256368E7}"/>
    <dgm:cxn modelId="{B59E6737-BCDF-4C8F-8FAF-955C4A80661F}" srcId="{0245BDD7-E00D-4CF3-AB8F-F11FAF0FE3A6}" destId="{5DDE0BE2-3BA5-473C-A366-3D530AFE415F}" srcOrd="0" destOrd="0" parTransId="{B25B0A40-9B50-494F-9B3D-A3442A0E1695}" sibTransId="{AAF627A5-1D39-4F02-9C45-354E759B77B7}"/>
    <dgm:cxn modelId="{C7A6F93F-5F02-4569-BBB2-C60267C6394A}" srcId="{0245BDD7-E00D-4CF3-AB8F-F11FAF0FE3A6}" destId="{251A336B-3ED4-4EE8-A75C-688C820C5DBE}" srcOrd="1" destOrd="0" parTransId="{D9F798D6-A474-4921-A007-781FA3CF6B22}" sibTransId="{308BE88D-D56D-480C-BFF8-C0CF29C2B760}"/>
    <dgm:cxn modelId="{EB0C1A5C-3CAD-42EE-9299-087B02333754}" type="presOf" srcId="{C81F9161-0608-4ACD-A603-EFCE89A04824}" destId="{563E3DDE-D9FC-4643-B5A8-CA94553B419A}" srcOrd="0" destOrd="0" presId="urn:microsoft.com/office/officeart/2005/8/layout/chevron1"/>
    <dgm:cxn modelId="{C3961E45-59C9-40E2-BDA0-93DD64CC5774}" srcId="{184038E1-A9AC-4AC0-A314-29D8CF858AAF}" destId="{A3CE0962-484C-443A-98E5-ADA98A0E4AFD}" srcOrd="4" destOrd="0" parTransId="{75A207DC-77CC-4C44-B23C-312F717DD145}" sibTransId="{DAB883ED-A864-4EDF-8F55-6BE086D65F3C}"/>
    <dgm:cxn modelId="{99667C4F-697C-4022-9C85-E81AE1D3ABC5}" type="presOf" srcId="{A641B4ED-AD8F-4EE1-9BB0-19AADA1B760B}" destId="{03F4F76D-E809-4FC4-B4E6-F10940E0B13B}" srcOrd="0" destOrd="0" presId="urn:microsoft.com/office/officeart/2005/8/layout/chevron1"/>
    <dgm:cxn modelId="{52551954-CE07-4714-8548-1B3D206884CC}" type="presOf" srcId="{5DDE0BE2-3BA5-473C-A366-3D530AFE415F}" destId="{063DD1D8-EB72-4B8C-87BC-6D754C75CDB4}" srcOrd="0" destOrd="0" presId="urn:microsoft.com/office/officeart/2005/8/layout/chevron1"/>
    <dgm:cxn modelId="{4C637454-E9C2-405D-81B4-7096C75355DA}" type="presOf" srcId="{647CA8EE-D5E3-436A-BFCF-A9B2D45F3A89}" destId="{F391D236-0400-4FFF-849E-C7812934CBC6}" srcOrd="0" destOrd="2" presId="urn:microsoft.com/office/officeart/2005/8/layout/chevron1"/>
    <dgm:cxn modelId="{A682287D-9B4F-4686-AD03-EEB389463067}" srcId="{65B4844F-1747-4E98-9172-74573F3224C0}" destId="{C81F9161-0608-4ACD-A603-EFCE89A04824}" srcOrd="0" destOrd="0" parTransId="{B32FF3ED-A214-4331-860A-56AB3E122013}" sibTransId="{DD215236-6DA6-4538-9A24-6EDA5961B375}"/>
    <dgm:cxn modelId="{65D7577F-9EB7-444B-BD36-D91FBC44435D}" srcId="{A641B4ED-AD8F-4EE1-9BB0-19AADA1B760B}" destId="{184038E1-A9AC-4AC0-A314-29D8CF858AAF}" srcOrd="2" destOrd="0" parTransId="{351BAB90-BC19-4EAD-AAA1-021A62F188CF}" sibTransId="{E2BF67F9-EF5B-48C2-A72B-C6B3E75BD745}"/>
    <dgm:cxn modelId="{EB6B4380-2819-48AF-AD50-3874C57AB44A}" srcId="{184038E1-A9AC-4AC0-A314-29D8CF858AAF}" destId="{44A4FD1C-8B08-4B1A-B8F1-F0B64A37C6C7}" srcOrd="3" destOrd="0" parTransId="{7DA13D1A-62AA-44B2-B1DD-3A73AEB543B4}" sibTransId="{8F0671D9-F095-4B76-BE3A-CC7FC1569ECF}"/>
    <dgm:cxn modelId="{E426F38E-BEC4-4401-99D3-BCD64196BC40}" type="presOf" srcId="{797853F9-661E-4EF0-8A6D-AC9EDD670823}" destId="{F391D236-0400-4FFF-849E-C7812934CBC6}" srcOrd="0" destOrd="0" presId="urn:microsoft.com/office/officeart/2005/8/layout/chevron1"/>
    <dgm:cxn modelId="{4C79A891-8ECA-4A7E-9D9E-DA50C2AFC624}" srcId="{65B4844F-1747-4E98-9172-74573F3224C0}" destId="{9ACA7C18-C9D8-4656-B31E-2AB491A9B8D8}" srcOrd="1" destOrd="0" parTransId="{BC8AC2F3-90C0-4E39-BBC5-AF30F4C2C64B}" sibTransId="{F4B5CB55-B484-44AC-B950-A2E3BBEB5E57}"/>
    <dgm:cxn modelId="{67793C9F-052D-4E5D-ABCE-F8DAE69CBC46}" type="presOf" srcId="{44A4FD1C-8B08-4B1A-B8F1-F0B64A37C6C7}" destId="{F391D236-0400-4FFF-849E-C7812934CBC6}" srcOrd="0" destOrd="3" presId="urn:microsoft.com/office/officeart/2005/8/layout/chevron1"/>
    <dgm:cxn modelId="{CCE010A0-6205-405C-9FE6-29F407EBE3FA}" srcId="{A641B4ED-AD8F-4EE1-9BB0-19AADA1B760B}" destId="{65B4844F-1747-4E98-9172-74573F3224C0}" srcOrd="1" destOrd="0" parTransId="{CE3BB7A4-2A6F-4B73-955A-D2DBE96E80B9}" sibTransId="{C0047361-00F2-4DD5-BD09-83A54A22112D}"/>
    <dgm:cxn modelId="{758668B5-900D-4B72-86D8-F965AF414784}" type="presOf" srcId="{65B4844F-1747-4E98-9172-74573F3224C0}" destId="{BD27D803-490F-429F-9CC8-7FA51142BEF0}" srcOrd="0" destOrd="0" presId="urn:microsoft.com/office/officeart/2005/8/layout/chevron1"/>
    <dgm:cxn modelId="{FB154CD2-F744-4F9E-863B-10E26C21B171}" type="presOf" srcId="{1357A214-84BE-4361-BC0F-2EE438E4CBC9}" destId="{F391D236-0400-4FFF-849E-C7812934CBC6}" srcOrd="0" destOrd="1" presId="urn:microsoft.com/office/officeart/2005/8/layout/chevron1"/>
    <dgm:cxn modelId="{37A722EB-9305-4441-AB61-B337111422E4}" srcId="{184038E1-A9AC-4AC0-A314-29D8CF858AAF}" destId="{797853F9-661E-4EF0-8A6D-AC9EDD670823}" srcOrd="0" destOrd="0" parTransId="{B8797796-7E3E-4930-B3C2-1EB784F19010}" sibTransId="{BD67ECBD-171A-439C-8C1B-4C9C8D1A04B9}"/>
    <dgm:cxn modelId="{CCCAA5FC-A42B-4DD7-A415-46532FDC4186}" srcId="{A641B4ED-AD8F-4EE1-9BB0-19AADA1B760B}" destId="{0245BDD7-E00D-4CF3-AB8F-F11FAF0FE3A6}" srcOrd="0" destOrd="0" parTransId="{E6B2788D-8A17-43A8-9352-2CBBE79E1E31}" sibTransId="{21C9B328-1432-4414-B59C-94C1588550B5}"/>
    <dgm:cxn modelId="{A810D0FD-6420-439A-AA80-643E92CD54D9}" type="presOf" srcId="{184038E1-A9AC-4AC0-A314-29D8CF858AAF}" destId="{30BEFDF2-E395-4C1E-AE33-D12FB1BAFBA4}" srcOrd="0" destOrd="0" presId="urn:microsoft.com/office/officeart/2005/8/layout/chevron1"/>
    <dgm:cxn modelId="{22955130-01E1-4A20-980C-F8EE0549DA4E}" type="presParOf" srcId="{03F4F76D-E809-4FC4-B4E6-F10940E0B13B}" destId="{78C1B953-C817-4F6D-95A2-B19E6F73C414}" srcOrd="0" destOrd="0" presId="urn:microsoft.com/office/officeart/2005/8/layout/chevron1"/>
    <dgm:cxn modelId="{1C2F5A9D-9ECA-4512-9C12-41CBBEB330E5}" type="presParOf" srcId="{78C1B953-C817-4F6D-95A2-B19E6F73C414}" destId="{7A2DF2F7-5307-4281-8441-9D28AEB2A913}" srcOrd="0" destOrd="0" presId="urn:microsoft.com/office/officeart/2005/8/layout/chevron1"/>
    <dgm:cxn modelId="{6B67E7BC-4777-4D93-927B-29AF68DB7C98}" type="presParOf" srcId="{78C1B953-C817-4F6D-95A2-B19E6F73C414}" destId="{063DD1D8-EB72-4B8C-87BC-6D754C75CDB4}" srcOrd="1" destOrd="0" presId="urn:microsoft.com/office/officeart/2005/8/layout/chevron1"/>
    <dgm:cxn modelId="{83DA7315-5486-4C7F-8EF9-EA656FF0557C}" type="presParOf" srcId="{03F4F76D-E809-4FC4-B4E6-F10940E0B13B}" destId="{83EC902B-E671-46B3-8DA5-ED28CB0E7E27}" srcOrd="1" destOrd="0" presId="urn:microsoft.com/office/officeart/2005/8/layout/chevron1"/>
    <dgm:cxn modelId="{7CDBADFA-91BE-44E9-8D2D-4E54CEF1FA1A}" type="presParOf" srcId="{03F4F76D-E809-4FC4-B4E6-F10940E0B13B}" destId="{3881806C-2893-4D1A-A1B1-FA8CDF37B62F}" srcOrd="2" destOrd="0" presId="urn:microsoft.com/office/officeart/2005/8/layout/chevron1"/>
    <dgm:cxn modelId="{E9F360C6-016F-4ED2-993F-45DB3D1B7DB0}" type="presParOf" srcId="{3881806C-2893-4D1A-A1B1-FA8CDF37B62F}" destId="{BD27D803-490F-429F-9CC8-7FA51142BEF0}" srcOrd="0" destOrd="0" presId="urn:microsoft.com/office/officeart/2005/8/layout/chevron1"/>
    <dgm:cxn modelId="{B035E0F7-FFB5-4CE3-B26C-0EA048C431F4}" type="presParOf" srcId="{3881806C-2893-4D1A-A1B1-FA8CDF37B62F}" destId="{563E3DDE-D9FC-4643-B5A8-CA94553B419A}" srcOrd="1" destOrd="0" presId="urn:microsoft.com/office/officeart/2005/8/layout/chevron1"/>
    <dgm:cxn modelId="{1ED989B4-EAED-44B7-846E-AC4DDCF743E0}" type="presParOf" srcId="{03F4F76D-E809-4FC4-B4E6-F10940E0B13B}" destId="{1D3A08E2-9D0B-4713-BF9D-3F0349D05479}" srcOrd="3" destOrd="0" presId="urn:microsoft.com/office/officeart/2005/8/layout/chevron1"/>
    <dgm:cxn modelId="{D397A092-D151-4D78-8E1E-349BBDFC7D4B}" type="presParOf" srcId="{03F4F76D-E809-4FC4-B4E6-F10940E0B13B}" destId="{3E32032D-D533-444D-BEBF-E00DCCAA2594}" srcOrd="4" destOrd="0" presId="urn:microsoft.com/office/officeart/2005/8/layout/chevron1"/>
    <dgm:cxn modelId="{24C06A14-87CE-4049-B8AE-A568C7F588ED}" type="presParOf" srcId="{3E32032D-D533-444D-BEBF-E00DCCAA2594}" destId="{30BEFDF2-E395-4C1E-AE33-D12FB1BAFBA4}" srcOrd="0" destOrd="0" presId="urn:microsoft.com/office/officeart/2005/8/layout/chevron1"/>
    <dgm:cxn modelId="{59DC7E5D-E359-43AE-B5B3-AADD63A59ABE}" type="presParOf" srcId="{3E32032D-D533-444D-BEBF-E00DCCAA2594}" destId="{F391D236-0400-4FFF-849E-C7812934CBC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DF2F7-5307-4281-8441-9D28AEB2A913}">
      <dsp:nvSpPr>
        <dsp:cNvPr id="0" name=""/>
        <dsp:cNvSpPr/>
      </dsp:nvSpPr>
      <dsp:spPr>
        <a:xfrm>
          <a:off x="3175" y="183762"/>
          <a:ext cx="3443882" cy="1188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Fjernstyring</a:t>
          </a:r>
          <a:endParaRPr lang="en-US" sz="2200" kern="1200" dirty="0"/>
        </a:p>
      </dsp:txBody>
      <dsp:txXfrm>
        <a:off x="597175" y="183762"/>
        <a:ext cx="2255882" cy="1188000"/>
      </dsp:txXfrm>
    </dsp:sp>
    <dsp:sp modelId="{063DD1D8-EB72-4B8C-87BC-6D754C75CDB4}">
      <dsp:nvSpPr>
        <dsp:cNvPr id="0" name=""/>
        <dsp:cNvSpPr/>
      </dsp:nvSpPr>
      <dsp:spPr>
        <a:xfrm>
          <a:off x="3175" y="1520262"/>
          <a:ext cx="2755106" cy="183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IR </a:t>
          </a:r>
          <a:r>
            <a:rPr lang="en-US" sz="2200" kern="1200" dirty="0" err="1"/>
            <a:t>fjernbetjening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HC-05 Bluetooth Serial</a:t>
          </a:r>
        </a:p>
      </dsp:txBody>
      <dsp:txXfrm>
        <a:off x="3175" y="1520262"/>
        <a:ext cx="2755106" cy="1837687"/>
      </dsp:txXfrm>
    </dsp:sp>
    <dsp:sp modelId="{BD27D803-490F-429F-9CC8-7FA51142BEF0}">
      <dsp:nvSpPr>
        <dsp:cNvPr id="0" name=""/>
        <dsp:cNvSpPr/>
      </dsp:nvSpPr>
      <dsp:spPr>
        <a:xfrm>
          <a:off x="3231058" y="183762"/>
          <a:ext cx="3443882" cy="1188000"/>
        </a:xfrm>
        <a:prstGeom prst="chevron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Motorstyring</a:t>
          </a:r>
          <a:endParaRPr lang="en-US" sz="2200" kern="1200" dirty="0"/>
        </a:p>
      </dsp:txBody>
      <dsp:txXfrm>
        <a:off x="3825058" y="183762"/>
        <a:ext cx="2255882" cy="1188000"/>
      </dsp:txXfrm>
    </dsp:sp>
    <dsp:sp modelId="{563E3DDE-D9FC-4643-B5A8-CA94553B419A}">
      <dsp:nvSpPr>
        <dsp:cNvPr id="0" name=""/>
        <dsp:cNvSpPr/>
      </dsp:nvSpPr>
      <dsp:spPr>
        <a:xfrm>
          <a:off x="3231058" y="1520262"/>
          <a:ext cx="2755106" cy="183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Hvad</a:t>
          </a:r>
          <a:r>
            <a:rPr lang="en-US" sz="2200" kern="1200" dirty="0"/>
            <a:t> </a:t>
          </a:r>
          <a:r>
            <a:rPr lang="en-US" sz="2200" kern="1200" dirty="0" err="1"/>
            <a:t>er</a:t>
          </a:r>
          <a:r>
            <a:rPr lang="en-US" sz="2200" kern="1200" dirty="0"/>
            <a:t> </a:t>
          </a:r>
          <a:r>
            <a:rPr lang="en-US" sz="2200" kern="1200" dirty="0" err="1"/>
            <a:t>en</a:t>
          </a:r>
          <a:r>
            <a:rPr lang="en-US" sz="2200" kern="1200" dirty="0"/>
            <a:t> H-Bro?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L293D – H-bro</a:t>
          </a:r>
        </a:p>
      </dsp:txBody>
      <dsp:txXfrm>
        <a:off x="3231058" y="1520262"/>
        <a:ext cx="2755106" cy="1837687"/>
      </dsp:txXfrm>
    </dsp:sp>
    <dsp:sp modelId="{30BEFDF2-E395-4C1E-AE33-D12FB1BAFBA4}">
      <dsp:nvSpPr>
        <dsp:cNvPr id="0" name=""/>
        <dsp:cNvSpPr/>
      </dsp:nvSpPr>
      <dsp:spPr>
        <a:xfrm>
          <a:off x="6458941" y="183762"/>
          <a:ext cx="3443882" cy="1188000"/>
        </a:xfrm>
        <a:prstGeom prst="chevron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noProof="0" dirty="0"/>
            <a:t>Programeksempler</a:t>
          </a:r>
        </a:p>
      </dsp:txBody>
      <dsp:txXfrm>
        <a:off x="7052941" y="183762"/>
        <a:ext cx="2255882" cy="1188000"/>
      </dsp:txXfrm>
    </dsp:sp>
    <dsp:sp modelId="{F391D236-0400-4FFF-849E-C7812934CBC6}">
      <dsp:nvSpPr>
        <dsp:cNvPr id="0" name=""/>
        <dsp:cNvSpPr/>
      </dsp:nvSpPr>
      <dsp:spPr>
        <a:xfrm>
          <a:off x="6458941" y="1520262"/>
          <a:ext cx="2755106" cy="183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kern="1200" noProof="0" dirty="0"/>
            <a:t>1 – IR fjernbetjening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kern="1200" noProof="0" dirty="0"/>
            <a:t>2 – HC-05 </a:t>
          </a:r>
          <a:r>
            <a:rPr lang="da-DK" sz="2200" kern="1200" noProof="0" dirty="0" err="1"/>
            <a:t>setup</a:t>
          </a:r>
          <a:endParaRPr lang="da-DK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kern="1200" noProof="0" dirty="0"/>
            <a:t>3 – HC-05 </a:t>
          </a:r>
          <a:r>
            <a:rPr lang="da-DK" sz="2200" kern="1200" noProof="0" dirty="0" err="1"/>
            <a:t>serial</a:t>
          </a:r>
          <a:endParaRPr lang="da-DK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kern="1200" noProof="0" dirty="0"/>
            <a:t>4 – L293D motorstyring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kern="1200" noProof="0" dirty="0"/>
            <a:t>5 – Arduino IDE tricks</a:t>
          </a:r>
        </a:p>
      </dsp:txBody>
      <dsp:txXfrm>
        <a:off x="6458941" y="1520262"/>
        <a:ext cx="2755106" cy="1837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B1B70-DB6D-4BD7-A386-A1B2E81D4AFB}" type="datetimeFigureOut">
              <a:rPr lang="da-DK" smtClean="0"/>
              <a:t>22-10-2017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BB175-2D7C-4BA0-B8BD-94E071AC79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870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BB175-2D7C-4BA0-B8BD-94E071AC79F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350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Billede 6">
            <a:extLst>
              <a:ext uri="{FF2B5EF4-FFF2-40B4-BE49-F238E27FC236}">
                <a16:creationId xmlns:a16="http://schemas.microsoft.com/office/drawing/2014/main" id="{FB1490B8-0EC9-479F-AFD5-4E88A9529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577" y1="26648" x2="32577" y2="26648"/>
                        <a14:foregroundMark x1="20000" y1="37637" x2="20000" y2="37637"/>
                        <a14:foregroundMark x1="20309" y1="37637" x2="20309" y2="37637"/>
                        <a14:foregroundMark x1="24742" y1="40522" x2="20309" y2="35989"/>
                        <a14:foregroundMark x1="20309" y1="35989" x2="17320" y2="39698"/>
                        <a14:foregroundMark x1="30309" y1="26236" x2="31237" y2="24038"/>
                        <a14:foregroundMark x1="22062" y1="35577" x2="21340" y2="34203"/>
                        <a14:foregroundMark x1="83918" y1="47253" x2="71443" y2="37363"/>
                        <a14:foregroundMark x1="70000" y1="36264" x2="58247" y2="26648"/>
                        <a14:foregroundMark x1="84433" y1="48214" x2="71959" y2="36676"/>
                        <a14:foregroundMark x1="69381" y1="34753" x2="55979" y2="23077"/>
                        <a14:foregroundMark x1="55979" y1="23077" x2="53918" y2="22940"/>
                        <a14:foregroundMark x1="84330" y1="48626" x2="75979" y2="39560"/>
                        <a14:foregroundMark x1="75979" y1="39560" x2="71856" y2="36676"/>
                        <a14:foregroundMark x1="84845" y1="49176" x2="77216" y2="40522"/>
                        <a14:foregroundMark x1="84433" y1="51099" x2="82062" y2="44505"/>
                        <a14:foregroundMark x1="82062" y1="44505" x2="78351" y2="41758"/>
                        <a14:foregroundMark x1="84536" y1="49038" x2="83196" y2="45742"/>
                        <a14:foregroundMark x1="53608" y1="22940" x2="54948" y2="21978"/>
                        <a14:foregroundMark x1="30206" y1="24863" x2="30206" y2="22253"/>
                        <a14:foregroundMark x1="30000" y1="21841" x2="29897" y2="20604"/>
                        <a14:foregroundMark x1="77526" y1="63736" x2="76186" y2="62912"/>
                        <a14:foregroundMark x1="76804" y1="63599" x2="75876" y2="63599"/>
                        <a14:foregroundMark x1="62784" y1="83104" x2="60619" y2="82143"/>
                        <a14:foregroundMark x1="24901" y1="56241" x2="24227" y2="56319"/>
                        <a14:foregroundMark x1="26598" y1="56044" x2="25293" y2="56195"/>
                        <a14:backgroundMark x1="27526" y1="35027" x2="23196" y2="31044"/>
                        <a14:backgroundMark x1="23196" y1="31044" x2="23093" y2="31319"/>
                        <a14:backgroundMark x1="52577" y1="23489" x2="52577" y2="23489"/>
                        <a14:backgroundMark x1="52680" y1="24176" x2="52680" y2="24176"/>
                        <a14:backgroundMark x1="52371" y1="28022" x2="52371" y2="28022"/>
                        <a14:backgroundMark x1="52165" y1="28022" x2="52165" y2="28022"/>
                        <a14:backgroundMark x1="51959" y1="28022" x2="52371" y2="28022"/>
                        <a14:backgroundMark x1="52784" y1="28297" x2="52577" y2="27335"/>
                        <a14:backgroundMark x1="77010" y1="64560" x2="77010" y2="64560"/>
                        <a14:backgroundMark x1="61443" y1="84066" x2="61443" y2="84066"/>
                        <a14:backgroundMark x1="24948" y1="57418" x2="24948" y2="57418"/>
                        <a14:backgroundMark x1="25876" y1="57418" x2="25464" y2="57418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16017" b="896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" name="Round Diagonal Corner 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0B6CFF-8B5A-4CA6-A3C1-EECB5393E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Arduino</a:t>
            </a:r>
            <a:br>
              <a:rPr lang="da-DK" dirty="0"/>
            </a:br>
            <a:r>
              <a:rPr lang="da-DK" dirty="0"/>
              <a:t>Workshop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7D65619-14D8-4F1C-95BA-86F39D84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Del 3 – Motorstyring, fjernstyring og Arduino C</a:t>
            </a:r>
          </a:p>
        </p:txBody>
      </p:sp>
    </p:spTree>
    <p:extLst>
      <p:ext uri="{BB962C8B-B14F-4D97-AF65-F5344CB8AC3E}">
        <p14:creationId xmlns:p14="http://schemas.microsoft.com/office/powerpoint/2010/main" val="126524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C4C1-0810-4E49-A0AC-F3188E91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fra sidst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67B4B9-513B-4765-8CB2-BC38835C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Vi lærte at styre forskellige motorer:</a:t>
            </a:r>
          </a:p>
          <a:p>
            <a:pPr lvl="1"/>
            <a:r>
              <a:rPr lang="da-DK" dirty="0"/>
              <a:t>DC Motor</a:t>
            </a:r>
          </a:p>
          <a:p>
            <a:pPr lvl="2"/>
            <a:r>
              <a:rPr lang="da-DK" dirty="0"/>
              <a:t>PWM-styret hastighed</a:t>
            </a:r>
          </a:p>
          <a:p>
            <a:pPr lvl="1"/>
            <a:r>
              <a:rPr lang="da-DK" dirty="0" err="1"/>
              <a:t>Servo</a:t>
            </a:r>
            <a:r>
              <a:rPr lang="da-DK" dirty="0"/>
              <a:t> Motor</a:t>
            </a:r>
          </a:p>
          <a:p>
            <a:pPr lvl="2"/>
            <a:r>
              <a:rPr lang="da-DK" dirty="0" err="1"/>
              <a:t>Servo.h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styrer grader</a:t>
            </a:r>
          </a:p>
          <a:p>
            <a:pPr lvl="2"/>
            <a:r>
              <a:rPr lang="da-DK" dirty="0"/>
              <a:t>Kan mappe værdier til positioner</a:t>
            </a:r>
          </a:p>
          <a:p>
            <a:pPr lvl="1"/>
            <a:r>
              <a:rPr lang="da-DK" dirty="0"/>
              <a:t>Stepper Motor</a:t>
            </a:r>
          </a:p>
          <a:p>
            <a:pPr lvl="2"/>
            <a:r>
              <a:rPr lang="da-DK" dirty="0" err="1"/>
              <a:t>CheapStepper.h</a:t>
            </a:r>
            <a:r>
              <a:rPr lang="da-DK" dirty="0"/>
              <a:t> </a:t>
            </a:r>
            <a:r>
              <a:rPr lang="da-DK" dirty="0" err="1"/>
              <a:t>library</a:t>
            </a:r>
            <a:endParaRPr lang="da-DK" dirty="0"/>
          </a:p>
          <a:p>
            <a:pPr lvl="2"/>
            <a:r>
              <a:rPr lang="da-DK" dirty="0"/>
              <a:t>Kan styre position præcist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B1B7EC5-41B3-4D4B-B5FA-31980F3BF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25" b="74531" l="22125" r="72875"/>
                    </a14:imgEffect>
                  </a14:imgLayer>
                </a14:imgProps>
              </a:ext>
            </a:extLst>
          </a:blip>
          <a:srcRect l="21061" t="21686" r="26184" b="22678"/>
          <a:stretch/>
        </p:blipFill>
        <p:spPr>
          <a:xfrm>
            <a:off x="6483145" y="946484"/>
            <a:ext cx="2710178" cy="228651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F777C1AC-9D66-4556-8EF1-F6EA4B67E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147" y="2097088"/>
            <a:ext cx="3291354" cy="232926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AF19070-4446-4EB3-ABDA-7A313E31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736140"/>
            <a:ext cx="3682238" cy="27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1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B2187-225E-4B3D-B93C-8E6BC96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fra sidst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85292-B59D-4437-B367-2F574F03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83977" cy="3541714"/>
          </a:xfrm>
        </p:spPr>
        <p:txBody>
          <a:bodyPr/>
          <a:lstStyle/>
          <a:p>
            <a:r>
              <a:rPr lang="da-DK" dirty="0"/>
              <a:t>Vi styrede også displays:</a:t>
            </a:r>
          </a:p>
          <a:p>
            <a:pPr lvl="1"/>
            <a:r>
              <a:rPr lang="da-DK" dirty="0"/>
              <a:t>Liquid Crystal Displays</a:t>
            </a:r>
          </a:p>
          <a:p>
            <a:pPr lvl="2"/>
            <a:r>
              <a:rPr lang="da-DK" dirty="0" err="1"/>
              <a:t>LiquidCrystal.h</a:t>
            </a:r>
            <a:r>
              <a:rPr lang="da-DK" dirty="0"/>
              <a:t> </a:t>
            </a:r>
            <a:r>
              <a:rPr lang="da-DK" dirty="0" err="1"/>
              <a:t>library</a:t>
            </a:r>
            <a:endParaRPr lang="da-DK" dirty="0"/>
          </a:p>
          <a:p>
            <a:pPr lvl="2"/>
            <a:r>
              <a:rPr lang="da-DK" dirty="0"/>
              <a:t>.</a:t>
            </a:r>
            <a:r>
              <a:rPr lang="da-DK" dirty="0" err="1"/>
              <a:t>createChar</a:t>
            </a:r>
            <a:r>
              <a:rPr lang="da-DK" dirty="0"/>
              <a:t>() – tilføjede egen tegn</a:t>
            </a:r>
          </a:p>
          <a:p>
            <a:pPr lvl="2"/>
            <a:r>
              <a:rPr lang="da-DK" dirty="0"/>
              <a:t>.print() – skrev tekst ud, lige som </a:t>
            </a:r>
            <a:r>
              <a:rPr lang="da-DK" dirty="0" err="1"/>
              <a:t>Serial.print</a:t>
            </a:r>
            <a:r>
              <a:rPr lang="da-DK" dirty="0"/>
              <a:t>()</a:t>
            </a:r>
          </a:p>
          <a:p>
            <a:pPr lvl="1"/>
            <a:r>
              <a:rPr lang="da-DK" dirty="0"/>
              <a:t>7-Segment Displays</a:t>
            </a:r>
          </a:p>
          <a:p>
            <a:pPr lvl="2"/>
            <a:r>
              <a:rPr lang="da-DK" dirty="0"/>
              <a:t>Styres som individuelle </a:t>
            </a:r>
            <a:r>
              <a:rPr lang="da-DK" dirty="0" err="1"/>
              <a:t>LED’er</a:t>
            </a:r>
            <a:endParaRPr lang="da-DK" dirty="0"/>
          </a:p>
          <a:p>
            <a:pPr lvl="2"/>
            <a:r>
              <a:rPr lang="da-DK" dirty="0"/>
              <a:t>74HC595 kunne spare ledninger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819F8D0-2A03-4685-89E6-7E3863CB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89" y="1269841"/>
            <a:ext cx="3708437" cy="19592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5D1CC92-D6E4-413E-B84C-6DD6B889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522" y="3669767"/>
            <a:ext cx="1708206" cy="21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299635-29B7-4918-A37E-B3DFB65F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a-DK" dirty="0"/>
              <a:t>Dagens Indhold</a:t>
            </a:r>
          </a:p>
        </p:txBody>
      </p:sp>
      <p:graphicFrame>
        <p:nvGraphicFramePr>
          <p:cNvPr id="13" name="Pladsholder til indhol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57772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82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A2DF2F7-5307-4281-8441-9D28AEB2A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7A2DF2F7-5307-4281-8441-9D28AEB2A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63DD1D8-EB72-4B8C-87BC-6D754C75C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063DD1D8-EB72-4B8C-87BC-6D754C75C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D27D803-490F-429F-9CC8-7FA51142B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BD27D803-490F-429F-9CC8-7FA51142B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63E3DDE-D9FC-4643-B5A8-CA94553B4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563E3DDE-D9FC-4643-B5A8-CA94553B41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0BEFDF2-E395-4C1E-AE33-D12FB1BAF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graphicEl>
                                              <a:dgm id="{30BEFDF2-E395-4C1E-AE33-D12FB1BAFB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391D236-0400-4FFF-849E-C7812934CB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graphicEl>
                                              <a:dgm id="{F391D236-0400-4FFF-849E-C7812934CB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48EB6B4-4363-4C47-88F6-C84A521A5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Fjernstyring</a:t>
            </a:r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8F9AD691-D7E7-464E-B4C7-B9E675DCF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45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B7153-4668-41F1-AB1E-A872AE33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IR fjernbetjening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7DDB92-266A-4E3D-AE1B-D6F49920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4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313BD1-B97B-4FFA-AAEB-B64B94281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HAPPY HACKING!</a:t>
            </a:r>
          </a:p>
        </p:txBody>
      </p:sp>
    </p:spTree>
    <p:extLst>
      <p:ext uri="{BB962C8B-B14F-4D97-AF65-F5344CB8AC3E}">
        <p14:creationId xmlns:p14="http://schemas.microsoft.com/office/powerpoint/2010/main" val="33375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7660</TotalTime>
  <Words>139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Kredsløb</vt:lpstr>
      <vt:lpstr>Arduino Workshop</vt:lpstr>
      <vt:lpstr>Recap fra sidst</vt:lpstr>
      <vt:lpstr>Recap fra sidst</vt:lpstr>
      <vt:lpstr>Dagens Indhold</vt:lpstr>
      <vt:lpstr>Fjernstyring</vt:lpstr>
      <vt:lpstr>IR fjernbetjening</vt:lpstr>
      <vt:lpstr>HAPPY HACKING!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</dc:title>
  <dc:creator>Jacob Bechmann Pedersen</dc:creator>
  <cp:lastModifiedBy>Jacob Bechmann Pedersen</cp:lastModifiedBy>
  <cp:revision>64</cp:revision>
  <dcterms:created xsi:type="dcterms:W3CDTF">2017-09-14T14:53:56Z</dcterms:created>
  <dcterms:modified xsi:type="dcterms:W3CDTF">2017-10-22T14:32:34Z</dcterms:modified>
</cp:coreProperties>
</file>