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7" r:id="rId2"/>
    <p:sldId id="256" r:id="rId3"/>
    <p:sldId id="344" r:id="rId4"/>
    <p:sldId id="342" r:id="rId5"/>
    <p:sldId id="258" r:id="rId6"/>
    <p:sldId id="339" r:id="rId7"/>
    <p:sldId id="341" r:id="rId8"/>
    <p:sldId id="340" r:id="rId9"/>
    <p:sldId id="34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A75C49-23CC-4AD0-B6BE-9D347B5021B3}">
          <p14:sldIdLst>
            <p14:sldId id="337"/>
            <p14:sldId id="256"/>
            <p14:sldId id="344"/>
          </p14:sldIdLst>
        </p14:section>
        <p14:section name="Objectives of the project" id="{7DB2556A-D6E3-4DED-BD98-2427EDBC55D5}">
          <p14:sldIdLst>
            <p14:sldId id="342"/>
          </p14:sldIdLst>
        </p14:section>
        <p14:section name="Section 2" id="{72536686-119E-479A-9781-84AFE38397A1}">
          <p14:sldIdLst>
            <p14:sldId id="258"/>
          </p14:sldIdLst>
        </p14:section>
        <p14:section name="Section 3" id="{C3ABEE0A-7562-4016-B7C9-E99AE5E784A9}">
          <p14:sldIdLst>
            <p14:sldId id="339"/>
          </p14:sldIdLst>
        </p14:section>
        <p14:section name="Benefits " id="{6B450A92-364A-4684-A27C-9C1D804A4F2D}">
          <p14:sldIdLst>
            <p14:sldId id="341"/>
          </p14:sldIdLst>
        </p14:section>
        <p14:section name="System Analysis" id="{7CDBBB27-2348-4182-A69F-C8D3C0DB1F63}">
          <p14:sldIdLst>
            <p14:sldId id="340"/>
          </p14:sldIdLst>
        </p14:section>
        <p14:section name="Some key points of this Application" id="{62F4B7E1-58B7-4B5B-8CB4-6DA69E2F61A5}">
          <p14:sldIdLst>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8360C99-8DEF-4D30-838D-9452960C0F4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881CDB3-1E43-4902-B820-F5353A8D9D27}">
      <dgm:prSet/>
      <dgm:spPr/>
      <dgm:t>
        <a:bodyPr/>
        <a:lstStyle/>
        <a:p>
          <a:r>
            <a:rPr lang="en-US"/>
            <a:t>Introduction</a:t>
          </a:r>
        </a:p>
      </dgm:t>
    </dgm:pt>
    <dgm:pt modelId="{296FDC28-AEC8-43D1-A3E7-9DE15B3D4B25}" type="parTrans" cxnId="{EE3AE482-4F22-47E0-8A83-250D789B0C12}">
      <dgm:prSet/>
      <dgm:spPr/>
      <dgm:t>
        <a:bodyPr/>
        <a:lstStyle/>
        <a:p>
          <a:endParaRPr lang="en-US"/>
        </a:p>
      </dgm:t>
    </dgm:pt>
    <dgm:pt modelId="{D7315E0C-B62B-4FA3-BD55-221147052B1E}" type="sibTrans" cxnId="{EE3AE482-4F22-47E0-8A83-250D789B0C12}">
      <dgm:prSet/>
      <dgm:spPr/>
      <dgm:t>
        <a:bodyPr/>
        <a:lstStyle/>
        <a:p>
          <a:endParaRPr lang="en-US"/>
        </a:p>
      </dgm:t>
    </dgm:pt>
    <dgm:pt modelId="{10A3984E-0B3B-4B18-AABF-33C40100D390}">
      <dgm:prSet/>
      <dgm:spPr/>
      <dgm:t>
        <a:bodyPr/>
        <a:lstStyle/>
        <a:p>
          <a:r>
            <a:rPr lang="en-US"/>
            <a:t>Limitations of past applications</a:t>
          </a:r>
        </a:p>
      </dgm:t>
    </dgm:pt>
    <dgm:pt modelId="{7C685023-D33B-4677-8779-59A4429ADDBE}" type="parTrans" cxnId="{E862A564-9184-43C4-AD43-2F163EE992D4}">
      <dgm:prSet/>
      <dgm:spPr/>
      <dgm:t>
        <a:bodyPr/>
        <a:lstStyle/>
        <a:p>
          <a:endParaRPr lang="en-US"/>
        </a:p>
      </dgm:t>
    </dgm:pt>
    <dgm:pt modelId="{2A4E6FD1-BF6B-43EC-B2AF-BA415C4F2811}" type="sibTrans" cxnId="{E862A564-9184-43C4-AD43-2F163EE992D4}">
      <dgm:prSet/>
      <dgm:spPr/>
      <dgm:t>
        <a:bodyPr/>
        <a:lstStyle/>
        <a:p>
          <a:endParaRPr lang="en-US"/>
        </a:p>
      </dgm:t>
    </dgm:pt>
    <dgm:pt modelId="{C28F131E-6734-4845-BD39-A9AEEB30D697}">
      <dgm:prSet/>
      <dgm:spPr/>
      <dgm:t>
        <a:bodyPr/>
        <a:lstStyle/>
        <a:p>
          <a:r>
            <a:rPr lang="en-US"/>
            <a:t>Solution and benefits</a:t>
          </a:r>
        </a:p>
      </dgm:t>
    </dgm:pt>
    <dgm:pt modelId="{D6710EAD-6444-423C-9535-3BB2904BAA4A}" type="parTrans" cxnId="{1E8E29B7-7391-49AA-8D93-64A92566FF74}">
      <dgm:prSet/>
      <dgm:spPr/>
      <dgm:t>
        <a:bodyPr/>
        <a:lstStyle/>
        <a:p>
          <a:endParaRPr lang="en-US"/>
        </a:p>
      </dgm:t>
    </dgm:pt>
    <dgm:pt modelId="{159C4DA2-186E-4963-A93E-F38FE17E83E4}" type="sibTrans" cxnId="{1E8E29B7-7391-49AA-8D93-64A92566FF74}">
      <dgm:prSet/>
      <dgm:spPr/>
      <dgm:t>
        <a:bodyPr/>
        <a:lstStyle/>
        <a:p>
          <a:endParaRPr lang="en-US"/>
        </a:p>
      </dgm:t>
    </dgm:pt>
    <dgm:pt modelId="{4B3BE9E5-90C2-480C-A78B-49EB3151AAEA}">
      <dgm:prSet/>
      <dgm:spPr/>
      <dgm:t>
        <a:bodyPr/>
        <a:lstStyle/>
        <a:p>
          <a:r>
            <a:rPr lang="en-US"/>
            <a:t>System Analysis</a:t>
          </a:r>
        </a:p>
      </dgm:t>
    </dgm:pt>
    <dgm:pt modelId="{39E2B145-903A-473D-A7D0-5203C0F0BDFD}" type="parTrans" cxnId="{EC82CBE3-B8FD-420E-99D1-48B17142D4BA}">
      <dgm:prSet/>
      <dgm:spPr/>
      <dgm:t>
        <a:bodyPr/>
        <a:lstStyle/>
        <a:p>
          <a:endParaRPr lang="en-US"/>
        </a:p>
      </dgm:t>
    </dgm:pt>
    <dgm:pt modelId="{4031CA2C-6174-4A41-9698-F3C9FA51E305}" type="sibTrans" cxnId="{EC82CBE3-B8FD-420E-99D1-48B17142D4BA}">
      <dgm:prSet/>
      <dgm:spPr/>
      <dgm:t>
        <a:bodyPr/>
        <a:lstStyle/>
        <a:p>
          <a:endParaRPr lang="en-US"/>
        </a:p>
      </dgm:t>
    </dgm:pt>
    <dgm:pt modelId="{CC738D69-8BCE-4B8E-A322-BA455746055C}" type="pres">
      <dgm:prSet presAssocID="{78360C99-8DEF-4D30-838D-9452960C0F4D}" presName="linear" presStyleCnt="0">
        <dgm:presLayoutVars>
          <dgm:animLvl val="lvl"/>
          <dgm:resizeHandles val="exact"/>
        </dgm:presLayoutVars>
      </dgm:prSet>
      <dgm:spPr/>
    </dgm:pt>
    <dgm:pt modelId="{80D08157-FD5B-4B84-94FC-23F92EA613EA}" type="pres">
      <dgm:prSet presAssocID="{3881CDB3-1E43-4902-B820-F5353A8D9D27}" presName="parentText" presStyleLbl="node1" presStyleIdx="0" presStyleCnt="4">
        <dgm:presLayoutVars>
          <dgm:chMax val="0"/>
          <dgm:bulletEnabled val="1"/>
        </dgm:presLayoutVars>
      </dgm:prSet>
      <dgm:spPr/>
    </dgm:pt>
    <dgm:pt modelId="{F36EFE52-BFB8-4884-95B3-874A12241DAC}" type="pres">
      <dgm:prSet presAssocID="{D7315E0C-B62B-4FA3-BD55-221147052B1E}" presName="spacer" presStyleCnt="0"/>
      <dgm:spPr/>
    </dgm:pt>
    <dgm:pt modelId="{46BA4C80-C0FF-4B3A-8952-C59FD45D562F}" type="pres">
      <dgm:prSet presAssocID="{10A3984E-0B3B-4B18-AABF-33C40100D390}" presName="parentText" presStyleLbl="node1" presStyleIdx="1" presStyleCnt="4">
        <dgm:presLayoutVars>
          <dgm:chMax val="0"/>
          <dgm:bulletEnabled val="1"/>
        </dgm:presLayoutVars>
      </dgm:prSet>
      <dgm:spPr/>
    </dgm:pt>
    <dgm:pt modelId="{F56FB1C4-6ED1-41AA-AD62-8D029372AA95}" type="pres">
      <dgm:prSet presAssocID="{2A4E6FD1-BF6B-43EC-B2AF-BA415C4F2811}" presName="spacer" presStyleCnt="0"/>
      <dgm:spPr/>
    </dgm:pt>
    <dgm:pt modelId="{468EE154-97C4-4695-948D-4C03348525F3}" type="pres">
      <dgm:prSet presAssocID="{C28F131E-6734-4845-BD39-A9AEEB30D697}" presName="parentText" presStyleLbl="node1" presStyleIdx="2" presStyleCnt="4">
        <dgm:presLayoutVars>
          <dgm:chMax val="0"/>
          <dgm:bulletEnabled val="1"/>
        </dgm:presLayoutVars>
      </dgm:prSet>
      <dgm:spPr/>
    </dgm:pt>
    <dgm:pt modelId="{2D01B602-B8E9-4213-882D-E22CEC44FAEB}" type="pres">
      <dgm:prSet presAssocID="{159C4DA2-186E-4963-A93E-F38FE17E83E4}" presName="spacer" presStyleCnt="0"/>
      <dgm:spPr/>
    </dgm:pt>
    <dgm:pt modelId="{B9370634-C446-4EE1-B0C7-40F7B433077C}" type="pres">
      <dgm:prSet presAssocID="{4B3BE9E5-90C2-480C-A78B-49EB3151AAEA}" presName="parentText" presStyleLbl="node1" presStyleIdx="3" presStyleCnt="4">
        <dgm:presLayoutVars>
          <dgm:chMax val="0"/>
          <dgm:bulletEnabled val="1"/>
        </dgm:presLayoutVars>
      </dgm:prSet>
      <dgm:spPr/>
    </dgm:pt>
  </dgm:ptLst>
  <dgm:cxnLst>
    <dgm:cxn modelId="{96ED9125-13EF-464F-9AAC-E56F393D2E8F}" type="presOf" srcId="{10A3984E-0B3B-4B18-AABF-33C40100D390}" destId="{46BA4C80-C0FF-4B3A-8952-C59FD45D562F}" srcOrd="0" destOrd="0" presId="urn:microsoft.com/office/officeart/2005/8/layout/vList2"/>
    <dgm:cxn modelId="{5C507F5C-80C4-4B8D-BEF7-02C250CDF603}" type="presOf" srcId="{C28F131E-6734-4845-BD39-A9AEEB30D697}" destId="{468EE154-97C4-4695-948D-4C03348525F3}" srcOrd="0" destOrd="0" presId="urn:microsoft.com/office/officeart/2005/8/layout/vList2"/>
    <dgm:cxn modelId="{E862A564-9184-43C4-AD43-2F163EE992D4}" srcId="{78360C99-8DEF-4D30-838D-9452960C0F4D}" destId="{10A3984E-0B3B-4B18-AABF-33C40100D390}" srcOrd="1" destOrd="0" parTransId="{7C685023-D33B-4677-8779-59A4429ADDBE}" sibTransId="{2A4E6FD1-BF6B-43EC-B2AF-BA415C4F2811}"/>
    <dgm:cxn modelId="{EE3AE482-4F22-47E0-8A83-250D789B0C12}" srcId="{78360C99-8DEF-4D30-838D-9452960C0F4D}" destId="{3881CDB3-1E43-4902-B820-F5353A8D9D27}" srcOrd="0" destOrd="0" parTransId="{296FDC28-AEC8-43D1-A3E7-9DE15B3D4B25}" sibTransId="{D7315E0C-B62B-4FA3-BD55-221147052B1E}"/>
    <dgm:cxn modelId="{F5A36CAE-B5F4-4E21-9C30-2271A1E72565}" type="presOf" srcId="{78360C99-8DEF-4D30-838D-9452960C0F4D}" destId="{CC738D69-8BCE-4B8E-A322-BA455746055C}" srcOrd="0" destOrd="0" presId="urn:microsoft.com/office/officeart/2005/8/layout/vList2"/>
    <dgm:cxn modelId="{C14168AF-3EE2-429F-B5D8-E35A47FEA0C9}" type="presOf" srcId="{4B3BE9E5-90C2-480C-A78B-49EB3151AAEA}" destId="{B9370634-C446-4EE1-B0C7-40F7B433077C}" srcOrd="0" destOrd="0" presId="urn:microsoft.com/office/officeart/2005/8/layout/vList2"/>
    <dgm:cxn modelId="{81ED56B3-4A1B-403F-8A4E-FD4C42D89390}" type="presOf" srcId="{3881CDB3-1E43-4902-B820-F5353A8D9D27}" destId="{80D08157-FD5B-4B84-94FC-23F92EA613EA}" srcOrd="0" destOrd="0" presId="urn:microsoft.com/office/officeart/2005/8/layout/vList2"/>
    <dgm:cxn modelId="{1E8E29B7-7391-49AA-8D93-64A92566FF74}" srcId="{78360C99-8DEF-4D30-838D-9452960C0F4D}" destId="{C28F131E-6734-4845-BD39-A9AEEB30D697}" srcOrd="2" destOrd="0" parTransId="{D6710EAD-6444-423C-9535-3BB2904BAA4A}" sibTransId="{159C4DA2-186E-4963-A93E-F38FE17E83E4}"/>
    <dgm:cxn modelId="{EC82CBE3-B8FD-420E-99D1-48B17142D4BA}" srcId="{78360C99-8DEF-4D30-838D-9452960C0F4D}" destId="{4B3BE9E5-90C2-480C-A78B-49EB3151AAEA}" srcOrd="3" destOrd="0" parTransId="{39E2B145-903A-473D-A7D0-5203C0F0BDFD}" sibTransId="{4031CA2C-6174-4A41-9698-F3C9FA51E305}"/>
    <dgm:cxn modelId="{104325B9-48BA-4CCB-86A4-FA55C4BC7907}" type="presParOf" srcId="{CC738D69-8BCE-4B8E-A322-BA455746055C}" destId="{80D08157-FD5B-4B84-94FC-23F92EA613EA}" srcOrd="0" destOrd="0" presId="urn:microsoft.com/office/officeart/2005/8/layout/vList2"/>
    <dgm:cxn modelId="{5E68419F-25F8-496F-8A10-AEF094672D1C}" type="presParOf" srcId="{CC738D69-8BCE-4B8E-A322-BA455746055C}" destId="{F36EFE52-BFB8-4884-95B3-874A12241DAC}" srcOrd="1" destOrd="0" presId="urn:microsoft.com/office/officeart/2005/8/layout/vList2"/>
    <dgm:cxn modelId="{25C19ABF-0FA7-4FBB-A2B6-67F82608855B}" type="presParOf" srcId="{CC738D69-8BCE-4B8E-A322-BA455746055C}" destId="{46BA4C80-C0FF-4B3A-8952-C59FD45D562F}" srcOrd="2" destOrd="0" presId="urn:microsoft.com/office/officeart/2005/8/layout/vList2"/>
    <dgm:cxn modelId="{CE4D897D-A052-42FD-AB16-0CC3C311E3F5}" type="presParOf" srcId="{CC738D69-8BCE-4B8E-A322-BA455746055C}" destId="{F56FB1C4-6ED1-41AA-AD62-8D029372AA95}" srcOrd="3" destOrd="0" presId="urn:microsoft.com/office/officeart/2005/8/layout/vList2"/>
    <dgm:cxn modelId="{CB92E691-CE93-4A41-BA91-2B1CABD63A8C}" type="presParOf" srcId="{CC738D69-8BCE-4B8E-A322-BA455746055C}" destId="{468EE154-97C4-4695-948D-4C03348525F3}" srcOrd="4" destOrd="0" presId="urn:microsoft.com/office/officeart/2005/8/layout/vList2"/>
    <dgm:cxn modelId="{C02882B5-42AF-4E1C-9E0F-8C437CBAC8AB}" type="presParOf" srcId="{CC738D69-8BCE-4B8E-A322-BA455746055C}" destId="{2D01B602-B8E9-4213-882D-E22CEC44FAEB}" srcOrd="5" destOrd="0" presId="urn:microsoft.com/office/officeart/2005/8/layout/vList2"/>
    <dgm:cxn modelId="{157FCF01-2872-4536-8DE1-642C8188CA5C}" type="presParOf" srcId="{CC738D69-8BCE-4B8E-A322-BA455746055C}" destId="{B9370634-C446-4EE1-B0C7-40F7B433077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FEA71-9D3D-40DB-9053-12629D3A232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F4C1FAF-5338-4265-8F81-0DB25C120996}">
      <dgm:prSet/>
      <dgm:spPr/>
      <dgm:t>
        <a:bodyPr/>
        <a:lstStyle/>
        <a:p>
          <a:pPr>
            <a:lnSpc>
              <a:spcPct val="100000"/>
            </a:lnSpc>
            <a:defRPr cap="all"/>
          </a:pPr>
          <a:r>
            <a:rPr lang="en-US" b="1" dirty="0"/>
            <a:t>Registration</a:t>
          </a:r>
        </a:p>
      </dgm:t>
    </dgm:pt>
    <dgm:pt modelId="{145D6F6F-2C0C-4876-9D07-1998D43E5BC6}" type="parTrans" cxnId="{BBB2FA91-7ECB-475C-B3A1-42378A567C66}">
      <dgm:prSet/>
      <dgm:spPr/>
      <dgm:t>
        <a:bodyPr/>
        <a:lstStyle/>
        <a:p>
          <a:endParaRPr lang="en-US"/>
        </a:p>
      </dgm:t>
    </dgm:pt>
    <dgm:pt modelId="{57A5D136-90DB-4810-BD78-BF07019F59F6}" type="sibTrans" cxnId="{BBB2FA91-7ECB-475C-B3A1-42378A567C66}">
      <dgm:prSet/>
      <dgm:spPr/>
      <dgm:t>
        <a:bodyPr/>
        <a:lstStyle/>
        <a:p>
          <a:pPr>
            <a:lnSpc>
              <a:spcPct val="100000"/>
            </a:lnSpc>
          </a:pPr>
          <a:endParaRPr lang="en-US"/>
        </a:p>
      </dgm:t>
    </dgm:pt>
    <dgm:pt modelId="{D3FEAF08-3732-4897-8294-A0B083F8C8B9}">
      <dgm:prSet/>
      <dgm:spPr/>
      <dgm:t>
        <a:bodyPr/>
        <a:lstStyle/>
        <a:p>
          <a:pPr>
            <a:lnSpc>
              <a:spcPct val="100000"/>
            </a:lnSpc>
            <a:defRPr cap="all"/>
          </a:pPr>
          <a:r>
            <a:rPr lang="en-US" b="1" dirty="0"/>
            <a:t>Login</a:t>
          </a:r>
        </a:p>
      </dgm:t>
    </dgm:pt>
    <dgm:pt modelId="{CC35F03E-D666-45AF-B5AB-66554274466C}" type="parTrans" cxnId="{815FCBF7-E2B1-461B-9640-D2FABBEEAE96}">
      <dgm:prSet/>
      <dgm:spPr/>
      <dgm:t>
        <a:bodyPr/>
        <a:lstStyle/>
        <a:p>
          <a:endParaRPr lang="en-US"/>
        </a:p>
      </dgm:t>
    </dgm:pt>
    <dgm:pt modelId="{22B96312-5805-4F42-ACC5-1FC5E6406D47}" type="sibTrans" cxnId="{815FCBF7-E2B1-461B-9640-D2FABBEEAE96}">
      <dgm:prSet/>
      <dgm:spPr/>
      <dgm:t>
        <a:bodyPr/>
        <a:lstStyle/>
        <a:p>
          <a:pPr>
            <a:lnSpc>
              <a:spcPct val="100000"/>
            </a:lnSpc>
          </a:pPr>
          <a:endParaRPr lang="en-US"/>
        </a:p>
      </dgm:t>
    </dgm:pt>
    <dgm:pt modelId="{11B79929-476D-4B91-A792-6BC5937A3A8F}">
      <dgm:prSet/>
      <dgm:spPr/>
      <dgm:t>
        <a:bodyPr/>
        <a:lstStyle/>
        <a:p>
          <a:pPr>
            <a:lnSpc>
              <a:spcPct val="100000"/>
            </a:lnSpc>
            <a:defRPr cap="all"/>
          </a:pPr>
          <a:r>
            <a:rPr lang="en-US" b="1" dirty="0"/>
            <a:t>Authenticating</a:t>
          </a:r>
        </a:p>
      </dgm:t>
    </dgm:pt>
    <dgm:pt modelId="{878F37FF-77AA-408B-A695-DD1DCA4D7688}" type="parTrans" cxnId="{D75BD870-0ECE-436B-AF84-6D75AEE9A558}">
      <dgm:prSet/>
      <dgm:spPr/>
      <dgm:t>
        <a:bodyPr/>
        <a:lstStyle/>
        <a:p>
          <a:endParaRPr lang="en-US"/>
        </a:p>
      </dgm:t>
    </dgm:pt>
    <dgm:pt modelId="{7368FDFE-B586-491C-8E7B-B93B527B6869}" type="sibTrans" cxnId="{D75BD870-0ECE-436B-AF84-6D75AEE9A558}">
      <dgm:prSet/>
      <dgm:spPr/>
      <dgm:t>
        <a:bodyPr/>
        <a:lstStyle/>
        <a:p>
          <a:pPr>
            <a:lnSpc>
              <a:spcPct val="100000"/>
            </a:lnSpc>
          </a:pPr>
          <a:endParaRPr lang="en-US"/>
        </a:p>
      </dgm:t>
    </dgm:pt>
    <dgm:pt modelId="{61016A98-B500-4F7D-85DE-36416202D838}">
      <dgm:prSet/>
      <dgm:spPr/>
      <dgm:t>
        <a:bodyPr/>
        <a:lstStyle/>
        <a:p>
          <a:pPr>
            <a:lnSpc>
              <a:spcPct val="100000"/>
            </a:lnSpc>
            <a:defRPr cap="all"/>
          </a:pPr>
          <a:r>
            <a:rPr lang="en-US" b="1" dirty="0"/>
            <a:t>Updating Profile</a:t>
          </a:r>
        </a:p>
      </dgm:t>
    </dgm:pt>
    <dgm:pt modelId="{529A02A9-BA1E-48E9-9C64-C132723BBFB7}" type="parTrans" cxnId="{5F192AEF-3EC9-4FC7-9D11-EFA15116BB65}">
      <dgm:prSet/>
      <dgm:spPr/>
      <dgm:t>
        <a:bodyPr/>
        <a:lstStyle/>
        <a:p>
          <a:endParaRPr lang="en-US"/>
        </a:p>
      </dgm:t>
    </dgm:pt>
    <dgm:pt modelId="{63ED70A1-04E2-4259-9448-D8E22A4731BE}" type="sibTrans" cxnId="{5F192AEF-3EC9-4FC7-9D11-EFA15116BB65}">
      <dgm:prSet/>
      <dgm:spPr/>
      <dgm:t>
        <a:bodyPr/>
        <a:lstStyle/>
        <a:p>
          <a:pPr>
            <a:lnSpc>
              <a:spcPct val="100000"/>
            </a:lnSpc>
          </a:pPr>
          <a:endParaRPr lang="en-US"/>
        </a:p>
      </dgm:t>
    </dgm:pt>
    <dgm:pt modelId="{50E27EC8-183B-4401-B2CD-96B53C1F7634}">
      <dgm:prSet/>
      <dgm:spPr/>
      <dgm:t>
        <a:bodyPr/>
        <a:lstStyle/>
        <a:p>
          <a:pPr>
            <a:lnSpc>
              <a:spcPct val="100000"/>
            </a:lnSpc>
            <a:defRPr cap="all"/>
          </a:pPr>
          <a:r>
            <a:rPr lang="en-US" b="1" dirty="0"/>
            <a:t>Posting a job and removing or modifying job</a:t>
          </a:r>
        </a:p>
      </dgm:t>
    </dgm:pt>
    <dgm:pt modelId="{98351079-1DBF-4456-8102-318A438F1B2E}" type="parTrans" cxnId="{B69A0DE0-947B-407E-9CD3-4877C31E3CDB}">
      <dgm:prSet/>
      <dgm:spPr/>
      <dgm:t>
        <a:bodyPr/>
        <a:lstStyle/>
        <a:p>
          <a:endParaRPr lang="en-US"/>
        </a:p>
      </dgm:t>
    </dgm:pt>
    <dgm:pt modelId="{9224A62B-B90A-4BC9-A62E-BCB083C97486}" type="sibTrans" cxnId="{B69A0DE0-947B-407E-9CD3-4877C31E3CDB}">
      <dgm:prSet/>
      <dgm:spPr/>
      <dgm:t>
        <a:bodyPr/>
        <a:lstStyle/>
        <a:p>
          <a:pPr>
            <a:lnSpc>
              <a:spcPct val="100000"/>
            </a:lnSpc>
          </a:pPr>
          <a:endParaRPr lang="en-US"/>
        </a:p>
      </dgm:t>
    </dgm:pt>
    <dgm:pt modelId="{A7E07787-677A-4D33-8F06-35F3FBC99DFF}">
      <dgm:prSet/>
      <dgm:spPr/>
      <dgm:t>
        <a:bodyPr/>
        <a:lstStyle/>
        <a:p>
          <a:pPr>
            <a:lnSpc>
              <a:spcPct val="100000"/>
            </a:lnSpc>
            <a:defRPr cap="all"/>
          </a:pPr>
          <a:r>
            <a:rPr lang="en-US" b="1" dirty="0"/>
            <a:t>Searching for a job</a:t>
          </a:r>
        </a:p>
      </dgm:t>
    </dgm:pt>
    <dgm:pt modelId="{A716B7A8-D05C-4DF6-B9ED-6C1A90EDC75C}" type="parTrans" cxnId="{721D776D-F5E1-4A0F-B7E9-1D99FB3BEC81}">
      <dgm:prSet/>
      <dgm:spPr/>
      <dgm:t>
        <a:bodyPr/>
        <a:lstStyle/>
        <a:p>
          <a:endParaRPr lang="en-US"/>
        </a:p>
      </dgm:t>
    </dgm:pt>
    <dgm:pt modelId="{76D9AC7E-62A7-46BD-A269-DD4327D4A43C}" type="sibTrans" cxnId="{721D776D-F5E1-4A0F-B7E9-1D99FB3BEC81}">
      <dgm:prSet/>
      <dgm:spPr/>
      <dgm:t>
        <a:bodyPr/>
        <a:lstStyle/>
        <a:p>
          <a:pPr>
            <a:lnSpc>
              <a:spcPct val="100000"/>
            </a:lnSpc>
          </a:pPr>
          <a:endParaRPr lang="en-US"/>
        </a:p>
      </dgm:t>
    </dgm:pt>
    <dgm:pt modelId="{9EC9C398-6713-4F62-9D06-31969DBB283F}">
      <dgm:prSet/>
      <dgm:spPr/>
      <dgm:t>
        <a:bodyPr/>
        <a:lstStyle/>
        <a:p>
          <a:pPr>
            <a:lnSpc>
              <a:spcPct val="100000"/>
            </a:lnSpc>
            <a:defRPr cap="all"/>
          </a:pPr>
          <a:r>
            <a:rPr lang="en-US" b="1" dirty="0"/>
            <a:t>Feedback</a:t>
          </a:r>
        </a:p>
      </dgm:t>
    </dgm:pt>
    <dgm:pt modelId="{EFBAA97F-811B-47F6-906E-3B452DBA4B29}" type="parTrans" cxnId="{0390AD7D-F9F9-4DEF-9C8B-2A317AE7CB1C}">
      <dgm:prSet/>
      <dgm:spPr/>
      <dgm:t>
        <a:bodyPr/>
        <a:lstStyle/>
        <a:p>
          <a:endParaRPr lang="en-US"/>
        </a:p>
      </dgm:t>
    </dgm:pt>
    <dgm:pt modelId="{1A3AEA11-41DA-4792-BA35-7DBE9BD4EED9}" type="sibTrans" cxnId="{0390AD7D-F9F9-4DEF-9C8B-2A317AE7CB1C}">
      <dgm:prSet/>
      <dgm:spPr/>
      <dgm:t>
        <a:bodyPr/>
        <a:lstStyle/>
        <a:p>
          <a:endParaRPr lang="en-US"/>
        </a:p>
      </dgm:t>
    </dgm:pt>
    <dgm:pt modelId="{9A76475E-4246-4731-9182-ECEF4AB00F1D}" type="pres">
      <dgm:prSet presAssocID="{842FEA71-9D3D-40DB-9053-12629D3A2323}" presName="root" presStyleCnt="0">
        <dgm:presLayoutVars>
          <dgm:dir/>
          <dgm:resizeHandles val="exact"/>
        </dgm:presLayoutVars>
      </dgm:prSet>
      <dgm:spPr/>
    </dgm:pt>
    <dgm:pt modelId="{E60D3DF1-616D-4CE5-A9AB-DC00CEDC1AB9}" type="pres">
      <dgm:prSet presAssocID="{9F4C1FAF-5338-4265-8F81-0DB25C120996}" presName="compNode" presStyleCnt="0"/>
      <dgm:spPr/>
    </dgm:pt>
    <dgm:pt modelId="{72E2C5E7-CBC6-4685-A9BE-AC4F492CD4DE}" type="pres">
      <dgm:prSet presAssocID="{9F4C1FAF-5338-4265-8F81-0DB25C120996}" presName="iconBgRect" presStyleLbl="bgShp" presStyleIdx="0" presStyleCnt="7"/>
      <dgm:spPr/>
    </dgm:pt>
    <dgm:pt modelId="{86C5410B-C296-4508-A16A-BAE8C7CFF78E}" type="pres">
      <dgm:prSet presAssocID="{9F4C1FAF-5338-4265-8F81-0DB25C12099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125752B-53EC-463E-99FF-A1E079E98139}" type="pres">
      <dgm:prSet presAssocID="{9F4C1FAF-5338-4265-8F81-0DB25C120996}" presName="spaceRect" presStyleCnt="0"/>
      <dgm:spPr/>
    </dgm:pt>
    <dgm:pt modelId="{C3B21493-9E38-4775-8053-A754D755132E}" type="pres">
      <dgm:prSet presAssocID="{9F4C1FAF-5338-4265-8F81-0DB25C120996}" presName="textRect" presStyleLbl="revTx" presStyleIdx="0" presStyleCnt="7">
        <dgm:presLayoutVars>
          <dgm:chMax val="1"/>
          <dgm:chPref val="1"/>
        </dgm:presLayoutVars>
      </dgm:prSet>
      <dgm:spPr/>
    </dgm:pt>
    <dgm:pt modelId="{FBCD855E-FE89-4F2F-802C-FF52C98EE974}" type="pres">
      <dgm:prSet presAssocID="{57A5D136-90DB-4810-BD78-BF07019F59F6}" presName="sibTrans" presStyleCnt="0"/>
      <dgm:spPr/>
    </dgm:pt>
    <dgm:pt modelId="{8D2B61C9-93FC-4B89-909F-5797D602C497}" type="pres">
      <dgm:prSet presAssocID="{D3FEAF08-3732-4897-8294-A0B083F8C8B9}" presName="compNode" presStyleCnt="0"/>
      <dgm:spPr/>
    </dgm:pt>
    <dgm:pt modelId="{F62FEF6B-0FD3-48DB-A90C-834708956F4C}" type="pres">
      <dgm:prSet presAssocID="{D3FEAF08-3732-4897-8294-A0B083F8C8B9}" presName="iconBgRect" presStyleLbl="bgShp" presStyleIdx="1" presStyleCnt="7"/>
      <dgm:spPr/>
    </dgm:pt>
    <dgm:pt modelId="{3D64AAE0-DE7D-4082-8ED7-9485384DB777}" type="pres">
      <dgm:prSet presAssocID="{D3FEAF08-3732-4897-8294-A0B083F8C8B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E1F1587-4442-4C67-9E13-691EB8F5E2A6}" type="pres">
      <dgm:prSet presAssocID="{D3FEAF08-3732-4897-8294-A0B083F8C8B9}" presName="spaceRect" presStyleCnt="0"/>
      <dgm:spPr/>
    </dgm:pt>
    <dgm:pt modelId="{E5B6A9D8-63B4-432E-99F7-6EC7195CF228}" type="pres">
      <dgm:prSet presAssocID="{D3FEAF08-3732-4897-8294-A0B083F8C8B9}" presName="textRect" presStyleLbl="revTx" presStyleIdx="1" presStyleCnt="7">
        <dgm:presLayoutVars>
          <dgm:chMax val="1"/>
          <dgm:chPref val="1"/>
        </dgm:presLayoutVars>
      </dgm:prSet>
      <dgm:spPr/>
    </dgm:pt>
    <dgm:pt modelId="{0EBDA270-1450-4438-89E7-97A49EEB2087}" type="pres">
      <dgm:prSet presAssocID="{22B96312-5805-4F42-ACC5-1FC5E6406D47}" presName="sibTrans" presStyleCnt="0"/>
      <dgm:spPr/>
    </dgm:pt>
    <dgm:pt modelId="{1787E4A5-3942-4E39-8346-8CC1C1DFDA85}" type="pres">
      <dgm:prSet presAssocID="{11B79929-476D-4B91-A792-6BC5937A3A8F}" presName="compNode" presStyleCnt="0"/>
      <dgm:spPr/>
    </dgm:pt>
    <dgm:pt modelId="{0ADFCAB7-E6AB-4D4C-A459-0F463F20AC43}" type="pres">
      <dgm:prSet presAssocID="{11B79929-476D-4B91-A792-6BC5937A3A8F}" presName="iconBgRect" presStyleLbl="bgShp" presStyleIdx="2" presStyleCnt="7"/>
      <dgm:spPr/>
    </dgm:pt>
    <dgm:pt modelId="{7C722573-6995-4234-8BAD-E75336D4DF7A}" type="pres">
      <dgm:prSet presAssocID="{11B79929-476D-4B91-A792-6BC5937A3A8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657FF255-B6DF-4490-B1B2-56043FFCD50C}" type="pres">
      <dgm:prSet presAssocID="{11B79929-476D-4B91-A792-6BC5937A3A8F}" presName="spaceRect" presStyleCnt="0"/>
      <dgm:spPr/>
    </dgm:pt>
    <dgm:pt modelId="{ED7700A2-07B3-456E-A0A8-C8BBA5AB1EA8}" type="pres">
      <dgm:prSet presAssocID="{11B79929-476D-4B91-A792-6BC5937A3A8F}" presName="textRect" presStyleLbl="revTx" presStyleIdx="2" presStyleCnt="7">
        <dgm:presLayoutVars>
          <dgm:chMax val="1"/>
          <dgm:chPref val="1"/>
        </dgm:presLayoutVars>
      </dgm:prSet>
      <dgm:spPr/>
    </dgm:pt>
    <dgm:pt modelId="{A7FBC0F8-5BDF-47FD-9B10-1C44F09D940A}" type="pres">
      <dgm:prSet presAssocID="{7368FDFE-B586-491C-8E7B-B93B527B6869}" presName="sibTrans" presStyleCnt="0"/>
      <dgm:spPr/>
    </dgm:pt>
    <dgm:pt modelId="{8E583878-E2D3-42D9-8F0A-9EAF1E46C963}" type="pres">
      <dgm:prSet presAssocID="{61016A98-B500-4F7D-85DE-36416202D838}" presName="compNode" presStyleCnt="0"/>
      <dgm:spPr/>
    </dgm:pt>
    <dgm:pt modelId="{D3279C93-1579-41AB-90BD-87E304D44892}" type="pres">
      <dgm:prSet presAssocID="{61016A98-B500-4F7D-85DE-36416202D838}" presName="iconBgRect" presStyleLbl="bgShp" presStyleIdx="3" presStyleCnt="7"/>
      <dgm:spPr/>
    </dgm:pt>
    <dgm:pt modelId="{922F49B9-1871-4330-A6B0-07AD52DC0A40}" type="pres">
      <dgm:prSet presAssocID="{61016A98-B500-4F7D-85DE-36416202D83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65C0B816-C25B-4764-8803-DA62371612DE}" type="pres">
      <dgm:prSet presAssocID="{61016A98-B500-4F7D-85DE-36416202D838}" presName="spaceRect" presStyleCnt="0"/>
      <dgm:spPr/>
    </dgm:pt>
    <dgm:pt modelId="{7FA34F8D-B9EC-45D4-9D2E-65EE031FD924}" type="pres">
      <dgm:prSet presAssocID="{61016A98-B500-4F7D-85DE-36416202D838}" presName="textRect" presStyleLbl="revTx" presStyleIdx="3" presStyleCnt="7">
        <dgm:presLayoutVars>
          <dgm:chMax val="1"/>
          <dgm:chPref val="1"/>
        </dgm:presLayoutVars>
      </dgm:prSet>
      <dgm:spPr/>
    </dgm:pt>
    <dgm:pt modelId="{A0865070-C1A1-4789-9DE7-FED4368BF581}" type="pres">
      <dgm:prSet presAssocID="{63ED70A1-04E2-4259-9448-D8E22A4731BE}" presName="sibTrans" presStyleCnt="0"/>
      <dgm:spPr/>
    </dgm:pt>
    <dgm:pt modelId="{83759096-A014-4358-8D37-DDDB2B0AC485}" type="pres">
      <dgm:prSet presAssocID="{50E27EC8-183B-4401-B2CD-96B53C1F7634}" presName="compNode" presStyleCnt="0"/>
      <dgm:spPr/>
    </dgm:pt>
    <dgm:pt modelId="{39845E0B-5C9C-46B6-AA62-534033026542}" type="pres">
      <dgm:prSet presAssocID="{50E27EC8-183B-4401-B2CD-96B53C1F7634}" presName="iconBgRect" presStyleLbl="bgShp" presStyleIdx="4" presStyleCnt="7"/>
      <dgm:spPr/>
    </dgm:pt>
    <dgm:pt modelId="{182E26FB-9431-4492-90EF-4222A4088A30}" type="pres">
      <dgm:prSet presAssocID="{50E27EC8-183B-4401-B2CD-96B53C1F763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lder"/>
        </a:ext>
      </dgm:extLst>
    </dgm:pt>
    <dgm:pt modelId="{736D9C0C-2465-4507-81C7-484FDFD3D769}" type="pres">
      <dgm:prSet presAssocID="{50E27EC8-183B-4401-B2CD-96B53C1F7634}" presName="spaceRect" presStyleCnt="0"/>
      <dgm:spPr/>
    </dgm:pt>
    <dgm:pt modelId="{6E9E43E5-826E-4B59-B78B-167ECC4D61A6}" type="pres">
      <dgm:prSet presAssocID="{50E27EC8-183B-4401-B2CD-96B53C1F7634}" presName="textRect" presStyleLbl="revTx" presStyleIdx="4" presStyleCnt="7">
        <dgm:presLayoutVars>
          <dgm:chMax val="1"/>
          <dgm:chPref val="1"/>
        </dgm:presLayoutVars>
      </dgm:prSet>
      <dgm:spPr/>
    </dgm:pt>
    <dgm:pt modelId="{A3C16D38-779D-400B-9F13-A10B9107B7B6}" type="pres">
      <dgm:prSet presAssocID="{9224A62B-B90A-4BC9-A62E-BCB083C97486}" presName="sibTrans" presStyleCnt="0"/>
      <dgm:spPr/>
    </dgm:pt>
    <dgm:pt modelId="{AFA6C589-8D48-41C1-9DE0-5B6990831878}" type="pres">
      <dgm:prSet presAssocID="{A7E07787-677A-4D33-8F06-35F3FBC99DFF}" presName="compNode" presStyleCnt="0"/>
      <dgm:spPr/>
    </dgm:pt>
    <dgm:pt modelId="{CCAD78A0-5810-4B12-8156-F231B24DD3FC}" type="pres">
      <dgm:prSet presAssocID="{A7E07787-677A-4D33-8F06-35F3FBC99DFF}" presName="iconBgRect" presStyleLbl="bgShp" presStyleIdx="5" presStyleCnt="7"/>
      <dgm:spPr/>
    </dgm:pt>
    <dgm:pt modelId="{A7C38ED4-D29E-44AA-9EE7-170B1ED58844}" type="pres">
      <dgm:prSet presAssocID="{A7E07787-677A-4D33-8F06-35F3FBC99DF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ffice Worker"/>
        </a:ext>
      </dgm:extLst>
    </dgm:pt>
    <dgm:pt modelId="{9939653C-E80D-4073-8948-15E58C2EF91A}" type="pres">
      <dgm:prSet presAssocID="{A7E07787-677A-4D33-8F06-35F3FBC99DFF}" presName="spaceRect" presStyleCnt="0"/>
      <dgm:spPr/>
    </dgm:pt>
    <dgm:pt modelId="{24E9818C-0F01-4947-9D8E-D55102C47077}" type="pres">
      <dgm:prSet presAssocID="{A7E07787-677A-4D33-8F06-35F3FBC99DFF}" presName="textRect" presStyleLbl="revTx" presStyleIdx="5" presStyleCnt="7">
        <dgm:presLayoutVars>
          <dgm:chMax val="1"/>
          <dgm:chPref val="1"/>
        </dgm:presLayoutVars>
      </dgm:prSet>
      <dgm:spPr/>
    </dgm:pt>
    <dgm:pt modelId="{6C86BC04-6FAA-4A0F-BE3E-D285A7BDB440}" type="pres">
      <dgm:prSet presAssocID="{76D9AC7E-62A7-46BD-A269-DD4327D4A43C}" presName="sibTrans" presStyleCnt="0"/>
      <dgm:spPr/>
    </dgm:pt>
    <dgm:pt modelId="{392F05B5-B0AA-4B8A-AC35-F3409176F2DF}" type="pres">
      <dgm:prSet presAssocID="{9EC9C398-6713-4F62-9D06-31969DBB283F}" presName="compNode" presStyleCnt="0"/>
      <dgm:spPr/>
    </dgm:pt>
    <dgm:pt modelId="{D275D351-FA7C-4499-9AB3-9CE091E98D45}" type="pres">
      <dgm:prSet presAssocID="{9EC9C398-6713-4F62-9D06-31969DBB283F}" presName="iconBgRect" presStyleLbl="bgShp" presStyleIdx="6" presStyleCnt="7"/>
      <dgm:spPr/>
    </dgm:pt>
    <dgm:pt modelId="{76E5C014-8CFB-4E16-8927-836D4EC0E567}" type="pres">
      <dgm:prSet presAssocID="{9EC9C398-6713-4F62-9D06-31969DBB283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at"/>
        </a:ext>
      </dgm:extLst>
    </dgm:pt>
    <dgm:pt modelId="{F0780E49-AE3F-4EB5-97BA-A46FD8663373}" type="pres">
      <dgm:prSet presAssocID="{9EC9C398-6713-4F62-9D06-31969DBB283F}" presName="spaceRect" presStyleCnt="0"/>
      <dgm:spPr/>
    </dgm:pt>
    <dgm:pt modelId="{9023A9F9-DC06-433A-8AE6-215D9A140C06}" type="pres">
      <dgm:prSet presAssocID="{9EC9C398-6713-4F62-9D06-31969DBB283F}" presName="textRect" presStyleLbl="revTx" presStyleIdx="6" presStyleCnt="7">
        <dgm:presLayoutVars>
          <dgm:chMax val="1"/>
          <dgm:chPref val="1"/>
        </dgm:presLayoutVars>
      </dgm:prSet>
      <dgm:spPr/>
    </dgm:pt>
  </dgm:ptLst>
  <dgm:cxnLst>
    <dgm:cxn modelId="{CAA36223-181A-4183-907B-DF2421C829AF}" type="presOf" srcId="{842FEA71-9D3D-40DB-9053-12629D3A2323}" destId="{9A76475E-4246-4731-9182-ECEF4AB00F1D}" srcOrd="0" destOrd="0" presId="urn:microsoft.com/office/officeart/2018/5/layout/IconCircleLabelList"/>
    <dgm:cxn modelId="{721D776D-F5E1-4A0F-B7E9-1D99FB3BEC81}" srcId="{842FEA71-9D3D-40DB-9053-12629D3A2323}" destId="{A7E07787-677A-4D33-8F06-35F3FBC99DFF}" srcOrd="5" destOrd="0" parTransId="{A716B7A8-D05C-4DF6-B9ED-6C1A90EDC75C}" sibTransId="{76D9AC7E-62A7-46BD-A269-DD4327D4A43C}"/>
    <dgm:cxn modelId="{D75BD870-0ECE-436B-AF84-6D75AEE9A558}" srcId="{842FEA71-9D3D-40DB-9053-12629D3A2323}" destId="{11B79929-476D-4B91-A792-6BC5937A3A8F}" srcOrd="2" destOrd="0" parTransId="{878F37FF-77AA-408B-A695-DD1DCA4D7688}" sibTransId="{7368FDFE-B586-491C-8E7B-B93B527B6869}"/>
    <dgm:cxn modelId="{0390AD7D-F9F9-4DEF-9C8B-2A317AE7CB1C}" srcId="{842FEA71-9D3D-40DB-9053-12629D3A2323}" destId="{9EC9C398-6713-4F62-9D06-31969DBB283F}" srcOrd="6" destOrd="0" parTransId="{EFBAA97F-811B-47F6-906E-3B452DBA4B29}" sibTransId="{1A3AEA11-41DA-4792-BA35-7DBE9BD4EED9}"/>
    <dgm:cxn modelId="{BBB2FA91-7ECB-475C-B3A1-42378A567C66}" srcId="{842FEA71-9D3D-40DB-9053-12629D3A2323}" destId="{9F4C1FAF-5338-4265-8F81-0DB25C120996}" srcOrd="0" destOrd="0" parTransId="{145D6F6F-2C0C-4876-9D07-1998D43E5BC6}" sibTransId="{57A5D136-90DB-4810-BD78-BF07019F59F6}"/>
    <dgm:cxn modelId="{BF2F94A6-065F-4BB3-B5D4-F3ADEB06A5B4}" type="presOf" srcId="{9F4C1FAF-5338-4265-8F81-0DB25C120996}" destId="{C3B21493-9E38-4775-8053-A754D755132E}" srcOrd="0" destOrd="0" presId="urn:microsoft.com/office/officeart/2018/5/layout/IconCircleLabelList"/>
    <dgm:cxn modelId="{7C9B66DE-EB45-4A44-8CC2-7B546942DD70}" type="presOf" srcId="{61016A98-B500-4F7D-85DE-36416202D838}" destId="{7FA34F8D-B9EC-45D4-9D2E-65EE031FD924}" srcOrd="0" destOrd="0" presId="urn:microsoft.com/office/officeart/2018/5/layout/IconCircleLabelList"/>
    <dgm:cxn modelId="{B69A0DE0-947B-407E-9CD3-4877C31E3CDB}" srcId="{842FEA71-9D3D-40DB-9053-12629D3A2323}" destId="{50E27EC8-183B-4401-B2CD-96B53C1F7634}" srcOrd="4" destOrd="0" parTransId="{98351079-1DBF-4456-8102-318A438F1B2E}" sibTransId="{9224A62B-B90A-4BC9-A62E-BCB083C97486}"/>
    <dgm:cxn modelId="{987718E4-6D67-455A-85FA-A7AD66705FD3}" type="presOf" srcId="{50E27EC8-183B-4401-B2CD-96B53C1F7634}" destId="{6E9E43E5-826E-4B59-B78B-167ECC4D61A6}" srcOrd="0" destOrd="0" presId="urn:microsoft.com/office/officeart/2018/5/layout/IconCircleLabelList"/>
    <dgm:cxn modelId="{8A61D1E4-85AA-4DBF-8585-53D74FF3E369}" type="presOf" srcId="{D3FEAF08-3732-4897-8294-A0B083F8C8B9}" destId="{E5B6A9D8-63B4-432E-99F7-6EC7195CF228}" srcOrd="0" destOrd="0" presId="urn:microsoft.com/office/officeart/2018/5/layout/IconCircleLabelList"/>
    <dgm:cxn modelId="{9354F6E4-A99C-49D5-9F80-4A13DDEFC269}" type="presOf" srcId="{11B79929-476D-4B91-A792-6BC5937A3A8F}" destId="{ED7700A2-07B3-456E-A0A8-C8BBA5AB1EA8}" srcOrd="0" destOrd="0" presId="urn:microsoft.com/office/officeart/2018/5/layout/IconCircleLabelList"/>
    <dgm:cxn modelId="{7E79F1E9-15A4-4A09-91DA-0B751E7D40DA}" type="presOf" srcId="{9EC9C398-6713-4F62-9D06-31969DBB283F}" destId="{9023A9F9-DC06-433A-8AE6-215D9A140C06}" srcOrd="0" destOrd="0" presId="urn:microsoft.com/office/officeart/2018/5/layout/IconCircleLabelList"/>
    <dgm:cxn modelId="{5F192AEF-3EC9-4FC7-9D11-EFA15116BB65}" srcId="{842FEA71-9D3D-40DB-9053-12629D3A2323}" destId="{61016A98-B500-4F7D-85DE-36416202D838}" srcOrd="3" destOrd="0" parTransId="{529A02A9-BA1E-48E9-9C64-C132723BBFB7}" sibTransId="{63ED70A1-04E2-4259-9448-D8E22A4731BE}"/>
    <dgm:cxn modelId="{815FCBF7-E2B1-461B-9640-D2FABBEEAE96}" srcId="{842FEA71-9D3D-40DB-9053-12629D3A2323}" destId="{D3FEAF08-3732-4897-8294-A0B083F8C8B9}" srcOrd="1" destOrd="0" parTransId="{CC35F03E-D666-45AF-B5AB-66554274466C}" sibTransId="{22B96312-5805-4F42-ACC5-1FC5E6406D47}"/>
    <dgm:cxn modelId="{67843BFF-E5EC-4B9B-85DE-08C9287F24E1}" type="presOf" srcId="{A7E07787-677A-4D33-8F06-35F3FBC99DFF}" destId="{24E9818C-0F01-4947-9D8E-D55102C47077}" srcOrd="0" destOrd="0" presId="urn:microsoft.com/office/officeart/2018/5/layout/IconCircleLabelList"/>
    <dgm:cxn modelId="{D1B42CDD-50FB-4367-B176-E16CDE932314}" type="presParOf" srcId="{9A76475E-4246-4731-9182-ECEF4AB00F1D}" destId="{E60D3DF1-616D-4CE5-A9AB-DC00CEDC1AB9}" srcOrd="0" destOrd="0" presId="urn:microsoft.com/office/officeart/2018/5/layout/IconCircleLabelList"/>
    <dgm:cxn modelId="{EA6D38B8-4DE9-4F7B-9F2B-678F70BB0562}" type="presParOf" srcId="{E60D3DF1-616D-4CE5-A9AB-DC00CEDC1AB9}" destId="{72E2C5E7-CBC6-4685-A9BE-AC4F492CD4DE}" srcOrd="0" destOrd="0" presId="urn:microsoft.com/office/officeart/2018/5/layout/IconCircleLabelList"/>
    <dgm:cxn modelId="{A65363ED-BCC1-41EB-AD30-9809FBD3B0CE}" type="presParOf" srcId="{E60D3DF1-616D-4CE5-A9AB-DC00CEDC1AB9}" destId="{86C5410B-C296-4508-A16A-BAE8C7CFF78E}" srcOrd="1" destOrd="0" presId="urn:microsoft.com/office/officeart/2018/5/layout/IconCircleLabelList"/>
    <dgm:cxn modelId="{254946E9-2C2A-4091-8114-F592F189D33B}" type="presParOf" srcId="{E60D3DF1-616D-4CE5-A9AB-DC00CEDC1AB9}" destId="{1125752B-53EC-463E-99FF-A1E079E98139}" srcOrd="2" destOrd="0" presId="urn:microsoft.com/office/officeart/2018/5/layout/IconCircleLabelList"/>
    <dgm:cxn modelId="{37AE64B6-DFFB-41CF-94FE-FFFA9A1F7751}" type="presParOf" srcId="{E60D3DF1-616D-4CE5-A9AB-DC00CEDC1AB9}" destId="{C3B21493-9E38-4775-8053-A754D755132E}" srcOrd="3" destOrd="0" presId="urn:microsoft.com/office/officeart/2018/5/layout/IconCircleLabelList"/>
    <dgm:cxn modelId="{43EBE7F5-32A5-4EF2-92E5-EA01636506DF}" type="presParOf" srcId="{9A76475E-4246-4731-9182-ECEF4AB00F1D}" destId="{FBCD855E-FE89-4F2F-802C-FF52C98EE974}" srcOrd="1" destOrd="0" presId="urn:microsoft.com/office/officeart/2018/5/layout/IconCircleLabelList"/>
    <dgm:cxn modelId="{0169F172-C6EE-45D2-B3BF-6928DF0DAC6B}" type="presParOf" srcId="{9A76475E-4246-4731-9182-ECEF4AB00F1D}" destId="{8D2B61C9-93FC-4B89-909F-5797D602C497}" srcOrd="2" destOrd="0" presId="urn:microsoft.com/office/officeart/2018/5/layout/IconCircleLabelList"/>
    <dgm:cxn modelId="{45D0AD9A-9B16-4781-B08F-49C1A9279D6E}" type="presParOf" srcId="{8D2B61C9-93FC-4B89-909F-5797D602C497}" destId="{F62FEF6B-0FD3-48DB-A90C-834708956F4C}" srcOrd="0" destOrd="0" presId="urn:microsoft.com/office/officeart/2018/5/layout/IconCircleLabelList"/>
    <dgm:cxn modelId="{570E14F2-C480-4060-BD3B-422933CD4718}" type="presParOf" srcId="{8D2B61C9-93FC-4B89-909F-5797D602C497}" destId="{3D64AAE0-DE7D-4082-8ED7-9485384DB777}" srcOrd="1" destOrd="0" presId="urn:microsoft.com/office/officeart/2018/5/layout/IconCircleLabelList"/>
    <dgm:cxn modelId="{5D1CA7EA-2CEA-4DB9-A8FA-76616F7AC4C6}" type="presParOf" srcId="{8D2B61C9-93FC-4B89-909F-5797D602C497}" destId="{EE1F1587-4442-4C67-9E13-691EB8F5E2A6}" srcOrd="2" destOrd="0" presId="urn:microsoft.com/office/officeart/2018/5/layout/IconCircleLabelList"/>
    <dgm:cxn modelId="{6DACBCC1-E9B5-4C04-B0B7-BEBF698D4548}" type="presParOf" srcId="{8D2B61C9-93FC-4B89-909F-5797D602C497}" destId="{E5B6A9D8-63B4-432E-99F7-6EC7195CF228}" srcOrd="3" destOrd="0" presId="urn:microsoft.com/office/officeart/2018/5/layout/IconCircleLabelList"/>
    <dgm:cxn modelId="{A41158DF-67A8-49E7-8B78-230AC6AD830F}" type="presParOf" srcId="{9A76475E-4246-4731-9182-ECEF4AB00F1D}" destId="{0EBDA270-1450-4438-89E7-97A49EEB2087}" srcOrd="3" destOrd="0" presId="urn:microsoft.com/office/officeart/2018/5/layout/IconCircleLabelList"/>
    <dgm:cxn modelId="{3F2AC707-5AC3-4C6E-86B5-3749C6AFAE4E}" type="presParOf" srcId="{9A76475E-4246-4731-9182-ECEF4AB00F1D}" destId="{1787E4A5-3942-4E39-8346-8CC1C1DFDA85}" srcOrd="4" destOrd="0" presId="urn:microsoft.com/office/officeart/2018/5/layout/IconCircleLabelList"/>
    <dgm:cxn modelId="{4A0F0641-5576-446C-A1CB-0D01BACC7F76}" type="presParOf" srcId="{1787E4A5-3942-4E39-8346-8CC1C1DFDA85}" destId="{0ADFCAB7-E6AB-4D4C-A459-0F463F20AC43}" srcOrd="0" destOrd="0" presId="urn:microsoft.com/office/officeart/2018/5/layout/IconCircleLabelList"/>
    <dgm:cxn modelId="{85A2A883-7994-416B-BCF3-3BD7416E36FE}" type="presParOf" srcId="{1787E4A5-3942-4E39-8346-8CC1C1DFDA85}" destId="{7C722573-6995-4234-8BAD-E75336D4DF7A}" srcOrd="1" destOrd="0" presId="urn:microsoft.com/office/officeart/2018/5/layout/IconCircleLabelList"/>
    <dgm:cxn modelId="{B0EEEAA0-2B37-467E-8527-5F1BCAC295C1}" type="presParOf" srcId="{1787E4A5-3942-4E39-8346-8CC1C1DFDA85}" destId="{657FF255-B6DF-4490-B1B2-56043FFCD50C}" srcOrd="2" destOrd="0" presId="urn:microsoft.com/office/officeart/2018/5/layout/IconCircleLabelList"/>
    <dgm:cxn modelId="{5B053EC2-E058-4FC2-9A92-779B5DEB9DE1}" type="presParOf" srcId="{1787E4A5-3942-4E39-8346-8CC1C1DFDA85}" destId="{ED7700A2-07B3-456E-A0A8-C8BBA5AB1EA8}" srcOrd="3" destOrd="0" presId="urn:microsoft.com/office/officeart/2018/5/layout/IconCircleLabelList"/>
    <dgm:cxn modelId="{D84D873D-5E77-4835-BF74-0FBBB6959097}" type="presParOf" srcId="{9A76475E-4246-4731-9182-ECEF4AB00F1D}" destId="{A7FBC0F8-5BDF-47FD-9B10-1C44F09D940A}" srcOrd="5" destOrd="0" presId="urn:microsoft.com/office/officeart/2018/5/layout/IconCircleLabelList"/>
    <dgm:cxn modelId="{08816D58-4306-4455-8C15-5255B5FC285B}" type="presParOf" srcId="{9A76475E-4246-4731-9182-ECEF4AB00F1D}" destId="{8E583878-E2D3-42D9-8F0A-9EAF1E46C963}" srcOrd="6" destOrd="0" presId="urn:microsoft.com/office/officeart/2018/5/layout/IconCircleLabelList"/>
    <dgm:cxn modelId="{95DFDFF2-0290-42F9-9EAA-ABF57753B85E}" type="presParOf" srcId="{8E583878-E2D3-42D9-8F0A-9EAF1E46C963}" destId="{D3279C93-1579-41AB-90BD-87E304D44892}" srcOrd="0" destOrd="0" presId="urn:microsoft.com/office/officeart/2018/5/layout/IconCircleLabelList"/>
    <dgm:cxn modelId="{6D10CF58-DF2E-44EE-BAA0-A00B2123513F}" type="presParOf" srcId="{8E583878-E2D3-42D9-8F0A-9EAF1E46C963}" destId="{922F49B9-1871-4330-A6B0-07AD52DC0A40}" srcOrd="1" destOrd="0" presId="urn:microsoft.com/office/officeart/2018/5/layout/IconCircleLabelList"/>
    <dgm:cxn modelId="{A30B22CB-77A7-4B6D-B5AD-60D41BC88F9D}" type="presParOf" srcId="{8E583878-E2D3-42D9-8F0A-9EAF1E46C963}" destId="{65C0B816-C25B-4764-8803-DA62371612DE}" srcOrd="2" destOrd="0" presId="urn:microsoft.com/office/officeart/2018/5/layout/IconCircleLabelList"/>
    <dgm:cxn modelId="{7AB8CCC3-FC30-48D8-B2C0-DEED9255698E}" type="presParOf" srcId="{8E583878-E2D3-42D9-8F0A-9EAF1E46C963}" destId="{7FA34F8D-B9EC-45D4-9D2E-65EE031FD924}" srcOrd="3" destOrd="0" presId="urn:microsoft.com/office/officeart/2018/5/layout/IconCircleLabelList"/>
    <dgm:cxn modelId="{6DD8E9C0-2884-48E7-8173-B2A6CE23FC44}" type="presParOf" srcId="{9A76475E-4246-4731-9182-ECEF4AB00F1D}" destId="{A0865070-C1A1-4789-9DE7-FED4368BF581}" srcOrd="7" destOrd="0" presId="urn:microsoft.com/office/officeart/2018/5/layout/IconCircleLabelList"/>
    <dgm:cxn modelId="{56C8A384-B577-4D5C-AA48-3681850F9D49}" type="presParOf" srcId="{9A76475E-4246-4731-9182-ECEF4AB00F1D}" destId="{83759096-A014-4358-8D37-DDDB2B0AC485}" srcOrd="8" destOrd="0" presId="urn:microsoft.com/office/officeart/2018/5/layout/IconCircleLabelList"/>
    <dgm:cxn modelId="{25B69E5F-5A50-41E4-8C79-9ACED8A79463}" type="presParOf" srcId="{83759096-A014-4358-8D37-DDDB2B0AC485}" destId="{39845E0B-5C9C-46B6-AA62-534033026542}" srcOrd="0" destOrd="0" presId="urn:microsoft.com/office/officeart/2018/5/layout/IconCircleLabelList"/>
    <dgm:cxn modelId="{32A80706-BCB1-406B-9B0C-34A032798FC1}" type="presParOf" srcId="{83759096-A014-4358-8D37-DDDB2B0AC485}" destId="{182E26FB-9431-4492-90EF-4222A4088A30}" srcOrd="1" destOrd="0" presId="urn:microsoft.com/office/officeart/2018/5/layout/IconCircleLabelList"/>
    <dgm:cxn modelId="{2819607A-32A2-478A-95C3-FBF2A44ED79C}" type="presParOf" srcId="{83759096-A014-4358-8D37-DDDB2B0AC485}" destId="{736D9C0C-2465-4507-81C7-484FDFD3D769}" srcOrd="2" destOrd="0" presId="urn:microsoft.com/office/officeart/2018/5/layout/IconCircleLabelList"/>
    <dgm:cxn modelId="{04A318EB-CC9D-426D-9A3C-19620199EED4}" type="presParOf" srcId="{83759096-A014-4358-8D37-DDDB2B0AC485}" destId="{6E9E43E5-826E-4B59-B78B-167ECC4D61A6}" srcOrd="3" destOrd="0" presId="urn:microsoft.com/office/officeart/2018/5/layout/IconCircleLabelList"/>
    <dgm:cxn modelId="{0656AEEC-99C2-484E-89FE-A3939FE30440}" type="presParOf" srcId="{9A76475E-4246-4731-9182-ECEF4AB00F1D}" destId="{A3C16D38-779D-400B-9F13-A10B9107B7B6}" srcOrd="9" destOrd="0" presId="urn:microsoft.com/office/officeart/2018/5/layout/IconCircleLabelList"/>
    <dgm:cxn modelId="{F9BB6C71-A8B3-4D56-87FF-0E314B33CF4E}" type="presParOf" srcId="{9A76475E-4246-4731-9182-ECEF4AB00F1D}" destId="{AFA6C589-8D48-41C1-9DE0-5B6990831878}" srcOrd="10" destOrd="0" presId="urn:microsoft.com/office/officeart/2018/5/layout/IconCircleLabelList"/>
    <dgm:cxn modelId="{84BD360E-BE0E-4374-9685-17A7F677E32A}" type="presParOf" srcId="{AFA6C589-8D48-41C1-9DE0-5B6990831878}" destId="{CCAD78A0-5810-4B12-8156-F231B24DD3FC}" srcOrd="0" destOrd="0" presId="urn:microsoft.com/office/officeart/2018/5/layout/IconCircleLabelList"/>
    <dgm:cxn modelId="{60BF411C-005D-4EA4-908E-308081F75973}" type="presParOf" srcId="{AFA6C589-8D48-41C1-9DE0-5B6990831878}" destId="{A7C38ED4-D29E-44AA-9EE7-170B1ED58844}" srcOrd="1" destOrd="0" presId="urn:microsoft.com/office/officeart/2018/5/layout/IconCircleLabelList"/>
    <dgm:cxn modelId="{3D97499E-CE0F-40CA-B2A6-F785D9D4C45D}" type="presParOf" srcId="{AFA6C589-8D48-41C1-9DE0-5B6990831878}" destId="{9939653C-E80D-4073-8948-15E58C2EF91A}" srcOrd="2" destOrd="0" presId="urn:microsoft.com/office/officeart/2018/5/layout/IconCircleLabelList"/>
    <dgm:cxn modelId="{6809E914-BECA-40F3-82B3-D6761438D768}" type="presParOf" srcId="{AFA6C589-8D48-41C1-9DE0-5B6990831878}" destId="{24E9818C-0F01-4947-9D8E-D55102C47077}" srcOrd="3" destOrd="0" presId="urn:microsoft.com/office/officeart/2018/5/layout/IconCircleLabelList"/>
    <dgm:cxn modelId="{53FD4F40-AFD1-40E7-8A0C-CD4CBC01A781}" type="presParOf" srcId="{9A76475E-4246-4731-9182-ECEF4AB00F1D}" destId="{6C86BC04-6FAA-4A0F-BE3E-D285A7BDB440}" srcOrd="11" destOrd="0" presId="urn:microsoft.com/office/officeart/2018/5/layout/IconCircleLabelList"/>
    <dgm:cxn modelId="{8987FB5D-294D-4F2D-9911-CE8FE59CB876}" type="presParOf" srcId="{9A76475E-4246-4731-9182-ECEF4AB00F1D}" destId="{392F05B5-B0AA-4B8A-AC35-F3409176F2DF}" srcOrd="12" destOrd="0" presId="urn:microsoft.com/office/officeart/2018/5/layout/IconCircleLabelList"/>
    <dgm:cxn modelId="{136C561B-81D2-451E-BFDF-5C692178E4EC}" type="presParOf" srcId="{392F05B5-B0AA-4B8A-AC35-F3409176F2DF}" destId="{D275D351-FA7C-4499-9AB3-9CE091E98D45}" srcOrd="0" destOrd="0" presId="urn:microsoft.com/office/officeart/2018/5/layout/IconCircleLabelList"/>
    <dgm:cxn modelId="{5A36DB32-DFE8-4D27-B85A-721C46D459BF}" type="presParOf" srcId="{392F05B5-B0AA-4B8A-AC35-F3409176F2DF}" destId="{76E5C014-8CFB-4E16-8927-836D4EC0E567}" srcOrd="1" destOrd="0" presId="urn:microsoft.com/office/officeart/2018/5/layout/IconCircleLabelList"/>
    <dgm:cxn modelId="{8CCE4419-734F-4523-8DDC-5F266E936D2D}" type="presParOf" srcId="{392F05B5-B0AA-4B8A-AC35-F3409176F2DF}" destId="{F0780E49-AE3F-4EB5-97BA-A46FD8663373}" srcOrd="2" destOrd="0" presId="urn:microsoft.com/office/officeart/2018/5/layout/IconCircleLabelList"/>
    <dgm:cxn modelId="{2F4D26D0-A25A-45EB-874D-2CB7408A76F0}" type="presParOf" srcId="{392F05B5-B0AA-4B8A-AC35-F3409176F2DF}" destId="{9023A9F9-DC06-433A-8AE6-215D9A140C0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C7F4D3-C911-44A6-9549-7A6773CA28E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E70876-637F-483B-91F4-4C586FC31692}">
      <dgm:prSet/>
      <dgm:spPr/>
      <dgm:t>
        <a:bodyPr/>
        <a:lstStyle/>
        <a:p>
          <a:pPr>
            <a:lnSpc>
              <a:spcPct val="100000"/>
            </a:lnSpc>
          </a:pPr>
          <a:r>
            <a:rPr lang="en-US" b="1" dirty="0"/>
            <a:t>It is built in java that provides the candidates ability to Register to this application and search for jobs and manage their accounts. Each candidate will have their own account with their own home page. </a:t>
          </a:r>
        </a:p>
      </dgm:t>
    </dgm:pt>
    <dgm:pt modelId="{96E357B2-B789-45EA-A79C-8B8FD338EAF4}" type="parTrans" cxnId="{A65AE009-4F00-4AC0-AEA9-4B9BBC8DA227}">
      <dgm:prSet/>
      <dgm:spPr/>
      <dgm:t>
        <a:bodyPr/>
        <a:lstStyle/>
        <a:p>
          <a:endParaRPr lang="en-US"/>
        </a:p>
      </dgm:t>
    </dgm:pt>
    <dgm:pt modelId="{9B33EB83-9802-4C41-9B5F-4C5814AAB2E5}" type="sibTrans" cxnId="{A65AE009-4F00-4AC0-AEA9-4B9BBC8DA227}">
      <dgm:prSet/>
      <dgm:spPr/>
      <dgm:t>
        <a:bodyPr/>
        <a:lstStyle/>
        <a:p>
          <a:pPr>
            <a:lnSpc>
              <a:spcPct val="100000"/>
            </a:lnSpc>
          </a:pPr>
          <a:endParaRPr lang="en-US"/>
        </a:p>
      </dgm:t>
    </dgm:pt>
    <dgm:pt modelId="{FB4AEDD6-2433-4976-8D07-3F9720F9D3A0}">
      <dgm:prSet/>
      <dgm:spPr/>
      <dgm:t>
        <a:bodyPr/>
        <a:lstStyle/>
        <a:p>
          <a:pPr>
            <a:lnSpc>
              <a:spcPct val="100000"/>
            </a:lnSpc>
          </a:pPr>
          <a:r>
            <a:rPr lang="en-US" b="1" dirty="0"/>
            <a:t>On the other hand, companies that are willing to publish the jobs for their company to candidates can register to the job provider and get their own account created and can post jobs to provider’s database. Registered companies can add or remove jobs and these jobs can be seen by various candidates and they can apply for it. Main aim of this web application is to make a good application that can make this job search option easy and accessible to everyone who is interested.</a:t>
          </a:r>
        </a:p>
      </dgm:t>
    </dgm:pt>
    <dgm:pt modelId="{7A9E4FBE-605B-4A3F-B29E-9B6DB5EE5200}" type="parTrans" cxnId="{2C21D3D0-70DE-442A-A506-81F242EF17B5}">
      <dgm:prSet/>
      <dgm:spPr/>
      <dgm:t>
        <a:bodyPr/>
        <a:lstStyle/>
        <a:p>
          <a:endParaRPr lang="en-US"/>
        </a:p>
      </dgm:t>
    </dgm:pt>
    <dgm:pt modelId="{3D37C7A6-A002-406A-9998-6021A702695C}" type="sibTrans" cxnId="{2C21D3D0-70DE-442A-A506-81F242EF17B5}">
      <dgm:prSet/>
      <dgm:spPr/>
      <dgm:t>
        <a:bodyPr/>
        <a:lstStyle/>
        <a:p>
          <a:pPr>
            <a:lnSpc>
              <a:spcPct val="100000"/>
            </a:lnSpc>
          </a:pPr>
          <a:endParaRPr lang="en-US"/>
        </a:p>
      </dgm:t>
    </dgm:pt>
    <dgm:pt modelId="{E835150B-CA69-47F3-8C39-7482752CF13D}">
      <dgm:prSet/>
      <dgm:spPr/>
      <dgm:t>
        <a:bodyPr/>
        <a:lstStyle/>
        <a:p>
          <a:pPr>
            <a:lnSpc>
              <a:spcPct val="100000"/>
            </a:lnSpc>
          </a:pPr>
          <a:r>
            <a:rPr lang="en-US" b="1" dirty="0"/>
            <a:t>A Centralized database is maintained in between a job provider and a job seeker by an administrator so that it is accessible every registered user. The database is controlled so that unnecessary are not stored in the database and are deleted as they are completed. The entire system is built taking at most care of user friendliness and simplicity.</a:t>
          </a:r>
        </a:p>
      </dgm:t>
    </dgm:pt>
    <dgm:pt modelId="{0DCE9C3F-26B1-4C99-9421-B25D6D5A193D}" type="parTrans" cxnId="{F90197BB-9F30-4DA5-8C59-E161955B9C61}">
      <dgm:prSet/>
      <dgm:spPr/>
      <dgm:t>
        <a:bodyPr/>
        <a:lstStyle/>
        <a:p>
          <a:endParaRPr lang="en-US"/>
        </a:p>
      </dgm:t>
    </dgm:pt>
    <dgm:pt modelId="{30D530D6-38CB-42A7-9EA2-72F3E5FAE0AC}" type="sibTrans" cxnId="{F90197BB-9F30-4DA5-8C59-E161955B9C61}">
      <dgm:prSet/>
      <dgm:spPr/>
      <dgm:t>
        <a:bodyPr/>
        <a:lstStyle/>
        <a:p>
          <a:endParaRPr lang="en-US"/>
        </a:p>
      </dgm:t>
    </dgm:pt>
    <dgm:pt modelId="{C37118ED-7C55-4500-93A0-D21B45ACCBD7}" type="pres">
      <dgm:prSet presAssocID="{D0C7F4D3-C911-44A6-9549-7A6773CA28E5}" presName="root" presStyleCnt="0">
        <dgm:presLayoutVars>
          <dgm:dir/>
          <dgm:resizeHandles val="exact"/>
        </dgm:presLayoutVars>
      </dgm:prSet>
      <dgm:spPr/>
    </dgm:pt>
    <dgm:pt modelId="{7C58DCBF-2C0C-43E1-AB7C-21CD8D5CEA68}" type="pres">
      <dgm:prSet presAssocID="{DFE70876-637F-483B-91F4-4C586FC31692}" presName="compNode" presStyleCnt="0"/>
      <dgm:spPr/>
    </dgm:pt>
    <dgm:pt modelId="{CA0BBAD3-5659-488A-921E-1B74112F5E56}" type="pres">
      <dgm:prSet presAssocID="{DFE70876-637F-483B-91F4-4C586FC31692}" presName="bgRect" presStyleLbl="bgShp" presStyleIdx="0" presStyleCnt="3"/>
      <dgm:spPr/>
    </dgm:pt>
    <dgm:pt modelId="{17EBBD66-C696-42B1-812B-34451DD8C7B0}" type="pres">
      <dgm:prSet presAssocID="{DFE70876-637F-483B-91F4-4C586FC316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414642D-2DEB-4B45-B638-903EBCE87C08}" type="pres">
      <dgm:prSet presAssocID="{DFE70876-637F-483B-91F4-4C586FC31692}" presName="spaceRect" presStyleCnt="0"/>
      <dgm:spPr/>
    </dgm:pt>
    <dgm:pt modelId="{5DF756D1-ADF0-43E6-B27B-49C4933F5C10}" type="pres">
      <dgm:prSet presAssocID="{DFE70876-637F-483B-91F4-4C586FC31692}" presName="parTx" presStyleLbl="revTx" presStyleIdx="0" presStyleCnt="3">
        <dgm:presLayoutVars>
          <dgm:chMax val="0"/>
          <dgm:chPref val="0"/>
        </dgm:presLayoutVars>
      </dgm:prSet>
      <dgm:spPr/>
    </dgm:pt>
    <dgm:pt modelId="{F2C48DF1-06D9-4D24-A339-09ED52C9E7CC}" type="pres">
      <dgm:prSet presAssocID="{9B33EB83-9802-4C41-9B5F-4C5814AAB2E5}" presName="sibTrans" presStyleCnt="0"/>
      <dgm:spPr/>
    </dgm:pt>
    <dgm:pt modelId="{BE0C89B8-38F2-4527-AFB1-641AE3E7AE32}" type="pres">
      <dgm:prSet presAssocID="{FB4AEDD6-2433-4976-8D07-3F9720F9D3A0}" presName="compNode" presStyleCnt="0"/>
      <dgm:spPr/>
    </dgm:pt>
    <dgm:pt modelId="{31B8D8CF-A3A4-4479-A46F-E2EE94BE98C0}" type="pres">
      <dgm:prSet presAssocID="{FB4AEDD6-2433-4976-8D07-3F9720F9D3A0}" presName="bgRect" presStyleLbl="bgShp" presStyleIdx="1" presStyleCnt="3"/>
      <dgm:spPr/>
    </dgm:pt>
    <dgm:pt modelId="{1C79CE9E-E174-4B2F-8A48-CB136E0C709E}" type="pres">
      <dgm:prSet presAssocID="{FB4AEDD6-2433-4976-8D07-3F9720F9D3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efcase"/>
        </a:ext>
      </dgm:extLst>
    </dgm:pt>
    <dgm:pt modelId="{30860A82-23B6-43A3-B127-396FB13646E5}" type="pres">
      <dgm:prSet presAssocID="{FB4AEDD6-2433-4976-8D07-3F9720F9D3A0}" presName="spaceRect" presStyleCnt="0"/>
      <dgm:spPr/>
    </dgm:pt>
    <dgm:pt modelId="{3E6E53F4-8415-4386-9314-B98479FFFED3}" type="pres">
      <dgm:prSet presAssocID="{FB4AEDD6-2433-4976-8D07-3F9720F9D3A0}" presName="parTx" presStyleLbl="revTx" presStyleIdx="1" presStyleCnt="3">
        <dgm:presLayoutVars>
          <dgm:chMax val="0"/>
          <dgm:chPref val="0"/>
        </dgm:presLayoutVars>
      </dgm:prSet>
      <dgm:spPr/>
    </dgm:pt>
    <dgm:pt modelId="{2FA8EA23-8AA6-4664-9316-631957EE9BCE}" type="pres">
      <dgm:prSet presAssocID="{3D37C7A6-A002-406A-9998-6021A702695C}" presName="sibTrans" presStyleCnt="0"/>
      <dgm:spPr/>
    </dgm:pt>
    <dgm:pt modelId="{31ECC8F8-02EF-493E-B290-B860E1B38B80}" type="pres">
      <dgm:prSet presAssocID="{E835150B-CA69-47F3-8C39-7482752CF13D}" presName="compNode" presStyleCnt="0"/>
      <dgm:spPr/>
    </dgm:pt>
    <dgm:pt modelId="{1CF97841-2D78-4450-B7ED-FB44BC443654}" type="pres">
      <dgm:prSet presAssocID="{E835150B-CA69-47F3-8C39-7482752CF13D}" presName="bgRect" presStyleLbl="bgShp" presStyleIdx="2" presStyleCnt="3"/>
      <dgm:spPr/>
    </dgm:pt>
    <dgm:pt modelId="{DCE9F108-BC52-4269-967B-B60D6F716664}" type="pres">
      <dgm:prSet presAssocID="{E835150B-CA69-47F3-8C39-7482752CF1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913D59C-3128-4DFB-8F69-5F1B161E063E}" type="pres">
      <dgm:prSet presAssocID="{E835150B-CA69-47F3-8C39-7482752CF13D}" presName="spaceRect" presStyleCnt="0"/>
      <dgm:spPr/>
    </dgm:pt>
    <dgm:pt modelId="{5D4D0E1D-4E11-43B8-A659-0E8673AE412C}" type="pres">
      <dgm:prSet presAssocID="{E835150B-CA69-47F3-8C39-7482752CF13D}" presName="parTx" presStyleLbl="revTx" presStyleIdx="2" presStyleCnt="3">
        <dgm:presLayoutVars>
          <dgm:chMax val="0"/>
          <dgm:chPref val="0"/>
        </dgm:presLayoutVars>
      </dgm:prSet>
      <dgm:spPr/>
    </dgm:pt>
  </dgm:ptLst>
  <dgm:cxnLst>
    <dgm:cxn modelId="{A65AE009-4F00-4AC0-AEA9-4B9BBC8DA227}" srcId="{D0C7F4D3-C911-44A6-9549-7A6773CA28E5}" destId="{DFE70876-637F-483B-91F4-4C586FC31692}" srcOrd="0" destOrd="0" parTransId="{96E357B2-B789-45EA-A79C-8B8FD338EAF4}" sibTransId="{9B33EB83-9802-4C41-9B5F-4C5814AAB2E5}"/>
    <dgm:cxn modelId="{8D4FAD3C-BCE1-4CCA-9A39-FC69CC647EC6}" type="presOf" srcId="{E835150B-CA69-47F3-8C39-7482752CF13D}" destId="{5D4D0E1D-4E11-43B8-A659-0E8673AE412C}" srcOrd="0" destOrd="0" presId="urn:microsoft.com/office/officeart/2018/2/layout/IconVerticalSolidList"/>
    <dgm:cxn modelId="{CDBFF643-8FD0-481A-BE8E-F3FD5E3AB178}" type="presOf" srcId="{D0C7F4D3-C911-44A6-9549-7A6773CA28E5}" destId="{C37118ED-7C55-4500-93A0-D21B45ACCBD7}" srcOrd="0" destOrd="0" presId="urn:microsoft.com/office/officeart/2018/2/layout/IconVerticalSolidList"/>
    <dgm:cxn modelId="{6976DA5A-E550-4EC0-BB31-363188513DB0}" type="presOf" srcId="{FB4AEDD6-2433-4976-8D07-3F9720F9D3A0}" destId="{3E6E53F4-8415-4386-9314-B98479FFFED3}" srcOrd="0" destOrd="0" presId="urn:microsoft.com/office/officeart/2018/2/layout/IconVerticalSolidList"/>
    <dgm:cxn modelId="{7F66A3B0-E461-4513-A3A4-FB678CCC7B87}" type="presOf" srcId="{DFE70876-637F-483B-91F4-4C586FC31692}" destId="{5DF756D1-ADF0-43E6-B27B-49C4933F5C10}" srcOrd="0" destOrd="0" presId="urn:microsoft.com/office/officeart/2018/2/layout/IconVerticalSolidList"/>
    <dgm:cxn modelId="{F90197BB-9F30-4DA5-8C59-E161955B9C61}" srcId="{D0C7F4D3-C911-44A6-9549-7A6773CA28E5}" destId="{E835150B-CA69-47F3-8C39-7482752CF13D}" srcOrd="2" destOrd="0" parTransId="{0DCE9C3F-26B1-4C99-9421-B25D6D5A193D}" sibTransId="{30D530D6-38CB-42A7-9EA2-72F3E5FAE0AC}"/>
    <dgm:cxn modelId="{2C21D3D0-70DE-442A-A506-81F242EF17B5}" srcId="{D0C7F4D3-C911-44A6-9549-7A6773CA28E5}" destId="{FB4AEDD6-2433-4976-8D07-3F9720F9D3A0}" srcOrd="1" destOrd="0" parTransId="{7A9E4FBE-605B-4A3F-B29E-9B6DB5EE5200}" sibTransId="{3D37C7A6-A002-406A-9998-6021A702695C}"/>
    <dgm:cxn modelId="{0F55B81B-75D2-4AF6-A5C0-F7D9856DC100}" type="presParOf" srcId="{C37118ED-7C55-4500-93A0-D21B45ACCBD7}" destId="{7C58DCBF-2C0C-43E1-AB7C-21CD8D5CEA68}" srcOrd="0" destOrd="0" presId="urn:microsoft.com/office/officeart/2018/2/layout/IconVerticalSolidList"/>
    <dgm:cxn modelId="{117B481C-81AE-434D-B5BC-6A13C2FCF6F1}" type="presParOf" srcId="{7C58DCBF-2C0C-43E1-AB7C-21CD8D5CEA68}" destId="{CA0BBAD3-5659-488A-921E-1B74112F5E56}" srcOrd="0" destOrd="0" presId="urn:microsoft.com/office/officeart/2018/2/layout/IconVerticalSolidList"/>
    <dgm:cxn modelId="{187324CB-84E8-4FDA-8AF8-999435E6858C}" type="presParOf" srcId="{7C58DCBF-2C0C-43E1-AB7C-21CD8D5CEA68}" destId="{17EBBD66-C696-42B1-812B-34451DD8C7B0}" srcOrd="1" destOrd="0" presId="urn:microsoft.com/office/officeart/2018/2/layout/IconVerticalSolidList"/>
    <dgm:cxn modelId="{46A15B66-4CCA-4DB4-BDEF-E80B0B46EADF}" type="presParOf" srcId="{7C58DCBF-2C0C-43E1-AB7C-21CD8D5CEA68}" destId="{E414642D-2DEB-4B45-B638-903EBCE87C08}" srcOrd="2" destOrd="0" presId="urn:microsoft.com/office/officeart/2018/2/layout/IconVerticalSolidList"/>
    <dgm:cxn modelId="{23177D93-12A8-4FE6-ADF6-3C55A7ACC553}" type="presParOf" srcId="{7C58DCBF-2C0C-43E1-AB7C-21CD8D5CEA68}" destId="{5DF756D1-ADF0-43E6-B27B-49C4933F5C10}" srcOrd="3" destOrd="0" presId="urn:microsoft.com/office/officeart/2018/2/layout/IconVerticalSolidList"/>
    <dgm:cxn modelId="{1F07D2C8-FB01-45DF-8DB5-44A9E03097D0}" type="presParOf" srcId="{C37118ED-7C55-4500-93A0-D21B45ACCBD7}" destId="{F2C48DF1-06D9-4D24-A339-09ED52C9E7CC}" srcOrd="1" destOrd="0" presId="urn:microsoft.com/office/officeart/2018/2/layout/IconVerticalSolidList"/>
    <dgm:cxn modelId="{399510B8-F61B-4175-BD5C-70766F76DB1E}" type="presParOf" srcId="{C37118ED-7C55-4500-93A0-D21B45ACCBD7}" destId="{BE0C89B8-38F2-4527-AFB1-641AE3E7AE32}" srcOrd="2" destOrd="0" presId="urn:microsoft.com/office/officeart/2018/2/layout/IconVerticalSolidList"/>
    <dgm:cxn modelId="{F10D588C-BDFE-4A28-BF4C-8A2F8DDD56EB}" type="presParOf" srcId="{BE0C89B8-38F2-4527-AFB1-641AE3E7AE32}" destId="{31B8D8CF-A3A4-4479-A46F-E2EE94BE98C0}" srcOrd="0" destOrd="0" presId="urn:microsoft.com/office/officeart/2018/2/layout/IconVerticalSolidList"/>
    <dgm:cxn modelId="{7042224C-7C92-4A40-AE01-72F202CFC29B}" type="presParOf" srcId="{BE0C89B8-38F2-4527-AFB1-641AE3E7AE32}" destId="{1C79CE9E-E174-4B2F-8A48-CB136E0C709E}" srcOrd="1" destOrd="0" presId="urn:microsoft.com/office/officeart/2018/2/layout/IconVerticalSolidList"/>
    <dgm:cxn modelId="{6AF2B986-9049-4B49-BD25-DBBD4DE83EAB}" type="presParOf" srcId="{BE0C89B8-38F2-4527-AFB1-641AE3E7AE32}" destId="{30860A82-23B6-43A3-B127-396FB13646E5}" srcOrd="2" destOrd="0" presId="urn:microsoft.com/office/officeart/2018/2/layout/IconVerticalSolidList"/>
    <dgm:cxn modelId="{F24A30E4-6C8D-4F50-AFAD-009279C28251}" type="presParOf" srcId="{BE0C89B8-38F2-4527-AFB1-641AE3E7AE32}" destId="{3E6E53F4-8415-4386-9314-B98479FFFED3}" srcOrd="3" destOrd="0" presId="urn:microsoft.com/office/officeart/2018/2/layout/IconVerticalSolidList"/>
    <dgm:cxn modelId="{FB0DB44D-599B-45F3-906F-A74C7D525FF5}" type="presParOf" srcId="{C37118ED-7C55-4500-93A0-D21B45ACCBD7}" destId="{2FA8EA23-8AA6-4664-9316-631957EE9BCE}" srcOrd="3" destOrd="0" presId="urn:microsoft.com/office/officeart/2018/2/layout/IconVerticalSolidList"/>
    <dgm:cxn modelId="{825C7938-D5EB-4E14-AB40-4835D6CA9021}" type="presParOf" srcId="{C37118ED-7C55-4500-93A0-D21B45ACCBD7}" destId="{31ECC8F8-02EF-493E-B290-B860E1B38B80}" srcOrd="4" destOrd="0" presId="urn:microsoft.com/office/officeart/2018/2/layout/IconVerticalSolidList"/>
    <dgm:cxn modelId="{E0D3B29C-BA14-4E48-BDFD-192B5D52CE6D}" type="presParOf" srcId="{31ECC8F8-02EF-493E-B290-B860E1B38B80}" destId="{1CF97841-2D78-4450-B7ED-FB44BC443654}" srcOrd="0" destOrd="0" presId="urn:microsoft.com/office/officeart/2018/2/layout/IconVerticalSolidList"/>
    <dgm:cxn modelId="{7F7254DA-697B-41F6-9AB3-357F82E74592}" type="presParOf" srcId="{31ECC8F8-02EF-493E-B290-B860E1B38B80}" destId="{DCE9F108-BC52-4269-967B-B60D6F716664}" srcOrd="1" destOrd="0" presId="urn:microsoft.com/office/officeart/2018/2/layout/IconVerticalSolidList"/>
    <dgm:cxn modelId="{35C9B107-4EAC-4D3B-A1C8-AF80E777A8D6}" type="presParOf" srcId="{31ECC8F8-02EF-493E-B290-B860E1B38B80}" destId="{5913D59C-3128-4DFB-8F69-5F1B161E063E}" srcOrd="2" destOrd="0" presId="urn:microsoft.com/office/officeart/2018/2/layout/IconVerticalSolidList"/>
    <dgm:cxn modelId="{666B4F2E-6646-4CCE-BFCA-BE2222333603}" type="presParOf" srcId="{31ECC8F8-02EF-493E-B290-B860E1B38B80}" destId="{5D4D0E1D-4E11-43B8-A659-0E8673AE412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D0522B-B318-49D9-BEAF-C92C37FB163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8765018-6093-427D-9F2E-D32B9FADF828}">
      <dgm:prSet/>
      <dgm:spPr/>
      <dgm:t>
        <a:bodyPr/>
        <a:lstStyle/>
        <a:p>
          <a:r>
            <a:rPr lang="en-US" b="1" dirty="0"/>
            <a:t>Job portal consists of three actors which are Admin, Job Seeker and Job Provider</a:t>
          </a:r>
        </a:p>
      </dgm:t>
    </dgm:pt>
    <dgm:pt modelId="{FE7985C5-87EB-4179-87B1-7162F098C31C}" type="parTrans" cxnId="{C9AC5088-618B-463F-B8FE-6EE9D5CCF17D}">
      <dgm:prSet/>
      <dgm:spPr/>
      <dgm:t>
        <a:bodyPr/>
        <a:lstStyle/>
        <a:p>
          <a:endParaRPr lang="en-US"/>
        </a:p>
      </dgm:t>
    </dgm:pt>
    <dgm:pt modelId="{68CDEA2C-8D60-490A-AB5C-FF24A8CC1C45}" type="sibTrans" cxnId="{C9AC5088-618B-463F-B8FE-6EE9D5CCF17D}">
      <dgm:prSet/>
      <dgm:spPr/>
      <dgm:t>
        <a:bodyPr/>
        <a:lstStyle/>
        <a:p>
          <a:endParaRPr lang="en-US"/>
        </a:p>
      </dgm:t>
    </dgm:pt>
    <dgm:pt modelId="{F0D73F67-5C88-4598-A048-905480EB68EE}">
      <dgm:prSet/>
      <dgm:spPr/>
      <dgm:t>
        <a:bodyPr/>
        <a:lstStyle/>
        <a:p>
          <a:r>
            <a:rPr lang="en-US" b="1" dirty="0"/>
            <a:t>This can be also providing information about online job.</a:t>
          </a:r>
        </a:p>
      </dgm:t>
    </dgm:pt>
    <dgm:pt modelId="{941D9650-927E-4705-BF63-742E64DBE5CA}" type="parTrans" cxnId="{8E442302-F618-42F9-8C18-A4479733291D}">
      <dgm:prSet/>
      <dgm:spPr/>
      <dgm:t>
        <a:bodyPr/>
        <a:lstStyle/>
        <a:p>
          <a:endParaRPr lang="en-US"/>
        </a:p>
      </dgm:t>
    </dgm:pt>
    <dgm:pt modelId="{47918CA3-FB9F-4EE4-B022-26651494DF3C}" type="sibTrans" cxnId="{8E442302-F618-42F9-8C18-A4479733291D}">
      <dgm:prSet/>
      <dgm:spPr/>
      <dgm:t>
        <a:bodyPr/>
        <a:lstStyle/>
        <a:p>
          <a:endParaRPr lang="en-US"/>
        </a:p>
      </dgm:t>
    </dgm:pt>
    <dgm:pt modelId="{13547616-FF87-4286-9C78-35B9D574F747}">
      <dgm:prSet/>
      <dgm:spPr/>
      <dgm:t>
        <a:bodyPr/>
        <a:lstStyle/>
        <a:p>
          <a:r>
            <a:rPr lang="en-US" b="1" dirty="0"/>
            <a:t>The customer can get the registration.</a:t>
          </a:r>
        </a:p>
      </dgm:t>
    </dgm:pt>
    <dgm:pt modelId="{D9D9FD26-501C-4620-9665-AC1C67E3C210}" type="parTrans" cxnId="{D96D3812-F88D-4CFF-B07D-A67D741A19E7}">
      <dgm:prSet/>
      <dgm:spPr/>
      <dgm:t>
        <a:bodyPr/>
        <a:lstStyle/>
        <a:p>
          <a:endParaRPr lang="en-US"/>
        </a:p>
      </dgm:t>
    </dgm:pt>
    <dgm:pt modelId="{F5A61508-0DD9-4E4D-9E79-0900C0973280}" type="sibTrans" cxnId="{D96D3812-F88D-4CFF-B07D-A67D741A19E7}">
      <dgm:prSet/>
      <dgm:spPr/>
      <dgm:t>
        <a:bodyPr/>
        <a:lstStyle/>
        <a:p>
          <a:endParaRPr lang="en-US"/>
        </a:p>
      </dgm:t>
    </dgm:pt>
    <dgm:pt modelId="{5548079F-78EA-4F1C-8221-93E3D7F420EF}">
      <dgm:prSet/>
      <dgm:spPr/>
      <dgm:t>
        <a:bodyPr/>
        <a:lstStyle/>
        <a:p>
          <a:r>
            <a:rPr lang="en-US" b="1" dirty="0"/>
            <a:t>The Job Portal application can be used by any employee to apply job and any employer are post to job.</a:t>
          </a:r>
        </a:p>
      </dgm:t>
    </dgm:pt>
    <dgm:pt modelId="{8A79B6A6-B4EF-414E-9B7C-6BE6741631EE}" type="parTrans" cxnId="{459AB754-0E9A-4974-B7D6-9773CFC35BF7}">
      <dgm:prSet/>
      <dgm:spPr/>
      <dgm:t>
        <a:bodyPr/>
        <a:lstStyle/>
        <a:p>
          <a:endParaRPr lang="en-US"/>
        </a:p>
      </dgm:t>
    </dgm:pt>
    <dgm:pt modelId="{36BED96C-7BC5-4084-9448-F168B8D380FD}" type="sibTrans" cxnId="{459AB754-0E9A-4974-B7D6-9773CFC35BF7}">
      <dgm:prSet/>
      <dgm:spPr/>
      <dgm:t>
        <a:bodyPr/>
        <a:lstStyle/>
        <a:p>
          <a:endParaRPr lang="en-US"/>
        </a:p>
      </dgm:t>
    </dgm:pt>
    <dgm:pt modelId="{DF439E24-D618-4D3A-BEC1-102DA362A229}">
      <dgm:prSet/>
      <dgm:spPr/>
      <dgm:t>
        <a:bodyPr/>
        <a:lstStyle/>
        <a:p>
          <a:r>
            <a:rPr lang="en-US" b="1" dirty="0"/>
            <a:t>This application also provides advanced searching functionality so that a job seeker can search the required jobs according to their qualifications and interests.</a:t>
          </a:r>
        </a:p>
      </dgm:t>
    </dgm:pt>
    <dgm:pt modelId="{BD45B89E-447D-47B6-929D-44536253B8C3}" type="parTrans" cxnId="{01F03370-2EB2-4C90-8BFE-1FF9174F383B}">
      <dgm:prSet/>
      <dgm:spPr/>
      <dgm:t>
        <a:bodyPr/>
        <a:lstStyle/>
        <a:p>
          <a:endParaRPr lang="en-US"/>
        </a:p>
      </dgm:t>
    </dgm:pt>
    <dgm:pt modelId="{9A15A505-D5BA-42B7-A85F-DA44CB64E2DE}" type="sibTrans" cxnId="{01F03370-2EB2-4C90-8BFE-1FF9174F383B}">
      <dgm:prSet/>
      <dgm:spPr/>
      <dgm:t>
        <a:bodyPr/>
        <a:lstStyle/>
        <a:p>
          <a:endParaRPr lang="en-US"/>
        </a:p>
      </dgm:t>
    </dgm:pt>
    <dgm:pt modelId="{328F68E3-729F-4B72-A7DA-097419BC8A63}" type="pres">
      <dgm:prSet presAssocID="{E4D0522B-B318-49D9-BEAF-C92C37FB1630}" presName="root" presStyleCnt="0">
        <dgm:presLayoutVars>
          <dgm:dir/>
          <dgm:resizeHandles val="exact"/>
        </dgm:presLayoutVars>
      </dgm:prSet>
      <dgm:spPr/>
    </dgm:pt>
    <dgm:pt modelId="{DD6A6D09-0188-446A-B447-62DA0FDA5D83}" type="pres">
      <dgm:prSet presAssocID="{28765018-6093-427D-9F2E-D32B9FADF828}" presName="compNode" presStyleCnt="0"/>
      <dgm:spPr/>
    </dgm:pt>
    <dgm:pt modelId="{2383D712-3D06-4185-A60B-DB6DF661B6C8}" type="pres">
      <dgm:prSet presAssocID="{28765018-6093-427D-9F2E-D32B9FADF828}" presName="bgRect" presStyleLbl="bgShp" presStyleIdx="0" presStyleCnt="5"/>
      <dgm:spPr/>
    </dgm:pt>
    <dgm:pt modelId="{B9C9CEA5-5366-43E4-9AC9-140A5F19D74F}" type="pres">
      <dgm:prSet presAssocID="{28765018-6093-427D-9F2E-D32B9FADF82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ruitment Management"/>
        </a:ext>
      </dgm:extLst>
    </dgm:pt>
    <dgm:pt modelId="{1696BA2B-4C09-48A2-B303-0D58291B6107}" type="pres">
      <dgm:prSet presAssocID="{28765018-6093-427D-9F2E-D32B9FADF828}" presName="spaceRect" presStyleCnt="0"/>
      <dgm:spPr/>
    </dgm:pt>
    <dgm:pt modelId="{0B004D52-CC05-435B-B72C-0A01C2FA92DC}" type="pres">
      <dgm:prSet presAssocID="{28765018-6093-427D-9F2E-D32B9FADF828}" presName="parTx" presStyleLbl="revTx" presStyleIdx="0" presStyleCnt="5">
        <dgm:presLayoutVars>
          <dgm:chMax val="0"/>
          <dgm:chPref val="0"/>
        </dgm:presLayoutVars>
      </dgm:prSet>
      <dgm:spPr/>
    </dgm:pt>
    <dgm:pt modelId="{D9C4E49A-06F6-4996-ADC7-7182B7EA98F3}" type="pres">
      <dgm:prSet presAssocID="{68CDEA2C-8D60-490A-AB5C-FF24A8CC1C45}" presName="sibTrans" presStyleCnt="0"/>
      <dgm:spPr/>
    </dgm:pt>
    <dgm:pt modelId="{F67A1DF0-C5AD-4924-B534-C29548F151EA}" type="pres">
      <dgm:prSet presAssocID="{F0D73F67-5C88-4598-A048-905480EB68EE}" presName="compNode" presStyleCnt="0"/>
      <dgm:spPr/>
    </dgm:pt>
    <dgm:pt modelId="{4B156A67-3B5A-4BD1-BF91-555070B7D503}" type="pres">
      <dgm:prSet presAssocID="{F0D73F67-5C88-4598-A048-905480EB68EE}" presName="bgRect" presStyleLbl="bgShp" presStyleIdx="1" presStyleCnt="5"/>
      <dgm:spPr/>
    </dgm:pt>
    <dgm:pt modelId="{A2BE846E-9AD9-4F0E-9CA1-52956DFCA301}" type="pres">
      <dgm:prSet presAssocID="{F0D73F67-5C88-4598-A048-905480EB68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og"/>
        </a:ext>
      </dgm:extLst>
    </dgm:pt>
    <dgm:pt modelId="{BC4746A8-719E-4E64-ACDF-5797496D96AA}" type="pres">
      <dgm:prSet presAssocID="{F0D73F67-5C88-4598-A048-905480EB68EE}" presName="spaceRect" presStyleCnt="0"/>
      <dgm:spPr/>
    </dgm:pt>
    <dgm:pt modelId="{0D2FBA73-0604-406D-9C6A-4C10678C9767}" type="pres">
      <dgm:prSet presAssocID="{F0D73F67-5C88-4598-A048-905480EB68EE}" presName="parTx" presStyleLbl="revTx" presStyleIdx="1" presStyleCnt="5">
        <dgm:presLayoutVars>
          <dgm:chMax val="0"/>
          <dgm:chPref val="0"/>
        </dgm:presLayoutVars>
      </dgm:prSet>
      <dgm:spPr/>
    </dgm:pt>
    <dgm:pt modelId="{7B6371C9-C8D3-46DD-9FFA-829E4DCB0A26}" type="pres">
      <dgm:prSet presAssocID="{47918CA3-FB9F-4EE4-B022-26651494DF3C}" presName="sibTrans" presStyleCnt="0"/>
      <dgm:spPr/>
    </dgm:pt>
    <dgm:pt modelId="{174D09DA-42E9-49BB-A10D-019BA5BCC9B3}" type="pres">
      <dgm:prSet presAssocID="{13547616-FF87-4286-9C78-35B9D574F747}" presName="compNode" presStyleCnt="0"/>
      <dgm:spPr/>
    </dgm:pt>
    <dgm:pt modelId="{29A76DE1-DC14-4D3B-849D-D6EA34028D87}" type="pres">
      <dgm:prSet presAssocID="{13547616-FF87-4286-9C78-35B9D574F747}" presName="bgRect" presStyleLbl="bgShp" presStyleIdx="2" presStyleCnt="5"/>
      <dgm:spPr/>
    </dgm:pt>
    <dgm:pt modelId="{B6D5DD4D-B2DE-4DCE-814A-63B0D1E0FC03}" type="pres">
      <dgm:prSet presAssocID="{13547616-FF87-4286-9C78-35B9D574F74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M Customer Insights App"/>
        </a:ext>
      </dgm:extLst>
    </dgm:pt>
    <dgm:pt modelId="{E7406A08-170F-467A-8F61-A0554ECEE9C5}" type="pres">
      <dgm:prSet presAssocID="{13547616-FF87-4286-9C78-35B9D574F747}" presName="spaceRect" presStyleCnt="0"/>
      <dgm:spPr/>
    </dgm:pt>
    <dgm:pt modelId="{EA45C1B4-2258-4995-A018-C8DC6CA74671}" type="pres">
      <dgm:prSet presAssocID="{13547616-FF87-4286-9C78-35B9D574F747}" presName="parTx" presStyleLbl="revTx" presStyleIdx="2" presStyleCnt="5">
        <dgm:presLayoutVars>
          <dgm:chMax val="0"/>
          <dgm:chPref val="0"/>
        </dgm:presLayoutVars>
      </dgm:prSet>
      <dgm:spPr/>
    </dgm:pt>
    <dgm:pt modelId="{133C5708-73B3-46B8-9AA1-CDB5AF498270}" type="pres">
      <dgm:prSet presAssocID="{F5A61508-0DD9-4E4D-9E79-0900C0973280}" presName="sibTrans" presStyleCnt="0"/>
      <dgm:spPr/>
    </dgm:pt>
    <dgm:pt modelId="{FC916C73-0B6C-4826-B434-77A0A301D71F}" type="pres">
      <dgm:prSet presAssocID="{5548079F-78EA-4F1C-8221-93E3D7F420EF}" presName="compNode" presStyleCnt="0"/>
      <dgm:spPr/>
    </dgm:pt>
    <dgm:pt modelId="{48AD8D83-8DD1-46CA-AC40-0AFC57CCC34C}" type="pres">
      <dgm:prSet presAssocID="{5548079F-78EA-4F1C-8221-93E3D7F420EF}" presName="bgRect" presStyleLbl="bgShp" presStyleIdx="3" presStyleCnt="5"/>
      <dgm:spPr/>
    </dgm:pt>
    <dgm:pt modelId="{6123E1E8-6F47-411B-B4FD-62FB6A2935AE}" type="pres">
      <dgm:prSet presAssocID="{5548079F-78EA-4F1C-8221-93E3D7F420E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nboarding"/>
        </a:ext>
      </dgm:extLst>
    </dgm:pt>
    <dgm:pt modelId="{A91CC957-126F-4D21-87BC-D68B382EF5D8}" type="pres">
      <dgm:prSet presAssocID="{5548079F-78EA-4F1C-8221-93E3D7F420EF}" presName="spaceRect" presStyleCnt="0"/>
      <dgm:spPr/>
    </dgm:pt>
    <dgm:pt modelId="{7737E24E-0A9E-4C42-8955-9B61DF3E7CDD}" type="pres">
      <dgm:prSet presAssocID="{5548079F-78EA-4F1C-8221-93E3D7F420EF}" presName="parTx" presStyleLbl="revTx" presStyleIdx="3" presStyleCnt="5">
        <dgm:presLayoutVars>
          <dgm:chMax val="0"/>
          <dgm:chPref val="0"/>
        </dgm:presLayoutVars>
      </dgm:prSet>
      <dgm:spPr/>
    </dgm:pt>
    <dgm:pt modelId="{5A1B1671-D0CD-434D-B3D7-D154EB788898}" type="pres">
      <dgm:prSet presAssocID="{36BED96C-7BC5-4084-9448-F168B8D380FD}" presName="sibTrans" presStyleCnt="0"/>
      <dgm:spPr/>
    </dgm:pt>
    <dgm:pt modelId="{D6460C8C-93F7-4343-8D0B-13ACA9153D30}" type="pres">
      <dgm:prSet presAssocID="{DF439E24-D618-4D3A-BEC1-102DA362A229}" presName="compNode" presStyleCnt="0"/>
      <dgm:spPr/>
    </dgm:pt>
    <dgm:pt modelId="{035A5AC5-FD87-4A13-8C5F-F94F2879652F}" type="pres">
      <dgm:prSet presAssocID="{DF439E24-D618-4D3A-BEC1-102DA362A229}" presName="bgRect" presStyleLbl="bgShp" presStyleIdx="4" presStyleCnt="5"/>
      <dgm:spPr/>
    </dgm:pt>
    <dgm:pt modelId="{231BAF2E-D4F1-417A-87FF-5FA0ED9A64BD}" type="pres">
      <dgm:prSet presAssocID="{DF439E24-D618-4D3A-BEC1-102DA362A2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arch"/>
        </a:ext>
      </dgm:extLst>
    </dgm:pt>
    <dgm:pt modelId="{6BA246CE-3725-4CD4-8C87-9CCEB1632BE9}" type="pres">
      <dgm:prSet presAssocID="{DF439E24-D618-4D3A-BEC1-102DA362A229}" presName="spaceRect" presStyleCnt="0"/>
      <dgm:spPr/>
    </dgm:pt>
    <dgm:pt modelId="{24373CAE-FFED-4FB9-82FB-8D8FFBDAC2F8}" type="pres">
      <dgm:prSet presAssocID="{DF439E24-D618-4D3A-BEC1-102DA362A229}" presName="parTx" presStyleLbl="revTx" presStyleIdx="4" presStyleCnt="5">
        <dgm:presLayoutVars>
          <dgm:chMax val="0"/>
          <dgm:chPref val="0"/>
        </dgm:presLayoutVars>
      </dgm:prSet>
      <dgm:spPr/>
    </dgm:pt>
  </dgm:ptLst>
  <dgm:cxnLst>
    <dgm:cxn modelId="{8E442302-F618-42F9-8C18-A4479733291D}" srcId="{E4D0522B-B318-49D9-BEAF-C92C37FB1630}" destId="{F0D73F67-5C88-4598-A048-905480EB68EE}" srcOrd="1" destOrd="0" parTransId="{941D9650-927E-4705-BF63-742E64DBE5CA}" sibTransId="{47918CA3-FB9F-4EE4-B022-26651494DF3C}"/>
    <dgm:cxn modelId="{D96D3812-F88D-4CFF-B07D-A67D741A19E7}" srcId="{E4D0522B-B318-49D9-BEAF-C92C37FB1630}" destId="{13547616-FF87-4286-9C78-35B9D574F747}" srcOrd="2" destOrd="0" parTransId="{D9D9FD26-501C-4620-9665-AC1C67E3C210}" sibTransId="{F5A61508-0DD9-4E4D-9E79-0900C0973280}"/>
    <dgm:cxn modelId="{0EC6B03E-15D9-459D-AE63-4EFE0BD727DC}" type="presOf" srcId="{E4D0522B-B318-49D9-BEAF-C92C37FB1630}" destId="{328F68E3-729F-4B72-A7DA-097419BC8A63}" srcOrd="0" destOrd="0" presId="urn:microsoft.com/office/officeart/2018/2/layout/IconVerticalSolidList"/>
    <dgm:cxn modelId="{F2F4C85E-F1BD-49FA-B7DC-C4A35ECE59F7}" type="presOf" srcId="{13547616-FF87-4286-9C78-35B9D574F747}" destId="{EA45C1B4-2258-4995-A018-C8DC6CA74671}" srcOrd="0" destOrd="0" presId="urn:microsoft.com/office/officeart/2018/2/layout/IconVerticalSolidList"/>
    <dgm:cxn modelId="{585F8B41-46BE-40BD-8EAD-E525D4F3D74C}" type="presOf" srcId="{28765018-6093-427D-9F2E-D32B9FADF828}" destId="{0B004D52-CC05-435B-B72C-0A01C2FA92DC}" srcOrd="0" destOrd="0" presId="urn:microsoft.com/office/officeart/2018/2/layout/IconVerticalSolidList"/>
    <dgm:cxn modelId="{01F03370-2EB2-4C90-8BFE-1FF9174F383B}" srcId="{E4D0522B-B318-49D9-BEAF-C92C37FB1630}" destId="{DF439E24-D618-4D3A-BEC1-102DA362A229}" srcOrd="4" destOrd="0" parTransId="{BD45B89E-447D-47B6-929D-44536253B8C3}" sibTransId="{9A15A505-D5BA-42B7-A85F-DA44CB64E2DE}"/>
    <dgm:cxn modelId="{459AB754-0E9A-4974-B7D6-9773CFC35BF7}" srcId="{E4D0522B-B318-49D9-BEAF-C92C37FB1630}" destId="{5548079F-78EA-4F1C-8221-93E3D7F420EF}" srcOrd="3" destOrd="0" parTransId="{8A79B6A6-B4EF-414E-9B7C-6BE6741631EE}" sibTransId="{36BED96C-7BC5-4084-9448-F168B8D380FD}"/>
    <dgm:cxn modelId="{C43D367A-E0AF-4340-8923-381D117E2912}" type="presOf" srcId="{5548079F-78EA-4F1C-8221-93E3D7F420EF}" destId="{7737E24E-0A9E-4C42-8955-9B61DF3E7CDD}" srcOrd="0" destOrd="0" presId="urn:microsoft.com/office/officeart/2018/2/layout/IconVerticalSolidList"/>
    <dgm:cxn modelId="{B1BCAE7B-54EC-4610-A978-FCBA01776734}" type="presOf" srcId="{F0D73F67-5C88-4598-A048-905480EB68EE}" destId="{0D2FBA73-0604-406D-9C6A-4C10678C9767}" srcOrd="0" destOrd="0" presId="urn:microsoft.com/office/officeart/2018/2/layout/IconVerticalSolidList"/>
    <dgm:cxn modelId="{C9AC5088-618B-463F-B8FE-6EE9D5CCF17D}" srcId="{E4D0522B-B318-49D9-BEAF-C92C37FB1630}" destId="{28765018-6093-427D-9F2E-D32B9FADF828}" srcOrd="0" destOrd="0" parTransId="{FE7985C5-87EB-4179-87B1-7162F098C31C}" sibTransId="{68CDEA2C-8D60-490A-AB5C-FF24A8CC1C45}"/>
    <dgm:cxn modelId="{289ECBF4-FEF4-43A8-BE9B-6FA1D1873E50}" type="presOf" srcId="{DF439E24-D618-4D3A-BEC1-102DA362A229}" destId="{24373CAE-FFED-4FB9-82FB-8D8FFBDAC2F8}" srcOrd="0" destOrd="0" presId="urn:microsoft.com/office/officeart/2018/2/layout/IconVerticalSolidList"/>
    <dgm:cxn modelId="{353BE3A0-E0AD-4F90-80F3-814D114921C4}" type="presParOf" srcId="{328F68E3-729F-4B72-A7DA-097419BC8A63}" destId="{DD6A6D09-0188-446A-B447-62DA0FDA5D83}" srcOrd="0" destOrd="0" presId="urn:microsoft.com/office/officeart/2018/2/layout/IconVerticalSolidList"/>
    <dgm:cxn modelId="{E94B4C2A-859B-4B48-A053-83E706BB7267}" type="presParOf" srcId="{DD6A6D09-0188-446A-B447-62DA0FDA5D83}" destId="{2383D712-3D06-4185-A60B-DB6DF661B6C8}" srcOrd="0" destOrd="0" presId="urn:microsoft.com/office/officeart/2018/2/layout/IconVerticalSolidList"/>
    <dgm:cxn modelId="{CCC88239-8F5E-4931-911D-27C08C9E650C}" type="presParOf" srcId="{DD6A6D09-0188-446A-B447-62DA0FDA5D83}" destId="{B9C9CEA5-5366-43E4-9AC9-140A5F19D74F}" srcOrd="1" destOrd="0" presId="urn:microsoft.com/office/officeart/2018/2/layout/IconVerticalSolidList"/>
    <dgm:cxn modelId="{B5FD0693-E879-4257-BAC4-AC309183F2B9}" type="presParOf" srcId="{DD6A6D09-0188-446A-B447-62DA0FDA5D83}" destId="{1696BA2B-4C09-48A2-B303-0D58291B6107}" srcOrd="2" destOrd="0" presId="urn:microsoft.com/office/officeart/2018/2/layout/IconVerticalSolidList"/>
    <dgm:cxn modelId="{459EF352-2D29-465F-AB90-1D83E56ACEF6}" type="presParOf" srcId="{DD6A6D09-0188-446A-B447-62DA0FDA5D83}" destId="{0B004D52-CC05-435B-B72C-0A01C2FA92DC}" srcOrd="3" destOrd="0" presId="urn:microsoft.com/office/officeart/2018/2/layout/IconVerticalSolidList"/>
    <dgm:cxn modelId="{74F2F6E5-2DDC-488D-AFF5-72AFF2625C66}" type="presParOf" srcId="{328F68E3-729F-4B72-A7DA-097419BC8A63}" destId="{D9C4E49A-06F6-4996-ADC7-7182B7EA98F3}" srcOrd="1" destOrd="0" presId="urn:microsoft.com/office/officeart/2018/2/layout/IconVerticalSolidList"/>
    <dgm:cxn modelId="{FC4B1C16-457C-47D0-9B12-D85D01505CF4}" type="presParOf" srcId="{328F68E3-729F-4B72-A7DA-097419BC8A63}" destId="{F67A1DF0-C5AD-4924-B534-C29548F151EA}" srcOrd="2" destOrd="0" presId="urn:microsoft.com/office/officeart/2018/2/layout/IconVerticalSolidList"/>
    <dgm:cxn modelId="{8946BC8C-1067-4872-AB8F-1B3C6FE49E38}" type="presParOf" srcId="{F67A1DF0-C5AD-4924-B534-C29548F151EA}" destId="{4B156A67-3B5A-4BD1-BF91-555070B7D503}" srcOrd="0" destOrd="0" presId="urn:microsoft.com/office/officeart/2018/2/layout/IconVerticalSolidList"/>
    <dgm:cxn modelId="{706D069C-9A0A-4789-9B0E-53C20DFF3CF3}" type="presParOf" srcId="{F67A1DF0-C5AD-4924-B534-C29548F151EA}" destId="{A2BE846E-9AD9-4F0E-9CA1-52956DFCA301}" srcOrd="1" destOrd="0" presId="urn:microsoft.com/office/officeart/2018/2/layout/IconVerticalSolidList"/>
    <dgm:cxn modelId="{CD79F764-E266-4939-8899-9B6C3CB0287A}" type="presParOf" srcId="{F67A1DF0-C5AD-4924-B534-C29548F151EA}" destId="{BC4746A8-719E-4E64-ACDF-5797496D96AA}" srcOrd="2" destOrd="0" presId="urn:microsoft.com/office/officeart/2018/2/layout/IconVerticalSolidList"/>
    <dgm:cxn modelId="{93559D1D-C858-46FC-91A8-6802A45B117E}" type="presParOf" srcId="{F67A1DF0-C5AD-4924-B534-C29548F151EA}" destId="{0D2FBA73-0604-406D-9C6A-4C10678C9767}" srcOrd="3" destOrd="0" presId="urn:microsoft.com/office/officeart/2018/2/layout/IconVerticalSolidList"/>
    <dgm:cxn modelId="{66FC7464-A6B0-437E-8B4D-9AA2EFF38CFE}" type="presParOf" srcId="{328F68E3-729F-4B72-A7DA-097419BC8A63}" destId="{7B6371C9-C8D3-46DD-9FFA-829E4DCB0A26}" srcOrd="3" destOrd="0" presId="urn:microsoft.com/office/officeart/2018/2/layout/IconVerticalSolidList"/>
    <dgm:cxn modelId="{99DB44D4-E81B-4C07-BB12-70E8BD546AA7}" type="presParOf" srcId="{328F68E3-729F-4B72-A7DA-097419BC8A63}" destId="{174D09DA-42E9-49BB-A10D-019BA5BCC9B3}" srcOrd="4" destOrd="0" presId="urn:microsoft.com/office/officeart/2018/2/layout/IconVerticalSolidList"/>
    <dgm:cxn modelId="{8281E146-6B38-4396-87F8-6022B18354A3}" type="presParOf" srcId="{174D09DA-42E9-49BB-A10D-019BA5BCC9B3}" destId="{29A76DE1-DC14-4D3B-849D-D6EA34028D87}" srcOrd="0" destOrd="0" presId="urn:microsoft.com/office/officeart/2018/2/layout/IconVerticalSolidList"/>
    <dgm:cxn modelId="{BAF1EB5A-D042-4076-BB11-62ADA841733F}" type="presParOf" srcId="{174D09DA-42E9-49BB-A10D-019BA5BCC9B3}" destId="{B6D5DD4D-B2DE-4DCE-814A-63B0D1E0FC03}" srcOrd="1" destOrd="0" presId="urn:microsoft.com/office/officeart/2018/2/layout/IconVerticalSolidList"/>
    <dgm:cxn modelId="{769A1675-C5A3-4ABC-B0C0-8A19137391B0}" type="presParOf" srcId="{174D09DA-42E9-49BB-A10D-019BA5BCC9B3}" destId="{E7406A08-170F-467A-8F61-A0554ECEE9C5}" srcOrd="2" destOrd="0" presId="urn:microsoft.com/office/officeart/2018/2/layout/IconVerticalSolidList"/>
    <dgm:cxn modelId="{5B3A7838-5FFF-4E48-BD59-7A3DBA439F21}" type="presParOf" srcId="{174D09DA-42E9-49BB-A10D-019BA5BCC9B3}" destId="{EA45C1B4-2258-4995-A018-C8DC6CA74671}" srcOrd="3" destOrd="0" presId="urn:microsoft.com/office/officeart/2018/2/layout/IconVerticalSolidList"/>
    <dgm:cxn modelId="{84E11A6D-A4D9-472B-8A75-58F5238703CC}" type="presParOf" srcId="{328F68E3-729F-4B72-A7DA-097419BC8A63}" destId="{133C5708-73B3-46B8-9AA1-CDB5AF498270}" srcOrd="5" destOrd="0" presId="urn:microsoft.com/office/officeart/2018/2/layout/IconVerticalSolidList"/>
    <dgm:cxn modelId="{869BD11B-697F-4C15-A954-6DAD66C70D88}" type="presParOf" srcId="{328F68E3-729F-4B72-A7DA-097419BC8A63}" destId="{FC916C73-0B6C-4826-B434-77A0A301D71F}" srcOrd="6" destOrd="0" presId="urn:microsoft.com/office/officeart/2018/2/layout/IconVerticalSolidList"/>
    <dgm:cxn modelId="{629672AC-E269-4739-98E7-CE4EB813AC68}" type="presParOf" srcId="{FC916C73-0B6C-4826-B434-77A0A301D71F}" destId="{48AD8D83-8DD1-46CA-AC40-0AFC57CCC34C}" srcOrd="0" destOrd="0" presId="urn:microsoft.com/office/officeart/2018/2/layout/IconVerticalSolidList"/>
    <dgm:cxn modelId="{C9B5C42A-CC6F-42F4-A173-E5AF29F75841}" type="presParOf" srcId="{FC916C73-0B6C-4826-B434-77A0A301D71F}" destId="{6123E1E8-6F47-411B-B4FD-62FB6A2935AE}" srcOrd="1" destOrd="0" presId="urn:microsoft.com/office/officeart/2018/2/layout/IconVerticalSolidList"/>
    <dgm:cxn modelId="{60FB353D-32FE-43F0-96C4-2FD4A75F140F}" type="presParOf" srcId="{FC916C73-0B6C-4826-B434-77A0A301D71F}" destId="{A91CC957-126F-4D21-87BC-D68B382EF5D8}" srcOrd="2" destOrd="0" presId="urn:microsoft.com/office/officeart/2018/2/layout/IconVerticalSolidList"/>
    <dgm:cxn modelId="{14994CDE-E31F-4933-AB25-E75395BC2569}" type="presParOf" srcId="{FC916C73-0B6C-4826-B434-77A0A301D71F}" destId="{7737E24E-0A9E-4C42-8955-9B61DF3E7CDD}" srcOrd="3" destOrd="0" presId="urn:microsoft.com/office/officeart/2018/2/layout/IconVerticalSolidList"/>
    <dgm:cxn modelId="{6A3E3609-05FA-46B1-AF3D-FF47B15EA317}" type="presParOf" srcId="{328F68E3-729F-4B72-A7DA-097419BC8A63}" destId="{5A1B1671-D0CD-434D-B3D7-D154EB788898}" srcOrd="7" destOrd="0" presId="urn:microsoft.com/office/officeart/2018/2/layout/IconVerticalSolidList"/>
    <dgm:cxn modelId="{8EE476E6-826D-41B1-B32C-A08D358543B1}" type="presParOf" srcId="{328F68E3-729F-4B72-A7DA-097419BC8A63}" destId="{D6460C8C-93F7-4343-8D0B-13ACA9153D30}" srcOrd="8" destOrd="0" presId="urn:microsoft.com/office/officeart/2018/2/layout/IconVerticalSolidList"/>
    <dgm:cxn modelId="{F7D644F7-0E0A-4C8F-8EB4-D13A134E7187}" type="presParOf" srcId="{D6460C8C-93F7-4343-8D0B-13ACA9153D30}" destId="{035A5AC5-FD87-4A13-8C5F-F94F2879652F}" srcOrd="0" destOrd="0" presId="urn:microsoft.com/office/officeart/2018/2/layout/IconVerticalSolidList"/>
    <dgm:cxn modelId="{235A8ECC-ACCB-4EF5-97F0-55B8C158CF56}" type="presParOf" srcId="{D6460C8C-93F7-4343-8D0B-13ACA9153D30}" destId="{231BAF2E-D4F1-417A-87FF-5FA0ED9A64BD}" srcOrd="1" destOrd="0" presId="urn:microsoft.com/office/officeart/2018/2/layout/IconVerticalSolidList"/>
    <dgm:cxn modelId="{56DA4A2E-28B2-49CE-87EA-AE08EBAE4E4C}" type="presParOf" srcId="{D6460C8C-93F7-4343-8D0B-13ACA9153D30}" destId="{6BA246CE-3725-4CD4-8C87-9CCEB1632BE9}" srcOrd="2" destOrd="0" presId="urn:microsoft.com/office/officeart/2018/2/layout/IconVerticalSolidList"/>
    <dgm:cxn modelId="{B4FAEEFC-4BAA-487A-AB13-E5F42BE5E51A}" type="presParOf" srcId="{D6460C8C-93F7-4343-8D0B-13ACA9153D30}" destId="{24373CAE-FFED-4FB9-82FB-8D8FFBDAC2F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08157-FD5B-4B84-94FC-23F92EA613EA}">
      <dsp:nvSpPr>
        <dsp:cNvPr id="0" name=""/>
        <dsp:cNvSpPr/>
      </dsp:nvSpPr>
      <dsp:spPr>
        <a:xfrm>
          <a:off x="0" y="621144"/>
          <a:ext cx="6309300" cy="79560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Introduction</a:t>
          </a:r>
        </a:p>
      </dsp:txBody>
      <dsp:txXfrm>
        <a:off x="38838" y="659982"/>
        <a:ext cx="6231624" cy="717924"/>
      </dsp:txXfrm>
    </dsp:sp>
    <dsp:sp modelId="{46BA4C80-C0FF-4B3A-8952-C59FD45D562F}">
      <dsp:nvSpPr>
        <dsp:cNvPr id="0" name=""/>
        <dsp:cNvSpPr/>
      </dsp:nvSpPr>
      <dsp:spPr>
        <a:xfrm>
          <a:off x="0" y="1514664"/>
          <a:ext cx="6309300" cy="795600"/>
        </a:xfrm>
        <a:prstGeom prst="roundRect">
          <a:avLst/>
        </a:prstGeom>
        <a:solidFill>
          <a:schemeClr val="accent5">
            <a:hueOff val="534349"/>
            <a:satOff val="-6292"/>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Limitations of past applications</a:t>
          </a:r>
        </a:p>
      </dsp:txBody>
      <dsp:txXfrm>
        <a:off x="38838" y="1553502"/>
        <a:ext cx="6231624" cy="717924"/>
      </dsp:txXfrm>
    </dsp:sp>
    <dsp:sp modelId="{468EE154-97C4-4695-948D-4C03348525F3}">
      <dsp:nvSpPr>
        <dsp:cNvPr id="0" name=""/>
        <dsp:cNvSpPr/>
      </dsp:nvSpPr>
      <dsp:spPr>
        <a:xfrm>
          <a:off x="0" y="2408184"/>
          <a:ext cx="6309300" cy="795600"/>
        </a:xfrm>
        <a:prstGeom prst="roundRect">
          <a:avLst/>
        </a:prstGeom>
        <a:solidFill>
          <a:schemeClr val="accent5">
            <a:hueOff val="1068698"/>
            <a:satOff val="-12584"/>
            <a:lumOff val="83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Solution and benefits</a:t>
          </a:r>
        </a:p>
      </dsp:txBody>
      <dsp:txXfrm>
        <a:off x="38838" y="2447022"/>
        <a:ext cx="6231624" cy="717924"/>
      </dsp:txXfrm>
    </dsp:sp>
    <dsp:sp modelId="{B9370634-C446-4EE1-B0C7-40F7B433077C}">
      <dsp:nvSpPr>
        <dsp:cNvPr id="0" name=""/>
        <dsp:cNvSpPr/>
      </dsp:nvSpPr>
      <dsp:spPr>
        <a:xfrm>
          <a:off x="0" y="3301704"/>
          <a:ext cx="6309300" cy="795600"/>
        </a:xfrm>
        <a:prstGeom prst="roundRect">
          <a:avLst/>
        </a:prstGeom>
        <a:solidFill>
          <a:schemeClr val="accent5">
            <a:hueOff val="1603047"/>
            <a:satOff val="-18876"/>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System Analysis</a:t>
          </a:r>
        </a:p>
      </dsp:txBody>
      <dsp:txXfrm>
        <a:off x="38838" y="3340542"/>
        <a:ext cx="6231624"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2C5E7-CBC6-4685-A9BE-AC4F492CD4DE}">
      <dsp:nvSpPr>
        <dsp:cNvPr id="0" name=""/>
        <dsp:cNvSpPr/>
      </dsp:nvSpPr>
      <dsp:spPr>
        <a:xfrm>
          <a:off x="1111887" y="971"/>
          <a:ext cx="933943" cy="9339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5410B-C296-4508-A16A-BAE8C7CFF78E}">
      <dsp:nvSpPr>
        <dsp:cNvPr id="0" name=""/>
        <dsp:cNvSpPr/>
      </dsp:nvSpPr>
      <dsp:spPr>
        <a:xfrm>
          <a:off x="1310924" y="200008"/>
          <a:ext cx="535869" cy="535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B21493-9E38-4775-8053-A754D755132E}">
      <dsp:nvSpPr>
        <dsp:cNvPr id="0" name=""/>
        <dsp:cNvSpPr/>
      </dsp:nvSpPr>
      <dsp:spPr>
        <a:xfrm>
          <a:off x="813331" y="122581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Registration</a:t>
          </a:r>
        </a:p>
      </dsp:txBody>
      <dsp:txXfrm>
        <a:off x="813331" y="1225814"/>
        <a:ext cx="1531054" cy="612421"/>
      </dsp:txXfrm>
    </dsp:sp>
    <dsp:sp modelId="{F62FEF6B-0FD3-48DB-A90C-834708956F4C}">
      <dsp:nvSpPr>
        <dsp:cNvPr id="0" name=""/>
        <dsp:cNvSpPr/>
      </dsp:nvSpPr>
      <dsp:spPr>
        <a:xfrm>
          <a:off x="2910876" y="971"/>
          <a:ext cx="933943" cy="93394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4AAE0-DE7D-4082-8ED7-9485384DB777}">
      <dsp:nvSpPr>
        <dsp:cNvPr id="0" name=""/>
        <dsp:cNvSpPr/>
      </dsp:nvSpPr>
      <dsp:spPr>
        <a:xfrm>
          <a:off x="3109913" y="200008"/>
          <a:ext cx="535869" cy="535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B6A9D8-63B4-432E-99F7-6EC7195CF228}">
      <dsp:nvSpPr>
        <dsp:cNvPr id="0" name=""/>
        <dsp:cNvSpPr/>
      </dsp:nvSpPr>
      <dsp:spPr>
        <a:xfrm>
          <a:off x="2612320" y="122581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Login</a:t>
          </a:r>
        </a:p>
      </dsp:txBody>
      <dsp:txXfrm>
        <a:off x="2612320" y="1225814"/>
        <a:ext cx="1531054" cy="612421"/>
      </dsp:txXfrm>
    </dsp:sp>
    <dsp:sp modelId="{0ADFCAB7-E6AB-4D4C-A459-0F463F20AC43}">
      <dsp:nvSpPr>
        <dsp:cNvPr id="0" name=""/>
        <dsp:cNvSpPr/>
      </dsp:nvSpPr>
      <dsp:spPr>
        <a:xfrm>
          <a:off x="4709865" y="971"/>
          <a:ext cx="933943" cy="93394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22573-6995-4234-8BAD-E75336D4DF7A}">
      <dsp:nvSpPr>
        <dsp:cNvPr id="0" name=""/>
        <dsp:cNvSpPr/>
      </dsp:nvSpPr>
      <dsp:spPr>
        <a:xfrm>
          <a:off x="4908902" y="200008"/>
          <a:ext cx="535869" cy="535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7700A2-07B3-456E-A0A8-C8BBA5AB1EA8}">
      <dsp:nvSpPr>
        <dsp:cNvPr id="0" name=""/>
        <dsp:cNvSpPr/>
      </dsp:nvSpPr>
      <dsp:spPr>
        <a:xfrm>
          <a:off x="4411310" y="122581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Authenticating</a:t>
          </a:r>
        </a:p>
      </dsp:txBody>
      <dsp:txXfrm>
        <a:off x="4411310" y="1225814"/>
        <a:ext cx="1531054" cy="612421"/>
      </dsp:txXfrm>
    </dsp:sp>
    <dsp:sp modelId="{D3279C93-1579-41AB-90BD-87E304D44892}">
      <dsp:nvSpPr>
        <dsp:cNvPr id="0" name=""/>
        <dsp:cNvSpPr/>
      </dsp:nvSpPr>
      <dsp:spPr>
        <a:xfrm>
          <a:off x="6508855" y="971"/>
          <a:ext cx="933943" cy="93394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F49B9-1871-4330-A6B0-07AD52DC0A40}">
      <dsp:nvSpPr>
        <dsp:cNvPr id="0" name=""/>
        <dsp:cNvSpPr/>
      </dsp:nvSpPr>
      <dsp:spPr>
        <a:xfrm>
          <a:off x="6707892" y="200008"/>
          <a:ext cx="535869" cy="5358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A34F8D-B9EC-45D4-9D2E-65EE031FD924}">
      <dsp:nvSpPr>
        <dsp:cNvPr id="0" name=""/>
        <dsp:cNvSpPr/>
      </dsp:nvSpPr>
      <dsp:spPr>
        <a:xfrm>
          <a:off x="6210299" y="122581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Updating Profile</a:t>
          </a:r>
        </a:p>
      </dsp:txBody>
      <dsp:txXfrm>
        <a:off x="6210299" y="1225814"/>
        <a:ext cx="1531054" cy="612421"/>
      </dsp:txXfrm>
    </dsp:sp>
    <dsp:sp modelId="{39845E0B-5C9C-46B6-AA62-534033026542}">
      <dsp:nvSpPr>
        <dsp:cNvPr id="0" name=""/>
        <dsp:cNvSpPr/>
      </dsp:nvSpPr>
      <dsp:spPr>
        <a:xfrm>
          <a:off x="8307844" y="971"/>
          <a:ext cx="933943" cy="93394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E26FB-9431-4492-90EF-4222A4088A30}">
      <dsp:nvSpPr>
        <dsp:cNvPr id="0" name=""/>
        <dsp:cNvSpPr/>
      </dsp:nvSpPr>
      <dsp:spPr>
        <a:xfrm>
          <a:off x="8506881" y="200008"/>
          <a:ext cx="535869" cy="5358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E43E5-826E-4B59-B78B-167ECC4D61A6}">
      <dsp:nvSpPr>
        <dsp:cNvPr id="0" name=""/>
        <dsp:cNvSpPr/>
      </dsp:nvSpPr>
      <dsp:spPr>
        <a:xfrm>
          <a:off x="8009288" y="122581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Posting a job and removing or modifying job</a:t>
          </a:r>
        </a:p>
      </dsp:txBody>
      <dsp:txXfrm>
        <a:off x="8009288" y="1225814"/>
        <a:ext cx="1531054" cy="612421"/>
      </dsp:txXfrm>
    </dsp:sp>
    <dsp:sp modelId="{CCAD78A0-5810-4B12-8156-F231B24DD3FC}">
      <dsp:nvSpPr>
        <dsp:cNvPr id="0" name=""/>
        <dsp:cNvSpPr/>
      </dsp:nvSpPr>
      <dsp:spPr>
        <a:xfrm>
          <a:off x="3810371" y="2221000"/>
          <a:ext cx="933943" cy="9339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38ED4-D29E-44AA-9EE7-170B1ED58844}">
      <dsp:nvSpPr>
        <dsp:cNvPr id="0" name=""/>
        <dsp:cNvSpPr/>
      </dsp:nvSpPr>
      <dsp:spPr>
        <a:xfrm>
          <a:off x="4009408" y="2420037"/>
          <a:ext cx="535869" cy="53586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E9818C-0F01-4947-9D8E-D55102C47077}">
      <dsp:nvSpPr>
        <dsp:cNvPr id="0" name=""/>
        <dsp:cNvSpPr/>
      </dsp:nvSpPr>
      <dsp:spPr>
        <a:xfrm>
          <a:off x="3511815" y="344584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Searching for a job</a:t>
          </a:r>
        </a:p>
      </dsp:txBody>
      <dsp:txXfrm>
        <a:off x="3511815" y="3445844"/>
        <a:ext cx="1531054" cy="612421"/>
      </dsp:txXfrm>
    </dsp:sp>
    <dsp:sp modelId="{D275D351-FA7C-4499-9AB3-9CE091E98D45}">
      <dsp:nvSpPr>
        <dsp:cNvPr id="0" name=""/>
        <dsp:cNvSpPr/>
      </dsp:nvSpPr>
      <dsp:spPr>
        <a:xfrm>
          <a:off x="5609360" y="2221000"/>
          <a:ext cx="933943" cy="93394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5C014-8CFB-4E16-8927-836D4EC0E567}">
      <dsp:nvSpPr>
        <dsp:cNvPr id="0" name=""/>
        <dsp:cNvSpPr/>
      </dsp:nvSpPr>
      <dsp:spPr>
        <a:xfrm>
          <a:off x="5808397" y="2420037"/>
          <a:ext cx="535869" cy="53586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23A9F9-DC06-433A-8AE6-215D9A140C06}">
      <dsp:nvSpPr>
        <dsp:cNvPr id="0" name=""/>
        <dsp:cNvSpPr/>
      </dsp:nvSpPr>
      <dsp:spPr>
        <a:xfrm>
          <a:off x="5310804" y="344584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Feedback</a:t>
          </a:r>
        </a:p>
      </dsp:txBody>
      <dsp:txXfrm>
        <a:off x="5310804" y="3445844"/>
        <a:ext cx="1531054" cy="612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BBAD3-5659-488A-921E-1B74112F5E56}">
      <dsp:nvSpPr>
        <dsp:cNvPr id="0" name=""/>
        <dsp:cNvSpPr/>
      </dsp:nvSpPr>
      <dsp:spPr>
        <a:xfrm>
          <a:off x="0" y="3962"/>
          <a:ext cx="10353675" cy="117503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BBD66-C696-42B1-812B-34451DD8C7B0}">
      <dsp:nvSpPr>
        <dsp:cNvPr id="0" name=""/>
        <dsp:cNvSpPr/>
      </dsp:nvSpPr>
      <dsp:spPr>
        <a:xfrm>
          <a:off x="355449" y="268345"/>
          <a:ext cx="646903" cy="646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F756D1-ADF0-43E6-B27B-49C4933F5C10}">
      <dsp:nvSpPr>
        <dsp:cNvPr id="0" name=""/>
        <dsp:cNvSpPr/>
      </dsp:nvSpPr>
      <dsp:spPr>
        <a:xfrm>
          <a:off x="1357801" y="3962"/>
          <a:ext cx="8887890" cy="117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80" tIns="124480" rIns="124480" bIns="124480" numCol="1" spcCol="1270" anchor="ctr" anchorCtr="0">
          <a:noAutofit/>
        </a:bodyPr>
        <a:lstStyle/>
        <a:p>
          <a:pPr marL="0" lvl="0" indent="0" algn="l" defTabSz="622300">
            <a:lnSpc>
              <a:spcPct val="100000"/>
            </a:lnSpc>
            <a:spcBef>
              <a:spcPct val="0"/>
            </a:spcBef>
            <a:spcAft>
              <a:spcPct val="35000"/>
            </a:spcAft>
            <a:buNone/>
          </a:pPr>
          <a:r>
            <a:rPr lang="en-US" sz="1400" b="1" kern="1200" dirty="0"/>
            <a:t>It is built in java that provides the candidates ability to Register to this application and search for jobs and manage their accounts. Each candidate will have their own account with their own home page. </a:t>
          </a:r>
        </a:p>
      </dsp:txBody>
      <dsp:txXfrm>
        <a:off x="1357801" y="3962"/>
        <a:ext cx="8887890" cy="1176187"/>
      </dsp:txXfrm>
    </dsp:sp>
    <dsp:sp modelId="{31B8D8CF-A3A4-4479-A46F-E2EE94BE98C0}">
      <dsp:nvSpPr>
        <dsp:cNvPr id="0" name=""/>
        <dsp:cNvSpPr/>
      </dsp:nvSpPr>
      <dsp:spPr>
        <a:xfrm>
          <a:off x="0" y="1441524"/>
          <a:ext cx="10353675" cy="117503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9CE9E-E174-4B2F-8A48-CB136E0C709E}">
      <dsp:nvSpPr>
        <dsp:cNvPr id="0" name=""/>
        <dsp:cNvSpPr/>
      </dsp:nvSpPr>
      <dsp:spPr>
        <a:xfrm>
          <a:off x="355449" y="1705908"/>
          <a:ext cx="646903" cy="646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6E53F4-8415-4386-9314-B98479FFFED3}">
      <dsp:nvSpPr>
        <dsp:cNvPr id="0" name=""/>
        <dsp:cNvSpPr/>
      </dsp:nvSpPr>
      <dsp:spPr>
        <a:xfrm>
          <a:off x="1357801" y="1441524"/>
          <a:ext cx="8887890" cy="117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80" tIns="124480" rIns="124480" bIns="124480" numCol="1" spcCol="1270" anchor="ctr" anchorCtr="0">
          <a:noAutofit/>
        </a:bodyPr>
        <a:lstStyle/>
        <a:p>
          <a:pPr marL="0" lvl="0" indent="0" algn="l" defTabSz="622300">
            <a:lnSpc>
              <a:spcPct val="100000"/>
            </a:lnSpc>
            <a:spcBef>
              <a:spcPct val="0"/>
            </a:spcBef>
            <a:spcAft>
              <a:spcPct val="35000"/>
            </a:spcAft>
            <a:buNone/>
          </a:pPr>
          <a:r>
            <a:rPr lang="en-US" sz="1400" b="1" kern="1200" dirty="0"/>
            <a:t>On the other hand, companies that are willing to publish the jobs for their company to candidates can register to the job provider and get their own account created and can post jobs to provider’s database. Registered companies can add or remove jobs and these jobs can be seen by various candidates and they can apply for it. Main aim of this web application is to make a good application that can make this job search option easy and accessible to everyone who is interested.</a:t>
          </a:r>
        </a:p>
      </dsp:txBody>
      <dsp:txXfrm>
        <a:off x="1357801" y="1441524"/>
        <a:ext cx="8887890" cy="1176187"/>
      </dsp:txXfrm>
    </dsp:sp>
    <dsp:sp modelId="{1CF97841-2D78-4450-B7ED-FB44BC443654}">
      <dsp:nvSpPr>
        <dsp:cNvPr id="0" name=""/>
        <dsp:cNvSpPr/>
      </dsp:nvSpPr>
      <dsp:spPr>
        <a:xfrm>
          <a:off x="0" y="2879087"/>
          <a:ext cx="10353675" cy="117503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9F108-BC52-4269-967B-B60D6F716664}">
      <dsp:nvSpPr>
        <dsp:cNvPr id="0" name=""/>
        <dsp:cNvSpPr/>
      </dsp:nvSpPr>
      <dsp:spPr>
        <a:xfrm>
          <a:off x="355449" y="3143471"/>
          <a:ext cx="646903" cy="646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4D0E1D-4E11-43B8-A659-0E8673AE412C}">
      <dsp:nvSpPr>
        <dsp:cNvPr id="0" name=""/>
        <dsp:cNvSpPr/>
      </dsp:nvSpPr>
      <dsp:spPr>
        <a:xfrm>
          <a:off x="1357801" y="2879087"/>
          <a:ext cx="8887890" cy="117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80" tIns="124480" rIns="124480" bIns="124480" numCol="1" spcCol="1270" anchor="ctr" anchorCtr="0">
          <a:noAutofit/>
        </a:bodyPr>
        <a:lstStyle/>
        <a:p>
          <a:pPr marL="0" lvl="0" indent="0" algn="l" defTabSz="622300">
            <a:lnSpc>
              <a:spcPct val="100000"/>
            </a:lnSpc>
            <a:spcBef>
              <a:spcPct val="0"/>
            </a:spcBef>
            <a:spcAft>
              <a:spcPct val="35000"/>
            </a:spcAft>
            <a:buNone/>
          </a:pPr>
          <a:r>
            <a:rPr lang="en-US" sz="1400" b="1" kern="1200" dirty="0"/>
            <a:t>A Centralized database is maintained in between a job provider and a job seeker by an administrator so that it is accessible every registered user. The database is controlled so that unnecessary are not stored in the database and are deleted as they are completed. The entire system is built taking at most care of user friendliness and simplicity.</a:t>
          </a:r>
        </a:p>
      </dsp:txBody>
      <dsp:txXfrm>
        <a:off x="1357801" y="2879087"/>
        <a:ext cx="8887890" cy="1176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3D712-3D06-4185-A60B-DB6DF661B6C8}">
      <dsp:nvSpPr>
        <dsp:cNvPr id="0" name=""/>
        <dsp:cNvSpPr/>
      </dsp:nvSpPr>
      <dsp:spPr>
        <a:xfrm>
          <a:off x="0" y="3686"/>
          <a:ext cx="6309300" cy="7851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9CEA5-5366-43E4-9AC9-140A5F19D74F}">
      <dsp:nvSpPr>
        <dsp:cNvPr id="0" name=""/>
        <dsp:cNvSpPr/>
      </dsp:nvSpPr>
      <dsp:spPr>
        <a:xfrm>
          <a:off x="237516" y="180351"/>
          <a:ext cx="431848" cy="4318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004D52-CC05-435B-B72C-0A01C2FA92DC}">
      <dsp:nvSpPr>
        <dsp:cNvPr id="0" name=""/>
        <dsp:cNvSpPr/>
      </dsp:nvSpPr>
      <dsp:spPr>
        <a:xfrm>
          <a:off x="906882" y="3686"/>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666750">
            <a:lnSpc>
              <a:spcPct val="90000"/>
            </a:lnSpc>
            <a:spcBef>
              <a:spcPct val="0"/>
            </a:spcBef>
            <a:spcAft>
              <a:spcPct val="35000"/>
            </a:spcAft>
            <a:buNone/>
          </a:pPr>
          <a:r>
            <a:rPr lang="en-US" sz="1500" b="1" kern="1200" dirty="0"/>
            <a:t>Job portal consists of three actors which are Admin, Job Seeker and Job Provider</a:t>
          </a:r>
        </a:p>
      </dsp:txBody>
      <dsp:txXfrm>
        <a:off x="906882" y="3686"/>
        <a:ext cx="5402417" cy="785179"/>
      </dsp:txXfrm>
    </dsp:sp>
    <dsp:sp modelId="{4B156A67-3B5A-4BD1-BF91-555070B7D503}">
      <dsp:nvSpPr>
        <dsp:cNvPr id="0" name=""/>
        <dsp:cNvSpPr/>
      </dsp:nvSpPr>
      <dsp:spPr>
        <a:xfrm>
          <a:off x="0" y="985160"/>
          <a:ext cx="6309300" cy="7851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E846E-9AD9-4F0E-9CA1-52956DFCA301}">
      <dsp:nvSpPr>
        <dsp:cNvPr id="0" name=""/>
        <dsp:cNvSpPr/>
      </dsp:nvSpPr>
      <dsp:spPr>
        <a:xfrm>
          <a:off x="237516" y="1161825"/>
          <a:ext cx="431848" cy="4318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2FBA73-0604-406D-9C6A-4C10678C9767}">
      <dsp:nvSpPr>
        <dsp:cNvPr id="0" name=""/>
        <dsp:cNvSpPr/>
      </dsp:nvSpPr>
      <dsp:spPr>
        <a:xfrm>
          <a:off x="906882" y="985160"/>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666750">
            <a:lnSpc>
              <a:spcPct val="90000"/>
            </a:lnSpc>
            <a:spcBef>
              <a:spcPct val="0"/>
            </a:spcBef>
            <a:spcAft>
              <a:spcPct val="35000"/>
            </a:spcAft>
            <a:buNone/>
          </a:pPr>
          <a:r>
            <a:rPr lang="en-US" sz="1500" b="1" kern="1200" dirty="0"/>
            <a:t>This can be also providing information about online job.</a:t>
          </a:r>
        </a:p>
      </dsp:txBody>
      <dsp:txXfrm>
        <a:off x="906882" y="985160"/>
        <a:ext cx="5402417" cy="785179"/>
      </dsp:txXfrm>
    </dsp:sp>
    <dsp:sp modelId="{29A76DE1-DC14-4D3B-849D-D6EA34028D87}">
      <dsp:nvSpPr>
        <dsp:cNvPr id="0" name=""/>
        <dsp:cNvSpPr/>
      </dsp:nvSpPr>
      <dsp:spPr>
        <a:xfrm>
          <a:off x="0" y="1966634"/>
          <a:ext cx="6309300" cy="7851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5DD4D-B2DE-4DCE-814A-63B0D1E0FC03}">
      <dsp:nvSpPr>
        <dsp:cNvPr id="0" name=""/>
        <dsp:cNvSpPr/>
      </dsp:nvSpPr>
      <dsp:spPr>
        <a:xfrm>
          <a:off x="237516" y="2143299"/>
          <a:ext cx="431848" cy="4318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45C1B4-2258-4995-A018-C8DC6CA74671}">
      <dsp:nvSpPr>
        <dsp:cNvPr id="0" name=""/>
        <dsp:cNvSpPr/>
      </dsp:nvSpPr>
      <dsp:spPr>
        <a:xfrm>
          <a:off x="906882" y="1966634"/>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666750">
            <a:lnSpc>
              <a:spcPct val="90000"/>
            </a:lnSpc>
            <a:spcBef>
              <a:spcPct val="0"/>
            </a:spcBef>
            <a:spcAft>
              <a:spcPct val="35000"/>
            </a:spcAft>
            <a:buNone/>
          </a:pPr>
          <a:r>
            <a:rPr lang="en-US" sz="1500" b="1" kern="1200" dirty="0"/>
            <a:t>The customer can get the registration.</a:t>
          </a:r>
        </a:p>
      </dsp:txBody>
      <dsp:txXfrm>
        <a:off x="906882" y="1966634"/>
        <a:ext cx="5402417" cy="785179"/>
      </dsp:txXfrm>
    </dsp:sp>
    <dsp:sp modelId="{48AD8D83-8DD1-46CA-AC40-0AFC57CCC34C}">
      <dsp:nvSpPr>
        <dsp:cNvPr id="0" name=""/>
        <dsp:cNvSpPr/>
      </dsp:nvSpPr>
      <dsp:spPr>
        <a:xfrm>
          <a:off x="0" y="2948108"/>
          <a:ext cx="6309300" cy="78517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3E1E8-6F47-411B-B4FD-62FB6A2935AE}">
      <dsp:nvSpPr>
        <dsp:cNvPr id="0" name=""/>
        <dsp:cNvSpPr/>
      </dsp:nvSpPr>
      <dsp:spPr>
        <a:xfrm>
          <a:off x="237516" y="3124773"/>
          <a:ext cx="431848" cy="4318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37E24E-0A9E-4C42-8955-9B61DF3E7CDD}">
      <dsp:nvSpPr>
        <dsp:cNvPr id="0" name=""/>
        <dsp:cNvSpPr/>
      </dsp:nvSpPr>
      <dsp:spPr>
        <a:xfrm>
          <a:off x="906882" y="2948108"/>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666750">
            <a:lnSpc>
              <a:spcPct val="90000"/>
            </a:lnSpc>
            <a:spcBef>
              <a:spcPct val="0"/>
            </a:spcBef>
            <a:spcAft>
              <a:spcPct val="35000"/>
            </a:spcAft>
            <a:buNone/>
          </a:pPr>
          <a:r>
            <a:rPr lang="en-US" sz="1500" b="1" kern="1200" dirty="0"/>
            <a:t>The Job Portal application can be used by any employee to apply job and any employer are post to job.</a:t>
          </a:r>
        </a:p>
      </dsp:txBody>
      <dsp:txXfrm>
        <a:off x="906882" y="2948108"/>
        <a:ext cx="5402417" cy="785179"/>
      </dsp:txXfrm>
    </dsp:sp>
    <dsp:sp modelId="{035A5AC5-FD87-4A13-8C5F-F94F2879652F}">
      <dsp:nvSpPr>
        <dsp:cNvPr id="0" name=""/>
        <dsp:cNvSpPr/>
      </dsp:nvSpPr>
      <dsp:spPr>
        <a:xfrm>
          <a:off x="0" y="3929582"/>
          <a:ext cx="6309300" cy="78517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BAF2E-D4F1-417A-87FF-5FA0ED9A64BD}">
      <dsp:nvSpPr>
        <dsp:cNvPr id="0" name=""/>
        <dsp:cNvSpPr/>
      </dsp:nvSpPr>
      <dsp:spPr>
        <a:xfrm>
          <a:off x="237516" y="4106247"/>
          <a:ext cx="431848" cy="4318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373CAE-FFED-4FB9-82FB-8D8FFBDAC2F8}">
      <dsp:nvSpPr>
        <dsp:cNvPr id="0" name=""/>
        <dsp:cNvSpPr/>
      </dsp:nvSpPr>
      <dsp:spPr>
        <a:xfrm>
          <a:off x="906882" y="3929582"/>
          <a:ext cx="5402417" cy="785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098" tIns="83098" rIns="83098" bIns="83098" numCol="1" spcCol="1270" anchor="ctr" anchorCtr="0">
          <a:noAutofit/>
        </a:bodyPr>
        <a:lstStyle/>
        <a:p>
          <a:pPr marL="0" lvl="0" indent="0" algn="l" defTabSz="666750">
            <a:lnSpc>
              <a:spcPct val="90000"/>
            </a:lnSpc>
            <a:spcBef>
              <a:spcPct val="0"/>
            </a:spcBef>
            <a:spcAft>
              <a:spcPct val="35000"/>
            </a:spcAft>
            <a:buNone/>
          </a:pPr>
          <a:r>
            <a:rPr lang="en-US" sz="1500" b="1" kern="1200" dirty="0"/>
            <a:t>This application also provides advanced searching functionality so that a job seeker can search the required jobs according to their qualifications and interests.</a:t>
          </a:r>
        </a:p>
      </dsp:txBody>
      <dsp:txXfrm>
        <a:off x="906882" y="3929582"/>
        <a:ext cx="5402417" cy="7851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9A0DF-3821-4F3D-A275-79712A015CAD}"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72173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B9A0DF-3821-4F3D-A275-79712A015CAD}"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30883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B9A0DF-3821-4F3D-A275-79712A015CAD}"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169431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B9A0DF-3821-4F3D-A275-79712A015CAD}"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B1D-B0A0-4809-8CFD-3836C2EA6F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3864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B9A0DF-3821-4F3D-A275-79712A015CAD}"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77158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B9A0DF-3821-4F3D-A275-79712A015CAD}" type="datetimeFigureOut">
              <a:rPr lang="en-US" smtClean="0"/>
              <a:t>17-Nov-19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1941036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BB9A0DF-3821-4F3D-A275-79712A015CAD}" type="datetimeFigureOut">
              <a:rPr lang="en-US" smtClean="0"/>
              <a:t>17-Nov-19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234455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9A0DF-3821-4F3D-A275-79712A015CAD}"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1681518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9A0DF-3821-4F3D-A275-79712A015CAD}"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126659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9A0DF-3821-4F3D-A275-79712A015CAD}"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145411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9A0DF-3821-4F3D-A275-79712A015CAD}"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322352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9A0DF-3821-4F3D-A275-79712A015CAD}"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423194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9A0DF-3821-4F3D-A275-79712A015CAD}" type="datetimeFigureOut">
              <a:rPr lang="en-US" smtClean="0"/>
              <a:t>17-Nov-19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231953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9A0DF-3821-4F3D-A275-79712A015CAD}" type="datetimeFigureOut">
              <a:rPr lang="en-US" smtClean="0"/>
              <a:t>17-Nov-19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334485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9A0DF-3821-4F3D-A275-79712A015CAD}" type="datetimeFigureOut">
              <a:rPr lang="en-US" smtClean="0"/>
              <a:t>17-Nov-19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320769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9A0DF-3821-4F3D-A275-79712A015CAD}"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190522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B9A0DF-3821-4F3D-A275-79712A015CAD}"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B1D-B0A0-4809-8CFD-3836C2EA6FDD}" type="slidenum">
              <a:rPr lang="en-US" smtClean="0"/>
              <a:t>‹#›</a:t>
            </a:fld>
            <a:endParaRPr lang="en-US"/>
          </a:p>
        </p:txBody>
      </p:sp>
    </p:spTree>
    <p:extLst>
      <p:ext uri="{BB962C8B-B14F-4D97-AF65-F5344CB8AC3E}">
        <p14:creationId xmlns:p14="http://schemas.microsoft.com/office/powerpoint/2010/main" val="17810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BB9A0DF-3821-4F3D-A275-79712A015CAD}" type="datetimeFigureOut">
              <a:rPr lang="en-US" smtClean="0"/>
              <a:t>17-Nov-19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3E5B1D-B0A0-4809-8CFD-3836C2EA6FDD}" type="slidenum">
              <a:rPr lang="en-US" smtClean="0"/>
              <a:t>‹#›</a:t>
            </a:fld>
            <a:endParaRPr lang="en-US"/>
          </a:p>
        </p:txBody>
      </p:sp>
    </p:spTree>
    <p:extLst>
      <p:ext uri="{BB962C8B-B14F-4D97-AF65-F5344CB8AC3E}">
        <p14:creationId xmlns:p14="http://schemas.microsoft.com/office/powerpoint/2010/main" val="3177940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1D624-D0C5-464E-83C1-5B36B70F744E}"/>
              </a:ext>
            </a:extLst>
          </p:cNvPr>
          <p:cNvSpPr/>
          <p:nvPr/>
        </p:nvSpPr>
        <p:spPr>
          <a:xfrm>
            <a:off x="0" y="1612900"/>
            <a:ext cx="12192000" cy="36845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1351" dirty="0"/>
          </a:p>
        </p:txBody>
      </p:sp>
      <p:sp>
        <p:nvSpPr>
          <p:cNvPr id="25" name="Title 1">
            <a:extLst>
              <a:ext uri="{FF2B5EF4-FFF2-40B4-BE49-F238E27FC236}">
                <a16:creationId xmlns:a16="http://schemas.microsoft.com/office/drawing/2014/main" id="{CD7C0F02-A48F-4FD1-AE89-8CD8C3475B94}"/>
              </a:ext>
            </a:extLst>
          </p:cNvPr>
          <p:cNvSpPr txBox="1">
            <a:spLocks/>
          </p:cNvSpPr>
          <p:nvPr/>
        </p:nvSpPr>
        <p:spPr bwMode="auto">
          <a:xfrm>
            <a:off x="6275388" y="2935288"/>
            <a:ext cx="551497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eaLnBrk="1" hangingPunct="1">
              <a:lnSpc>
                <a:spcPct val="90000"/>
              </a:lnSpc>
            </a:pPr>
            <a:r>
              <a:rPr lang="en-GB" altLang="en-US" sz="3600" dirty="0">
                <a:solidFill>
                  <a:srgbClr val="00B0F0"/>
                </a:solidFill>
                <a:latin typeface="Fira Sans Ultra Italic" pitchFamily="50" charset="0"/>
                <a:ea typeface="Fira Sans Ultra Italic" pitchFamily="50" charset="0"/>
                <a:cs typeface="Open Sans Extrabold" pitchFamily="34" charset="0"/>
              </a:rPr>
              <a:t>JOB PORTAL PROJECT</a:t>
            </a:r>
            <a:endParaRPr lang="en-GB" altLang="en-US" sz="3600" dirty="0">
              <a:solidFill>
                <a:schemeClr val="bg1"/>
              </a:solidFill>
              <a:latin typeface="Fira Sans Heavy Italic" pitchFamily="50" charset="0"/>
              <a:ea typeface="Fira Sans Heavy Italic" pitchFamily="50" charset="0"/>
              <a:cs typeface="Open Sans Extrabold" pitchFamily="34" charset="0"/>
            </a:endParaRPr>
          </a:p>
        </p:txBody>
      </p:sp>
      <p:grpSp>
        <p:nvGrpSpPr>
          <p:cNvPr id="26" name="Group 25">
            <a:extLst>
              <a:ext uri="{FF2B5EF4-FFF2-40B4-BE49-F238E27FC236}">
                <a16:creationId xmlns:a16="http://schemas.microsoft.com/office/drawing/2014/main" id="{5D3D3549-B204-4A73-9313-B7858665CACE}"/>
              </a:ext>
            </a:extLst>
          </p:cNvPr>
          <p:cNvGrpSpPr/>
          <p:nvPr/>
        </p:nvGrpSpPr>
        <p:grpSpPr>
          <a:xfrm>
            <a:off x="6198262" y="3955191"/>
            <a:ext cx="5940784" cy="1337470"/>
            <a:chOff x="3175" y="4360275"/>
            <a:chExt cx="12188825" cy="2744114"/>
          </a:xfrm>
          <a:solidFill>
            <a:schemeClr val="bg2"/>
          </a:solidFill>
        </p:grpSpPr>
        <p:sp>
          <p:nvSpPr>
            <p:cNvPr id="27" name="Freeform 13">
              <a:extLst>
                <a:ext uri="{FF2B5EF4-FFF2-40B4-BE49-F238E27FC236}">
                  <a16:creationId xmlns:a16="http://schemas.microsoft.com/office/drawing/2014/main" id="{37FC8943-7923-4371-811C-ABA3FECE373D}"/>
                </a:ext>
              </a:extLst>
            </p:cNvPr>
            <p:cNvSpPr>
              <a:spLocks/>
            </p:cNvSpPr>
            <p:nvPr/>
          </p:nvSpPr>
          <p:spPr bwMode="auto">
            <a:xfrm>
              <a:off x="10164502" y="5621900"/>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a:lstStyle/>
            <a:p>
              <a:pPr defTabSz="914377" eaLnBrk="1" fontAlgn="auto" hangingPunct="1">
                <a:spcBef>
                  <a:spcPts val="0"/>
                </a:spcBef>
                <a:spcAft>
                  <a:spcPts val="0"/>
                </a:spcAft>
                <a:defRPr/>
              </a:pPr>
              <a:endParaRPr lang="id-ID">
                <a:latin typeface="+mn-lt"/>
              </a:endParaRPr>
            </a:p>
          </p:txBody>
        </p:sp>
        <p:sp>
          <p:nvSpPr>
            <p:cNvPr id="28" name="Freeform 14">
              <a:extLst>
                <a:ext uri="{FF2B5EF4-FFF2-40B4-BE49-F238E27FC236}">
                  <a16:creationId xmlns:a16="http://schemas.microsoft.com/office/drawing/2014/main" id="{F4B1FCD7-B5C5-4595-B51A-CBDC9C074E0E}"/>
                </a:ext>
              </a:extLst>
            </p:cNvPr>
            <p:cNvSpPr>
              <a:spLocks noEditPoints="1"/>
            </p:cNvSpPr>
            <p:nvPr/>
          </p:nvSpPr>
          <p:spPr bwMode="auto">
            <a:xfrm>
              <a:off x="8129058" y="4600206"/>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a:lstStyle/>
            <a:p>
              <a:pPr defTabSz="914377" eaLnBrk="1" fontAlgn="auto" hangingPunct="1">
                <a:spcBef>
                  <a:spcPts val="0"/>
                </a:spcBef>
                <a:spcAft>
                  <a:spcPts val="0"/>
                </a:spcAft>
                <a:defRPr/>
              </a:pPr>
              <a:endParaRPr lang="id-ID">
                <a:latin typeface="+mn-lt"/>
              </a:endParaRPr>
            </a:p>
          </p:txBody>
        </p:sp>
        <p:sp>
          <p:nvSpPr>
            <p:cNvPr id="29" name="Freeform 15">
              <a:extLst>
                <a:ext uri="{FF2B5EF4-FFF2-40B4-BE49-F238E27FC236}">
                  <a16:creationId xmlns:a16="http://schemas.microsoft.com/office/drawing/2014/main" id="{357A3A35-7708-4369-86BD-892D5FF40EAC}"/>
                </a:ext>
              </a:extLst>
            </p:cNvPr>
            <p:cNvSpPr>
              <a:spLocks/>
            </p:cNvSpPr>
            <p:nvPr/>
          </p:nvSpPr>
          <p:spPr bwMode="auto">
            <a:xfrm>
              <a:off x="6098382" y="5208774"/>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a:lstStyle/>
            <a:p>
              <a:pPr defTabSz="914377" eaLnBrk="1" fontAlgn="auto" hangingPunct="1">
                <a:spcBef>
                  <a:spcPts val="0"/>
                </a:spcBef>
                <a:spcAft>
                  <a:spcPts val="0"/>
                </a:spcAft>
                <a:defRPr/>
              </a:pPr>
              <a:endParaRPr lang="id-ID">
                <a:latin typeface="+mn-lt"/>
              </a:endParaRPr>
            </a:p>
          </p:txBody>
        </p:sp>
        <p:sp>
          <p:nvSpPr>
            <p:cNvPr id="30" name="Freeform 16">
              <a:extLst>
                <a:ext uri="{FF2B5EF4-FFF2-40B4-BE49-F238E27FC236}">
                  <a16:creationId xmlns:a16="http://schemas.microsoft.com/office/drawing/2014/main" id="{E7BCFA60-DD67-44EF-A003-BD33947B41ED}"/>
                </a:ext>
              </a:extLst>
            </p:cNvPr>
            <p:cNvSpPr>
              <a:spLocks/>
            </p:cNvSpPr>
            <p:nvPr/>
          </p:nvSpPr>
          <p:spPr bwMode="auto">
            <a:xfrm>
              <a:off x="4070883" y="4843315"/>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a:lstStyle/>
            <a:p>
              <a:pPr defTabSz="914377" eaLnBrk="1" fontAlgn="auto" hangingPunct="1">
                <a:spcBef>
                  <a:spcPts val="0"/>
                </a:spcBef>
                <a:spcAft>
                  <a:spcPts val="0"/>
                </a:spcAft>
                <a:defRPr/>
              </a:pPr>
              <a:endParaRPr lang="id-ID">
                <a:latin typeface="+mn-lt"/>
              </a:endParaRPr>
            </a:p>
          </p:txBody>
        </p:sp>
        <p:sp>
          <p:nvSpPr>
            <p:cNvPr id="31" name="Freeform 17">
              <a:extLst>
                <a:ext uri="{FF2B5EF4-FFF2-40B4-BE49-F238E27FC236}">
                  <a16:creationId xmlns:a16="http://schemas.microsoft.com/office/drawing/2014/main" id="{445F44C7-3E2C-4D5D-8C07-E177E010B64E}"/>
                </a:ext>
              </a:extLst>
            </p:cNvPr>
            <p:cNvSpPr>
              <a:spLocks/>
            </p:cNvSpPr>
            <p:nvPr/>
          </p:nvSpPr>
          <p:spPr bwMode="auto">
            <a:xfrm>
              <a:off x="2035441" y="4360275"/>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a:lstStyle/>
            <a:p>
              <a:pPr defTabSz="914377" eaLnBrk="1" fontAlgn="auto" hangingPunct="1">
                <a:spcBef>
                  <a:spcPts val="0"/>
                </a:spcBef>
                <a:spcAft>
                  <a:spcPts val="0"/>
                </a:spcAft>
                <a:defRPr/>
              </a:pPr>
              <a:endParaRPr lang="id-ID">
                <a:latin typeface="+mn-lt"/>
              </a:endParaRPr>
            </a:p>
          </p:txBody>
        </p:sp>
        <p:sp>
          <p:nvSpPr>
            <p:cNvPr id="32" name="Freeform 18">
              <a:extLst>
                <a:ext uri="{FF2B5EF4-FFF2-40B4-BE49-F238E27FC236}">
                  <a16:creationId xmlns:a16="http://schemas.microsoft.com/office/drawing/2014/main" id="{D07173D3-7B0F-4AE0-A93D-4B875486BB7C}"/>
                </a:ext>
              </a:extLst>
            </p:cNvPr>
            <p:cNvSpPr>
              <a:spLocks noEditPoints="1"/>
            </p:cNvSpPr>
            <p:nvPr/>
          </p:nvSpPr>
          <p:spPr bwMode="auto">
            <a:xfrm>
              <a:off x="3175" y="4449256"/>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a:lstStyle/>
            <a:p>
              <a:pPr defTabSz="914377" eaLnBrk="1" fontAlgn="auto" hangingPunct="1">
                <a:spcBef>
                  <a:spcPts val="0"/>
                </a:spcBef>
                <a:spcAft>
                  <a:spcPts val="0"/>
                </a:spcAft>
                <a:defRPr/>
              </a:pPr>
              <a:endParaRPr lang="id-ID">
                <a:latin typeface="+mn-lt"/>
              </a:endParaRPr>
            </a:p>
          </p:txBody>
        </p:sp>
      </p:grpSp>
      <p:grpSp>
        <p:nvGrpSpPr>
          <p:cNvPr id="8" name="Group 7">
            <a:extLst>
              <a:ext uri="{FF2B5EF4-FFF2-40B4-BE49-F238E27FC236}">
                <a16:creationId xmlns:a16="http://schemas.microsoft.com/office/drawing/2014/main" id="{B130E720-D870-49C4-94EC-8226C79F1D3B}"/>
              </a:ext>
            </a:extLst>
          </p:cNvPr>
          <p:cNvGrpSpPr>
            <a:grpSpLocks/>
          </p:cNvGrpSpPr>
          <p:nvPr/>
        </p:nvGrpSpPr>
        <p:grpSpPr bwMode="auto">
          <a:xfrm>
            <a:off x="842963" y="1949450"/>
            <a:ext cx="5302250" cy="2957513"/>
            <a:chOff x="842580" y="1949151"/>
            <a:chExt cx="5302728" cy="2957559"/>
          </a:xfrm>
        </p:grpSpPr>
        <p:grpSp>
          <p:nvGrpSpPr>
            <p:cNvPr id="2054" name="Group 6">
              <a:extLst>
                <a:ext uri="{FF2B5EF4-FFF2-40B4-BE49-F238E27FC236}">
                  <a16:creationId xmlns:a16="http://schemas.microsoft.com/office/drawing/2014/main" id="{0BAEAF61-894B-4DC8-AB07-8B73494FD629}"/>
                </a:ext>
              </a:extLst>
            </p:cNvPr>
            <p:cNvGrpSpPr>
              <a:grpSpLocks/>
            </p:cNvGrpSpPr>
            <p:nvPr/>
          </p:nvGrpSpPr>
          <p:grpSpPr bwMode="auto">
            <a:xfrm>
              <a:off x="842580" y="1949151"/>
              <a:ext cx="5302728" cy="2957559"/>
              <a:chOff x="842580" y="1949151"/>
              <a:chExt cx="5302728" cy="2957559"/>
            </a:xfrm>
          </p:grpSpPr>
          <p:grpSp>
            <p:nvGrpSpPr>
              <p:cNvPr id="2056" name="Group 5">
                <a:extLst>
                  <a:ext uri="{FF2B5EF4-FFF2-40B4-BE49-F238E27FC236}">
                    <a16:creationId xmlns:a16="http://schemas.microsoft.com/office/drawing/2014/main" id="{C001201C-DCA9-426C-973B-E8295CB559E7}"/>
                  </a:ext>
                </a:extLst>
              </p:cNvPr>
              <p:cNvGrpSpPr>
                <a:grpSpLocks/>
              </p:cNvGrpSpPr>
              <p:nvPr/>
            </p:nvGrpSpPr>
            <p:grpSpPr bwMode="auto">
              <a:xfrm>
                <a:off x="842580" y="1949151"/>
                <a:ext cx="5302728" cy="2957559"/>
                <a:chOff x="842580" y="1949151"/>
                <a:chExt cx="5302728" cy="2957559"/>
              </a:xfrm>
            </p:grpSpPr>
            <p:grpSp>
              <p:nvGrpSpPr>
                <p:cNvPr id="2058" name="Group 23">
                  <a:extLst>
                    <a:ext uri="{FF2B5EF4-FFF2-40B4-BE49-F238E27FC236}">
                      <a16:creationId xmlns:a16="http://schemas.microsoft.com/office/drawing/2014/main" id="{A328755E-F3BF-4CF3-881A-34751415C457}"/>
                    </a:ext>
                  </a:extLst>
                </p:cNvPr>
                <p:cNvGrpSpPr>
                  <a:grpSpLocks/>
                </p:cNvGrpSpPr>
                <p:nvPr/>
              </p:nvGrpSpPr>
              <p:grpSpPr bwMode="auto">
                <a:xfrm>
                  <a:off x="842580" y="1949151"/>
                  <a:ext cx="5302728" cy="2957559"/>
                  <a:chOff x="3881614" y="1680211"/>
                  <a:chExt cx="5302728" cy="2957559"/>
                </a:xfrm>
              </p:grpSpPr>
              <p:grpSp>
                <p:nvGrpSpPr>
                  <p:cNvPr id="2061" name="Group 2">
                    <a:extLst>
                      <a:ext uri="{FF2B5EF4-FFF2-40B4-BE49-F238E27FC236}">
                        <a16:creationId xmlns:a16="http://schemas.microsoft.com/office/drawing/2014/main" id="{F9D03EF6-69D2-4D4B-9251-6B6BD014AC6A}"/>
                      </a:ext>
                    </a:extLst>
                  </p:cNvPr>
                  <p:cNvGrpSpPr>
                    <a:grpSpLocks/>
                  </p:cNvGrpSpPr>
                  <p:nvPr/>
                </p:nvGrpSpPr>
                <p:grpSpPr bwMode="auto">
                  <a:xfrm>
                    <a:off x="3881614" y="1680211"/>
                    <a:ext cx="3259510" cy="2957559"/>
                    <a:chOff x="5126562" y="1276350"/>
                    <a:chExt cx="3179238" cy="2884724"/>
                  </a:xfrm>
                </p:grpSpPr>
                <p:pic>
                  <p:nvPicPr>
                    <p:cNvPr id="2065" name="Picture 3">
                      <a:extLst>
                        <a:ext uri="{FF2B5EF4-FFF2-40B4-BE49-F238E27FC236}">
                          <a16:creationId xmlns:a16="http://schemas.microsoft.com/office/drawing/2014/main" id="{D3C7A1EE-7DD1-4415-93E4-C62EAA7F42CC}"/>
                        </a:ext>
                      </a:extLst>
                    </p:cNvPr>
                    <p:cNvPicPr>
                      <a:picLocks noChangeAspect="1"/>
                    </p:cNvPicPr>
                    <p:nvPr/>
                  </p:nvPicPr>
                  <p:blipFill>
                    <a:blip r:embed="rId2">
                      <a:extLst>
                        <a:ext uri="{28A0092B-C50C-407E-A947-70E740481C1C}">
                          <a14:useLocalDpi xmlns:a14="http://schemas.microsoft.com/office/drawing/2010/main" val="0"/>
                        </a:ext>
                      </a:extLst>
                    </a:blip>
                    <a:srcRect l="22134" t="10550" r="21733" b="13049"/>
                    <a:stretch>
                      <a:fillRect/>
                    </a:stretch>
                  </p:blipFill>
                  <p:spPr bwMode="auto">
                    <a:xfrm>
                      <a:off x="5126562" y="1276350"/>
                      <a:ext cx="3179238" cy="288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761C9B9-97B9-455D-9B06-D8E12BC07198}"/>
                        </a:ext>
                      </a:extLst>
                    </p:cNvPr>
                    <p:cNvSpPr/>
                    <p:nvPr/>
                  </p:nvSpPr>
                  <p:spPr>
                    <a:xfrm>
                      <a:off x="5330970" y="1596875"/>
                      <a:ext cx="2742471" cy="1712563"/>
                    </a:xfrm>
                    <a:prstGeom prst="rect">
                      <a:avLst/>
                    </a:prstGeom>
                    <a:solidFill>
                      <a:srgbClr val="00BBD6"/>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1351"/>
                    </a:p>
                  </p:txBody>
                </p:sp>
              </p:grpSp>
              <p:grpSp>
                <p:nvGrpSpPr>
                  <p:cNvPr id="2062" name="Group 8">
                    <a:extLst>
                      <a:ext uri="{FF2B5EF4-FFF2-40B4-BE49-F238E27FC236}">
                        <a16:creationId xmlns:a16="http://schemas.microsoft.com/office/drawing/2014/main" id="{2E545954-A6A1-4A66-B785-48A626D53CA6}"/>
                      </a:ext>
                    </a:extLst>
                  </p:cNvPr>
                  <p:cNvGrpSpPr>
                    <a:grpSpLocks/>
                  </p:cNvGrpSpPr>
                  <p:nvPr/>
                </p:nvGrpSpPr>
                <p:grpSpPr bwMode="auto">
                  <a:xfrm>
                    <a:off x="6002459" y="2694053"/>
                    <a:ext cx="3181883" cy="1919649"/>
                    <a:chOff x="776088" y="2760141"/>
                    <a:chExt cx="2652386" cy="1600200"/>
                  </a:xfrm>
                </p:grpSpPr>
                <p:pic>
                  <p:nvPicPr>
                    <p:cNvPr id="2063" name="Picture 9">
                      <a:extLst>
                        <a:ext uri="{FF2B5EF4-FFF2-40B4-BE49-F238E27FC236}">
                          <a16:creationId xmlns:a16="http://schemas.microsoft.com/office/drawing/2014/main" id="{BAC5EF79-265B-4E36-AAED-23E9805CD397}"/>
                        </a:ext>
                      </a:extLst>
                    </p:cNvPr>
                    <p:cNvPicPr>
                      <a:picLocks noChangeAspect="1"/>
                    </p:cNvPicPr>
                    <p:nvPr/>
                  </p:nvPicPr>
                  <p:blipFill>
                    <a:blip r:embed="rId3">
                      <a:extLst>
                        <a:ext uri="{28A0092B-C50C-407E-A947-70E740481C1C}">
                          <a14:useLocalDpi xmlns:a14="http://schemas.microsoft.com/office/drawing/2010/main" val="0"/>
                        </a:ext>
                      </a:extLst>
                    </a:blip>
                    <a:srcRect l="19221" t="29398" r="17921" b="13718"/>
                    <a:stretch>
                      <a:fillRect/>
                    </a:stretch>
                  </p:blipFill>
                  <p:spPr bwMode="auto">
                    <a:xfrm>
                      <a:off x="776088" y="2760141"/>
                      <a:ext cx="265238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761EF648-16EA-4782-A5FB-AFABFB629E3C}"/>
                        </a:ext>
                      </a:extLst>
                    </p:cNvPr>
                    <p:cNvSpPr/>
                    <p:nvPr/>
                  </p:nvSpPr>
                  <p:spPr>
                    <a:xfrm>
                      <a:off x="1175973" y="2956485"/>
                      <a:ext cx="1838263" cy="1142046"/>
                    </a:xfrm>
                    <a:prstGeom prst="rect">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sz="1351"/>
                    </a:p>
                  </p:txBody>
                </p:sp>
              </p:grpSp>
            </p:grpSp>
            <p:sp>
              <p:nvSpPr>
                <p:cNvPr id="2059" name="Freeform 46">
                  <a:extLst>
                    <a:ext uri="{FF2B5EF4-FFF2-40B4-BE49-F238E27FC236}">
                      <a16:creationId xmlns:a16="http://schemas.microsoft.com/office/drawing/2014/main" id="{3BDDE853-E107-4731-8561-F862CFB3A619}"/>
                    </a:ext>
                  </a:extLst>
                </p:cNvPr>
                <p:cNvSpPr>
                  <a:spLocks/>
                </p:cNvSpPr>
                <p:nvPr/>
              </p:nvSpPr>
              <p:spPr bwMode="auto">
                <a:xfrm>
                  <a:off x="3427037" y="3205920"/>
                  <a:ext cx="2199433" cy="1362496"/>
                </a:xfrm>
                <a:custGeom>
                  <a:avLst/>
                  <a:gdLst>
                    <a:gd name="T0" fmla="*/ 2199433 w 2513"/>
                    <a:gd name="T1" fmla="*/ 0 h 1561"/>
                    <a:gd name="T2" fmla="*/ 0 w 2513"/>
                    <a:gd name="T3" fmla="*/ 0 h 1561"/>
                    <a:gd name="T4" fmla="*/ 0 w 2513"/>
                    <a:gd name="T5" fmla="*/ 1362496 h 1561"/>
                    <a:gd name="T6" fmla="*/ 2199433 w 2513"/>
                    <a:gd name="T7" fmla="*/ 0 h 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3" h="1561">
                      <a:moveTo>
                        <a:pt x="2513" y="0"/>
                      </a:moveTo>
                      <a:lnTo>
                        <a:pt x="0" y="0"/>
                      </a:lnTo>
                      <a:lnTo>
                        <a:pt x="0" y="1561"/>
                      </a:lnTo>
                      <a:lnTo>
                        <a:pt x="2513"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 name="Freeform 46">
                  <a:extLst>
                    <a:ext uri="{FF2B5EF4-FFF2-40B4-BE49-F238E27FC236}">
                      <a16:creationId xmlns:a16="http://schemas.microsoft.com/office/drawing/2014/main" id="{438AA71E-AA7F-44F1-9C19-5C436C2252A9}"/>
                    </a:ext>
                  </a:extLst>
                </p:cNvPr>
                <p:cNvSpPr>
                  <a:spLocks/>
                </p:cNvSpPr>
                <p:nvPr/>
              </p:nvSpPr>
              <p:spPr bwMode="auto">
                <a:xfrm>
                  <a:off x="1066375" y="2276132"/>
                  <a:ext cx="2788773" cy="1727578"/>
                </a:xfrm>
                <a:custGeom>
                  <a:avLst/>
                  <a:gdLst>
                    <a:gd name="T0" fmla="*/ 2788773 w 2513"/>
                    <a:gd name="T1" fmla="*/ 0 h 1561"/>
                    <a:gd name="T2" fmla="*/ 0 w 2513"/>
                    <a:gd name="T3" fmla="*/ 0 h 1561"/>
                    <a:gd name="T4" fmla="*/ 0 w 2513"/>
                    <a:gd name="T5" fmla="*/ 1727578 h 1561"/>
                    <a:gd name="T6" fmla="*/ 2788773 w 2513"/>
                    <a:gd name="T7" fmla="*/ 0 h 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3" h="1561">
                      <a:moveTo>
                        <a:pt x="2513" y="0"/>
                      </a:moveTo>
                      <a:lnTo>
                        <a:pt x="0" y="0"/>
                      </a:lnTo>
                      <a:lnTo>
                        <a:pt x="0" y="1561"/>
                      </a:lnTo>
                      <a:lnTo>
                        <a:pt x="2513" y="0"/>
                      </a:lnTo>
                      <a:close/>
                    </a:path>
                  </a:pathLst>
                </a:custGeom>
                <a:solidFill>
                  <a:srgbClr val="16A085">
                    <a:alpha val="25098"/>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7" name="Freeform 51">
                <a:extLst>
                  <a:ext uri="{FF2B5EF4-FFF2-40B4-BE49-F238E27FC236}">
                    <a16:creationId xmlns:a16="http://schemas.microsoft.com/office/drawing/2014/main" id="{21BE0DA5-9071-45B1-891E-3C9C308D193F}"/>
                  </a:ext>
                </a:extLst>
              </p:cNvPr>
              <p:cNvSpPr>
                <a:spLocks noEditPoints="1"/>
              </p:cNvSpPr>
              <p:nvPr/>
            </p:nvSpPr>
            <p:spPr bwMode="auto">
              <a:xfrm>
                <a:off x="1912725" y="2938735"/>
                <a:ext cx="887295" cy="888128"/>
              </a:xfrm>
              <a:custGeom>
                <a:avLst/>
                <a:gdLst>
                  <a:gd name="T0" fmla="*/ 444064 w 1065"/>
                  <a:gd name="T1" fmla="*/ 0 h 1066"/>
                  <a:gd name="T2" fmla="*/ 55820 w 1065"/>
                  <a:gd name="T3" fmla="*/ 832308 h 1066"/>
                  <a:gd name="T4" fmla="*/ 0 w 1065"/>
                  <a:gd name="T5" fmla="*/ 888128 h 1066"/>
                  <a:gd name="T6" fmla="*/ 887295 w 1065"/>
                  <a:gd name="T7" fmla="*/ 222449 h 1066"/>
                  <a:gd name="T8" fmla="*/ 333256 w 1065"/>
                  <a:gd name="T9" fmla="*/ 832308 h 1066"/>
                  <a:gd name="T10" fmla="*/ 166628 w 1065"/>
                  <a:gd name="T11" fmla="*/ 721500 h 1066"/>
                  <a:gd name="T12" fmla="*/ 333256 w 1065"/>
                  <a:gd name="T13" fmla="*/ 832308 h 1066"/>
                  <a:gd name="T14" fmla="*/ 110808 w 1065"/>
                  <a:gd name="T15" fmla="*/ 610692 h 1066"/>
                  <a:gd name="T16" fmla="*/ 388244 w 1065"/>
                  <a:gd name="T17" fmla="*/ 554872 h 1066"/>
                  <a:gd name="T18" fmla="*/ 388244 w 1065"/>
                  <a:gd name="T19" fmla="*/ 499884 h 1066"/>
                  <a:gd name="T20" fmla="*/ 110808 w 1065"/>
                  <a:gd name="T21" fmla="*/ 444064 h 1066"/>
                  <a:gd name="T22" fmla="*/ 388244 w 1065"/>
                  <a:gd name="T23" fmla="*/ 499884 h 1066"/>
                  <a:gd name="T24" fmla="*/ 110808 w 1065"/>
                  <a:gd name="T25" fmla="*/ 388244 h 1066"/>
                  <a:gd name="T26" fmla="*/ 388244 w 1065"/>
                  <a:gd name="T27" fmla="*/ 333256 h 1066"/>
                  <a:gd name="T28" fmla="*/ 388244 w 1065"/>
                  <a:gd name="T29" fmla="*/ 277436 h 1066"/>
                  <a:gd name="T30" fmla="*/ 110808 w 1065"/>
                  <a:gd name="T31" fmla="*/ 222449 h 1066"/>
                  <a:gd name="T32" fmla="*/ 388244 w 1065"/>
                  <a:gd name="T33" fmla="*/ 277436 h 1066"/>
                  <a:gd name="T34" fmla="*/ 110808 w 1065"/>
                  <a:gd name="T35" fmla="*/ 166628 h 1066"/>
                  <a:gd name="T36" fmla="*/ 388244 w 1065"/>
                  <a:gd name="T37" fmla="*/ 111641 h 1066"/>
                  <a:gd name="T38" fmla="*/ 665680 w 1065"/>
                  <a:gd name="T39" fmla="*/ 776487 h 1066"/>
                  <a:gd name="T40" fmla="*/ 554872 w 1065"/>
                  <a:gd name="T41" fmla="*/ 665679 h 1066"/>
                  <a:gd name="T42" fmla="*/ 665680 w 1065"/>
                  <a:gd name="T43" fmla="*/ 776487 h 1066"/>
                  <a:gd name="T44" fmla="*/ 554872 w 1065"/>
                  <a:gd name="T45" fmla="*/ 610692 h 1066"/>
                  <a:gd name="T46" fmla="*/ 665680 w 1065"/>
                  <a:gd name="T47" fmla="*/ 499884 h 1066"/>
                  <a:gd name="T48" fmla="*/ 665680 w 1065"/>
                  <a:gd name="T49" fmla="*/ 444064 h 1066"/>
                  <a:gd name="T50" fmla="*/ 554872 w 1065"/>
                  <a:gd name="T51" fmla="*/ 333256 h 1066"/>
                  <a:gd name="T52" fmla="*/ 665680 w 1065"/>
                  <a:gd name="T53" fmla="*/ 444064 h 1066"/>
                  <a:gd name="T54" fmla="*/ 721500 w 1065"/>
                  <a:gd name="T55" fmla="*/ 776487 h 1066"/>
                  <a:gd name="T56" fmla="*/ 832308 w 1065"/>
                  <a:gd name="T57" fmla="*/ 665679 h 1066"/>
                  <a:gd name="T58" fmla="*/ 832308 w 1065"/>
                  <a:gd name="T59" fmla="*/ 610692 h 1066"/>
                  <a:gd name="T60" fmla="*/ 721500 w 1065"/>
                  <a:gd name="T61" fmla="*/ 499884 h 1066"/>
                  <a:gd name="T62" fmla="*/ 832308 w 1065"/>
                  <a:gd name="T63" fmla="*/ 610692 h 1066"/>
                  <a:gd name="T64" fmla="*/ 721500 w 1065"/>
                  <a:gd name="T65" fmla="*/ 444064 h 1066"/>
                  <a:gd name="T66" fmla="*/ 832308 w 1065"/>
                  <a:gd name="T67" fmla="*/ 333256 h 10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65" h="1066">
                    <a:moveTo>
                      <a:pt x="533" y="267"/>
                    </a:moveTo>
                    <a:lnTo>
                      <a:pt x="533" y="0"/>
                    </a:lnTo>
                    <a:lnTo>
                      <a:pt x="67" y="0"/>
                    </a:lnTo>
                    <a:lnTo>
                      <a:pt x="67" y="999"/>
                    </a:lnTo>
                    <a:lnTo>
                      <a:pt x="0" y="999"/>
                    </a:lnTo>
                    <a:lnTo>
                      <a:pt x="0" y="1066"/>
                    </a:lnTo>
                    <a:lnTo>
                      <a:pt x="1065" y="1066"/>
                    </a:lnTo>
                    <a:lnTo>
                      <a:pt x="1065" y="267"/>
                    </a:lnTo>
                    <a:lnTo>
                      <a:pt x="533" y="267"/>
                    </a:lnTo>
                    <a:close/>
                    <a:moveTo>
                      <a:pt x="400" y="999"/>
                    </a:moveTo>
                    <a:lnTo>
                      <a:pt x="200" y="999"/>
                    </a:lnTo>
                    <a:lnTo>
                      <a:pt x="200" y="866"/>
                    </a:lnTo>
                    <a:lnTo>
                      <a:pt x="400" y="866"/>
                    </a:lnTo>
                    <a:lnTo>
                      <a:pt x="400" y="999"/>
                    </a:lnTo>
                    <a:close/>
                    <a:moveTo>
                      <a:pt x="466" y="733"/>
                    </a:moveTo>
                    <a:lnTo>
                      <a:pt x="133" y="733"/>
                    </a:lnTo>
                    <a:lnTo>
                      <a:pt x="133" y="666"/>
                    </a:lnTo>
                    <a:lnTo>
                      <a:pt x="466" y="666"/>
                    </a:lnTo>
                    <a:lnTo>
                      <a:pt x="466" y="733"/>
                    </a:lnTo>
                    <a:close/>
                    <a:moveTo>
                      <a:pt x="466" y="600"/>
                    </a:moveTo>
                    <a:lnTo>
                      <a:pt x="133" y="600"/>
                    </a:lnTo>
                    <a:lnTo>
                      <a:pt x="133" y="533"/>
                    </a:lnTo>
                    <a:lnTo>
                      <a:pt x="466" y="533"/>
                    </a:lnTo>
                    <a:lnTo>
                      <a:pt x="466" y="600"/>
                    </a:lnTo>
                    <a:close/>
                    <a:moveTo>
                      <a:pt x="466" y="466"/>
                    </a:moveTo>
                    <a:lnTo>
                      <a:pt x="133" y="466"/>
                    </a:lnTo>
                    <a:lnTo>
                      <a:pt x="133" y="400"/>
                    </a:lnTo>
                    <a:lnTo>
                      <a:pt x="466" y="400"/>
                    </a:lnTo>
                    <a:lnTo>
                      <a:pt x="466" y="466"/>
                    </a:lnTo>
                    <a:close/>
                    <a:moveTo>
                      <a:pt x="466" y="333"/>
                    </a:moveTo>
                    <a:lnTo>
                      <a:pt x="133" y="333"/>
                    </a:lnTo>
                    <a:lnTo>
                      <a:pt x="133" y="267"/>
                    </a:lnTo>
                    <a:lnTo>
                      <a:pt x="466" y="267"/>
                    </a:lnTo>
                    <a:lnTo>
                      <a:pt x="466" y="333"/>
                    </a:lnTo>
                    <a:close/>
                    <a:moveTo>
                      <a:pt x="466" y="200"/>
                    </a:moveTo>
                    <a:lnTo>
                      <a:pt x="133" y="200"/>
                    </a:lnTo>
                    <a:lnTo>
                      <a:pt x="133" y="134"/>
                    </a:lnTo>
                    <a:lnTo>
                      <a:pt x="466" y="134"/>
                    </a:lnTo>
                    <a:lnTo>
                      <a:pt x="466" y="200"/>
                    </a:lnTo>
                    <a:close/>
                    <a:moveTo>
                      <a:pt x="799" y="932"/>
                    </a:moveTo>
                    <a:lnTo>
                      <a:pt x="666" y="932"/>
                    </a:lnTo>
                    <a:lnTo>
                      <a:pt x="666" y="799"/>
                    </a:lnTo>
                    <a:lnTo>
                      <a:pt x="799" y="799"/>
                    </a:lnTo>
                    <a:lnTo>
                      <a:pt x="799" y="932"/>
                    </a:lnTo>
                    <a:close/>
                    <a:moveTo>
                      <a:pt x="799" y="733"/>
                    </a:moveTo>
                    <a:lnTo>
                      <a:pt x="666" y="733"/>
                    </a:lnTo>
                    <a:lnTo>
                      <a:pt x="666" y="600"/>
                    </a:lnTo>
                    <a:lnTo>
                      <a:pt x="799" y="600"/>
                    </a:lnTo>
                    <a:lnTo>
                      <a:pt x="799" y="733"/>
                    </a:lnTo>
                    <a:close/>
                    <a:moveTo>
                      <a:pt x="799" y="533"/>
                    </a:moveTo>
                    <a:lnTo>
                      <a:pt x="666" y="533"/>
                    </a:lnTo>
                    <a:lnTo>
                      <a:pt x="666" y="400"/>
                    </a:lnTo>
                    <a:lnTo>
                      <a:pt x="799" y="400"/>
                    </a:lnTo>
                    <a:lnTo>
                      <a:pt x="799" y="533"/>
                    </a:lnTo>
                    <a:close/>
                    <a:moveTo>
                      <a:pt x="999" y="932"/>
                    </a:moveTo>
                    <a:lnTo>
                      <a:pt x="866" y="932"/>
                    </a:lnTo>
                    <a:lnTo>
                      <a:pt x="866" y="799"/>
                    </a:lnTo>
                    <a:lnTo>
                      <a:pt x="999" y="799"/>
                    </a:lnTo>
                    <a:lnTo>
                      <a:pt x="999" y="932"/>
                    </a:lnTo>
                    <a:close/>
                    <a:moveTo>
                      <a:pt x="999" y="733"/>
                    </a:moveTo>
                    <a:lnTo>
                      <a:pt x="866" y="733"/>
                    </a:lnTo>
                    <a:lnTo>
                      <a:pt x="866" y="600"/>
                    </a:lnTo>
                    <a:lnTo>
                      <a:pt x="999" y="600"/>
                    </a:lnTo>
                    <a:lnTo>
                      <a:pt x="999" y="733"/>
                    </a:lnTo>
                    <a:close/>
                    <a:moveTo>
                      <a:pt x="999" y="533"/>
                    </a:moveTo>
                    <a:lnTo>
                      <a:pt x="866" y="533"/>
                    </a:lnTo>
                    <a:lnTo>
                      <a:pt x="866" y="400"/>
                    </a:lnTo>
                    <a:lnTo>
                      <a:pt x="999" y="400"/>
                    </a:lnTo>
                    <a:lnTo>
                      <a:pt x="999" y="5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6" name="Group 35">
              <a:extLst>
                <a:ext uri="{FF2B5EF4-FFF2-40B4-BE49-F238E27FC236}">
                  <a16:creationId xmlns:a16="http://schemas.microsoft.com/office/drawing/2014/main" id="{41FE93B0-FC7E-428C-91A5-A75246E5BEC5}"/>
                </a:ext>
              </a:extLst>
            </p:cNvPr>
            <p:cNvGrpSpPr/>
            <p:nvPr/>
          </p:nvGrpSpPr>
          <p:grpSpPr>
            <a:xfrm>
              <a:off x="3949897" y="3544494"/>
              <a:ext cx="925276" cy="787356"/>
              <a:chOff x="2057401" y="1725613"/>
              <a:chExt cx="1214438" cy="1073150"/>
            </a:xfrm>
            <a:solidFill>
              <a:schemeClr val="bg1"/>
            </a:solidFill>
          </p:grpSpPr>
          <p:sp>
            <p:nvSpPr>
              <p:cNvPr id="37" name="Oval 11">
                <a:extLst>
                  <a:ext uri="{FF2B5EF4-FFF2-40B4-BE49-F238E27FC236}">
                    <a16:creationId xmlns:a16="http://schemas.microsoft.com/office/drawing/2014/main" id="{E53E6B12-8D62-49C7-988E-0D7EAD7A6C67}"/>
                  </a:ext>
                </a:extLst>
              </p:cNvPr>
              <p:cNvSpPr>
                <a:spLocks noChangeArrowheads="1"/>
              </p:cNvSpPr>
              <p:nvPr/>
            </p:nvSpPr>
            <p:spPr bwMode="auto">
              <a:xfrm>
                <a:off x="2500313" y="2616200"/>
                <a:ext cx="182563" cy="182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defTabSz="914377" eaLnBrk="1" fontAlgn="auto" hangingPunct="1">
                  <a:spcBef>
                    <a:spcPts val="0"/>
                  </a:spcBef>
                  <a:spcAft>
                    <a:spcPts val="0"/>
                  </a:spcAft>
                  <a:defRPr/>
                </a:pPr>
                <a:endParaRPr lang="en-US" sz="2400">
                  <a:latin typeface="+mn-lt"/>
                </a:endParaRPr>
              </a:p>
            </p:txBody>
          </p:sp>
          <p:sp>
            <p:nvSpPr>
              <p:cNvPr id="38" name="Oval 12">
                <a:extLst>
                  <a:ext uri="{FF2B5EF4-FFF2-40B4-BE49-F238E27FC236}">
                    <a16:creationId xmlns:a16="http://schemas.microsoft.com/office/drawing/2014/main" id="{AAAC2FD3-3C8E-45AC-9717-9FA6FA4E0B1E}"/>
                  </a:ext>
                </a:extLst>
              </p:cNvPr>
              <p:cNvSpPr>
                <a:spLocks noChangeArrowheads="1"/>
              </p:cNvSpPr>
              <p:nvPr/>
            </p:nvSpPr>
            <p:spPr bwMode="auto">
              <a:xfrm>
                <a:off x="2867026" y="2616200"/>
                <a:ext cx="184150" cy="182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defTabSz="914377" eaLnBrk="1" fontAlgn="auto" hangingPunct="1">
                  <a:spcBef>
                    <a:spcPts val="0"/>
                  </a:spcBef>
                  <a:spcAft>
                    <a:spcPts val="0"/>
                  </a:spcAft>
                  <a:defRPr/>
                </a:pPr>
                <a:endParaRPr lang="en-US" sz="2400">
                  <a:latin typeface="+mn-lt"/>
                </a:endParaRPr>
              </a:p>
            </p:txBody>
          </p:sp>
          <p:sp>
            <p:nvSpPr>
              <p:cNvPr id="39" name="Freeform 13">
                <a:extLst>
                  <a:ext uri="{FF2B5EF4-FFF2-40B4-BE49-F238E27FC236}">
                    <a16:creationId xmlns:a16="http://schemas.microsoft.com/office/drawing/2014/main" id="{42264EBC-3C97-4556-B8DA-A78140B41466}"/>
                  </a:ext>
                </a:extLst>
              </p:cNvPr>
              <p:cNvSpPr>
                <a:spLocks noEditPoints="1"/>
              </p:cNvSpPr>
              <p:nvPr/>
            </p:nvSpPr>
            <p:spPr bwMode="auto">
              <a:xfrm>
                <a:off x="2057401" y="1725613"/>
                <a:ext cx="1214438" cy="823913"/>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defTabSz="914377" eaLnBrk="1" fontAlgn="auto" hangingPunct="1">
                  <a:spcBef>
                    <a:spcPts val="0"/>
                  </a:spcBef>
                  <a:spcAft>
                    <a:spcPts val="0"/>
                  </a:spcAft>
                  <a:defRPr/>
                </a:pPr>
                <a:endParaRPr lang="en-US" sz="2400">
                  <a:latin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nodeType="afterGroup">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nodeType="afterGroup">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2">
            <a:extLst>
              <a:ext uri="{FF2B5EF4-FFF2-40B4-BE49-F238E27FC236}">
                <a16:creationId xmlns:a16="http://schemas.microsoft.com/office/drawing/2014/main" id="{841F5D37-8D06-4C98-9BB1-540C6A39B45B}"/>
              </a:ext>
            </a:extLst>
          </p:cNvPr>
          <p:cNvSpPr txBox="1">
            <a:spLocks/>
          </p:cNvSpPr>
          <p:nvPr/>
        </p:nvSpPr>
        <p:spPr>
          <a:xfrm>
            <a:off x="3227388" y="4178300"/>
            <a:ext cx="5754687" cy="882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fontAlgn="auto">
              <a:lnSpc>
                <a:spcPts val="1651"/>
              </a:lnSpc>
              <a:spcAft>
                <a:spcPts val="1500"/>
              </a:spcAft>
              <a:defRPr/>
            </a:pPr>
            <a:endParaRPr lang="en-US" sz="12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33">
            <a:extLst>
              <a:ext uri="{FF2B5EF4-FFF2-40B4-BE49-F238E27FC236}">
                <a16:creationId xmlns:a16="http://schemas.microsoft.com/office/drawing/2014/main" id="{03CD2DE4-E14F-43EA-B3BC-0EDDFD98A673}"/>
              </a:ext>
            </a:extLst>
          </p:cNvPr>
          <p:cNvSpPr txBox="1">
            <a:spLocks/>
          </p:cNvSpPr>
          <p:nvPr/>
        </p:nvSpPr>
        <p:spPr bwMode="auto">
          <a:xfrm>
            <a:off x="4311732" y="870920"/>
            <a:ext cx="3320350" cy="3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514350" indent="-1714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857250" indent="-17145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200150" indent="-17145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543050" indent="-171450" defTabSz="6858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0002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4574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29146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371850" indent="-171450" defTabSz="6858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ts val="750"/>
              </a:spcBef>
              <a:buFont typeface="Arial" panose="020B0604020202020204" pitchFamily="34" charset="0"/>
              <a:buNone/>
            </a:pPr>
            <a:r>
              <a:rPr lang="en-AU" altLang="en-US" sz="4000" dirty="0">
                <a:solidFill>
                  <a:srgbClr val="FFFF00"/>
                </a:solidFill>
                <a:latin typeface="Fira Sans ExtraBold Italic" pitchFamily="50" charset="0"/>
                <a:ea typeface="Fira Sans ExtraBold Italic" pitchFamily="50" charset="0"/>
                <a:cs typeface="Fira Sans ExtraBold Italic" pitchFamily="50" charset="0"/>
              </a:rPr>
              <a:t>OUR TEAM MEMBERS</a:t>
            </a:r>
          </a:p>
        </p:txBody>
      </p:sp>
      <p:grpSp>
        <p:nvGrpSpPr>
          <p:cNvPr id="50" name="Group 49">
            <a:extLst>
              <a:ext uri="{FF2B5EF4-FFF2-40B4-BE49-F238E27FC236}">
                <a16:creationId xmlns:a16="http://schemas.microsoft.com/office/drawing/2014/main" id="{8C7ACA35-D7EC-416F-BC6C-6FB0FB724B78}"/>
              </a:ext>
            </a:extLst>
          </p:cNvPr>
          <p:cNvGrpSpPr>
            <a:grpSpLocks/>
          </p:cNvGrpSpPr>
          <p:nvPr/>
        </p:nvGrpSpPr>
        <p:grpSpPr bwMode="auto">
          <a:xfrm>
            <a:off x="4262438" y="6241047"/>
            <a:ext cx="3649662" cy="152400"/>
            <a:chOff x="4261804" y="4932641"/>
            <a:chExt cx="3649941" cy="152400"/>
          </a:xfrm>
        </p:grpSpPr>
        <p:cxnSp>
          <p:nvCxnSpPr>
            <p:cNvPr id="40" name="Straight Connector 39">
              <a:extLst>
                <a:ext uri="{FF2B5EF4-FFF2-40B4-BE49-F238E27FC236}">
                  <a16:creationId xmlns:a16="http://schemas.microsoft.com/office/drawing/2014/main" id="{DDDE794B-CB29-4574-BB61-9BBB3AF15838}"/>
                </a:ext>
              </a:extLst>
            </p:cNvPr>
            <p:cNvCxnSpPr/>
            <p:nvPr/>
          </p:nvCxnSpPr>
          <p:spPr>
            <a:xfrm>
              <a:off x="4261804" y="5008841"/>
              <a:ext cx="364994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3B1D89E-79C5-4124-8DC8-C1D3E50FD5AF}"/>
                </a:ext>
              </a:extLst>
            </p:cNvPr>
            <p:cNvSpPr/>
            <p:nvPr/>
          </p:nvSpPr>
          <p:spPr>
            <a:xfrm>
              <a:off x="5557303" y="4932641"/>
              <a:ext cx="152412" cy="152400"/>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A1628042-7428-4007-B2BB-09A5E474CB72}"/>
                </a:ext>
              </a:extLst>
            </p:cNvPr>
            <p:cNvSpPr/>
            <p:nvPr/>
          </p:nvSpPr>
          <p:spPr>
            <a:xfrm>
              <a:off x="5746229" y="4932641"/>
              <a:ext cx="152412" cy="152400"/>
            </a:xfrm>
            <a:prstGeom prst="ellipse">
              <a:avLst/>
            </a:prstGeom>
            <a:solidFill>
              <a:srgbClr val="B2D2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41D5AABE-C9D6-47D3-ABA9-098DFAF1F402}"/>
                </a:ext>
              </a:extLst>
            </p:cNvPr>
            <p:cNvSpPr/>
            <p:nvPr/>
          </p:nvSpPr>
          <p:spPr>
            <a:xfrm>
              <a:off x="5931982" y="4932641"/>
              <a:ext cx="152412" cy="152400"/>
            </a:xfrm>
            <a:prstGeom prst="ellipse">
              <a:avLst/>
            </a:prstGeom>
            <a:solidFill>
              <a:srgbClr val="8958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36E4A1E7-3E7F-4902-9F27-3EE02CBC8F5B}"/>
                </a:ext>
              </a:extLst>
            </p:cNvPr>
            <p:cNvSpPr/>
            <p:nvPr/>
          </p:nvSpPr>
          <p:spPr>
            <a:xfrm>
              <a:off x="6119321" y="4932641"/>
              <a:ext cx="152412" cy="152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C1C7AB60-5FCB-44ED-AF1E-CC9F8D792BA8}"/>
                </a:ext>
              </a:extLst>
            </p:cNvPr>
            <p:cNvSpPr/>
            <p:nvPr/>
          </p:nvSpPr>
          <p:spPr>
            <a:xfrm>
              <a:off x="6308247" y="4932641"/>
              <a:ext cx="152412" cy="152400"/>
            </a:xfrm>
            <a:prstGeom prst="ellipse">
              <a:avLst/>
            </a:prstGeom>
            <a:solidFill>
              <a:srgbClr val="00BB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435874C4-E55F-4239-98C5-C12388B3E9A2}"/>
                </a:ext>
              </a:extLst>
            </p:cNvPr>
            <p:cNvSpPr/>
            <p:nvPr/>
          </p:nvSpPr>
          <p:spPr>
            <a:xfrm>
              <a:off x="6494000" y="4932641"/>
              <a:ext cx="152412" cy="152400"/>
            </a:xfrm>
            <a:prstGeom prst="ellipse">
              <a:avLst/>
            </a:prstGeom>
            <a:solidFill>
              <a:srgbClr val="9379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grpSp>
      <p:sp>
        <p:nvSpPr>
          <p:cNvPr id="4" name="TextBox 3">
            <a:extLst>
              <a:ext uri="{FF2B5EF4-FFF2-40B4-BE49-F238E27FC236}">
                <a16:creationId xmlns:a16="http://schemas.microsoft.com/office/drawing/2014/main" id="{DF2B48E0-A169-4AC4-88BC-F3A96225B0E7}"/>
              </a:ext>
            </a:extLst>
          </p:cNvPr>
          <p:cNvSpPr txBox="1"/>
          <p:nvPr/>
        </p:nvSpPr>
        <p:spPr>
          <a:xfrm>
            <a:off x="3741473" y="2424235"/>
            <a:ext cx="4909080" cy="3416320"/>
          </a:xfrm>
          <a:prstGeom prst="rect">
            <a:avLst/>
          </a:prstGeom>
          <a:noFill/>
        </p:spPr>
        <p:txBody>
          <a:bodyPr wrap="square" rtlCol="0">
            <a:spAutoFit/>
          </a:bodyPr>
          <a:lstStyle/>
          <a:p>
            <a:pPr algn="ctr">
              <a:lnSpc>
                <a:spcPct val="150000"/>
              </a:lnSpc>
            </a:pPr>
            <a:r>
              <a:rPr lang="en-US" sz="2400" dirty="0">
                <a:latin typeface="+mn-lt"/>
              </a:rPr>
              <a:t>ASHFAQ AFZAL CHOWDHURY</a:t>
            </a:r>
          </a:p>
          <a:p>
            <a:pPr algn="ctr">
              <a:lnSpc>
                <a:spcPct val="150000"/>
              </a:lnSpc>
            </a:pPr>
            <a:r>
              <a:rPr lang="en-US" sz="2400" dirty="0">
                <a:latin typeface="+mn-lt"/>
              </a:rPr>
              <a:t>MD FAHIM HOQUE</a:t>
            </a:r>
          </a:p>
          <a:p>
            <a:pPr algn="ctr">
              <a:lnSpc>
                <a:spcPct val="150000"/>
              </a:lnSpc>
            </a:pPr>
            <a:r>
              <a:rPr lang="en-US" sz="2400" dirty="0">
                <a:latin typeface="+mn-lt"/>
              </a:rPr>
              <a:t>IFTIKHER AHMED LIUM</a:t>
            </a:r>
          </a:p>
          <a:p>
            <a:pPr algn="ctr">
              <a:lnSpc>
                <a:spcPct val="150000"/>
              </a:lnSpc>
            </a:pPr>
            <a:r>
              <a:rPr lang="en-US" sz="2400" dirty="0">
                <a:latin typeface="+mn-lt"/>
              </a:rPr>
              <a:t>MD RAFIQUL ISLAM</a:t>
            </a:r>
          </a:p>
          <a:p>
            <a:pPr algn="ctr">
              <a:lnSpc>
                <a:spcPct val="150000"/>
              </a:lnSpc>
            </a:pPr>
            <a:r>
              <a:rPr lang="en-US" sz="2400" dirty="0">
                <a:latin typeface="+mn-lt"/>
              </a:rPr>
              <a:t>MD MINHAZUL ISLAM OMI</a:t>
            </a:r>
          </a:p>
          <a:p>
            <a:pPr algn="ctr"/>
            <a:endParaRPr lang="en-US" dirty="0"/>
          </a:p>
          <a:p>
            <a:pPr algn="ct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12" presetClass="entr" presetSubtype="4" fill="hold" grpId="0" nodeType="afterEffect" nodePh="1">
                                  <p:stCondLst>
                                    <p:cond delay="0"/>
                                  </p:stCondLst>
                                  <p:endCondLst>
                                    <p:cond evt="begin" delay="0">
                                      <p:tn val="9"/>
                                    </p:cond>
                                  </p:end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D4D4-49D5-437F-A369-9382C2437A6F}"/>
              </a:ext>
            </a:extLst>
          </p:cNvPr>
          <p:cNvSpPr>
            <a:spLocks noGrp="1"/>
          </p:cNvSpPr>
          <p:nvPr>
            <p:ph type="title"/>
          </p:nvPr>
        </p:nvSpPr>
        <p:spPr>
          <a:xfrm>
            <a:off x="633743" y="609599"/>
            <a:ext cx="3413156" cy="5273675"/>
          </a:xfrm>
        </p:spPr>
        <p:txBody>
          <a:bodyPr>
            <a:normAutofit/>
          </a:bodyPr>
          <a:lstStyle/>
          <a:p>
            <a:r>
              <a:rPr lang="en-US" b="1" dirty="0"/>
              <a:t>Contents</a:t>
            </a:r>
          </a:p>
        </p:txBody>
      </p:sp>
      <p:pic>
        <p:nvPicPr>
          <p:cNvPr id="27"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2DCBE74A-2B90-4F64-BC40-DD8DFBC8B4D8}"/>
              </a:ext>
            </a:extLst>
          </p:cNvPr>
          <p:cNvGraphicFramePr>
            <a:graphicFrameLocks noGrp="1"/>
          </p:cNvGraphicFramePr>
          <p:nvPr>
            <p:ph idx="1"/>
            <p:extLst>
              <p:ext uri="{D42A27DB-BD31-4B8C-83A1-F6EECF244321}">
                <p14:modId xmlns:p14="http://schemas.microsoft.com/office/powerpoint/2010/main" val="41310682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63204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022C-F087-4114-95C7-25CE8F7E8DF3}"/>
              </a:ext>
            </a:extLst>
          </p:cNvPr>
          <p:cNvSpPr>
            <a:spLocks noGrp="1"/>
          </p:cNvSpPr>
          <p:nvPr>
            <p:ph type="title"/>
          </p:nvPr>
        </p:nvSpPr>
        <p:spPr>
          <a:xfrm>
            <a:off x="914400" y="422987"/>
            <a:ext cx="10353762" cy="970450"/>
          </a:xfrm>
        </p:spPr>
        <p:txBody>
          <a:bodyPr>
            <a:normAutofit/>
          </a:bodyPr>
          <a:lstStyle/>
          <a:p>
            <a:r>
              <a:rPr lang="en-US" dirty="0"/>
              <a:t>Objectives of the project</a:t>
            </a:r>
          </a:p>
        </p:txBody>
      </p:sp>
      <p:graphicFrame>
        <p:nvGraphicFramePr>
          <p:cNvPr id="5" name="Content Placeholder 2">
            <a:extLst>
              <a:ext uri="{FF2B5EF4-FFF2-40B4-BE49-F238E27FC236}">
                <a16:creationId xmlns:a16="http://schemas.microsoft.com/office/drawing/2014/main" id="{1D22BBBB-694F-42A3-9C4C-9A9B07D77A12}"/>
              </a:ext>
            </a:extLst>
          </p:cNvPr>
          <p:cNvGraphicFramePr>
            <a:graphicFrameLocks noGrp="1"/>
          </p:cNvGraphicFramePr>
          <p:nvPr>
            <p:ph idx="1"/>
            <p:extLst>
              <p:ext uri="{D42A27DB-BD31-4B8C-83A1-F6EECF244321}">
                <p14:modId xmlns:p14="http://schemas.microsoft.com/office/powerpoint/2010/main" val="924436429"/>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91350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279EB76-5A24-4D91-A5EE-7FEBB464A709}"/>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881"/>
          <a:stretch/>
        </p:blipFill>
        <p:spPr>
          <a:xfrm>
            <a:off x="20" y="10"/>
            <a:ext cx="12191980" cy="6857990"/>
          </a:xfrm>
          <a:prstGeom prst="rect">
            <a:avLst/>
          </a:prstGeom>
        </p:spPr>
      </p:pic>
      <p:sp>
        <p:nvSpPr>
          <p:cNvPr id="24" name="Title 1">
            <a:extLst>
              <a:ext uri="{FF2B5EF4-FFF2-40B4-BE49-F238E27FC236}">
                <a16:creationId xmlns:a16="http://schemas.microsoft.com/office/drawing/2014/main" id="{A19E7892-C0E3-4238-BB7D-86666D32A282}"/>
              </a:ext>
            </a:extLst>
          </p:cNvPr>
          <p:cNvSpPr txBox="1">
            <a:spLocks/>
          </p:cNvSpPr>
          <p:nvPr/>
        </p:nvSpPr>
        <p:spPr>
          <a:xfrm>
            <a:off x="838199" y="1065862"/>
            <a:ext cx="4467225" cy="4726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fontAlgn="auto">
              <a:spcAft>
                <a:spcPts val="600"/>
              </a:spcAft>
              <a:defRPr/>
            </a:pPr>
            <a:r>
              <a:rPr lang="en-US" sz="4000" b="1" dirty="0">
                <a:solidFill>
                  <a:srgbClr val="FFFFFF"/>
                </a:solidFill>
              </a:rPr>
              <a:t>PROJECT INTRODUCTION</a:t>
            </a:r>
          </a:p>
        </p:txBody>
      </p:sp>
      <p:sp>
        <p:nvSpPr>
          <p:cNvPr id="22" name="TextBox 21">
            <a:extLst>
              <a:ext uri="{FF2B5EF4-FFF2-40B4-BE49-F238E27FC236}">
                <a16:creationId xmlns:a16="http://schemas.microsoft.com/office/drawing/2014/main" id="{13DC3098-610B-441A-A028-FDEE2AD31635}"/>
              </a:ext>
            </a:extLst>
          </p:cNvPr>
          <p:cNvSpPr txBox="1"/>
          <p:nvPr/>
        </p:nvSpPr>
        <p:spPr bwMode="auto">
          <a:xfrm>
            <a:off x="5155379" y="1065862"/>
            <a:ext cx="5744685" cy="4726276"/>
          </a:xfrm>
          <a:prstGeom prst="rect">
            <a:avLst/>
          </a:prstGeom>
        </p:spPr>
        <p:txBody>
          <a:bodyPr vert="horz" lIns="91440" tIns="45720" rIns="91440" bIns="45720" rtlCol="0" anchor="ctr">
            <a:normAutofit/>
          </a:bodyPr>
          <a:lstStyle/>
          <a:p>
            <a:pPr marL="285750" indent="-228600" fontAlgn="auto">
              <a:lnSpc>
                <a:spcPct val="90000"/>
              </a:lnSpc>
              <a:spcBef>
                <a:spcPts val="0"/>
              </a:spcBef>
              <a:spcAft>
                <a:spcPts val="600"/>
              </a:spcAft>
              <a:buFont typeface="Arial" panose="020B0604020202020204" pitchFamily="34" charset="0"/>
              <a:buChar char="•"/>
              <a:defRPr/>
            </a:pPr>
            <a:r>
              <a:rPr lang="en-US" sz="2000" b="1" dirty="0">
                <a:solidFill>
                  <a:srgbClr val="FFFFFF"/>
                </a:solidFill>
              </a:rPr>
              <a:t>Job portal is an application which connects employer and job seekers where employers are the source of the resources and the job seeker can find and apply for their targeted job. This document provides details about the entire software requirement specification for the online job portal. </a:t>
            </a:r>
          </a:p>
          <a:p>
            <a:pPr marL="285750" indent="-228600" fontAlgn="auto">
              <a:lnSpc>
                <a:spcPct val="90000"/>
              </a:lnSpc>
              <a:spcBef>
                <a:spcPts val="0"/>
              </a:spcBef>
              <a:spcAft>
                <a:spcPts val="600"/>
              </a:spcAft>
              <a:buFont typeface="Arial" panose="020B0604020202020204" pitchFamily="34" charset="0"/>
              <a:buChar char="•"/>
              <a:defRPr/>
            </a:pPr>
            <a:r>
              <a:rPr lang="en-US" sz="2000" b="1" dirty="0">
                <a:solidFill>
                  <a:srgbClr val="FFFFFF"/>
                </a:solidFill>
              </a:rPr>
              <a:t>This presentation provides details about the an overview of software requirement specification for the online job portal. </a:t>
            </a:r>
          </a:p>
        </p:txBody>
      </p:sp>
    </p:spTree>
    <p:extLst>
      <p:ext uri="{BB962C8B-B14F-4D97-AF65-F5344CB8AC3E}">
        <p14:creationId xmlns:p14="http://schemas.microsoft.com/office/powerpoint/2010/main" val="16465724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811698-9509-4E15-872B-B7B4BEC17B31}"/>
              </a:ext>
            </a:extLst>
          </p:cNvPr>
          <p:cNvSpPr txBox="1"/>
          <p:nvPr/>
        </p:nvSpPr>
        <p:spPr>
          <a:xfrm>
            <a:off x="762000" y="540280"/>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dirty="0">
                <a:latin typeface="+mj-lt"/>
                <a:ea typeface="+mj-ea"/>
                <a:cs typeface="+mj-cs"/>
              </a:rPr>
              <a:t>LITERATION SURVEY</a:t>
            </a:r>
          </a:p>
        </p:txBody>
      </p:sp>
      <p:sp>
        <p:nvSpPr>
          <p:cNvPr id="4" name="Rectangle 3">
            <a:extLst>
              <a:ext uri="{FF2B5EF4-FFF2-40B4-BE49-F238E27FC236}">
                <a16:creationId xmlns:a16="http://schemas.microsoft.com/office/drawing/2014/main" id="{B6D0D303-941D-412F-9EAF-0FFE5A111F5B}"/>
              </a:ext>
            </a:extLst>
          </p:cNvPr>
          <p:cNvSpPr/>
          <p:nvPr/>
        </p:nvSpPr>
        <p:spPr>
          <a:xfrm>
            <a:off x="762000" y="2279017"/>
            <a:ext cx="5713445" cy="386052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There are many applications developed related to this Online Job Portal, but, however, these systems are very complex for their own purpose. Most of them do not have the centralized database and easy access to users. So in this project, we are implementing this application through a centralized database and easy-to-use access for job seekers and job providers. The administrator is the primary actor to maintain the database, and also accepts comments from job providers and job seekers to improve and develop the application’s graphical user interface. Registered job seekers can also give feedback to the admins. </a:t>
            </a:r>
          </a:p>
        </p:txBody>
      </p:sp>
      <p:pic>
        <p:nvPicPr>
          <p:cNvPr id="1026" name="Picture 2" descr="Image result for job portal applications">
            <a:extLst>
              <a:ext uri="{FF2B5EF4-FFF2-40B4-BE49-F238E27FC236}">
                <a16:creationId xmlns:a16="http://schemas.microsoft.com/office/drawing/2014/main" id="{04BDA8E0-267E-450D-B1BA-34A6385A63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2" r="413" b="-2"/>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946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B173-E388-4091-B0A4-72E53E1AC8B8}"/>
              </a:ext>
            </a:extLst>
          </p:cNvPr>
          <p:cNvSpPr>
            <a:spLocks noGrp="1"/>
          </p:cNvSpPr>
          <p:nvPr>
            <p:ph type="title"/>
          </p:nvPr>
        </p:nvSpPr>
        <p:spPr>
          <a:xfrm>
            <a:off x="838199" y="1065862"/>
            <a:ext cx="6052955" cy="4726276"/>
          </a:xfrm>
        </p:spPr>
        <p:txBody>
          <a:bodyPr vert="horz" lIns="91440" tIns="45720" rIns="91440" bIns="45720" rtlCol="0" anchor="ctr">
            <a:normAutofit/>
          </a:bodyPr>
          <a:lstStyle/>
          <a:p>
            <a:pPr algn="r"/>
            <a:r>
              <a:rPr lang="en-US" sz="8000" dirty="0">
                <a:ln w="22225">
                  <a:solidFill>
                    <a:srgbClr val="FFFFFF"/>
                  </a:solidFill>
                </a:ln>
                <a:noFill/>
              </a:rPr>
              <a:t>Benefits</a:t>
            </a:r>
            <a:br>
              <a:rPr lang="en-US" sz="8000" dirty="0">
                <a:ln w="22225">
                  <a:solidFill>
                    <a:srgbClr val="FFFFFF"/>
                  </a:solidFill>
                </a:ln>
                <a:noFill/>
              </a:rPr>
            </a:br>
            <a:endParaRPr lang="en-US" sz="8000" dirty="0">
              <a:ln w="22225">
                <a:solidFill>
                  <a:srgbClr val="FFFFFF"/>
                </a:solidFill>
              </a:ln>
              <a:noFill/>
            </a:endParaRPr>
          </a:p>
        </p:txBody>
      </p:sp>
      <p:pic>
        <p:nvPicPr>
          <p:cNvPr id="5122" name="Picture 2" descr="Image result for job portal applications benefits">
            <a:extLst>
              <a:ext uri="{FF2B5EF4-FFF2-40B4-BE49-F238E27FC236}">
                <a16:creationId xmlns:a16="http://schemas.microsoft.com/office/drawing/2014/main" id="{D442D5FC-414D-49B9-AD83-C9D76469E4A3}"/>
              </a:ext>
            </a:extLst>
          </p:cNvPr>
          <p:cNvPicPr>
            <a:picLocks noGrp="1" noChangeAspect="1" noChangeArrowheads="1"/>
          </p:cNvPicPr>
          <p:nvPr>
            <p:ph idx="1"/>
          </p:nvPr>
        </p:nvPicPr>
        <p:blipFill rotWithShape="1">
          <a:blip r:embed="rId2">
            <a:alphaModFix amt="35000"/>
            <a:extLst>
              <a:ext uri="{28A0092B-C50C-407E-A947-70E740481C1C}">
                <a14:useLocalDpi xmlns:a14="http://schemas.microsoft.com/office/drawing/2010/main" val="0"/>
              </a:ext>
            </a:extLst>
          </a:blip>
          <a:srcRect t="13364" b="11636"/>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342A68-7F3F-42AD-971E-B9C6F743CE65}"/>
              </a:ext>
            </a:extLst>
          </p:cNvPr>
          <p:cNvSpPr/>
          <p:nvPr/>
        </p:nvSpPr>
        <p:spPr>
          <a:xfrm>
            <a:off x="6891154" y="1065862"/>
            <a:ext cx="4503489" cy="4726276"/>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b="1" dirty="0">
                <a:solidFill>
                  <a:srgbClr val="FFFFFF"/>
                </a:solidFill>
              </a:rPr>
              <a:t>It is a fully automated system for managing the Online Job Portal database</a:t>
            </a:r>
          </a:p>
          <a:p>
            <a:pPr marL="342900" indent="-228600">
              <a:lnSpc>
                <a:spcPct val="90000"/>
              </a:lnSpc>
              <a:spcAft>
                <a:spcPts val="600"/>
              </a:spcAft>
              <a:buFont typeface="Arial" panose="020B0604020202020204" pitchFamily="34" charset="0"/>
              <a:buChar char="•"/>
            </a:pPr>
            <a:r>
              <a:rPr lang="en-US" sz="2000" b="1" dirty="0">
                <a:solidFill>
                  <a:srgbClr val="FFFFFF"/>
                </a:solidFill>
              </a:rPr>
              <a:t>This system provides centralized database maintenance</a:t>
            </a:r>
          </a:p>
          <a:p>
            <a:pPr marL="342900" indent="-228600">
              <a:lnSpc>
                <a:spcPct val="90000"/>
              </a:lnSpc>
              <a:spcAft>
                <a:spcPts val="600"/>
              </a:spcAft>
              <a:buFont typeface="Arial" panose="020B0604020202020204" pitchFamily="34" charset="0"/>
              <a:buChar char="•"/>
            </a:pPr>
            <a:r>
              <a:rPr lang="en-US" sz="2000" b="1" dirty="0">
                <a:solidFill>
                  <a:srgbClr val="FFFFFF"/>
                </a:solidFill>
              </a:rPr>
              <a:t>This system provides easy access to certain job seekers or their complete details</a:t>
            </a:r>
          </a:p>
          <a:p>
            <a:pPr marL="342900" indent="-228600">
              <a:lnSpc>
                <a:spcPct val="90000"/>
              </a:lnSpc>
              <a:spcAft>
                <a:spcPts val="600"/>
              </a:spcAft>
              <a:buFont typeface="Arial" panose="020B0604020202020204" pitchFamily="34" charset="0"/>
              <a:buChar char="•"/>
            </a:pPr>
            <a:r>
              <a:rPr lang="en-US" sz="2000" b="1" dirty="0">
                <a:solidFill>
                  <a:srgbClr val="FFFFFF"/>
                </a:solidFill>
              </a:rPr>
              <a:t>This system gives job seekers easy to navigate through the application to get more information in the most secure way.</a:t>
            </a:r>
          </a:p>
        </p:txBody>
      </p:sp>
    </p:spTree>
    <p:extLst>
      <p:ext uri="{BB962C8B-B14F-4D97-AF65-F5344CB8AC3E}">
        <p14:creationId xmlns:p14="http://schemas.microsoft.com/office/powerpoint/2010/main" val="298268623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3D1A-9511-4904-9925-88BF4DDA8879}"/>
              </a:ext>
            </a:extLst>
          </p:cNvPr>
          <p:cNvSpPr>
            <a:spLocks noGrp="1"/>
          </p:cNvSpPr>
          <p:nvPr>
            <p:ph type="title"/>
          </p:nvPr>
        </p:nvSpPr>
        <p:spPr>
          <a:xfrm>
            <a:off x="913795" y="609600"/>
            <a:ext cx="10353762" cy="970450"/>
          </a:xfrm>
        </p:spPr>
        <p:txBody>
          <a:bodyPr>
            <a:normAutofit/>
          </a:bodyPr>
          <a:lstStyle/>
          <a:p>
            <a:r>
              <a:rPr lang="en-US" b="1" dirty="0"/>
              <a:t>System Analysis</a:t>
            </a:r>
          </a:p>
        </p:txBody>
      </p:sp>
      <p:graphicFrame>
        <p:nvGraphicFramePr>
          <p:cNvPr id="5" name="Content Placeholder 2">
            <a:extLst>
              <a:ext uri="{FF2B5EF4-FFF2-40B4-BE49-F238E27FC236}">
                <a16:creationId xmlns:a16="http://schemas.microsoft.com/office/drawing/2014/main" id="{73C18737-2F87-4D55-92E3-253F2B15B232}"/>
              </a:ext>
            </a:extLst>
          </p:cNvPr>
          <p:cNvGraphicFramePr>
            <a:graphicFrameLocks noGrp="1"/>
          </p:cNvGraphicFramePr>
          <p:nvPr>
            <p:ph idx="1"/>
            <p:extLst>
              <p:ext uri="{D42A27DB-BD31-4B8C-83A1-F6EECF244321}">
                <p14:modId xmlns:p14="http://schemas.microsoft.com/office/powerpoint/2010/main" val="1643077341"/>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28316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ED04-5BCE-4BCD-8345-8D2F94A3B363}"/>
              </a:ext>
            </a:extLst>
          </p:cNvPr>
          <p:cNvSpPr>
            <a:spLocks noGrp="1"/>
          </p:cNvSpPr>
          <p:nvPr>
            <p:ph type="title"/>
          </p:nvPr>
        </p:nvSpPr>
        <p:spPr>
          <a:xfrm>
            <a:off x="633743" y="609599"/>
            <a:ext cx="3413156" cy="5273675"/>
          </a:xfrm>
        </p:spPr>
        <p:txBody>
          <a:bodyPr>
            <a:normAutofit/>
          </a:bodyPr>
          <a:lstStyle/>
          <a:p>
            <a:r>
              <a:rPr lang="en-US" b="1" dirty="0"/>
              <a:t>Some key points of this Application</a:t>
            </a:r>
          </a:p>
        </p:txBody>
      </p:sp>
      <p:pic>
        <p:nvPicPr>
          <p:cNvPr id="31" name="Picture 30">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28" name="Content Placeholder 2">
            <a:extLst>
              <a:ext uri="{FF2B5EF4-FFF2-40B4-BE49-F238E27FC236}">
                <a16:creationId xmlns:a16="http://schemas.microsoft.com/office/drawing/2014/main" id="{E0673A10-4987-475C-A482-DED32928C366}"/>
              </a:ext>
            </a:extLst>
          </p:cNvPr>
          <p:cNvGraphicFramePr>
            <a:graphicFrameLocks noGrp="1"/>
          </p:cNvGraphicFramePr>
          <p:nvPr>
            <p:ph idx="1"/>
            <p:extLst>
              <p:ext uri="{D42A27DB-BD31-4B8C-83A1-F6EECF244321}">
                <p14:modId xmlns:p14="http://schemas.microsoft.com/office/powerpoint/2010/main" val="1953694488"/>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537935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3</TotalTime>
  <Words>559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Calisto MT</vt:lpstr>
      <vt:lpstr>Fira Sans ExtraBold Italic</vt:lpstr>
      <vt:lpstr>Fira Sans Heavy Italic</vt:lpstr>
      <vt:lpstr>Fira Sans Ultra Italic</vt:lpstr>
      <vt:lpstr>Open Sans</vt:lpstr>
      <vt:lpstr>Wingdings 2</vt:lpstr>
      <vt:lpstr>Slate</vt:lpstr>
      <vt:lpstr>PowerPoint Presentation</vt:lpstr>
      <vt:lpstr>PowerPoint Presentation</vt:lpstr>
      <vt:lpstr>Contents</vt:lpstr>
      <vt:lpstr>Objectives of the project</vt:lpstr>
      <vt:lpstr>PowerPoint Presentation</vt:lpstr>
      <vt:lpstr>PowerPoint Presentation</vt:lpstr>
      <vt:lpstr>Benefits </vt:lpstr>
      <vt:lpstr>System Analysis</vt:lpstr>
      <vt:lpstr>Some key points of this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Ashfaq Afzal Chowdhury</dc:creator>
  <cp:lastModifiedBy>Ashfaq Afzal Chowdhury</cp:lastModifiedBy>
  <cp:revision>3</cp:revision>
  <dcterms:created xsi:type="dcterms:W3CDTF">2019-11-17T14:18:13Z</dcterms:created>
  <dcterms:modified xsi:type="dcterms:W3CDTF">2019-11-17T14:22:57Z</dcterms:modified>
</cp:coreProperties>
</file>