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AWS Free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9725"/>
            <a:ext cx="7256780" cy="1472565"/>
          </a:xfrm>
        </p:spPr>
        <p:txBody>
          <a:bodyPr/>
          <a:lstStyle/>
          <a:p>
            <a:r>
              <a:rPr lang="en-IN"/>
              <a:t>Step1: go to any browser and launch this Url : </a:t>
            </a:r>
            <a:r>
              <a:rPr lang="en-US" altLang="en-US"/>
              <a:t>https://aws.amazon.com/</a:t>
            </a:r>
            <a:endParaRPr lang="en-US" altLang="en-US"/>
          </a:p>
        </p:txBody>
      </p:sp>
      <p:pic>
        <p:nvPicPr>
          <p:cNvPr id="10" name="Content Placeholder 9" descr="amazon-aws-homepag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2448560"/>
            <a:ext cx="7105015" cy="4613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Store the Access keys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58505" cy="1278255"/>
          </a:xfrm>
        </p:spPr>
        <p:txBody>
          <a:bodyPr/>
          <a:lstStyle/>
          <a:p>
            <a:r>
              <a:t>Recap of steps and encouragement to explore AWS services.</a:t>
            </a:r>
          </a:p>
        </p:txBody>
      </p:sp>
      <p:pic>
        <p:nvPicPr>
          <p:cNvPr id="4" name="Content Placeholder 3" descr="amazon-aws-key-fil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40765" y="2871470"/>
            <a:ext cx="6662420" cy="3806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AWS Free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908685"/>
          </a:xfrm>
        </p:spPr>
        <p:txBody>
          <a:bodyPr>
            <a:normAutofit fontScale="60000"/>
          </a:bodyPr>
          <a:lstStyle/>
          <a:p>
            <a:r>
              <a:rPr sz="2400"/>
              <a:t>Step</a:t>
            </a:r>
            <a:r>
              <a:rPr lang="en-IN" sz="2400"/>
              <a:t>2. After Launching the Url</a:t>
            </a:r>
            <a:endParaRPr lang="en-IN" sz="2400"/>
          </a:p>
          <a:p>
            <a:r>
              <a:rPr lang="en-IN" sz="2400"/>
              <a:t>-we are able to see Create tier Account just click On that one </a:t>
            </a:r>
            <a:endParaRPr lang="en-IN" sz="2400"/>
          </a:p>
          <a:p>
            <a:r>
              <a:rPr lang="en-IN" sz="2400"/>
              <a:t>please provide Valid email and Password and enter the name you want to your account and click continue.</a:t>
            </a:r>
            <a:endParaRPr lang="en-IN" sz="2400"/>
          </a:p>
        </p:txBody>
      </p:sp>
      <p:sp>
        <p:nvSpPr>
          <p:cNvPr id="4" name="Text Box 3"/>
          <p:cNvSpPr txBox="1"/>
          <p:nvPr/>
        </p:nvSpPr>
        <p:spPr>
          <a:xfrm>
            <a:off x="6162675" y="18224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5" name="Content Placeholder 4" descr="amazon-aws-signu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81915" y="2511425"/>
            <a:ext cx="9225280" cy="434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Entering the Contact infromation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92415" cy="881380"/>
          </a:xfrm>
        </p:spPr>
        <p:txBody>
          <a:bodyPr>
            <a:normAutofit lnSpcReduction="20000"/>
          </a:bodyPr>
          <a:lstStyle/>
          <a:p>
            <a:r>
              <a:rPr lang="en-IN"/>
              <a:t>Step3:after clicking you will navigate to the contact information provide the contact the information</a:t>
            </a:r>
            <a:endParaRPr lang="en-IN"/>
          </a:p>
        </p:txBody>
      </p:sp>
      <p:pic>
        <p:nvPicPr>
          <p:cNvPr id="6" name="Content Placeholder 5" descr="amazon-aws-contact-informatio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69240" y="2481580"/>
            <a:ext cx="8070215" cy="4036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/>
              <a:t>Confirm your Identity </a:t>
            </a:r>
            <a:endParaRPr lang="en-IN" sz="24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620000" cy="1355725"/>
          </a:xfrm>
        </p:spPr>
        <p:txBody>
          <a:bodyPr>
            <a:normAutofit fontScale="90000"/>
          </a:bodyPr>
          <a:lstStyle/>
          <a:p>
            <a:r>
              <a:rPr lang="en-IN"/>
              <a:t>Enter the valid Phone number and enter the verification code that you recieved and enter Captcha</a:t>
            </a:r>
            <a:r>
              <a:t>.</a:t>
            </a:r>
          </a:p>
        </p:txBody>
      </p:sp>
      <p:pic>
        <p:nvPicPr>
          <p:cNvPr id="6" name="Content Placeholder 5" descr="amazon-aws-confirm-identit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6565" y="2337435"/>
            <a:ext cx="8471535" cy="4363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Choosing the Right Selection Plan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965440" cy="1165225"/>
          </a:xfrm>
        </p:spPr>
        <p:txBody>
          <a:bodyPr>
            <a:normAutofit fontScale="70000"/>
          </a:bodyPr>
          <a:lstStyle/>
          <a:p>
            <a:r>
              <a:t>Explanation of phone verification process.</a:t>
            </a:r>
          </a:p>
          <a:p>
            <a:r>
              <a:rPr lang="en-IN"/>
              <a:t>after validating the one time password you will able to see the plans like</a:t>
            </a:r>
            <a:endParaRPr lang="en-IN"/>
          </a:p>
          <a:p>
            <a:r>
              <a:rPr lang="en-IN"/>
              <a:t>And you need to chose Basic Plan - Free Tier</a:t>
            </a:r>
            <a:endParaRPr lang="en-IN"/>
          </a:p>
        </p:txBody>
      </p:sp>
      <p:pic>
        <p:nvPicPr>
          <p:cNvPr id="4" name="Content Placeholder 3" descr="amazon-aws-select-plan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1135" y="3032125"/>
            <a:ext cx="846328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Key Points Remeber When you are using the credit and Debit Cards</a:t>
            </a:r>
            <a:endParaRPr lang="en-IN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IN" altLang="en-US"/>
              <a:t>1.First you need to login internet banking section </a:t>
            </a:r>
            <a:endParaRPr lang="en-IN" altLang="en-US"/>
          </a:p>
          <a:p>
            <a:r>
              <a:rPr lang="en-IN" altLang="en-US"/>
              <a:t>2. you need to enable international Trasactions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3. Then only your Trascation will not proceed and you are not able to access the aws account.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Management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Introduction to AWS Console and its features.</a:t>
            </a:r>
          </a:p>
        </p:txBody>
      </p:sp>
      <p:pic>
        <p:nvPicPr>
          <p:cNvPr id="4" name="Content Placeholder 3" descr="amazon-aws-management-consol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70510" y="2717165"/>
            <a:ext cx="8383905" cy="3409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AWS Access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Steps to generate Secret Key and Access Key ID.</a:t>
            </a:r>
          </a:p>
        </p:txBody>
      </p:sp>
      <p:pic>
        <p:nvPicPr>
          <p:cNvPr id="4" name="Content Placeholder 3" descr="amazon-aws-securit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2607310"/>
            <a:ext cx="8691880" cy="4083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Creating Access Key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01660" cy="1828800"/>
          </a:xfrm>
        </p:spPr>
        <p:txBody>
          <a:bodyPr/>
          <a:lstStyle/>
          <a:p>
            <a:r>
              <a:rPr lang="en-IN"/>
              <a:t>click on Create New Access Key and </a:t>
            </a:r>
            <a:endParaRPr lang="en-IN"/>
          </a:p>
        </p:txBody>
      </p:sp>
      <p:pic>
        <p:nvPicPr>
          <p:cNvPr id="4" name="Content Placeholder 3" descr="amazon-aws-create-access-ke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58420" y="2096770"/>
            <a:ext cx="9072245" cy="485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Presentation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Getting Started with AWS Free Tier</vt:lpstr>
      <vt:lpstr>Accessing AWS Free Tier</vt:lpstr>
      <vt:lpstr>Signing Up for AWS</vt:lpstr>
      <vt:lpstr>Personal Information</vt:lpstr>
      <vt:lpstr>Phone Verification</vt:lpstr>
      <vt:lpstr>Choosing the Right Support Plan</vt:lpstr>
      <vt:lpstr>AWS Management Console</vt:lpstr>
      <vt:lpstr>Creating AWS Access Keys</vt:lpstr>
      <vt:lpstr>Securely Storing Access Keys</vt:lpstr>
      <vt:lpstr>Summary &amp;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hussain bala</cp:lastModifiedBy>
  <cp:revision>3</cp:revision>
  <dcterms:created xsi:type="dcterms:W3CDTF">2013-01-27T09:14:00Z</dcterms:created>
  <dcterms:modified xsi:type="dcterms:W3CDTF">2025-02-07T16:14:10Z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8DD386F6E5004C99B038B8F6795EBCFC_12</vt:lpwstr>
  </property>
  <property fmtid="{D5CDD505-2E9C-101B-9397-08002B2CF9AE}" pid="3" name="KSOProductBuildVer">
    <vt:lpwstr>1033-12.2.0.19805</vt:lpwstr>
  </property>
</Properties>
</file>