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Overview of Cloud Concepts, Models, and Benefits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Cost Savings</a:t>
            </a:r>
          </a:p>
          <a:p>
            <a:r>
              <a:t>- Scalability and Flexibility</a:t>
            </a:r>
          </a:p>
          <a:p>
            <a:r>
              <a:t>- Disaster Recovery</a:t>
            </a:r>
          </a:p>
          <a:p>
            <a:r>
              <a:t>- Security and Compliance</a:t>
            </a:r>
          </a:p>
          <a:p>
            <a:r>
              <a:t>- Automatic Updates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vs. Private vs. Hybrid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Public: Cost-effective, scalable, shared infrastructure.</a:t>
            </a:r>
          </a:p>
          <a:p>
            <a:r>
              <a:t>- Private: Secure, controlled, customized.</a:t>
            </a:r>
          </a:p>
          <a:p>
            <a:r>
              <a:t>- Hybrid: Best of both worlds, more complex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Cloud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Amazon Web Services (AWS)</a:t>
            </a:r>
          </a:p>
          <a:p>
            <a:r>
              <a:t>- Microsoft Azure</a:t>
            </a:r>
          </a:p>
          <a:p>
            <a:r>
              <a:t>- Google Cloud Platform (GCP)</a:t>
            </a:r>
          </a:p>
          <a:p>
            <a:r>
              <a:t>- IBM Cloud</a:t>
            </a:r>
          </a:p>
          <a:p>
            <a:r>
              <a:t>- Oracle Cloud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Website Hosting</a:t>
            </a:r>
          </a:p>
          <a:p>
            <a:r>
              <a:t>- Big Data &amp; Analytics</a:t>
            </a:r>
          </a:p>
          <a:p>
            <a:r>
              <a:t>- DevOps &amp; CI/CD Pipelines</a:t>
            </a:r>
          </a:p>
          <a:p>
            <a:r>
              <a:t>- AI &amp; Machine Learning</a:t>
            </a:r>
          </a:p>
          <a:p>
            <a:r>
              <a:t>- Internet of Things (IoT)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Identity &amp; Access Management (IAM)</a:t>
            </a:r>
          </a:p>
          <a:p>
            <a:r>
              <a:t>- Encryption &amp; Data Protection</a:t>
            </a:r>
          </a:p>
          <a:p>
            <a:r>
              <a:t>- Compliance &amp; Regulatory Requirements</a:t>
            </a:r>
          </a:p>
          <a:p>
            <a:r>
              <a:t>- Threat Detection &amp; Response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Security Risks</a:t>
            </a:r>
          </a:p>
          <a:p>
            <a:r>
              <a:t>- Vendor Lock-in</a:t>
            </a:r>
          </a:p>
          <a:p>
            <a:r>
              <a:t>- Downtime &amp; Availability</a:t>
            </a:r>
          </a:p>
          <a:p>
            <a:r>
              <a:t>- Compliance &amp; Legal Issues</a:t>
            </a:r>
          </a:p>
          <a:p>
            <a:r>
              <a:t>- Cost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Edge Computing</a:t>
            </a:r>
          </a:p>
          <a:p>
            <a:r>
              <a:t>- AI &amp; Cloud Integration</a:t>
            </a:r>
          </a:p>
          <a:p>
            <a:r>
              <a:t>- Serverless Computing</a:t>
            </a:r>
          </a:p>
          <a:p>
            <a:r>
              <a:t>- Quantum Computing</a:t>
            </a:r>
          </a:p>
          <a:p>
            <a:r>
              <a:t>- Increased Automation &amp; Security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AWS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offers 200+ services worldwide.</a:t>
            </a:r>
          </a:p>
          <a:p>
            <a:r>
              <a:t>- Used by Netflix, Airbnb, NASA, and more.</a:t>
            </a:r>
          </a:p>
          <a:p>
            <a:r>
              <a:t>- Provides services like EC2, S3, Lambda, RDS, and CloudFront.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SaaS - Gmail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Gmail is a SaaS product offered by Google.</a:t>
            </a:r>
          </a:p>
          <a:p>
            <a:r>
              <a:t>- Users access emails without worrying about servers.</a:t>
            </a:r>
          </a:p>
          <a:p>
            <a:r>
              <a:t>- Google handles security, storage, and software updates.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Migrate to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Assess Business Needs</a:t>
            </a:r>
          </a:p>
          <a:p>
            <a:r>
              <a:t>- Choose Cloud Model (IaaS, PaaS, SaaS)</a:t>
            </a:r>
          </a:p>
          <a:p>
            <a:r>
              <a:t>- Select Cloud Provider</a:t>
            </a:r>
          </a:p>
          <a:p>
            <a:r>
              <a:t>- Plan &amp; Execute Migration</a:t>
            </a:r>
          </a:p>
          <a:p>
            <a:r>
              <a:t>- Optimize &amp; Monitor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Before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Organizations managed their own data </a:t>
            </a:r>
            <a:r>
              <a:rPr>
                <a:solidFill>
                  <a:srgbClr val="FF0000"/>
                </a:solidFill>
              </a:rPr>
              <a:t>centers</a:t>
            </a:r>
            <a:r>
              <a:t>.</a:t>
            </a:r>
          </a:p>
          <a:p>
            <a:r>
              <a:t>- High infrastructure costs and maintenance.</a:t>
            </a:r>
          </a:p>
          <a:p>
            <a:r>
              <a:t>- Limited scalability and flexibility.</a:t>
            </a:r>
          </a:p>
          <a:p>
            <a:r>
              <a:t>- Need for physical servers, storage, and backups.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31795" y="15043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 offers businesses scalable, flexible, and cost-effective solutions. Understanding deployment models and service models is key to leveraging cloud services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 provides on-demand access to computing resources over the internet.</a:t>
            </a:r>
          </a:p>
          <a:p/>
          <a:p>
            <a:r>
              <a:t>- No need for physical infrastructure.</a:t>
            </a:r>
          </a:p>
          <a:p>
            <a:r>
              <a:t>- Pay-as-you-go pricing model.</a:t>
            </a:r>
          </a:p>
          <a:p>
            <a:r>
              <a:t>- Access from anywhere, anytime.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On-Demand Self-Service</a:t>
            </a:r>
          </a:p>
          <a:p>
            <a:r>
              <a:t>- Broad Network Access</a:t>
            </a:r>
          </a:p>
          <a:p>
            <a:r>
              <a:t>- Resource Pooling</a:t>
            </a:r>
          </a:p>
          <a:p>
            <a:r>
              <a:t>- Rapid Elasticity</a:t>
            </a:r>
          </a:p>
          <a:p>
            <a:r>
              <a:t>- Measured Service (Pay-as-you-go)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Public Cloud: Shared cloud services (AWS, Azure, GCP).</a:t>
            </a:r>
          </a:p>
          <a:p>
            <a:r>
              <a:t>- Private Cloud: Dedicated cloud infrastructure for one organization.</a:t>
            </a:r>
          </a:p>
          <a:p>
            <a:r>
              <a:t>- Hybrid Cloud: Combination of public and private clouds.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IaaS (Infrastructure as a Service)</a:t>
            </a:r>
          </a:p>
          <a:p>
            <a:r>
              <a:t>- PaaS (Platform as a Service)</a:t>
            </a:r>
          </a:p>
          <a:p>
            <a:r>
              <a:t>- SaaS (Software as a Service)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IaaS - Infrastructure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Provides virtual machines, storage, networking.</a:t>
            </a:r>
          </a:p>
          <a:p>
            <a:r>
              <a:t>- Users manage OS, applications; cloud provider manages hardware.</a:t>
            </a:r>
          </a:p>
          <a:p>
            <a:r>
              <a:t>- Examples: Amazon EC2, Google Compute Engine, Microsoft Azure VMs.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PaaS - Platform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Provides a platform to develop, run, and manage applications.</a:t>
            </a:r>
          </a:p>
          <a:p>
            <a:r>
              <a:t>- Developers focus on coding; provider handles infrastructure.</a:t>
            </a:r>
          </a:p>
          <a:p>
            <a:r>
              <a:t>- Examples: AWS Elastic Beanstalk, Google App Engine, Microsoft Azure App Services.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SaaS - 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 applications accessible via a web browser.</a:t>
            </a:r>
          </a:p>
          <a:p>
            <a:r>
              <a:t>- No installation or maintenance required by users.</a:t>
            </a:r>
          </a:p>
          <a:p>
            <a:r>
              <a:t>- Examples: Gmail, Dropbox, Microsoft 365, Salesforce.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WPS Presentation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Introduction to Cloud Computing</vt:lpstr>
      <vt:lpstr>Before Cloud Computing</vt:lpstr>
      <vt:lpstr>What is Cloud Computing?</vt:lpstr>
      <vt:lpstr>Key Characteristics of Cloud Computing</vt:lpstr>
      <vt:lpstr>Cloud Deployment Models</vt:lpstr>
      <vt:lpstr>Cloud Service Models</vt:lpstr>
      <vt:lpstr>IaaS - Infrastructure as a Service</vt:lpstr>
      <vt:lpstr>PaaS - Platform as a Service</vt:lpstr>
      <vt:lpstr>SaaS - Software as a Service</vt:lpstr>
      <vt:lpstr>Benefits of Cloud Computing</vt:lpstr>
      <vt:lpstr>Public vs. Private vs. Hybrid Cloud</vt:lpstr>
      <vt:lpstr>Major Cloud Providers</vt:lpstr>
      <vt:lpstr>Use Cases of Cloud Computing</vt:lpstr>
      <vt:lpstr>Security in Cloud Computing</vt:lpstr>
      <vt:lpstr>Challenges in Cloud Computing</vt:lpstr>
      <vt:lpstr>Future of Cloud Computing</vt:lpstr>
      <vt:lpstr>Case Study: AWS Cloud Computing</vt:lpstr>
      <vt:lpstr>Example: SaaS - Gmail</vt:lpstr>
      <vt:lpstr>Steps to Migrate to the Cloud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hussain bala</cp:lastModifiedBy>
  <cp:revision>3</cp:revision>
  <dcterms:created xsi:type="dcterms:W3CDTF">2013-01-27T09:14:00Z</dcterms:created>
  <dcterms:modified xsi:type="dcterms:W3CDTF">2025-02-06T18:25:47Z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0BC300A2F34644A3B0DEC6A9FF572E2C_12</vt:lpwstr>
  </property>
  <property fmtid="{D5CDD505-2E9C-101B-9397-08002B2CF9AE}" pid="3" name="KSOProductBuildVer">
    <vt:lpwstr>1033-12.2.0.19805</vt:lpwstr>
  </property>
</Properties>
</file>