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omments/modernComment_178_8AC31135.xml" ContentType="application/vnd.ms-powerpoint.comments+xml"/>
  <Override PartName="/ppt/comments/modernComment_16F_64260BB1.xml" ContentType="application/vnd.ms-powerpoint.comments+xml"/>
  <Override PartName="/ppt/comments/modernComment_176_33E955F5.xml" ContentType="application/vnd.ms-powerpoint.comments+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15"/>
  </p:notesMasterIdLst>
  <p:handoutMasterIdLst>
    <p:handoutMasterId r:id="rId16"/>
  </p:handoutMasterIdLst>
  <p:sldIdLst>
    <p:sldId id="302" r:id="rId5"/>
    <p:sldId id="366" r:id="rId6"/>
    <p:sldId id="376" r:id="rId7"/>
    <p:sldId id="347" r:id="rId8"/>
    <p:sldId id="367" r:id="rId9"/>
    <p:sldId id="374" r:id="rId10"/>
    <p:sldId id="350" r:id="rId11"/>
    <p:sldId id="349" r:id="rId12"/>
    <p:sldId id="369" r:id="rId13"/>
    <p:sldId id="377" r:id="rId14"/>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D3BD1C48-EC81-6104-D7E7-8444D05A3E7F}" name="Selvaraj, Govardhan" initials="GS" userId="S::Govardhan.Selvaraj@lumen.com::05e4c5c2-c015-40e3-90d2-5b6082b911ad" providerId="AD"/>
  <p188:author id="{F6F6D6F9-4DA3-A8B8-53D6-F9B9F46BC92F}" name="Parthasarathy N" initials="PN" userId="S::parthasarathy.n@prodapt.com::044dd020-db12-4a0a-94d6-829bfa4ab620"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EEEE"/>
    <a:srgbClr val="C6C6C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74CF64-28E4-4ADA-84F9-9B8D910D510C}" v="89" dt="2024-04-09T10:13:12.818"/>
  </p1510:revLst>
</p1510:revInfo>
</file>

<file path=ppt/tableStyles.xml><?xml version="1.0" encoding="utf-8"?>
<a:tblStyleLst xmlns:a="http://schemas.openxmlformats.org/drawingml/2006/main" def="{F5AB1C69-6EDB-4FF4-983F-18BD219EF32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2" autoAdjust="0"/>
    <p:restoredTop sz="94660"/>
  </p:normalViewPr>
  <p:slideViewPr>
    <p:cSldViewPr snapToGrid="0">
      <p:cViewPr varScale="1">
        <p:scale>
          <a:sx n="83" d="100"/>
          <a:sy n="83" d="100"/>
        </p:scale>
        <p:origin x="1454" y="6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2" d="100"/>
          <a:sy n="62" d="100"/>
        </p:scale>
        <p:origin x="3154"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8/10/relationships/authors" Target="authors.xml"/></Relationships>
</file>

<file path=ppt/comments/modernComment_16F_64260BB1.xml><?xml version="1.0" encoding="utf-8"?>
<p188:cmLst xmlns:a="http://schemas.openxmlformats.org/drawingml/2006/main" xmlns:r="http://schemas.openxmlformats.org/officeDocument/2006/relationships" xmlns:p188="http://schemas.microsoft.com/office/powerpoint/2018/8/main">
  <p188:cm id="{42955D4D-BF31-4CAB-92AF-56BDB7E5BE3C}" authorId="{D3BD1C48-EC81-6104-D7E7-8444D05A3E7F}" created="2024-01-19T16:15:08.563">
    <pc:sldMkLst xmlns:pc="http://schemas.microsoft.com/office/powerpoint/2013/main/command">
      <pc:docMk/>
      <pc:sldMk cId="1680214961" sldId="367"/>
    </pc:sldMkLst>
    <p188:txBody>
      <a:bodyPr/>
      <a:lstStyle/>
      <a:p>
        <a:r>
          <a:rPr lang="en-US"/>
          <a:t>Mention ml models</a:t>
        </a:r>
      </a:p>
    </p188:txBody>
  </p188:cm>
</p188:cmLst>
</file>

<file path=ppt/comments/modernComment_176_33E955F5.xml><?xml version="1.0" encoding="utf-8"?>
<p188:cmLst xmlns:a="http://schemas.openxmlformats.org/drawingml/2006/main" xmlns:r="http://schemas.openxmlformats.org/officeDocument/2006/relationships" xmlns:p188="http://schemas.microsoft.com/office/powerpoint/2018/8/main">
  <p188:cm id="{6852F3F9-5DFB-4385-95FD-388365C1C81A}" authorId="{D3BD1C48-EC81-6104-D7E7-8444D05A3E7F}" created="2024-01-19T16:15:08.563">
    <pc:sldMkLst xmlns:pc="http://schemas.microsoft.com/office/powerpoint/2013/main/command">
      <pc:docMk/>
      <pc:sldMk cId="1680214961" sldId="367"/>
    </pc:sldMkLst>
    <p188:txBody>
      <a:bodyPr/>
      <a:lstStyle/>
      <a:p>
        <a:r>
          <a:rPr lang="en-US"/>
          <a:t>Mention ml models</a:t>
        </a:r>
      </a:p>
    </p188:txBody>
  </p188:cm>
</p188:cmLst>
</file>

<file path=ppt/comments/modernComment_178_8AC31135.xml><?xml version="1.0" encoding="utf-8"?>
<p188:cmLst xmlns:a="http://schemas.openxmlformats.org/drawingml/2006/main" xmlns:r="http://schemas.openxmlformats.org/officeDocument/2006/relationships" xmlns:p188="http://schemas.microsoft.com/office/powerpoint/2018/8/main">
  <p188:cm id="{ED5F8023-58B9-4FB1-A40F-BB1D4EBBCED1}" authorId="{D3BD1C48-EC81-6104-D7E7-8444D05A3E7F}" created="2024-01-19T16:15:28.279">
    <pc:sldMkLst xmlns:pc="http://schemas.microsoft.com/office/powerpoint/2013/main/command">
      <pc:docMk/>
      <pc:sldMk cId="1823391381" sldId="373"/>
    </pc:sldMkLst>
    <p188:txBody>
      <a:bodyPr/>
      <a:lstStyle/>
      <a:p>
        <a:r>
          <a:rPr lang="en-US"/>
          <a:t>Detailed overview
</a:t>
        </a:r>
      </a:p>
    </p188:txBody>
  </p188:cm>
  <p188:cm id="{EAA3AD82-9B3D-487C-B00C-11AD76A6F271}" authorId="{D3BD1C48-EC81-6104-D7E7-8444D05A3E7F}" created="2024-01-19T16:15:43.703">
    <pc:sldMkLst xmlns:pc="http://schemas.microsoft.com/office/powerpoint/2013/main/command">
      <pc:docMk/>
      <pc:sldMk cId="1823391381" sldId="373"/>
    </pc:sldMkLst>
    <p188:txBody>
      <a:bodyPr/>
      <a:lstStyle/>
      <a:p>
        <a:r>
          <a:rPr lang="en-US"/>
          <a:t>Add databricks architecture</a:t>
        </a:r>
      </a:p>
    </p188:txBody>
  </p188:cm>
</p188: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E4AE273-8CD3-6164-9C94-6DC69DF5965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C0E867BB-1003-CB22-C46D-510FBE5B827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A93462A-954F-4E30-94DD-A3A1DE2EEE96}" type="datetime3">
              <a:rPr lang="en-IN" smtClean="0"/>
              <a:t>9 April 2024</a:t>
            </a:fld>
            <a:endParaRPr lang="en-IN"/>
          </a:p>
        </p:txBody>
      </p:sp>
      <p:sp>
        <p:nvSpPr>
          <p:cNvPr id="4" name="Footer Placeholder 3">
            <a:extLst>
              <a:ext uri="{FF2B5EF4-FFF2-40B4-BE49-F238E27FC236}">
                <a16:creationId xmlns:a16="http://schemas.microsoft.com/office/drawing/2014/main" id="{703874EE-DA7C-8DA0-56D8-8C1F909359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D974D772-196D-EBEF-5FAB-781AC9406D9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27ADF21-8457-47AE-B5AA-49D7D720E2E2}" type="slidenum">
              <a:rPr lang="en-IN" smtClean="0"/>
              <a:t>‹#›</a:t>
            </a:fld>
            <a:endParaRPr lang="en-IN"/>
          </a:p>
        </p:txBody>
      </p:sp>
    </p:spTree>
    <p:extLst>
      <p:ext uri="{BB962C8B-B14F-4D97-AF65-F5344CB8AC3E}">
        <p14:creationId xmlns:p14="http://schemas.microsoft.com/office/powerpoint/2010/main" val="265797921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DDC666-97AD-48A2-B45D-9FE62533595A}" type="datetime3">
              <a:rPr lang="en-IN" smtClean="0"/>
              <a:t>9 April 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404DCD-2B78-4859-BA96-213EF1353656}" type="slidenum">
              <a:rPr lang="en-IN" smtClean="0"/>
              <a:t>‹#›</a:t>
            </a:fld>
            <a:endParaRPr lang="en-IN"/>
          </a:p>
        </p:txBody>
      </p:sp>
    </p:spTree>
    <p:extLst>
      <p:ext uri="{BB962C8B-B14F-4D97-AF65-F5344CB8AC3E}">
        <p14:creationId xmlns:p14="http://schemas.microsoft.com/office/powerpoint/2010/main" val="1115373794"/>
      </p:ext>
    </p:extLst>
  </p:cSld>
  <p:clrMap bg1="lt1" tx1="dk1" bg2="lt2" tx2="dk2" accent1="accent1" accent2="accent2" accent3="accent3" accent4="accent4" accent5="accent5" accent6="accent6" hlink="hlink" folHlink="folHlink"/>
  <p:hf hdr="0" ftr="0" dt="0"/>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3.svg"/><Relationship Id="rId7" Type="http://schemas.openxmlformats.org/officeDocument/2006/relationships/image" Target="../media/image21.svg"/><Relationship Id="rId2" Type="http://schemas.openxmlformats.org/officeDocument/2006/relationships/image" Target="../media/image1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20.svg"/><Relationship Id="rId4"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3.svg"/><Relationship Id="rId7" Type="http://schemas.openxmlformats.org/officeDocument/2006/relationships/image" Target="../media/image7.svg"/><Relationship Id="rId2" Type="http://schemas.openxmlformats.org/officeDocument/2006/relationships/image" Target="../media/image1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3.svg"/><Relationship Id="rId7" Type="http://schemas.openxmlformats.org/officeDocument/2006/relationships/image" Target="../media/image7.svg"/><Relationship Id="rId2" Type="http://schemas.openxmlformats.org/officeDocument/2006/relationships/image" Target="../media/image1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23.svg"/></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3.svg"/><Relationship Id="rId7" Type="http://schemas.openxmlformats.org/officeDocument/2006/relationships/image" Target="../media/image7.svg"/><Relationship Id="rId2" Type="http://schemas.openxmlformats.org/officeDocument/2006/relationships/image" Target="../media/image1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23.sv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Master" Target="../slideMasters/slideMaster1.xml"/><Relationship Id="rId5" Type="http://schemas.openxmlformats.org/officeDocument/2006/relationships/image" Target="../media/image23.svg"/><Relationship Id="rId4" Type="http://schemas.openxmlformats.org/officeDocument/2006/relationships/image" Target="../media/image22.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Master" Target="../slideMasters/slideMaster1.xml"/><Relationship Id="rId5" Type="http://schemas.openxmlformats.org/officeDocument/2006/relationships/image" Target="../media/image23.svg"/><Relationship Id="rId4" Type="http://schemas.openxmlformats.org/officeDocument/2006/relationships/image" Target="../media/image22.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Master" Target="../slideMasters/slideMaster1.xml"/><Relationship Id="rId5" Type="http://schemas.openxmlformats.org/officeDocument/2006/relationships/image" Target="../media/image23.svg"/><Relationship Id="rId4" Type="http://schemas.openxmlformats.org/officeDocument/2006/relationships/image" Target="../media/image22.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Master" Target="../slideMasters/slideMaster1.xml"/><Relationship Id="rId5" Type="http://schemas.openxmlformats.org/officeDocument/2006/relationships/image" Target="../media/image23.svg"/><Relationship Id="rId4" Type="http://schemas.openxmlformats.org/officeDocument/2006/relationships/image" Target="../media/image22.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Master" Target="../slideMasters/slideMaster1.xml"/><Relationship Id="rId5" Type="http://schemas.openxmlformats.org/officeDocument/2006/relationships/image" Target="../media/image23.svg"/><Relationship Id="rId4" Type="http://schemas.openxmlformats.org/officeDocument/2006/relationships/image" Target="../media/image22.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Master" Target="../slideMasters/slideMaster1.xml"/><Relationship Id="rId5" Type="http://schemas.openxmlformats.org/officeDocument/2006/relationships/image" Target="../media/image23.svg"/><Relationship Id="rId4" Type="http://schemas.openxmlformats.org/officeDocument/2006/relationships/image" Target="../media/image22.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Master" Target="../slideMasters/slideMaster1.xml"/><Relationship Id="rId6" Type="http://schemas.openxmlformats.org/officeDocument/2006/relationships/image" Target="../media/image3.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1.xml"/><Relationship Id="rId5" Type="http://schemas.openxmlformats.org/officeDocument/2006/relationships/image" Target="../media/image11.svg"/><Relationship Id="rId4" Type="http://schemas.openxmlformats.org/officeDocument/2006/relationships/image" Target="../media/image10.png"/></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17.svg"/><Relationship Id="rId4" Type="http://schemas.openxmlformats.org/officeDocument/2006/relationships/image" Target="../media/image16.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ver with one logo">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EA52346-C729-51FF-6BCA-DC8D7ECE557F}"/>
              </a:ext>
            </a:extLst>
          </p:cNvPr>
          <p:cNvSpPr/>
          <p:nvPr userDrawn="1"/>
        </p:nvSpPr>
        <p:spPr>
          <a:xfrm>
            <a:off x="0" y="4735820"/>
            <a:ext cx="9144000" cy="391871"/>
          </a:xfrm>
          <a:prstGeom prst="rect">
            <a:avLst/>
          </a:prstGeom>
          <a:solidFill>
            <a:schemeClr val="bg2"/>
          </a:solidFill>
          <a:ln w="4233" cap="flat">
            <a:noFill/>
            <a:prstDash val="solid"/>
            <a:miter/>
          </a:ln>
        </p:spPr>
        <p:txBody>
          <a:bodyPr rtlCol="0" anchor="ctr"/>
          <a:lstStyle/>
          <a:p>
            <a:pPr algn="l"/>
            <a:endParaRPr lang="en-IN"/>
          </a:p>
        </p:txBody>
      </p:sp>
      <p:pic>
        <p:nvPicPr>
          <p:cNvPr id="67" name="Graphic 66">
            <a:extLst>
              <a:ext uri="{FF2B5EF4-FFF2-40B4-BE49-F238E27FC236}">
                <a16:creationId xmlns:a16="http://schemas.microsoft.com/office/drawing/2014/main" id="{A587C1F0-46B3-23E7-EBF9-966B31DA414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057650" y="4101373"/>
            <a:ext cx="5086350" cy="1042128"/>
          </a:xfrm>
          <a:prstGeom prst="rect">
            <a:avLst/>
          </a:prstGeom>
        </p:spPr>
      </p:pic>
      <p:pic>
        <p:nvPicPr>
          <p:cNvPr id="68" name="Graphic 67">
            <a:extLst>
              <a:ext uri="{FF2B5EF4-FFF2-40B4-BE49-F238E27FC236}">
                <a16:creationId xmlns:a16="http://schemas.microsoft.com/office/drawing/2014/main" id="{5C8E3F1B-CE5F-6331-821A-B385D603866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057650" y="0"/>
            <a:ext cx="5086350" cy="2057400"/>
          </a:xfrm>
          <a:prstGeom prst="rect">
            <a:avLst/>
          </a:prstGeom>
        </p:spPr>
      </p:pic>
      <p:sp>
        <p:nvSpPr>
          <p:cNvPr id="11" name="Rectangle 10">
            <a:extLst>
              <a:ext uri="{FF2B5EF4-FFF2-40B4-BE49-F238E27FC236}">
                <a16:creationId xmlns:a16="http://schemas.microsoft.com/office/drawing/2014/main" id="{A625A998-1010-DC01-3667-136E3E0F6D9C}"/>
              </a:ext>
            </a:extLst>
          </p:cNvPr>
          <p:cNvSpPr/>
          <p:nvPr/>
        </p:nvSpPr>
        <p:spPr>
          <a:xfrm>
            <a:off x="15" y="1"/>
            <a:ext cx="4082129" cy="51434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a:p>
        </p:txBody>
      </p:sp>
      <p:pic>
        <p:nvPicPr>
          <p:cNvPr id="12" name="Graphic 11">
            <a:extLst>
              <a:ext uri="{FF2B5EF4-FFF2-40B4-BE49-F238E27FC236}">
                <a16:creationId xmlns:a16="http://schemas.microsoft.com/office/drawing/2014/main" id="{4C829B0B-9C70-02E4-7B3B-1E3215B635C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5" y="0"/>
            <a:ext cx="4084264" cy="5143501"/>
          </a:xfrm>
          <a:prstGeom prst="rect">
            <a:avLst/>
          </a:prstGeom>
        </p:spPr>
      </p:pic>
      <p:sp>
        <p:nvSpPr>
          <p:cNvPr id="13" name="Rectangle 12">
            <a:extLst>
              <a:ext uri="{FF2B5EF4-FFF2-40B4-BE49-F238E27FC236}">
                <a16:creationId xmlns:a16="http://schemas.microsoft.com/office/drawing/2014/main" id="{FD4E73F8-1C66-6F1E-BCBC-23683583F238}"/>
              </a:ext>
            </a:extLst>
          </p:cNvPr>
          <p:cNvSpPr/>
          <p:nvPr/>
        </p:nvSpPr>
        <p:spPr>
          <a:xfrm>
            <a:off x="16" y="2059781"/>
            <a:ext cx="4153973" cy="10239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a:p>
        </p:txBody>
      </p:sp>
      <p:sp>
        <p:nvSpPr>
          <p:cNvPr id="10" name="Text Placeholder 3">
            <a:extLst>
              <a:ext uri="{FF2B5EF4-FFF2-40B4-BE49-F238E27FC236}">
                <a16:creationId xmlns:a16="http://schemas.microsoft.com/office/drawing/2014/main" id="{770B66F3-A1B9-99B2-C607-44CBA45590F0}"/>
              </a:ext>
            </a:extLst>
          </p:cNvPr>
          <p:cNvSpPr>
            <a:spLocks noGrp="1"/>
          </p:cNvSpPr>
          <p:nvPr>
            <p:ph type="body" sz="quarter" idx="10" hasCustomPrompt="1"/>
          </p:nvPr>
        </p:nvSpPr>
        <p:spPr>
          <a:xfrm>
            <a:off x="4697008" y="2121627"/>
            <a:ext cx="3933037" cy="1015663"/>
          </a:xfrm>
          <a:prstGeom prst="rect">
            <a:avLst/>
          </a:prstGeom>
        </p:spPr>
        <p:txBody>
          <a:bodyPr anchor="b">
            <a:spAutoFit/>
          </a:bodyPr>
          <a:lstStyle>
            <a:lvl1pPr marL="0" indent="0">
              <a:lnSpc>
                <a:spcPct val="100000"/>
              </a:lnSpc>
              <a:spcBef>
                <a:spcPts val="0"/>
              </a:spcBef>
              <a:buNone/>
              <a:defRPr sz="3000">
                <a:solidFill>
                  <a:schemeClr val="tx1"/>
                </a:solidFill>
              </a:defRPr>
            </a:lvl1pPr>
            <a:lvl2pPr marL="342900" indent="0">
              <a:buNone/>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Title of the Presentation</a:t>
            </a:r>
          </a:p>
        </p:txBody>
      </p:sp>
      <p:sp>
        <p:nvSpPr>
          <p:cNvPr id="14" name="Text Placeholder 3">
            <a:extLst>
              <a:ext uri="{FF2B5EF4-FFF2-40B4-BE49-F238E27FC236}">
                <a16:creationId xmlns:a16="http://schemas.microsoft.com/office/drawing/2014/main" id="{E12A8A43-CF9E-4F0D-9754-4BFB6ECDE499}"/>
              </a:ext>
            </a:extLst>
          </p:cNvPr>
          <p:cNvSpPr>
            <a:spLocks noGrp="1"/>
          </p:cNvSpPr>
          <p:nvPr>
            <p:ph type="body" sz="quarter" idx="11" hasCustomPrompt="1"/>
          </p:nvPr>
        </p:nvSpPr>
        <p:spPr>
          <a:xfrm>
            <a:off x="4697008" y="3136013"/>
            <a:ext cx="3933037" cy="341632"/>
          </a:xfrm>
          <a:prstGeom prst="rect">
            <a:avLst/>
          </a:prstGeom>
        </p:spPr>
        <p:txBody>
          <a:bodyPr anchor="t">
            <a:spAutoFit/>
          </a:bodyPr>
          <a:lstStyle>
            <a:lvl1pPr marL="0" indent="0">
              <a:buNone/>
              <a:defRPr sz="1800">
                <a:solidFill>
                  <a:srgbClr val="FF0000"/>
                </a:solidFill>
              </a:defRPr>
            </a:lvl1pPr>
            <a:lvl2pPr marL="342900" indent="0">
              <a:buNone/>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Subtitle of the Presentation</a:t>
            </a:r>
          </a:p>
        </p:txBody>
      </p:sp>
      <p:grpSp>
        <p:nvGrpSpPr>
          <p:cNvPr id="16" name="Picture 7">
            <a:extLst>
              <a:ext uri="{FF2B5EF4-FFF2-40B4-BE49-F238E27FC236}">
                <a16:creationId xmlns:a16="http://schemas.microsoft.com/office/drawing/2014/main" id="{5C258A24-71A1-313C-1CB6-F358ECFBBCA3}"/>
              </a:ext>
            </a:extLst>
          </p:cNvPr>
          <p:cNvGrpSpPr/>
          <p:nvPr/>
        </p:nvGrpSpPr>
        <p:grpSpPr>
          <a:xfrm>
            <a:off x="1322857" y="2359960"/>
            <a:ext cx="1508290" cy="424362"/>
            <a:chOff x="2634152" y="664510"/>
            <a:chExt cx="2389659" cy="672341"/>
          </a:xfrm>
          <a:solidFill>
            <a:srgbClr val="EB262A"/>
          </a:solidFill>
        </p:grpSpPr>
        <p:grpSp>
          <p:nvGrpSpPr>
            <p:cNvPr id="17" name="Picture 7">
              <a:extLst>
                <a:ext uri="{FF2B5EF4-FFF2-40B4-BE49-F238E27FC236}">
                  <a16:creationId xmlns:a16="http://schemas.microsoft.com/office/drawing/2014/main" id="{F5841412-9FAD-4149-5BCE-5E736DB59F1C}"/>
                </a:ext>
              </a:extLst>
            </p:cNvPr>
            <p:cNvGrpSpPr/>
            <p:nvPr/>
          </p:nvGrpSpPr>
          <p:grpSpPr>
            <a:xfrm>
              <a:off x="2634152" y="664510"/>
              <a:ext cx="2230129" cy="672341"/>
              <a:chOff x="2634152" y="664510"/>
              <a:chExt cx="2230129" cy="672341"/>
            </a:xfrm>
            <a:solidFill>
              <a:srgbClr val="EB262A"/>
            </a:solidFill>
          </p:grpSpPr>
          <p:sp>
            <p:nvSpPr>
              <p:cNvPr id="19" name="Freeform: Shape 18">
                <a:extLst>
                  <a:ext uri="{FF2B5EF4-FFF2-40B4-BE49-F238E27FC236}">
                    <a16:creationId xmlns:a16="http://schemas.microsoft.com/office/drawing/2014/main" id="{35152B63-F8FD-3ACB-E07F-F3CC480399E4}"/>
                  </a:ext>
                </a:extLst>
              </p:cNvPr>
              <p:cNvSpPr/>
              <p:nvPr/>
            </p:nvSpPr>
            <p:spPr>
              <a:xfrm>
                <a:off x="2634152" y="664510"/>
                <a:ext cx="398847" cy="525915"/>
              </a:xfrm>
              <a:custGeom>
                <a:avLst/>
                <a:gdLst>
                  <a:gd name="connsiteX0" fmla="*/ 0 w 398847"/>
                  <a:gd name="connsiteY0" fmla="*/ 0 h 525915"/>
                  <a:gd name="connsiteX1" fmla="*/ 219917 w 398847"/>
                  <a:gd name="connsiteY1" fmla="*/ 0 h 525915"/>
                  <a:gd name="connsiteX2" fmla="*/ 287155 w 398847"/>
                  <a:gd name="connsiteY2" fmla="*/ 7109 h 525915"/>
                  <a:gd name="connsiteX3" fmla="*/ 344415 w 398847"/>
                  <a:gd name="connsiteY3" fmla="*/ 31906 h 525915"/>
                  <a:gd name="connsiteX4" fmla="*/ 384030 w 398847"/>
                  <a:gd name="connsiteY4" fmla="*/ 79187 h 525915"/>
                  <a:gd name="connsiteX5" fmla="*/ 398848 w 398847"/>
                  <a:gd name="connsiteY5" fmla="*/ 153278 h 525915"/>
                  <a:gd name="connsiteX6" fmla="*/ 348911 w 398847"/>
                  <a:gd name="connsiteY6" fmla="*/ 274650 h 525915"/>
                  <a:gd name="connsiteX7" fmla="*/ 201415 w 398847"/>
                  <a:gd name="connsiteY7" fmla="*/ 315678 h 525915"/>
                  <a:gd name="connsiteX8" fmla="*/ 68438 w 398847"/>
                  <a:gd name="connsiteY8" fmla="*/ 315678 h 525915"/>
                  <a:gd name="connsiteX9" fmla="*/ 68438 w 398847"/>
                  <a:gd name="connsiteY9" fmla="*/ 525916 h 525915"/>
                  <a:gd name="connsiteX10" fmla="*/ 86 w 398847"/>
                  <a:gd name="connsiteY10" fmla="*/ 525916 h 525915"/>
                  <a:gd name="connsiteX11" fmla="*/ 86 w 398847"/>
                  <a:gd name="connsiteY11" fmla="*/ 0 h 525915"/>
                  <a:gd name="connsiteX12" fmla="*/ 68352 w 398847"/>
                  <a:gd name="connsiteY12" fmla="*/ 252380 h 525915"/>
                  <a:gd name="connsiteX13" fmla="*/ 202229 w 398847"/>
                  <a:gd name="connsiteY13" fmla="*/ 252380 h 525915"/>
                  <a:gd name="connsiteX14" fmla="*/ 298633 w 398847"/>
                  <a:gd name="connsiteY14" fmla="*/ 227454 h 525915"/>
                  <a:gd name="connsiteX15" fmla="*/ 326941 w 398847"/>
                  <a:gd name="connsiteY15" fmla="*/ 155548 h 525915"/>
                  <a:gd name="connsiteX16" fmla="*/ 317776 w 398847"/>
                  <a:gd name="connsiteY16" fmla="*/ 110537 h 525915"/>
                  <a:gd name="connsiteX17" fmla="*/ 292337 w 398847"/>
                  <a:gd name="connsiteY17" fmla="*/ 81928 h 525915"/>
                  <a:gd name="connsiteX18" fmla="*/ 254264 w 398847"/>
                  <a:gd name="connsiteY18" fmla="*/ 66939 h 525915"/>
                  <a:gd name="connsiteX19" fmla="*/ 207925 w 398847"/>
                  <a:gd name="connsiteY19" fmla="*/ 62699 h 525915"/>
                  <a:gd name="connsiteX20" fmla="*/ 68395 w 398847"/>
                  <a:gd name="connsiteY20" fmla="*/ 62699 h 525915"/>
                  <a:gd name="connsiteX21" fmla="*/ 68395 w 398847"/>
                  <a:gd name="connsiteY21" fmla="*/ 252422 h 525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98847" h="525915">
                    <a:moveTo>
                      <a:pt x="0" y="0"/>
                    </a:moveTo>
                    <a:lnTo>
                      <a:pt x="219917" y="0"/>
                    </a:lnTo>
                    <a:cubicBezTo>
                      <a:pt x="243086" y="0"/>
                      <a:pt x="265484" y="2398"/>
                      <a:pt x="287155" y="7109"/>
                    </a:cubicBezTo>
                    <a:cubicBezTo>
                      <a:pt x="308783" y="11863"/>
                      <a:pt x="327883" y="20129"/>
                      <a:pt x="344415" y="31906"/>
                    </a:cubicBezTo>
                    <a:cubicBezTo>
                      <a:pt x="360946" y="43684"/>
                      <a:pt x="374137" y="59444"/>
                      <a:pt x="384030" y="79187"/>
                    </a:cubicBezTo>
                    <a:cubicBezTo>
                      <a:pt x="393880" y="98930"/>
                      <a:pt x="398848" y="123642"/>
                      <a:pt x="398848" y="153278"/>
                    </a:cubicBezTo>
                    <a:cubicBezTo>
                      <a:pt x="398848" y="206812"/>
                      <a:pt x="382188" y="247283"/>
                      <a:pt x="348911" y="274650"/>
                    </a:cubicBezTo>
                    <a:cubicBezTo>
                      <a:pt x="315635" y="301973"/>
                      <a:pt x="266469" y="315678"/>
                      <a:pt x="201415" y="315678"/>
                    </a:cubicBezTo>
                    <a:lnTo>
                      <a:pt x="68438" y="315678"/>
                    </a:lnTo>
                    <a:lnTo>
                      <a:pt x="68438" y="525916"/>
                    </a:lnTo>
                    <a:lnTo>
                      <a:pt x="86" y="525916"/>
                    </a:lnTo>
                    <a:lnTo>
                      <a:pt x="86" y="0"/>
                    </a:lnTo>
                    <a:close/>
                    <a:moveTo>
                      <a:pt x="68352" y="252380"/>
                    </a:moveTo>
                    <a:lnTo>
                      <a:pt x="202229" y="252380"/>
                    </a:lnTo>
                    <a:cubicBezTo>
                      <a:pt x="247626" y="252380"/>
                      <a:pt x="279746" y="244071"/>
                      <a:pt x="298633" y="227454"/>
                    </a:cubicBezTo>
                    <a:cubicBezTo>
                      <a:pt x="317519" y="210837"/>
                      <a:pt x="326941" y="186854"/>
                      <a:pt x="326941" y="155548"/>
                    </a:cubicBezTo>
                    <a:cubicBezTo>
                      <a:pt x="326941" y="137432"/>
                      <a:pt x="323900" y="122400"/>
                      <a:pt x="317776" y="110537"/>
                    </a:cubicBezTo>
                    <a:cubicBezTo>
                      <a:pt x="311695" y="98631"/>
                      <a:pt x="303172" y="89123"/>
                      <a:pt x="292337" y="81928"/>
                    </a:cubicBezTo>
                    <a:cubicBezTo>
                      <a:pt x="281459" y="74776"/>
                      <a:pt x="268782" y="69765"/>
                      <a:pt x="254264" y="66939"/>
                    </a:cubicBezTo>
                    <a:cubicBezTo>
                      <a:pt x="239745" y="64112"/>
                      <a:pt x="224285" y="62699"/>
                      <a:pt x="207925" y="62699"/>
                    </a:cubicBezTo>
                    <a:lnTo>
                      <a:pt x="68395" y="62699"/>
                    </a:lnTo>
                    <a:lnTo>
                      <a:pt x="68395" y="252422"/>
                    </a:lnTo>
                    <a:close/>
                  </a:path>
                </a:pathLst>
              </a:custGeom>
              <a:solidFill>
                <a:srgbClr val="EB262A"/>
              </a:solidFill>
              <a:ln w="2232" cap="flat">
                <a:noFill/>
                <a:prstDash val="solid"/>
                <a:miter/>
              </a:ln>
            </p:spPr>
            <p:txBody>
              <a:bodyPr rtlCol="0" anchor="ctr"/>
              <a:lstStyle/>
              <a:p>
                <a:endParaRPr lang="en-IN"/>
              </a:p>
            </p:txBody>
          </p:sp>
          <p:sp>
            <p:nvSpPr>
              <p:cNvPr id="20" name="Freeform: Shape 19">
                <a:extLst>
                  <a:ext uri="{FF2B5EF4-FFF2-40B4-BE49-F238E27FC236}">
                    <a16:creationId xmlns:a16="http://schemas.microsoft.com/office/drawing/2014/main" id="{9D32B5B6-5CA4-F7D5-7839-4ED97568A0F1}"/>
                  </a:ext>
                </a:extLst>
              </p:cNvPr>
              <p:cNvSpPr/>
              <p:nvPr/>
            </p:nvSpPr>
            <p:spPr>
              <a:xfrm>
                <a:off x="3068332" y="801256"/>
                <a:ext cx="198246" cy="389083"/>
              </a:xfrm>
              <a:custGeom>
                <a:avLst/>
                <a:gdLst>
                  <a:gd name="connsiteX0" fmla="*/ 198246 w 198246"/>
                  <a:gd name="connsiteY0" fmla="*/ 70622 h 389083"/>
                  <a:gd name="connsiteX1" fmla="*/ 156661 w 198246"/>
                  <a:gd name="connsiteY1" fmla="*/ 66082 h 389083"/>
                  <a:gd name="connsiteX2" fmla="*/ 68352 w 198246"/>
                  <a:gd name="connsiteY2" fmla="*/ 120087 h 389083"/>
                  <a:gd name="connsiteX3" fmla="*/ 68352 w 198246"/>
                  <a:gd name="connsiteY3" fmla="*/ 389084 h 389083"/>
                  <a:gd name="connsiteX4" fmla="*/ 0 w 198246"/>
                  <a:gd name="connsiteY4" fmla="*/ 389084 h 389083"/>
                  <a:gd name="connsiteX5" fmla="*/ 0 w 198246"/>
                  <a:gd name="connsiteY5" fmla="*/ 7966 h 389083"/>
                  <a:gd name="connsiteX6" fmla="*/ 68352 w 198246"/>
                  <a:gd name="connsiteY6" fmla="*/ 7966 h 389083"/>
                  <a:gd name="connsiteX7" fmla="*/ 68352 w 198246"/>
                  <a:gd name="connsiteY7" fmla="*/ 62099 h 389083"/>
                  <a:gd name="connsiteX8" fmla="*/ 167453 w 198246"/>
                  <a:gd name="connsiteY8" fmla="*/ 0 h 389083"/>
                  <a:gd name="connsiteX9" fmla="*/ 182272 w 198246"/>
                  <a:gd name="connsiteY9" fmla="*/ 557 h 389083"/>
                  <a:gd name="connsiteX10" fmla="*/ 198246 w 198246"/>
                  <a:gd name="connsiteY10" fmla="*/ 2827 h 389083"/>
                  <a:gd name="connsiteX11" fmla="*/ 198246 w 198246"/>
                  <a:gd name="connsiteY11" fmla="*/ 70622 h 389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8246" h="389083">
                    <a:moveTo>
                      <a:pt x="198246" y="70622"/>
                    </a:moveTo>
                    <a:cubicBezTo>
                      <a:pt x="187240" y="67581"/>
                      <a:pt x="173364" y="66082"/>
                      <a:pt x="156661" y="66082"/>
                    </a:cubicBezTo>
                    <a:cubicBezTo>
                      <a:pt x="122485" y="66082"/>
                      <a:pt x="93063" y="84112"/>
                      <a:pt x="68352" y="120087"/>
                    </a:cubicBezTo>
                    <a:lnTo>
                      <a:pt x="68352" y="389084"/>
                    </a:lnTo>
                    <a:lnTo>
                      <a:pt x="0" y="389084"/>
                    </a:lnTo>
                    <a:lnTo>
                      <a:pt x="0" y="7966"/>
                    </a:lnTo>
                    <a:lnTo>
                      <a:pt x="68352" y="7966"/>
                    </a:lnTo>
                    <a:lnTo>
                      <a:pt x="68352" y="62099"/>
                    </a:lnTo>
                    <a:cubicBezTo>
                      <a:pt x="95675" y="20728"/>
                      <a:pt x="128738" y="0"/>
                      <a:pt x="167453" y="0"/>
                    </a:cubicBezTo>
                    <a:cubicBezTo>
                      <a:pt x="172379" y="0"/>
                      <a:pt x="177304" y="214"/>
                      <a:pt x="182272" y="557"/>
                    </a:cubicBezTo>
                    <a:cubicBezTo>
                      <a:pt x="187197" y="942"/>
                      <a:pt x="192550" y="1713"/>
                      <a:pt x="198246" y="2827"/>
                    </a:cubicBezTo>
                    <a:lnTo>
                      <a:pt x="198246" y="70622"/>
                    </a:lnTo>
                    <a:close/>
                  </a:path>
                </a:pathLst>
              </a:custGeom>
              <a:solidFill>
                <a:srgbClr val="EB262A"/>
              </a:solidFill>
              <a:ln w="2232" cap="flat">
                <a:noFill/>
                <a:prstDash val="solid"/>
                <a:miter/>
              </a:ln>
            </p:spPr>
            <p:txBody>
              <a:bodyPr rtlCol="0" anchor="ctr"/>
              <a:lstStyle/>
              <a:p>
                <a:endParaRPr lang="en-IN"/>
              </a:p>
            </p:txBody>
          </p:sp>
          <p:sp>
            <p:nvSpPr>
              <p:cNvPr id="21" name="Freeform: Shape 20">
                <a:extLst>
                  <a:ext uri="{FF2B5EF4-FFF2-40B4-BE49-F238E27FC236}">
                    <a16:creationId xmlns:a16="http://schemas.microsoft.com/office/drawing/2014/main" id="{F26C247B-039F-61DA-161A-3A22A5D07FA2}"/>
                  </a:ext>
                </a:extLst>
              </p:cNvPr>
              <p:cNvSpPr/>
              <p:nvPr/>
            </p:nvSpPr>
            <p:spPr>
              <a:xfrm>
                <a:off x="3242723" y="801256"/>
                <a:ext cx="356620" cy="398291"/>
              </a:xfrm>
              <a:custGeom>
                <a:avLst/>
                <a:gdLst>
                  <a:gd name="connsiteX0" fmla="*/ 177732 w 356620"/>
                  <a:gd name="connsiteY0" fmla="*/ 0 h 398291"/>
                  <a:gd name="connsiteX1" fmla="*/ 251780 w 356620"/>
                  <a:gd name="connsiteY1" fmla="*/ 13405 h 398291"/>
                  <a:gd name="connsiteX2" fmla="*/ 308183 w 356620"/>
                  <a:gd name="connsiteY2" fmla="*/ 52120 h 398291"/>
                  <a:gd name="connsiteX3" fmla="*/ 344072 w 356620"/>
                  <a:gd name="connsiteY3" fmla="*/ 114519 h 398291"/>
                  <a:gd name="connsiteX4" fmla="*/ 356620 w 356620"/>
                  <a:gd name="connsiteY4" fmla="*/ 198846 h 398291"/>
                  <a:gd name="connsiteX5" fmla="*/ 343515 w 356620"/>
                  <a:gd name="connsiteY5" fmla="*/ 284885 h 398291"/>
                  <a:gd name="connsiteX6" fmla="*/ 306770 w 356620"/>
                  <a:gd name="connsiteY6" fmla="*/ 347284 h 398291"/>
                  <a:gd name="connsiteX7" fmla="*/ 250367 w 356620"/>
                  <a:gd name="connsiteY7" fmla="*/ 385486 h 398291"/>
                  <a:gd name="connsiteX8" fmla="*/ 177732 w 356620"/>
                  <a:gd name="connsiteY8" fmla="*/ 398291 h 398291"/>
                  <a:gd name="connsiteX9" fmla="*/ 105654 w 356620"/>
                  <a:gd name="connsiteY9" fmla="*/ 385486 h 398291"/>
                  <a:gd name="connsiteX10" fmla="*/ 49251 w 356620"/>
                  <a:gd name="connsiteY10" fmla="*/ 347284 h 398291"/>
                  <a:gd name="connsiteX11" fmla="*/ 12805 w 356620"/>
                  <a:gd name="connsiteY11" fmla="*/ 284885 h 398291"/>
                  <a:gd name="connsiteX12" fmla="*/ 0 w 356620"/>
                  <a:gd name="connsiteY12" fmla="*/ 198846 h 398291"/>
                  <a:gd name="connsiteX13" fmla="*/ 12805 w 356620"/>
                  <a:gd name="connsiteY13" fmla="*/ 113106 h 398291"/>
                  <a:gd name="connsiteX14" fmla="*/ 49251 w 356620"/>
                  <a:gd name="connsiteY14" fmla="*/ 50707 h 398291"/>
                  <a:gd name="connsiteX15" fmla="*/ 105654 w 356620"/>
                  <a:gd name="connsiteY15" fmla="*/ 12805 h 398291"/>
                  <a:gd name="connsiteX16" fmla="*/ 177732 w 356620"/>
                  <a:gd name="connsiteY16" fmla="*/ 0 h 398291"/>
                  <a:gd name="connsiteX17" fmla="*/ 177732 w 356620"/>
                  <a:gd name="connsiteY17" fmla="*/ 345229 h 398291"/>
                  <a:gd name="connsiteX18" fmla="*/ 257604 w 356620"/>
                  <a:gd name="connsiteY18" fmla="*/ 308355 h 398291"/>
                  <a:gd name="connsiteX19" fmla="*/ 287112 w 356620"/>
                  <a:gd name="connsiteY19" fmla="*/ 198846 h 398291"/>
                  <a:gd name="connsiteX20" fmla="*/ 279103 w 356620"/>
                  <a:gd name="connsiteY20" fmla="*/ 134220 h 398291"/>
                  <a:gd name="connsiteX21" fmla="*/ 256491 w 356620"/>
                  <a:gd name="connsiteY21" fmla="*/ 88481 h 398291"/>
                  <a:gd name="connsiteX22" fmla="*/ 221844 w 356620"/>
                  <a:gd name="connsiteY22" fmla="*/ 61029 h 398291"/>
                  <a:gd name="connsiteX23" fmla="*/ 177732 w 356620"/>
                  <a:gd name="connsiteY23" fmla="*/ 51864 h 398291"/>
                  <a:gd name="connsiteX24" fmla="*/ 133063 w 356620"/>
                  <a:gd name="connsiteY24" fmla="*/ 61585 h 398291"/>
                  <a:gd name="connsiteX25" fmla="*/ 98673 w 356620"/>
                  <a:gd name="connsiteY25" fmla="*/ 89894 h 398291"/>
                  <a:gd name="connsiteX26" fmla="*/ 76318 w 356620"/>
                  <a:gd name="connsiteY26" fmla="*/ 135933 h 398291"/>
                  <a:gd name="connsiteX27" fmla="*/ 68309 w 356620"/>
                  <a:gd name="connsiteY27" fmla="*/ 198846 h 398291"/>
                  <a:gd name="connsiteX28" fmla="*/ 97774 w 356620"/>
                  <a:gd name="connsiteY28" fmla="*/ 307798 h 398291"/>
                  <a:gd name="connsiteX29" fmla="*/ 177689 w 356620"/>
                  <a:gd name="connsiteY29" fmla="*/ 345229 h 398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56620" h="398291">
                    <a:moveTo>
                      <a:pt x="177732" y="0"/>
                    </a:moveTo>
                    <a:cubicBezTo>
                      <a:pt x="205056" y="0"/>
                      <a:pt x="229767" y="4454"/>
                      <a:pt x="251780" y="13405"/>
                    </a:cubicBezTo>
                    <a:cubicBezTo>
                      <a:pt x="273793" y="22313"/>
                      <a:pt x="292594" y="35247"/>
                      <a:pt x="308183" y="52120"/>
                    </a:cubicBezTo>
                    <a:cubicBezTo>
                      <a:pt x="323772" y="69037"/>
                      <a:pt x="335721" y="89808"/>
                      <a:pt x="344072" y="114519"/>
                    </a:cubicBezTo>
                    <a:cubicBezTo>
                      <a:pt x="352423" y="139188"/>
                      <a:pt x="356620" y="167325"/>
                      <a:pt x="356620" y="198846"/>
                    </a:cubicBezTo>
                    <a:cubicBezTo>
                      <a:pt x="356620" y="230367"/>
                      <a:pt x="352252" y="260174"/>
                      <a:pt x="343515" y="284885"/>
                    </a:cubicBezTo>
                    <a:cubicBezTo>
                      <a:pt x="334778" y="309554"/>
                      <a:pt x="322530" y="330368"/>
                      <a:pt x="306770" y="347284"/>
                    </a:cubicBezTo>
                    <a:cubicBezTo>
                      <a:pt x="291009" y="364201"/>
                      <a:pt x="272208" y="376921"/>
                      <a:pt x="250367" y="385486"/>
                    </a:cubicBezTo>
                    <a:cubicBezTo>
                      <a:pt x="228525" y="394009"/>
                      <a:pt x="204328" y="398291"/>
                      <a:pt x="177732" y="398291"/>
                    </a:cubicBezTo>
                    <a:cubicBezTo>
                      <a:pt x="151136" y="398291"/>
                      <a:pt x="127496" y="394009"/>
                      <a:pt x="105654" y="385486"/>
                    </a:cubicBezTo>
                    <a:cubicBezTo>
                      <a:pt x="83812" y="376921"/>
                      <a:pt x="65011" y="364201"/>
                      <a:pt x="49251" y="347284"/>
                    </a:cubicBezTo>
                    <a:cubicBezTo>
                      <a:pt x="33491" y="330368"/>
                      <a:pt x="21328" y="309597"/>
                      <a:pt x="12805" y="284885"/>
                    </a:cubicBezTo>
                    <a:cubicBezTo>
                      <a:pt x="4283" y="260174"/>
                      <a:pt x="0" y="231523"/>
                      <a:pt x="0" y="198846"/>
                    </a:cubicBezTo>
                    <a:cubicBezTo>
                      <a:pt x="0" y="166169"/>
                      <a:pt x="4283" y="137989"/>
                      <a:pt x="12805" y="113106"/>
                    </a:cubicBezTo>
                    <a:cubicBezTo>
                      <a:pt x="21328" y="88224"/>
                      <a:pt x="33491" y="67453"/>
                      <a:pt x="49251" y="50707"/>
                    </a:cubicBezTo>
                    <a:cubicBezTo>
                      <a:pt x="65011" y="34005"/>
                      <a:pt x="83812" y="21371"/>
                      <a:pt x="105654" y="12805"/>
                    </a:cubicBezTo>
                    <a:cubicBezTo>
                      <a:pt x="127496" y="4283"/>
                      <a:pt x="151522" y="0"/>
                      <a:pt x="177732" y="0"/>
                    </a:cubicBezTo>
                    <a:close/>
                    <a:moveTo>
                      <a:pt x="177732" y="345229"/>
                    </a:moveTo>
                    <a:cubicBezTo>
                      <a:pt x="211308" y="345229"/>
                      <a:pt x="237947" y="332937"/>
                      <a:pt x="257604" y="308355"/>
                    </a:cubicBezTo>
                    <a:cubicBezTo>
                      <a:pt x="277262" y="283772"/>
                      <a:pt x="287112" y="247240"/>
                      <a:pt x="287112" y="198846"/>
                    </a:cubicBezTo>
                    <a:cubicBezTo>
                      <a:pt x="287112" y="174049"/>
                      <a:pt x="284414" y="152507"/>
                      <a:pt x="279103" y="134220"/>
                    </a:cubicBezTo>
                    <a:cubicBezTo>
                      <a:pt x="273750" y="115933"/>
                      <a:pt x="266213" y="100686"/>
                      <a:pt x="256491" y="88481"/>
                    </a:cubicBezTo>
                    <a:cubicBezTo>
                      <a:pt x="246769" y="76275"/>
                      <a:pt x="235206" y="67153"/>
                      <a:pt x="221844" y="61029"/>
                    </a:cubicBezTo>
                    <a:cubicBezTo>
                      <a:pt x="208482" y="54947"/>
                      <a:pt x="193749" y="51864"/>
                      <a:pt x="177732" y="51864"/>
                    </a:cubicBezTo>
                    <a:cubicBezTo>
                      <a:pt x="161715" y="51864"/>
                      <a:pt x="146425" y="55118"/>
                      <a:pt x="133063" y="61585"/>
                    </a:cubicBezTo>
                    <a:cubicBezTo>
                      <a:pt x="119659" y="68052"/>
                      <a:pt x="108224" y="77517"/>
                      <a:pt x="98673" y="89894"/>
                    </a:cubicBezTo>
                    <a:cubicBezTo>
                      <a:pt x="89123" y="102271"/>
                      <a:pt x="81671" y="117646"/>
                      <a:pt x="76318" y="135933"/>
                    </a:cubicBezTo>
                    <a:cubicBezTo>
                      <a:pt x="70964" y="154220"/>
                      <a:pt x="68309" y="175205"/>
                      <a:pt x="68309" y="198846"/>
                    </a:cubicBezTo>
                    <a:cubicBezTo>
                      <a:pt x="68309" y="246512"/>
                      <a:pt x="78116" y="282830"/>
                      <a:pt x="97774" y="307798"/>
                    </a:cubicBezTo>
                    <a:cubicBezTo>
                      <a:pt x="117432" y="332766"/>
                      <a:pt x="144070" y="345229"/>
                      <a:pt x="177689" y="345229"/>
                    </a:cubicBezTo>
                    <a:close/>
                  </a:path>
                </a:pathLst>
              </a:custGeom>
              <a:solidFill>
                <a:srgbClr val="EB262A"/>
              </a:solidFill>
              <a:ln w="2232" cap="flat">
                <a:noFill/>
                <a:prstDash val="solid"/>
                <a:miter/>
              </a:ln>
            </p:spPr>
            <p:txBody>
              <a:bodyPr rtlCol="0" anchor="ctr"/>
              <a:lstStyle/>
              <a:p>
                <a:endParaRPr lang="en-IN"/>
              </a:p>
            </p:txBody>
          </p:sp>
          <p:sp>
            <p:nvSpPr>
              <p:cNvPr id="22" name="Freeform: Shape 21">
                <a:extLst>
                  <a:ext uri="{FF2B5EF4-FFF2-40B4-BE49-F238E27FC236}">
                    <a16:creationId xmlns:a16="http://schemas.microsoft.com/office/drawing/2014/main" id="{9546C129-00EC-ECA7-32E9-45A80D77CB00}"/>
                  </a:ext>
                </a:extLst>
              </p:cNvPr>
              <p:cNvSpPr/>
              <p:nvPr/>
            </p:nvSpPr>
            <p:spPr>
              <a:xfrm>
                <a:off x="3605125" y="664510"/>
                <a:ext cx="332123" cy="534995"/>
              </a:xfrm>
              <a:custGeom>
                <a:avLst/>
                <a:gdLst>
                  <a:gd name="connsiteX0" fmla="*/ 264328 w 332123"/>
                  <a:gd name="connsiteY0" fmla="*/ 480862 h 534995"/>
                  <a:gd name="connsiteX1" fmla="*/ 155719 w 332123"/>
                  <a:gd name="connsiteY1" fmla="*/ 534995 h 534995"/>
                  <a:gd name="connsiteX2" fmla="*/ 90065 w 332123"/>
                  <a:gd name="connsiteY2" fmla="*/ 521333 h 534995"/>
                  <a:gd name="connsiteX3" fmla="*/ 41200 w 332123"/>
                  <a:gd name="connsiteY3" fmla="*/ 482318 h 534995"/>
                  <a:gd name="connsiteX4" fmla="*/ 10493 w 332123"/>
                  <a:gd name="connsiteY4" fmla="*/ 420519 h 534995"/>
                  <a:gd name="connsiteX5" fmla="*/ 0 w 332123"/>
                  <a:gd name="connsiteY5" fmla="*/ 338462 h 534995"/>
                  <a:gd name="connsiteX6" fmla="*/ 11949 w 332123"/>
                  <a:gd name="connsiteY6" fmla="*/ 254435 h 534995"/>
                  <a:gd name="connsiteX7" fmla="*/ 45182 w 332123"/>
                  <a:gd name="connsiteY7" fmla="*/ 190923 h 534995"/>
                  <a:gd name="connsiteX8" fmla="*/ 95761 w 332123"/>
                  <a:gd name="connsiteY8" fmla="*/ 150751 h 534995"/>
                  <a:gd name="connsiteX9" fmla="*/ 160301 w 332123"/>
                  <a:gd name="connsiteY9" fmla="*/ 136790 h 534995"/>
                  <a:gd name="connsiteX10" fmla="*/ 264328 w 332123"/>
                  <a:gd name="connsiteY10" fmla="*/ 173835 h 534995"/>
                  <a:gd name="connsiteX11" fmla="*/ 264328 w 332123"/>
                  <a:gd name="connsiteY11" fmla="*/ 0 h 534995"/>
                  <a:gd name="connsiteX12" fmla="*/ 332123 w 332123"/>
                  <a:gd name="connsiteY12" fmla="*/ 0 h 534995"/>
                  <a:gd name="connsiteX13" fmla="*/ 332123 w 332123"/>
                  <a:gd name="connsiteY13" fmla="*/ 525873 h 534995"/>
                  <a:gd name="connsiteX14" fmla="*/ 264328 w 332123"/>
                  <a:gd name="connsiteY14" fmla="*/ 525873 h 534995"/>
                  <a:gd name="connsiteX15" fmla="*/ 264328 w 332123"/>
                  <a:gd name="connsiteY15" fmla="*/ 480862 h 534995"/>
                  <a:gd name="connsiteX16" fmla="*/ 264328 w 332123"/>
                  <a:gd name="connsiteY16" fmla="*/ 417649 h 534995"/>
                  <a:gd name="connsiteX17" fmla="*/ 264328 w 332123"/>
                  <a:gd name="connsiteY17" fmla="*/ 235120 h 534995"/>
                  <a:gd name="connsiteX18" fmla="*/ 164070 w 332123"/>
                  <a:gd name="connsiteY18" fmla="*/ 188610 h 534995"/>
                  <a:gd name="connsiteX19" fmla="*/ 94562 w 332123"/>
                  <a:gd name="connsiteY19" fmla="*/ 225784 h 534995"/>
                  <a:gd name="connsiteX20" fmla="*/ 68352 w 332123"/>
                  <a:gd name="connsiteY20" fmla="*/ 338462 h 534995"/>
                  <a:gd name="connsiteX21" fmla="*/ 93149 w 332123"/>
                  <a:gd name="connsiteY21" fmla="*/ 446001 h 534995"/>
                  <a:gd name="connsiteX22" fmla="*/ 161244 w 332123"/>
                  <a:gd name="connsiteY22" fmla="*/ 482018 h 534995"/>
                  <a:gd name="connsiteX23" fmla="*/ 264371 w 332123"/>
                  <a:gd name="connsiteY23" fmla="*/ 417649 h 534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32123" h="534995">
                    <a:moveTo>
                      <a:pt x="264328" y="480862"/>
                    </a:moveTo>
                    <a:cubicBezTo>
                      <a:pt x="234007" y="516965"/>
                      <a:pt x="197818" y="534995"/>
                      <a:pt x="155719" y="534995"/>
                    </a:cubicBezTo>
                    <a:cubicBezTo>
                      <a:pt x="131093" y="534995"/>
                      <a:pt x="109209" y="530455"/>
                      <a:pt x="90065" y="521333"/>
                    </a:cubicBezTo>
                    <a:cubicBezTo>
                      <a:pt x="70921" y="512211"/>
                      <a:pt x="54604" y="499235"/>
                      <a:pt x="41200" y="482318"/>
                    </a:cubicBezTo>
                    <a:cubicBezTo>
                      <a:pt x="27752" y="465444"/>
                      <a:pt x="17516" y="444801"/>
                      <a:pt x="10493" y="420519"/>
                    </a:cubicBezTo>
                    <a:cubicBezTo>
                      <a:pt x="3469" y="396193"/>
                      <a:pt x="0" y="368869"/>
                      <a:pt x="0" y="338462"/>
                    </a:cubicBezTo>
                    <a:cubicBezTo>
                      <a:pt x="0" y="308055"/>
                      <a:pt x="3983" y="279318"/>
                      <a:pt x="11949" y="254435"/>
                    </a:cubicBezTo>
                    <a:cubicBezTo>
                      <a:pt x="19915" y="229553"/>
                      <a:pt x="30964" y="208396"/>
                      <a:pt x="45182" y="190923"/>
                    </a:cubicBezTo>
                    <a:cubicBezTo>
                      <a:pt x="59401" y="173449"/>
                      <a:pt x="76275" y="160045"/>
                      <a:pt x="95761" y="150751"/>
                    </a:cubicBezTo>
                    <a:cubicBezTo>
                      <a:pt x="115290" y="141458"/>
                      <a:pt x="136789" y="136790"/>
                      <a:pt x="160301" y="136790"/>
                    </a:cubicBezTo>
                    <a:cubicBezTo>
                      <a:pt x="201629" y="136790"/>
                      <a:pt x="236277" y="149124"/>
                      <a:pt x="264328" y="173835"/>
                    </a:cubicBezTo>
                    <a:lnTo>
                      <a:pt x="264328" y="0"/>
                    </a:lnTo>
                    <a:lnTo>
                      <a:pt x="332123" y="0"/>
                    </a:lnTo>
                    <a:lnTo>
                      <a:pt x="332123" y="525873"/>
                    </a:lnTo>
                    <a:lnTo>
                      <a:pt x="264328" y="525873"/>
                    </a:lnTo>
                    <a:lnTo>
                      <a:pt x="264328" y="480862"/>
                    </a:lnTo>
                    <a:close/>
                    <a:moveTo>
                      <a:pt x="264328" y="417649"/>
                    </a:moveTo>
                    <a:lnTo>
                      <a:pt x="264328" y="235120"/>
                    </a:lnTo>
                    <a:cubicBezTo>
                      <a:pt x="234692" y="204114"/>
                      <a:pt x="201287" y="188610"/>
                      <a:pt x="164070" y="188610"/>
                    </a:cubicBezTo>
                    <a:cubicBezTo>
                      <a:pt x="135205" y="188610"/>
                      <a:pt x="112035" y="200987"/>
                      <a:pt x="94562" y="225784"/>
                    </a:cubicBezTo>
                    <a:cubicBezTo>
                      <a:pt x="77089" y="250581"/>
                      <a:pt x="68352" y="288140"/>
                      <a:pt x="68352" y="338462"/>
                    </a:cubicBezTo>
                    <a:cubicBezTo>
                      <a:pt x="68352" y="386128"/>
                      <a:pt x="76618" y="421975"/>
                      <a:pt x="93149" y="446001"/>
                    </a:cubicBezTo>
                    <a:cubicBezTo>
                      <a:pt x="109680" y="470027"/>
                      <a:pt x="132335" y="482018"/>
                      <a:pt x="161244" y="482018"/>
                    </a:cubicBezTo>
                    <a:cubicBezTo>
                      <a:pt x="198460" y="482018"/>
                      <a:pt x="232808" y="460562"/>
                      <a:pt x="264371" y="417649"/>
                    </a:cubicBezTo>
                    <a:close/>
                  </a:path>
                </a:pathLst>
              </a:custGeom>
              <a:solidFill>
                <a:srgbClr val="EB262A"/>
              </a:solidFill>
              <a:ln w="2232" cap="flat">
                <a:noFill/>
                <a:prstDash val="solid"/>
                <a:miter/>
              </a:ln>
            </p:spPr>
            <p:txBody>
              <a:bodyPr rtlCol="0" anchor="ctr"/>
              <a:lstStyle/>
              <a:p>
                <a:endParaRPr lang="en-IN"/>
              </a:p>
            </p:txBody>
          </p:sp>
          <p:sp>
            <p:nvSpPr>
              <p:cNvPr id="23" name="Freeform: Shape 22">
                <a:extLst>
                  <a:ext uri="{FF2B5EF4-FFF2-40B4-BE49-F238E27FC236}">
                    <a16:creationId xmlns:a16="http://schemas.microsoft.com/office/drawing/2014/main" id="{C26387F7-138F-B5CB-FD8F-0803F0208CE0}"/>
                  </a:ext>
                </a:extLst>
              </p:cNvPr>
              <p:cNvSpPr/>
              <p:nvPr/>
            </p:nvSpPr>
            <p:spPr>
              <a:xfrm>
                <a:off x="3969197" y="801299"/>
                <a:ext cx="330367" cy="398162"/>
              </a:xfrm>
              <a:custGeom>
                <a:avLst/>
                <a:gdLst>
                  <a:gd name="connsiteX0" fmla="*/ 262615 w 330367"/>
                  <a:gd name="connsiteY0" fmla="*/ 350325 h 398162"/>
                  <a:gd name="connsiteX1" fmla="*/ 129594 w 330367"/>
                  <a:gd name="connsiteY1" fmla="*/ 398163 h 398162"/>
                  <a:gd name="connsiteX2" fmla="*/ 77859 w 330367"/>
                  <a:gd name="connsiteY2" fmla="*/ 390197 h 398162"/>
                  <a:gd name="connsiteX3" fmla="*/ 36660 w 330367"/>
                  <a:gd name="connsiteY3" fmla="*/ 367670 h 398162"/>
                  <a:gd name="connsiteX4" fmla="*/ 9679 w 330367"/>
                  <a:gd name="connsiteY4" fmla="*/ 332937 h 398162"/>
                  <a:gd name="connsiteX5" fmla="*/ 0 w 330367"/>
                  <a:gd name="connsiteY5" fmla="*/ 288226 h 398162"/>
                  <a:gd name="connsiteX6" fmla="*/ 229638 w 330367"/>
                  <a:gd name="connsiteY6" fmla="*/ 154349 h 398162"/>
                  <a:gd name="connsiteX7" fmla="*/ 262615 w 330367"/>
                  <a:gd name="connsiteY7" fmla="*/ 154349 h 398162"/>
                  <a:gd name="connsiteX8" fmla="*/ 260345 w 330367"/>
                  <a:gd name="connsiteY8" fmla="*/ 108524 h 398162"/>
                  <a:gd name="connsiteX9" fmla="*/ 249296 w 330367"/>
                  <a:gd name="connsiteY9" fmla="*/ 76446 h 398162"/>
                  <a:gd name="connsiteX10" fmla="*/ 222401 w 330367"/>
                  <a:gd name="connsiteY10" fmla="*/ 57816 h 398162"/>
                  <a:gd name="connsiteX11" fmla="*/ 171993 w 330367"/>
                  <a:gd name="connsiteY11" fmla="*/ 51821 h 398162"/>
                  <a:gd name="connsiteX12" fmla="*/ 79144 w 330367"/>
                  <a:gd name="connsiteY12" fmla="*/ 117346 h 398162"/>
                  <a:gd name="connsiteX13" fmla="*/ 11349 w 330367"/>
                  <a:gd name="connsiteY13" fmla="*/ 117346 h 398162"/>
                  <a:gd name="connsiteX14" fmla="*/ 175419 w 330367"/>
                  <a:gd name="connsiteY14" fmla="*/ 0 h 398162"/>
                  <a:gd name="connsiteX15" fmla="*/ 240645 w 330367"/>
                  <a:gd name="connsiteY15" fmla="*/ 5996 h 398162"/>
                  <a:gd name="connsiteX16" fmla="*/ 289339 w 330367"/>
                  <a:gd name="connsiteY16" fmla="*/ 27923 h 398162"/>
                  <a:gd name="connsiteX17" fmla="*/ 319832 w 330367"/>
                  <a:gd name="connsiteY17" fmla="*/ 71778 h 398162"/>
                  <a:gd name="connsiteX18" fmla="*/ 330367 w 330367"/>
                  <a:gd name="connsiteY18" fmla="*/ 142999 h 398162"/>
                  <a:gd name="connsiteX19" fmla="*/ 330367 w 330367"/>
                  <a:gd name="connsiteY19" fmla="*/ 389126 h 398162"/>
                  <a:gd name="connsiteX20" fmla="*/ 262572 w 330367"/>
                  <a:gd name="connsiteY20" fmla="*/ 389126 h 398162"/>
                  <a:gd name="connsiteX21" fmla="*/ 262572 w 330367"/>
                  <a:gd name="connsiteY21" fmla="*/ 350411 h 398162"/>
                  <a:gd name="connsiteX22" fmla="*/ 262615 w 330367"/>
                  <a:gd name="connsiteY22" fmla="*/ 288911 h 398162"/>
                  <a:gd name="connsiteX23" fmla="*/ 262615 w 330367"/>
                  <a:gd name="connsiteY23" fmla="*/ 203899 h 398162"/>
                  <a:gd name="connsiteX24" fmla="*/ 216447 w 330367"/>
                  <a:gd name="connsiteY24" fmla="*/ 203899 h 398162"/>
                  <a:gd name="connsiteX25" fmla="*/ 69465 w 330367"/>
                  <a:gd name="connsiteY25" fmla="*/ 284885 h 398162"/>
                  <a:gd name="connsiteX26" fmla="*/ 90536 w 330367"/>
                  <a:gd name="connsiteY26" fmla="*/ 329682 h 398162"/>
                  <a:gd name="connsiteX27" fmla="*/ 149209 w 330367"/>
                  <a:gd name="connsiteY27" fmla="*/ 345186 h 398162"/>
                  <a:gd name="connsiteX28" fmla="*/ 181972 w 330367"/>
                  <a:gd name="connsiteY28" fmla="*/ 341460 h 398162"/>
                  <a:gd name="connsiteX29" fmla="*/ 213021 w 330367"/>
                  <a:gd name="connsiteY29" fmla="*/ 330239 h 398162"/>
                  <a:gd name="connsiteX30" fmla="*/ 240645 w 330367"/>
                  <a:gd name="connsiteY30" fmla="*/ 312423 h 398162"/>
                  <a:gd name="connsiteX31" fmla="*/ 262572 w 330367"/>
                  <a:gd name="connsiteY31" fmla="*/ 288868 h 398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30367" h="398162">
                    <a:moveTo>
                      <a:pt x="262615" y="350325"/>
                    </a:moveTo>
                    <a:cubicBezTo>
                      <a:pt x="227754" y="382231"/>
                      <a:pt x="183428" y="398163"/>
                      <a:pt x="129594" y="398163"/>
                    </a:cubicBezTo>
                    <a:cubicBezTo>
                      <a:pt x="111007" y="398163"/>
                      <a:pt x="93791" y="395508"/>
                      <a:pt x="77859" y="390197"/>
                    </a:cubicBezTo>
                    <a:cubicBezTo>
                      <a:pt x="61928" y="384886"/>
                      <a:pt x="48223" y="377392"/>
                      <a:pt x="36660" y="367670"/>
                    </a:cubicBezTo>
                    <a:cubicBezTo>
                      <a:pt x="25097" y="357991"/>
                      <a:pt x="16103" y="346428"/>
                      <a:pt x="9679" y="332937"/>
                    </a:cubicBezTo>
                    <a:cubicBezTo>
                      <a:pt x="3212" y="319447"/>
                      <a:pt x="0" y="304543"/>
                      <a:pt x="0" y="288226"/>
                    </a:cubicBezTo>
                    <a:cubicBezTo>
                      <a:pt x="0" y="198974"/>
                      <a:pt x="76532" y="154349"/>
                      <a:pt x="229638" y="154349"/>
                    </a:cubicBezTo>
                    <a:lnTo>
                      <a:pt x="262615" y="154349"/>
                    </a:lnTo>
                    <a:cubicBezTo>
                      <a:pt x="262615" y="136789"/>
                      <a:pt x="261844" y="121500"/>
                      <a:pt x="260345" y="108524"/>
                    </a:cubicBezTo>
                    <a:cubicBezTo>
                      <a:pt x="258803" y="95547"/>
                      <a:pt x="255163" y="84840"/>
                      <a:pt x="249296" y="76446"/>
                    </a:cubicBezTo>
                    <a:cubicBezTo>
                      <a:pt x="243429" y="68052"/>
                      <a:pt x="234478" y="61842"/>
                      <a:pt x="222401" y="57816"/>
                    </a:cubicBezTo>
                    <a:cubicBezTo>
                      <a:pt x="210323" y="53834"/>
                      <a:pt x="193535" y="51821"/>
                      <a:pt x="171993" y="51821"/>
                    </a:cubicBezTo>
                    <a:cubicBezTo>
                      <a:pt x="111607" y="51821"/>
                      <a:pt x="80643" y="73662"/>
                      <a:pt x="79144" y="117346"/>
                    </a:cubicBezTo>
                    <a:lnTo>
                      <a:pt x="11349" y="117346"/>
                    </a:lnTo>
                    <a:cubicBezTo>
                      <a:pt x="16660" y="39101"/>
                      <a:pt x="71350" y="0"/>
                      <a:pt x="175419" y="0"/>
                    </a:cubicBezTo>
                    <a:cubicBezTo>
                      <a:pt x="199745" y="0"/>
                      <a:pt x="221458" y="2013"/>
                      <a:pt x="240645" y="5996"/>
                    </a:cubicBezTo>
                    <a:cubicBezTo>
                      <a:pt x="259789" y="9979"/>
                      <a:pt x="276063" y="17302"/>
                      <a:pt x="289339" y="27923"/>
                    </a:cubicBezTo>
                    <a:cubicBezTo>
                      <a:pt x="302615" y="38544"/>
                      <a:pt x="312808" y="53191"/>
                      <a:pt x="319832" y="71778"/>
                    </a:cubicBezTo>
                    <a:cubicBezTo>
                      <a:pt x="326855" y="90365"/>
                      <a:pt x="330367" y="114134"/>
                      <a:pt x="330367" y="142999"/>
                    </a:cubicBezTo>
                    <a:lnTo>
                      <a:pt x="330367" y="389126"/>
                    </a:lnTo>
                    <a:lnTo>
                      <a:pt x="262572" y="389126"/>
                    </a:lnTo>
                    <a:lnTo>
                      <a:pt x="262572" y="350411"/>
                    </a:lnTo>
                    <a:close/>
                    <a:moveTo>
                      <a:pt x="262615" y="288911"/>
                    </a:moveTo>
                    <a:lnTo>
                      <a:pt x="262615" y="203899"/>
                    </a:lnTo>
                    <a:lnTo>
                      <a:pt x="216447" y="203899"/>
                    </a:lnTo>
                    <a:cubicBezTo>
                      <a:pt x="118459" y="203899"/>
                      <a:pt x="69465" y="230923"/>
                      <a:pt x="69465" y="284885"/>
                    </a:cubicBezTo>
                    <a:cubicBezTo>
                      <a:pt x="69465" y="304414"/>
                      <a:pt x="76489" y="319361"/>
                      <a:pt x="90536" y="329682"/>
                    </a:cubicBezTo>
                    <a:cubicBezTo>
                      <a:pt x="104583" y="340047"/>
                      <a:pt x="124155" y="345186"/>
                      <a:pt x="149209" y="345186"/>
                    </a:cubicBezTo>
                    <a:cubicBezTo>
                      <a:pt x="160216" y="345186"/>
                      <a:pt x="171137" y="343944"/>
                      <a:pt x="181972" y="341460"/>
                    </a:cubicBezTo>
                    <a:cubicBezTo>
                      <a:pt x="192807" y="338976"/>
                      <a:pt x="203128" y="335250"/>
                      <a:pt x="213021" y="330239"/>
                    </a:cubicBezTo>
                    <a:cubicBezTo>
                      <a:pt x="222872" y="325271"/>
                      <a:pt x="232122" y="319318"/>
                      <a:pt x="240645" y="312423"/>
                    </a:cubicBezTo>
                    <a:cubicBezTo>
                      <a:pt x="249167" y="305528"/>
                      <a:pt x="256491" y="297691"/>
                      <a:pt x="262572" y="288868"/>
                    </a:cubicBezTo>
                    <a:close/>
                  </a:path>
                </a:pathLst>
              </a:custGeom>
              <a:solidFill>
                <a:srgbClr val="EB262A"/>
              </a:solidFill>
              <a:ln w="2232" cap="flat">
                <a:noFill/>
                <a:prstDash val="solid"/>
                <a:miter/>
              </a:ln>
            </p:spPr>
            <p:txBody>
              <a:bodyPr rtlCol="0" anchor="ctr"/>
              <a:lstStyle/>
              <a:p>
                <a:endParaRPr lang="en-IN"/>
              </a:p>
            </p:txBody>
          </p:sp>
          <p:sp>
            <p:nvSpPr>
              <p:cNvPr id="24" name="Freeform: Shape 23">
                <a:extLst>
                  <a:ext uri="{FF2B5EF4-FFF2-40B4-BE49-F238E27FC236}">
                    <a16:creationId xmlns:a16="http://schemas.microsoft.com/office/drawing/2014/main" id="{619D0ACF-78F7-E719-42E2-0C2247500F68}"/>
                  </a:ext>
                </a:extLst>
              </p:cNvPr>
              <p:cNvSpPr/>
              <p:nvPr/>
            </p:nvSpPr>
            <p:spPr>
              <a:xfrm>
                <a:off x="4353784" y="801256"/>
                <a:ext cx="332722" cy="535594"/>
              </a:xfrm>
              <a:custGeom>
                <a:avLst/>
                <a:gdLst>
                  <a:gd name="connsiteX0" fmla="*/ 68352 w 332722"/>
                  <a:gd name="connsiteY0" fmla="*/ 52977 h 535594"/>
                  <a:gd name="connsiteX1" fmla="*/ 176918 w 332722"/>
                  <a:gd name="connsiteY1" fmla="*/ 0 h 535594"/>
                  <a:gd name="connsiteX2" fmla="*/ 242872 w 332722"/>
                  <a:gd name="connsiteY2" fmla="*/ 13962 h 535594"/>
                  <a:gd name="connsiteX3" fmla="*/ 291780 w 332722"/>
                  <a:gd name="connsiteY3" fmla="*/ 53277 h 535594"/>
                  <a:gd name="connsiteX4" fmla="*/ 322187 w 332722"/>
                  <a:gd name="connsiteY4" fmla="*/ 114819 h 535594"/>
                  <a:gd name="connsiteX5" fmla="*/ 332723 w 332722"/>
                  <a:gd name="connsiteY5" fmla="*/ 195463 h 535594"/>
                  <a:gd name="connsiteX6" fmla="*/ 320774 w 332722"/>
                  <a:gd name="connsiteY6" fmla="*/ 279189 h 535594"/>
                  <a:gd name="connsiteX7" fmla="*/ 287241 w 332722"/>
                  <a:gd name="connsiteY7" fmla="*/ 343301 h 535594"/>
                  <a:gd name="connsiteX8" fmla="*/ 236062 w 332722"/>
                  <a:gd name="connsiteY8" fmla="*/ 384030 h 535594"/>
                  <a:gd name="connsiteX9" fmla="*/ 171822 w 332722"/>
                  <a:gd name="connsiteY9" fmla="*/ 398291 h 535594"/>
                  <a:gd name="connsiteX10" fmla="*/ 68352 w 332722"/>
                  <a:gd name="connsiteY10" fmla="*/ 360132 h 535594"/>
                  <a:gd name="connsiteX11" fmla="*/ 68352 w 332722"/>
                  <a:gd name="connsiteY11" fmla="*/ 535595 h 535594"/>
                  <a:gd name="connsiteX12" fmla="*/ 0 w 332722"/>
                  <a:gd name="connsiteY12" fmla="*/ 535595 h 535594"/>
                  <a:gd name="connsiteX13" fmla="*/ 0 w 332722"/>
                  <a:gd name="connsiteY13" fmla="*/ 7966 h 535594"/>
                  <a:gd name="connsiteX14" fmla="*/ 68352 w 332722"/>
                  <a:gd name="connsiteY14" fmla="*/ 7966 h 535594"/>
                  <a:gd name="connsiteX15" fmla="*/ 68352 w 332722"/>
                  <a:gd name="connsiteY15" fmla="*/ 52977 h 535594"/>
                  <a:gd name="connsiteX16" fmla="*/ 68352 w 332722"/>
                  <a:gd name="connsiteY16" fmla="*/ 299661 h 535594"/>
                  <a:gd name="connsiteX17" fmla="*/ 168053 w 332722"/>
                  <a:gd name="connsiteY17" fmla="*/ 345229 h 535594"/>
                  <a:gd name="connsiteX18" fmla="*/ 237861 w 332722"/>
                  <a:gd name="connsiteY18" fmla="*/ 308055 h 535594"/>
                  <a:gd name="connsiteX19" fmla="*/ 263215 w 332722"/>
                  <a:gd name="connsiteY19" fmla="*/ 195377 h 535594"/>
                  <a:gd name="connsiteX20" fmla="*/ 239274 w 332722"/>
                  <a:gd name="connsiteY20" fmla="*/ 87838 h 535594"/>
                  <a:gd name="connsiteX21" fmla="*/ 170923 w 332722"/>
                  <a:gd name="connsiteY21" fmla="*/ 51821 h 535594"/>
                  <a:gd name="connsiteX22" fmla="*/ 68395 w 332722"/>
                  <a:gd name="connsiteY22" fmla="*/ 117774 h 535594"/>
                  <a:gd name="connsiteX23" fmla="*/ 68395 w 332722"/>
                  <a:gd name="connsiteY23" fmla="*/ 299618 h 535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32722" h="535594">
                    <a:moveTo>
                      <a:pt x="68352" y="52977"/>
                    </a:moveTo>
                    <a:cubicBezTo>
                      <a:pt x="98288" y="17645"/>
                      <a:pt x="134477" y="0"/>
                      <a:pt x="176918" y="0"/>
                    </a:cubicBezTo>
                    <a:cubicBezTo>
                      <a:pt x="201544" y="0"/>
                      <a:pt x="223514" y="4668"/>
                      <a:pt x="242872" y="13962"/>
                    </a:cubicBezTo>
                    <a:cubicBezTo>
                      <a:pt x="262187" y="23255"/>
                      <a:pt x="278504" y="36360"/>
                      <a:pt x="291780" y="53277"/>
                    </a:cubicBezTo>
                    <a:cubicBezTo>
                      <a:pt x="305057" y="70193"/>
                      <a:pt x="315164" y="90708"/>
                      <a:pt x="322187" y="114819"/>
                    </a:cubicBezTo>
                    <a:cubicBezTo>
                      <a:pt x="329211" y="138931"/>
                      <a:pt x="332723" y="165826"/>
                      <a:pt x="332723" y="195463"/>
                    </a:cubicBezTo>
                    <a:cubicBezTo>
                      <a:pt x="332723" y="225099"/>
                      <a:pt x="328740" y="254136"/>
                      <a:pt x="320774" y="279189"/>
                    </a:cubicBezTo>
                    <a:cubicBezTo>
                      <a:pt x="312808" y="304243"/>
                      <a:pt x="301630" y="325614"/>
                      <a:pt x="287241" y="343301"/>
                    </a:cubicBezTo>
                    <a:cubicBezTo>
                      <a:pt x="272851" y="360989"/>
                      <a:pt x="255763" y="374565"/>
                      <a:pt x="236062" y="384030"/>
                    </a:cubicBezTo>
                    <a:cubicBezTo>
                      <a:pt x="216362" y="393538"/>
                      <a:pt x="194948" y="398291"/>
                      <a:pt x="171822" y="398291"/>
                    </a:cubicBezTo>
                    <a:cubicBezTo>
                      <a:pt x="130879" y="398291"/>
                      <a:pt x="96404" y="385572"/>
                      <a:pt x="68352" y="360132"/>
                    </a:cubicBezTo>
                    <a:lnTo>
                      <a:pt x="68352" y="535595"/>
                    </a:lnTo>
                    <a:lnTo>
                      <a:pt x="0" y="535595"/>
                    </a:lnTo>
                    <a:lnTo>
                      <a:pt x="0" y="7966"/>
                    </a:lnTo>
                    <a:lnTo>
                      <a:pt x="68352" y="7966"/>
                    </a:lnTo>
                    <a:lnTo>
                      <a:pt x="68352" y="52977"/>
                    </a:lnTo>
                    <a:close/>
                    <a:moveTo>
                      <a:pt x="68352" y="299661"/>
                    </a:moveTo>
                    <a:cubicBezTo>
                      <a:pt x="96832" y="330068"/>
                      <a:pt x="130066" y="345229"/>
                      <a:pt x="168053" y="345229"/>
                    </a:cubicBezTo>
                    <a:cubicBezTo>
                      <a:pt x="197689" y="345229"/>
                      <a:pt x="220944" y="332852"/>
                      <a:pt x="237861" y="308055"/>
                    </a:cubicBezTo>
                    <a:cubicBezTo>
                      <a:pt x="254778" y="283258"/>
                      <a:pt x="263215" y="245699"/>
                      <a:pt x="263215" y="195377"/>
                    </a:cubicBezTo>
                    <a:cubicBezTo>
                      <a:pt x="263215" y="147710"/>
                      <a:pt x="255249" y="111864"/>
                      <a:pt x="239274" y="87838"/>
                    </a:cubicBezTo>
                    <a:cubicBezTo>
                      <a:pt x="223300" y="63812"/>
                      <a:pt x="200516" y="51821"/>
                      <a:pt x="170923" y="51821"/>
                    </a:cubicBezTo>
                    <a:cubicBezTo>
                      <a:pt x="133706" y="51821"/>
                      <a:pt x="99530" y="73834"/>
                      <a:pt x="68395" y="117774"/>
                    </a:cubicBezTo>
                    <a:lnTo>
                      <a:pt x="68395" y="299618"/>
                    </a:lnTo>
                    <a:close/>
                  </a:path>
                </a:pathLst>
              </a:custGeom>
              <a:solidFill>
                <a:srgbClr val="EB262A"/>
              </a:solidFill>
              <a:ln w="2232" cap="flat">
                <a:noFill/>
                <a:prstDash val="solid"/>
                <a:miter/>
              </a:ln>
            </p:spPr>
            <p:txBody>
              <a:bodyPr rtlCol="0" anchor="ctr"/>
              <a:lstStyle/>
              <a:p>
                <a:endParaRPr lang="en-IN"/>
              </a:p>
            </p:txBody>
          </p:sp>
          <p:sp>
            <p:nvSpPr>
              <p:cNvPr id="25" name="Freeform: Shape 24">
                <a:extLst>
                  <a:ext uri="{FF2B5EF4-FFF2-40B4-BE49-F238E27FC236}">
                    <a16:creationId xmlns:a16="http://schemas.microsoft.com/office/drawing/2014/main" id="{95DEC6CB-BCC7-1D52-C540-1A62F22DEC9B}"/>
                  </a:ext>
                </a:extLst>
              </p:cNvPr>
              <p:cNvSpPr/>
              <p:nvPr/>
            </p:nvSpPr>
            <p:spPr>
              <a:xfrm>
                <a:off x="4678583" y="715303"/>
                <a:ext cx="185697" cy="480219"/>
              </a:xfrm>
              <a:custGeom>
                <a:avLst/>
                <a:gdLst>
                  <a:gd name="connsiteX0" fmla="*/ 185698 w 185697"/>
                  <a:gd name="connsiteY0" fmla="*/ 475637 h 480219"/>
                  <a:gd name="connsiteX1" fmla="*/ 162357 w 185697"/>
                  <a:gd name="connsiteY1" fmla="*/ 479063 h 480219"/>
                  <a:gd name="connsiteX2" fmla="*/ 137303 w 185697"/>
                  <a:gd name="connsiteY2" fmla="*/ 480219 h 480219"/>
                  <a:gd name="connsiteX3" fmla="*/ 86939 w 185697"/>
                  <a:gd name="connsiteY3" fmla="*/ 472254 h 480219"/>
                  <a:gd name="connsiteX4" fmla="*/ 59658 w 185697"/>
                  <a:gd name="connsiteY4" fmla="*/ 449127 h 480219"/>
                  <a:gd name="connsiteX5" fmla="*/ 48737 w 185697"/>
                  <a:gd name="connsiteY5" fmla="*/ 412339 h 480219"/>
                  <a:gd name="connsiteX6" fmla="*/ 46724 w 185697"/>
                  <a:gd name="connsiteY6" fmla="*/ 363259 h 480219"/>
                  <a:gd name="connsiteX7" fmla="*/ 46724 w 185697"/>
                  <a:gd name="connsiteY7" fmla="*/ 146982 h 480219"/>
                  <a:gd name="connsiteX8" fmla="*/ 0 w 185697"/>
                  <a:gd name="connsiteY8" fmla="*/ 146982 h 480219"/>
                  <a:gd name="connsiteX9" fmla="*/ 0 w 185697"/>
                  <a:gd name="connsiteY9" fmla="*/ 94005 h 480219"/>
                  <a:gd name="connsiteX10" fmla="*/ 46724 w 185697"/>
                  <a:gd name="connsiteY10" fmla="*/ 94005 h 480219"/>
                  <a:gd name="connsiteX11" fmla="*/ 46724 w 185697"/>
                  <a:gd name="connsiteY11" fmla="*/ 0 h 480219"/>
                  <a:gd name="connsiteX12" fmla="*/ 115076 w 185697"/>
                  <a:gd name="connsiteY12" fmla="*/ 0 h 480219"/>
                  <a:gd name="connsiteX13" fmla="*/ 115076 w 185697"/>
                  <a:gd name="connsiteY13" fmla="*/ 94005 h 480219"/>
                  <a:gd name="connsiteX14" fmla="*/ 176576 w 185697"/>
                  <a:gd name="connsiteY14" fmla="*/ 94005 h 480219"/>
                  <a:gd name="connsiteX15" fmla="*/ 176576 w 185697"/>
                  <a:gd name="connsiteY15" fmla="*/ 146982 h 480219"/>
                  <a:gd name="connsiteX16" fmla="*/ 115076 w 185697"/>
                  <a:gd name="connsiteY16" fmla="*/ 146982 h 480219"/>
                  <a:gd name="connsiteX17" fmla="*/ 115076 w 185697"/>
                  <a:gd name="connsiteY17" fmla="*/ 367199 h 480219"/>
                  <a:gd name="connsiteX18" fmla="*/ 117646 w 185697"/>
                  <a:gd name="connsiteY18" fmla="*/ 399233 h 480219"/>
                  <a:gd name="connsiteX19" fmla="*/ 124755 w 185697"/>
                  <a:gd name="connsiteY19" fmla="*/ 417563 h 480219"/>
                  <a:gd name="connsiteX20" fmla="*/ 136447 w 185697"/>
                  <a:gd name="connsiteY20" fmla="*/ 425829 h 480219"/>
                  <a:gd name="connsiteX21" fmla="*/ 152122 w 185697"/>
                  <a:gd name="connsiteY21" fmla="*/ 427799 h 480219"/>
                  <a:gd name="connsiteX22" fmla="*/ 169466 w 185697"/>
                  <a:gd name="connsiteY22" fmla="*/ 427242 h 480219"/>
                  <a:gd name="connsiteX23" fmla="*/ 185698 w 185697"/>
                  <a:gd name="connsiteY23" fmla="*/ 424973 h 480219"/>
                  <a:gd name="connsiteX24" fmla="*/ 185698 w 185697"/>
                  <a:gd name="connsiteY24" fmla="*/ 475680 h 480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85697" h="480219">
                    <a:moveTo>
                      <a:pt x="185698" y="475637"/>
                    </a:moveTo>
                    <a:cubicBezTo>
                      <a:pt x="178118" y="477179"/>
                      <a:pt x="170323" y="478292"/>
                      <a:pt x="162357" y="479063"/>
                    </a:cubicBezTo>
                    <a:cubicBezTo>
                      <a:pt x="154391" y="479791"/>
                      <a:pt x="146040" y="480219"/>
                      <a:pt x="137303" y="480219"/>
                    </a:cubicBezTo>
                    <a:cubicBezTo>
                      <a:pt x="115976" y="480219"/>
                      <a:pt x="99187" y="477564"/>
                      <a:pt x="86939" y="472254"/>
                    </a:cubicBezTo>
                    <a:cubicBezTo>
                      <a:pt x="74690" y="466943"/>
                      <a:pt x="65568" y="459191"/>
                      <a:pt x="59658" y="449127"/>
                    </a:cubicBezTo>
                    <a:cubicBezTo>
                      <a:pt x="53705" y="439063"/>
                      <a:pt x="50065" y="426771"/>
                      <a:pt x="48737" y="412339"/>
                    </a:cubicBezTo>
                    <a:cubicBezTo>
                      <a:pt x="47410" y="397863"/>
                      <a:pt x="46724" y="381546"/>
                      <a:pt x="46724" y="363259"/>
                    </a:cubicBezTo>
                    <a:lnTo>
                      <a:pt x="46724" y="146982"/>
                    </a:lnTo>
                    <a:lnTo>
                      <a:pt x="0" y="146982"/>
                    </a:lnTo>
                    <a:lnTo>
                      <a:pt x="0" y="94005"/>
                    </a:lnTo>
                    <a:lnTo>
                      <a:pt x="46724" y="94005"/>
                    </a:lnTo>
                    <a:lnTo>
                      <a:pt x="46724" y="0"/>
                    </a:lnTo>
                    <a:lnTo>
                      <a:pt x="115076" y="0"/>
                    </a:lnTo>
                    <a:lnTo>
                      <a:pt x="115076" y="94005"/>
                    </a:lnTo>
                    <a:lnTo>
                      <a:pt x="176576" y="94005"/>
                    </a:lnTo>
                    <a:lnTo>
                      <a:pt x="176576" y="146982"/>
                    </a:lnTo>
                    <a:lnTo>
                      <a:pt x="115076" y="146982"/>
                    </a:lnTo>
                    <a:lnTo>
                      <a:pt x="115076" y="367199"/>
                    </a:lnTo>
                    <a:cubicBezTo>
                      <a:pt x="115076" y="380518"/>
                      <a:pt x="115933" y="391225"/>
                      <a:pt x="117646" y="399233"/>
                    </a:cubicBezTo>
                    <a:cubicBezTo>
                      <a:pt x="119359" y="407242"/>
                      <a:pt x="121714" y="413324"/>
                      <a:pt x="124755" y="417563"/>
                    </a:cubicBezTo>
                    <a:cubicBezTo>
                      <a:pt x="127796" y="421761"/>
                      <a:pt x="131693" y="424501"/>
                      <a:pt x="136447" y="425829"/>
                    </a:cubicBezTo>
                    <a:cubicBezTo>
                      <a:pt x="141201" y="427157"/>
                      <a:pt x="146425" y="427799"/>
                      <a:pt x="152122" y="427799"/>
                    </a:cubicBezTo>
                    <a:cubicBezTo>
                      <a:pt x="158203" y="427799"/>
                      <a:pt x="163984" y="427628"/>
                      <a:pt x="169466" y="427242"/>
                    </a:cubicBezTo>
                    <a:cubicBezTo>
                      <a:pt x="174991" y="426857"/>
                      <a:pt x="180387" y="426129"/>
                      <a:pt x="185698" y="424973"/>
                    </a:cubicBezTo>
                    <a:lnTo>
                      <a:pt x="185698" y="475680"/>
                    </a:lnTo>
                    <a:close/>
                  </a:path>
                </a:pathLst>
              </a:custGeom>
              <a:solidFill>
                <a:srgbClr val="EB262A"/>
              </a:solidFill>
              <a:ln w="2232" cap="flat">
                <a:noFill/>
                <a:prstDash val="solid"/>
                <a:miter/>
              </a:ln>
            </p:spPr>
            <p:txBody>
              <a:bodyPr rtlCol="0" anchor="ctr"/>
              <a:lstStyle/>
              <a:p>
                <a:endParaRPr lang="en-IN"/>
              </a:p>
            </p:txBody>
          </p:sp>
        </p:grpSp>
        <p:sp>
          <p:nvSpPr>
            <p:cNvPr id="18" name="Freeform: Shape 17">
              <a:extLst>
                <a:ext uri="{FF2B5EF4-FFF2-40B4-BE49-F238E27FC236}">
                  <a16:creationId xmlns:a16="http://schemas.microsoft.com/office/drawing/2014/main" id="{88469803-E37D-3F61-63A8-D467A3050CDF}"/>
                </a:ext>
              </a:extLst>
            </p:cNvPr>
            <p:cNvSpPr/>
            <p:nvPr/>
          </p:nvSpPr>
          <p:spPr>
            <a:xfrm>
              <a:off x="4853189" y="1019803"/>
              <a:ext cx="170622" cy="170580"/>
            </a:xfrm>
            <a:custGeom>
              <a:avLst/>
              <a:gdLst>
                <a:gd name="connsiteX0" fmla="*/ 0 w 170622"/>
                <a:gd name="connsiteY0" fmla="*/ 0 h 170580"/>
                <a:gd name="connsiteX1" fmla="*/ 170623 w 170622"/>
                <a:gd name="connsiteY1" fmla="*/ 0 h 170580"/>
                <a:gd name="connsiteX2" fmla="*/ 170623 w 170622"/>
                <a:gd name="connsiteY2" fmla="*/ 170580 h 170580"/>
              </a:gdLst>
              <a:ahLst/>
              <a:cxnLst>
                <a:cxn ang="0">
                  <a:pos x="connsiteX0" y="connsiteY0"/>
                </a:cxn>
                <a:cxn ang="0">
                  <a:pos x="connsiteX1" y="connsiteY1"/>
                </a:cxn>
                <a:cxn ang="0">
                  <a:pos x="connsiteX2" y="connsiteY2"/>
                </a:cxn>
              </a:cxnLst>
              <a:rect l="l" t="t" r="r" b="b"/>
              <a:pathLst>
                <a:path w="170622" h="170580">
                  <a:moveTo>
                    <a:pt x="0" y="0"/>
                  </a:moveTo>
                  <a:lnTo>
                    <a:pt x="170623" y="0"/>
                  </a:lnTo>
                  <a:lnTo>
                    <a:pt x="170623" y="170580"/>
                  </a:lnTo>
                </a:path>
              </a:pathLst>
            </a:custGeom>
            <a:solidFill>
              <a:srgbClr val="EB262A"/>
            </a:solidFill>
            <a:ln w="2232" cap="flat">
              <a:noFill/>
              <a:prstDash val="solid"/>
              <a:miter/>
            </a:ln>
          </p:spPr>
          <p:txBody>
            <a:bodyPr rtlCol="0" anchor="ctr"/>
            <a:lstStyle/>
            <a:p>
              <a:endParaRPr lang="en-IN"/>
            </a:p>
          </p:txBody>
        </p:sp>
      </p:grpSp>
    </p:spTree>
    <p:extLst>
      <p:ext uri="{BB962C8B-B14F-4D97-AF65-F5344CB8AC3E}">
        <p14:creationId xmlns:p14="http://schemas.microsoft.com/office/powerpoint/2010/main" val="13754060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b-section separator">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1F75ED6B-69EE-FBA9-46D5-DC83FDB21AD3}"/>
              </a:ext>
            </a:extLst>
          </p:cNvPr>
          <p:cNvGrpSpPr/>
          <p:nvPr userDrawn="1"/>
        </p:nvGrpSpPr>
        <p:grpSpPr>
          <a:xfrm>
            <a:off x="-6100" y="-1005"/>
            <a:ext cx="9156214" cy="5144506"/>
            <a:chOff x="-6100" y="-1005"/>
            <a:chExt cx="9156214" cy="5144506"/>
          </a:xfrm>
        </p:grpSpPr>
        <p:sp>
          <p:nvSpPr>
            <p:cNvPr id="7" name="Rectangle 6">
              <a:extLst>
                <a:ext uri="{FF2B5EF4-FFF2-40B4-BE49-F238E27FC236}">
                  <a16:creationId xmlns:a16="http://schemas.microsoft.com/office/drawing/2014/main" id="{BD6A5AD8-AA84-A538-A886-CC65B3EFAF8D}"/>
                </a:ext>
              </a:extLst>
            </p:cNvPr>
            <p:cNvSpPr/>
            <p:nvPr userDrawn="1"/>
          </p:nvSpPr>
          <p:spPr>
            <a:xfrm>
              <a:off x="-6100" y="-1005"/>
              <a:ext cx="9150099" cy="51435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3" name="Graphic 2">
              <a:extLst>
                <a:ext uri="{FF2B5EF4-FFF2-40B4-BE49-F238E27FC236}">
                  <a16:creationId xmlns:a16="http://schemas.microsoft.com/office/drawing/2014/main" id="{8B925CC6-1DBC-D673-8B5D-26A1AEBBF77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5" y="0"/>
              <a:ext cx="4084264" cy="5143501"/>
            </a:xfrm>
            <a:prstGeom prst="rect">
              <a:avLst/>
            </a:prstGeom>
          </p:spPr>
        </p:pic>
        <p:pic>
          <p:nvPicPr>
            <p:cNvPr id="4" name="Graphic 3">
              <a:extLst>
                <a:ext uri="{FF2B5EF4-FFF2-40B4-BE49-F238E27FC236}">
                  <a16:creationId xmlns:a16="http://schemas.microsoft.com/office/drawing/2014/main" id="{D980FB2B-57F3-C041-A2C7-192803401877}"/>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4057650" y="4101373"/>
              <a:ext cx="5086350" cy="1042128"/>
            </a:xfrm>
            <a:prstGeom prst="rect">
              <a:avLst/>
            </a:prstGeom>
          </p:spPr>
        </p:pic>
        <p:pic>
          <p:nvPicPr>
            <p:cNvPr id="5" name="Graphic 4">
              <a:extLst>
                <a:ext uri="{FF2B5EF4-FFF2-40B4-BE49-F238E27FC236}">
                  <a16:creationId xmlns:a16="http://schemas.microsoft.com/office/drawing/2014/main" id="{CA07C3D6-A9E8-C730-6604-B3F76C71397F}"/>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4063764" y="0"/>
              <a:ext cx="5086350" cy="2057400"/>
            </a:xfrm>
            <a:prstGeom prst="rect">
              <a:avLst/>
            </a:prstGeom>
          </p:spPr>
        </p:pic>
      </p:grpSp>
      <p:sp>
        <p:nvSpPr>
          <p:cNvPr id="6" name="Rectangle 5">
            <a:extLst>
              <a:ext uri="{FF2B5EF4-FFF2-40B4-BE49-F238E27FC236}">
                <a16:creationId xmlns:a16="http://schemas.microsoft.com/office/drawing/2014/main" id="{02E64223-CA20-73EB-81CB-EF7258B19D64}"/>
              </a:ext>
            </a:extLst>
          </p:cNvPr>
          <p:cNvSpPr/>
          <p:nvPr userDrawn="1"/>
        </p:nvSpPr>
        <p:spPr>
          <a:xfrm>
            <a:off x="512063" y="527824"/>
            <a:ext cx="8113775" cy="4086848"/>
          </a:xfrm>
          <a:prstGeom prst="rect">
            <a:avLst/>
          </a:prstGeom>
          <a:solidFill>
            <a:srgbClr val="FFFFFF"/>
          </a:solidFill>
          <a:ln w="3175">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10" name="Picture Placeholder 2">
            <a:extLst>
              <a:ext uri="{FF2B5EF4-FFF2-40B4-BE49-F238E27FC236}">
                <a16:creationId xmlns:a16="http://schemas.microsoft.com/office/drawing/2014/main" id="{1D876D6B-7FB6-14BD-6186-5496986364D0}"/>
              </a:ext>
            </a:extLst>
          </p:cNvPr>
          <p:cNvSpPr>
            <a:spLocks noGrp="1"/>
          </p:cNvSpPr>
          <p:nvPr>
            <p:ph type="pic" sz="quarter" idx="15" hasCustomPrompt="1"/>
          </p:nvPr>
        </p:nvSpPr>
        <p:spPr>
          <a:xfrm>
            <a:off x="512064" y="526818"/>
            <a:ext cx="8107678" cy="4086848"/>
          </a:xfrm>
          <a:prstGeom prst="rect">
            <a:avLst/>
          </a:prstGeom>
          <a:solidFill>
            <a:schemeClr val="bg2">
              <a:alpha val="0"/>
            </a:schemeClr>
          </a:solidFill>
        </p:spPr>
        <p:txBody>
          <a:bodyPr tIns="0" bIns="828000" anchor="ctr" anchorCtr="1"/>
          <a:lstStyle>
            <a:lvl1pPr marL="0" indent="0">
              <a:buNone/>
              <a:defRPr sz="1400">
                <a:solidFill>
                  <a:schemeClr val="tx1"/>
                </a:solidFill>
              </a:defRPr>
            </a:lvl1pPr>
          </a:lstStyle>
          <a:p>
            <a:r>
              <a:rPr lang="en-IN" dirty="0"/>
              <a:t>Click the icon to insert the image of your choice</a:t>
            </a:r>
          </a:p>
        </p:txBody>
      </p:sp>
      <p:sp>
        <p:nvSpPr>
          <p:cNvPr id="2" name="Text Placeholder 12">
            <a:extLst>
              <a:ext uri="{FF2B5EF4-FFF2-40B4-BE49-F238E27FC236}">
                <a16:creationId xmlns:a16="http://schemas.microsoft.com/office/drawing/2014/main" id="{EC9EE699-151E-7DA1-425F-9351C1DFAE0B}"/>
              </a:ext>
            </a:extLst>
          </p:cNvPr>
          <p:cNvSpPr>
            <a:spLocks noGrp="1"/>
          </p:cNvSpPr>
          <p:nvPr>
            <p:ph type="body" sz="quarter" idx="13" hasCustomPrompt="1"/>
          </p:nvPr>
        </p:nvSpPr>
        <p:spPr>
          <a:xfrm>
            <a:off x="518161" y="3383281"/>
            <a:ext cx="8107677" cy="1231390"/>
          </a:xfrm>
          <a:prstGeom prst="rect">
            <a:avLst/>
          </a:prstGeom>
          <a:solidFill>
            <a:schemeClr val="accent2">
              <a:alpha val="60000"/>
            </a:schemeClr>
          </a:solidFill>
        </p:spPr>
        <p:txBody>
          <a:bodyPr wrap="square" lIns="288000" tIns="72000" rIns="288000" bIns="72000" anchor="ctr" anchorCtr="0">
            <a:noAutofit/>
          </a:bodyPr>
          <a:lstStyle>
            <a:lvl1pPr marL="0" indent="0">
              <a:lnSpc>
                <a:spcPct val="100000"/>
              </a:lnSpc>
              <a:spcBef>
                <a:spcPts val="0"/>
              </a:spcBef>
              <a:buFont typeface="Arial" panose="020B0604020202020204" pitchFamily="34" charset="0"/>
              <a:buNone/>
              <a:defRPr sz="2400" b="0">
                <a:solidFill>
                  <a:schemeClr val="accent6"/>
                </a:solidFill>
                <a:latin typeface="+mj-lt"/>
                <a:cs typeface="Arial" panose="020B0604020202020204" pitchFamily="34" charset="0"/>
              </a:defRPr>
            </a:lvl1pPr>
            <a:lvl2pPr marL="342900" indent="0">
              <a:buNone/>
              <a:defRPr sz="6000">
                <a:latin typeface="Arial" panose="020B0604020202020204" pitchFamily="34" charset="0"/>
                <a:cs typeface="Arial" panose="020B0604020202020204" pitchFamily="34" charset="0"/>
              </a:defRPr>
            </a:lvl2pPr>
            <a:lvl3pPr marL="685800" indent="0">
              <a:buNone/>
              <a:defRPr sz="6000">
                <a:latin typeface="Arial" panose="020B0604020202020204" pitchFamily="34" charset="0"/>
                <a:cs typeface="Arial" panose="020B0604020202020204" pitchFamily="34" charset="0"/>
              </a:defRPr>
            </a:lvl3pPr>
            <a:lvl4pPr marL="1028700" indent="0">
              <a:buNone/>
              <a:defRPr sz="6000">
                <a:latin typeface="Arial" panose="020B0604020202020204" pitchFamily="34" charset="0"/>
                <a:cs typeface="Arial" panose="020B0604020202020204" pitchFamily="34" charset="0"/>
              </a:defRPr>
            </a:lvl4pPr>
            <a:lvl5pPr marL="1371600" indent="0">
              <a:buNone/>
              <a:defRPr sz="6000">
                <a:latin typeface="Arial" panose="020B0604020202020204" pitchFamily="34" charset="0"/>
                <a:cs typeface="Arial" panose="020B0604020202020204" pitchFamily="34" charset="0"/>
              </a:defRPr>
            </a:lvl5pPr>
          </a:lstStyle>
          <a:p>
            <a:r>
              <a:rPr lang="en-IN" dirty="0"/>
              <a:t>Sub-section slide with image</a:t>
            </a:r>
          </a:p>
        </p:txBody>
      </p:sp>
      <p:sp>
        <p:nvSpPr>
          <p:cNvPr id="11" name="Slide Number Placeholder 6">
            <a:extLst>
              <a:ext uri="{FF2B5EF4-FFF2-40B4-BE49-F238E27FC236}">
                <a16:creationId xmlns:a16="http://schemas.microsoft.com/office/drawing/2014/main" id="{59086DE5-A3C8-FCD6-3639-3F21F49AEB6C}"/>
              </a:ext>
            </a:extLst>
          </p:cNvPr>
          <p:cNvSpPr txBox="1">
            <a:spLocks/>
          </p:cNvSpPr>
          <p:nvPr userDrawn="1"/>
        </p:nvSpPr>
        <p:spPr>
          <a:xfrm>
            <a:off x="58948" y="4808703"/>
            <a:ext cx="360098" cy="273844"/>
          </a:xfrm>
          <a:prstGeom prst="rect">
            <a:avLst/>
          </a:prstGeom>
        </p:spPr>
        <p:txBody>
          <a:bodyPr vert="horz" lIns="68580" tIns="34290" rIns="68580" bIns="3429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2B60C70C-E473-9E49-863B-88FCC598397C}" type="slidenum">
              <a:rPr lang="en-US" sz="1000" smtClean="0">
                <a:solidFill>
                  <a:schemeClr val="tx2"/>
                </a:solidFill>
              </a:rPr>
              <a:pPr algn="ctr"/>
              <a:t>‹#›</a:t>
            </a:fld>
            <a:endParaRPr lang="en-US" sz="1000" dirty="0">
              <a:solidFill>
                <a:schemeClr val="tx2"/>
              </a:solidFill>
            </a:endParaRPr>
          </a:p>
        </p:txBody>
      </p:sp>
    </p:spTree>
    <p:extLst>
      <p:ext uri="{BB962C8B-B14F-4D97-AF65-F5344CB8AC3E}">
        <p14:creationId xmlns:p14="http://schemas.microsoft.com/office/powerpoint/2010/main" val="39353855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18A0014F-FC56-475A-BE5A-59E2D9A316A9}"/>
              </a:ext>
            </a:extLst>
          </p:cNvPr>
          <p:cNvSpPr/>
          <p:nvPr userDrawn="1"/>
        </p:nvSpPr>
        <p:spPr>
          <a:xfrm>
            <a:off x="-6100" y="-1005"/>
            <a:ext cx="9150099" cy="51435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3" name="Graphic 2">
            <a:extLst>
              <a:ext uri="{FF2B5EF4-FFF2-40B4-BE49-F238E27FC236}">
                <a16:creationId xmlns:a16="http://schemas.microsoft.com/office/drawing/2014/main" id="{8B925CC6-1DBC-D673-8B5D-26A1AEBBF77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5" y="0"/>
            <a:ext cx="4084264" cy="5143501"/>
          </a:xfrm>
          <a:prstGeom prst="rect">
            <a:avLst/>
          </a:prstGeom>
        </p:spPr>
      </p:pic>
      <p:pic>
        <p:nvPicPr>
          <p:cNvPr id="4" name="Graphic 3">
            <a:extLst>
              <a:ext uri="{FF2B5EF4-FFF2-40B4-BE49-F238E27FC236}">
                <a16:creationId xmlns:a16="http://schemas.microsoft.com/office/drawing/2014/main" id="{D980FB2B-57F3-C041-A2C7-192803401877}"/>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4057650" y="4101373"/>
            <a:ext cx="5086350" cy="1042128"/>
          </a:xfrm>
          <a:prstGeom prst="rect">
            <a:avLst/>
          </a:prstGeom>
        </p:spPr>
      </p:pic>
      <p:pic>
        <p:nvPicPr>
          <p:cNvPr id="5" name="Graphic 4">
            <a:extLst>
              <a:ext uri="{FF2B5EF4-FFF2-40B4-BE49-F238E27FC236}">
                <a16:creationId xmlns:a16="http://schemas.microsoft.com/office/drawing/2014/main" id="{CA07C3D6-A9E8-C730-6604-B3F76C71397F}"/>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4057650" y="0"/>
            <a:ext cx="5086350" cy="2057400"/>
          </a:xfrm>
          <a:prstGeom prst="rect">
            <a:avLst/>
          </a:prstGeom>
        </p:spPr>
      </p:pic>
      <p:sp>
        <p:nvSpPr>
          <p:cNvPr id="6" name="Rectangle 5">
            <a:extLst>
              <a:ext uri="{FF2B5EF4-FFF2-40B4-BE49-F238E27FC236}">
                <a16:creationId xmlns:a16="http://schemas.microsoft.com/office/drawing/2014/main" id="{02E64223-CA20-73EB-81CB-EF7258B19D64}"/>
              </a:ext>
            </a:extLst>
          </p:cNvPr>
          <p:cNvSpPr/>
          <p:nvPr userDrawn="1"/>
        </p:nvSpPr>
        <p:spPr>
          <a:xfrm>
            <a:off x="512063" y="527824"/>
            <a:ext cx="8113775" cy="4086848"/>
          </a:xfrm>
          <a:prstGeom prst="rect">
            <a:avLst/>
          </a:prstGeom>
          <a:solidFill>
            <a:srgbClr val="FFFFFF"/>
          </a:solidFill>
          <a:ln w="3175">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ext Placeholder 12">
            <a:extLst>
              <a:ext uri="{FF2B5EF4-FFF2-40B4-BE49-F238E27FC236}">
                <a16:creationId xmlns:a16="http://schemas.microsoft.com/office/drawing/2014/main" id="{EC9EE699-151E-7DA1-425F-9351C1DFAE0B}"/>
              </a:ext>
            </a:extLst>
          </p:cNvPr>
          <p:cNvSpPr>
            <a:spLocks noGrp="1"/>
          </p:cNvSpPr>
          <p:nvPr>
            <p:ph type="body" sz="quarter" idx="13" hasCustomPrompt="1"/>
          </p:nvPr>
        </p:nvSpPr>
        <p:spPr>
          <a:xfrm>
            <a:off x="4981602" y="662937"/>
            <a:ext cx="3234634" cy="1895338"/>
          </a:xfrm>
          <a:prstGeom prst="rect">
            <a:avLst/>
          </a:prstGeom>
          <a:noFill/>
        </p:spPr>
        <p:txBody>
          <a:bodyPr wrap="square" lIns="90000" tIns="46800" rIns="90000" bIns="46800" anchor="b" anchorCtr="0">
            <a:noAutofit/>
          </a:bodyPr>
          <a:lstStyle>
            <a:lvl1pPr marL="0" indent="0">
              <a:lnSpc>
                <a:spcPct val="100000"/>
              </a:lnSpc>
              <a:spcBef>
                <a:spcPts val="0"/>
              </a:spcBef>
              <a:buFont typeface="Arial" panose="020B0604020202020204" pitchFamily="34" charset="0"/>
              <a:buNone/>
              <a:defRPr sz="2400" b="0">
                <a:solidFill>
                  <a:schemeClr val="accent2"/>
                </a:solidFill>
                <a:latin typeface="+mj-lt"/>
                <a:cs typeface="Arial" panose="020B0604020202020204" pitchFamily="34" charset="0"/>
              </a:defRPr>
            </a:lvl1pPr>
            <a:lvl2pPr marL="342900" indent="0">
              <a:buNone/>
              <a:defRPr sz="6000">
                <a:latin typeface="Arial" panose="020B0604020202020204" pitchFamily="34" charset="0"/>
                <a:cs typeface="Arial" panose="020B0604020202020204" pitchFamily="34" charset="0"/>
              </a:defRPr>
            </a:lvl2pPr>
            <a:lvl3pPr marL="685800" indent="0">
              <a:buNone/>
              <a:defRPr sz="6000">
                <a:latin typeface="Arial" panose="020B0604020202020204" pitchFamily="34" charset="0"/>
                <a:cs typeface="Arial" panose="020B0604020202020204" pitchFamily="34" charset="0"/>
              </a:defRPr>
            </a:lvl3pPr>
            <a:lvl4pPr marL="1028700" indent="0">
              <a:buNone/>
              <a:defRPr sz="6000">
                <a:latin typeface="Arial" panose="020B0604020202020204" pitchFamily="34" charset="0"/>
                <a:cs typeface="Arial" panose="020B0604020202020204" pitchFamily="34" charset="0"/>
              </a:defRPr>
            </a:lvl4pPr>
            <a:lvl5pPr marL="1371600" indent="0">
              <a:buNone/>
              <a:defRPr sz="6000">
                <a:latin typeface="Arial" panose="020B0604020202020204" pitchFamily="34" charset="0"/>
                <a:cs typeface="Arial" panose="020B0604020202020204" pitchFamily="34" charset="0"/>
              </a:defRPr>
            </a:lvl5pPr>
          </a:lstStyle>
          <a:p>
            <a:pPr lvl="0"/>
            <a:r>
              <a:rPr lang="en-US" dirty="0"/>
              <a:t>Subsection Title with image </a:t>
            </a:r>
          </a:p>
        </p:txBody>
      </p:sp>
      <p:sp>
        <p:nvSpPr>
          <p:cNvPr id="9" name="Picture Placeholder 2">
            <a:extLst>
              <a:ext uri="{FF2B5EF4-FFF2-40B4-BE49-F238E27FC236}">
                <a16:creationId xmlns:a16="http://schemas.microsoft.com/office/drawing/2014/main" id="{7CA70E0D-0115-B7DE-1AE1-92D9EAEA5565}"/>
              </a:ext>
            </a:extLst>
          </p:cNvPr>
          <p:cNvSpPr>
            <a:spLocks noGrp="1"/>
          </p:cNvSpPr>
          <p:nvPr>
            <p:ph type="pic" sz="quarter" idx="15" hasCustomPrompt="1"/>
          </p:nvPr>
        </p:nvSpPr>
        <p:spPr>
          <a:xfrm>
            <a:off x="512064" y="526818"/>
            <a:ext cx="4059936" cy="4086848"/>
          </a:xfrm>
          <a:prstGeom prst="rect">
            <a:avLst/>
          </a:prstGeom>
          <a:solidFill>
            <a:schemeClr val="bg2">
              <a:alpha val="0"/>
            </a:schemeClr>
          </a:solidFill>
        </p:spPr>
        <p:txBody>
          <a:bodyPr tIns="0" bIns="828000" anchor="ctr" anchorCtr="1"/>
          <a:lstStyle>
            <a:lvl1pPr marL="0" indent="0" algn="ctr">
              <a:buNone/>
              <a:defRPr sz="1400">
                <a:solidFill>
                  <a:schemeClr val="tx1"/>
                </a:solidFill>
              </a:defRPr>
            </a:lvl1pPr>
          </a:lstStyle>
          <a:p>
            <a:r>
              <a:rPr lang="en-IN" dirty="0"/>
              <a:t>Click the icon to insert the image of your choice</a:t>
            </a:r>
          </a:p>
        </p:txBody>
      </p:sp>
      <p:sp>
        <p:nvSpPr>
          <p:cNvPr id="11" name="Text Placeholder 17">
            <a:extLst>
              <a:ext uri="{FF2B5EF4-FFF2-40B4-BE49-F238E27FC236}">
                <a16:creationId xmlns:a16="http://schemas.microsoft.com/office/drawing/2014/main" id="{067C1769-EAAE-14D6-2A66-CB8B4FE2620B}"/>
              </a:ext>
            </a:extLst>
          </p:cNvPr>
          <p:cNvSpPr>
            <a:spLocks noGrp="1"/>
          </p:cNvSpPr>
          <p:nvPr>
            <p:ph type="body" sz="quarter" idx="98" hasCustomPrompt="1"/>
          </p:nvPr>
        </p:nvSpPr>
        <p:spPr>
          <a:xfrm>
            <a:off x="4981601" y="2625435"/>
            <a:ext cx="3234634" cy="1855127"/>
          </a:xfrm>
          <a:prstGeom prst="rect">
            <a:avLst/>
          </a:prstGeom>
          <a:noFill/>
          <a:ln>
            <a:noFill/>
          </a:ln>
        </p:spPr>
        <p:txBody>
          <a:bodyPr tIns="90000"/>
          <a:lstStyle>
            <a:lvl1pPr>
              <a:buClr>
                <a:schemeClr val="accent1"/>
              </a:buClr>
              <a:defRPr sz="1050"/>
            </a:lvl1pPr>
            <a:lvl2pPr marL="514350" indent="-171450">
              <a:buClr>
                <a:schemeClr val="accent2"/>
              </a:buClr>
              <a:buFont typeface="Courier New" panose="02070309020205020404" pitchFamily="49" charset="0"/>
              <a:buChar char="o"/>
              <a:defRPr sz="1050"/>
            </a:lvl2pPr>
            <a:lvl3pPr marL="857250" indent="-171450">
              <a:buClr>
                <a:schemeClr val="accent1"/>
              </a:buClr>
              <a:buFont typeface="Wingdings" panose="05000000000000000000" pitchFamily="2" charset="2"/>
              <a:buChar char="§"/>
              <a:defRPr sz="1000"/>
            </a:lvl3pPr>
            <a:lvl4pPr>
              <a:buClr>
                <a:schemeClr val="accent1"/>
              </a:buClr>
              <a:defRPr sz="1000"/>
            </a:lvl4pPr>
            <a:lvl5pPr>
              <a:buClr>
                <a:schemeClr val="accent1"/>
              </a:buClr>
              <a:defRPr sz="1000"/>
            </a:lvl5pPr>
          </a:lstStyle>
          <a:p>
            <a:pPr marL="0" marR="0" lvl="0" indent="0" algn="l" defTabSz="685800" rtl="0" eaLnBrk="1" fontAlgn="auto" latinLnBrk="0" hangingPunct="1">
              <a:lnSpc>
                <a:spcPct val="90000"/>
              </a:lnSpc>
              <a:spcBef>
                <a:spcPts val="750"/>
              </a:spcBef>
              <a:spcAft>
                <a:spcPts val="0"/>
              </a:spcAft>
              <a:buClr>
                <a:schemeClr val="accent1"/>
              </a:buClr>
              <a:buSzTx/>
              <a:buFont typeface="Arial" panose="020B0604020202020204" pitchFamily="34" charset="0"/>
              <a:buNone/>
              <a:tabLst/>
              <a:defRPr/>
            </a:pPr>
            <a:r>
              <a:rPr lang="en-IN" dirty="0"/>
              <a:t>This can be used as either bullets/ paragraph</a:t>
            </a:r>
          </a:p>
          <a:p>
            <a:pPr lvl="0"/>
            <a:r>
              <a:rPr lang="en-US" dirty="0"/>
              <a:t>Level 1</a:t>
            </a:r>
          </a:p>
          <a:p>
            <a:pPr lvl="1"/>
            <a:r>
              <a:rPr lang="en-US" dirty="0"/>
              <a:t>Level 2</a:t>
            </a:r>
          </a:p>
          <a:p>
            <a:pPr lvl="2"/>
            <a:r>
              <a:rPr lang="en-US" dirty="0"/>
              <a:t>Level 3</a:t>
            </a:r>
          </a:p>
        </p:txBody>
      </p:sp>
      <p:sp>
        <p:nvSpPr>
          <p:cNvPr id="8" name="Slide Number Placeholder 6">
            <a:extLst>
              <a:ext uri="{FF2B5EF4-FFF2-40B4-BE49-F238E27FC236}">
                <a16:creationId xmlns:a16="http://schemas.microsoft.com/office/drawing/2014/main" id="{3EB5B7FB-15D0-6923-FC89-7AEA41194BC1}"/>
              </a:ext>
            </a:extLst>
          </p:cNvPr>
          <p:cNvSpPr txBox="1">
            <a:spLocks/>
          </p:cNvSpPr>
          <p:nvPr userDrawn="1"/>
        </p:nvSpPr>
        <p:spPr>
          <a:xfrm>
            <a:off x="58948" y="4808703"/>
            <a:ext cx="360098" cy="273844"/>
          </a:xfrm>
          <a:prstGeom prst="rect">
            <a:avLst/>
          </a:prstGeom>
        </p:spPr>
        <p:txBody>
          <a:bodyPr vert="horz" lIns="68580" tIns="34290" rIns="68580" bIns="3429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2B60C70C-E473-9E49-863B-88FCC598397C}" type="slidenum">
              <a:rPr lang="en-US" sz="1000" smtClean="0">
                <a:solidFill>
                  <a:schemeClr val="tx2"/>
                </a:solidFill>
              </a:rPr>
              <a:pPr algn="ctr"/>
              <a:t>‹#›</a:t>
            </a:fld>
            <a:endParaRPr lang="en-US" sz="1000" dirty="0">
              <a:solidFill>
                <a:schemeClr val="tx2"/>
              </a:solidFill>
            </a:endParaRPr>
          </a:p>
        </p:txBody>
      </p:sp>
    </p:spTree>
    <p:extLst>
      <p:ext uri="{BB962C8B-B14F-4D97-AF65-F5344CB8AC3E}">
        <p14:creationId xmlns:p14="http://schemas.microsoft.com/office/powerpoint/2010/main" val="38780774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b-section separator 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BBBBD31-B0FA-C258-A883-0CC339BDF236}"/>
              </a:ext>
            </a:extLst>
          </p:cNvPr>
          <p:cNvSpPr/>
          <p:nvPr userDrawn="1"/>
        </p:nvSpPr>
        <p:spPr>
          <a:xfrm>
            <a:off x="0" y="4735820"/>
            <a:ext cx="9144000" cy="391871"/>
          </a:xfrm>
          <a:prstGeom prst="rect">
            <a:avLst/>
          </a:prstGeom>
          <a:solidFill>
            <a:schemeClr val="bg2"/>
          </a:solidFill>
          <a:ln w="4233" cap="flat">
            <a:noFill/>
            <a:prstDash val="solid"/>
            <a:miter/>
          </a:ln>
        </p:spPr>
        <p:txBody>
          <a:bodyPr rtlCol="0" anchor="ctr"/>
          <a:lstStyle/>
          <a:p>
            <a:pPr algn="l"/>
            <a:endParaRPr lang="en-IN"/>
          </a:p>
        </p:txBody>
      </p:sp>
      <p:pic>
        <p:nvPicPr>
          <p:cNvPr id="3" name="Graphic 2">
            <a:extLst>
              <a:ext uri="{FF2B5EF4-FFF2-40B4-BE49-F238E27FC236}">
                <a16:creationId xmlns:a16="http://schemas.microsoft.com/office/drawing/2014/main" id="{8B925CC6-1DBC-D673-8B5D-26A1AEBBF77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5" y="0"/>
            <a:ext cx="4084264" cy="5143501"/>
          </a:xfrm>
          <a:prstGeom prst="rect">
            <a:avLst/>
          </a:prstGeom>
        </p:spPr>
      </p:pic>
      <p:pic>
        <p:nvPicPr>
          <p:cNvPr id="4" name="Graphic 3">
            <a:extLst>
              <a:ext uri="{FF2B5EF4-FFF2-40B4-BE49-F238E27FC236}">
                <a16:creationId xmlns:a16="http://schemas.microsoft.com/office/drawing/2014/main" id="{D980FB2B-57F3-C041-A2C7-192803401877}"/>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4057650" y="4101373"/>
            <a:ext cx="5086350" cy="1042128"/>
          </a:xfrm>
          <a:prstGeom prst="rect">
            <a:avLst/>
          </a:prstGeom>
        </p:spPr>
      </p:pic>
      <p:pic>
        <p:nvPicPr>
          <p:cNvPr id="5" name="Graphic 4">
            <a:extLst>
              <a:ext uri="{FF2B5EF4-FFF2-40B4-BE49-F238E27FC236}">
                <a16:creationId xmlns:a16="http://schemas.microsoft.com/office/drawing/2014/main" id="{CA07C3D6-A9E8-C730-6604-B3F76C71397F}"/>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4057650" y="0"/>
            <a:ext cx="5086350" cy="2057400"/>
          </a:xfrm>
          <a:prstGeom prst="rect">
            <a:avLst/>
          </a:prstGeom>
        </p:spPr>
      </p:pic>
      <p:sp>
        <p:nvSpPr>
          <p:cNvPr id="6" name="Rectangle 5">
            <a:extLst>
              <a:ext uri="{FF2B5EF4-FFF2-40B4-BE49-F238E27FC236}">
                <a16:creationId xmlns:a16="http://schemas.microsoft.com/office/drawing/2014/main" id="{02E64223-CA20-73EB-81CB-EF7258B19D64}"/>
              </a:ext>
            </a:extLst>
          </p:cNvPr>
          <p:cNvSpPr/>
          <p:nvPr userDrawn="1"/>
        </p:nvSpPr>
        <p:spPr>
          <a:xfrm>
            <a:off x="512063" y="527824"/>
            <a:ext cx="8113775" cy="4086848"/>
          </a:xfrm>
          <a:prstGeom prst="rect">
            <a:avLst/>
          </a:prstGeom>
          <a:solidFill>
            <a:srgbClr val="FFFFFF"/>
          </a:solidFill>
          <a:ln w="3175">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227F2AD8-FD00-F1D7-24FC-F1A667B65FE2}"/>
              </a:ext>
            </a:extLst>
          </p:cNvPr>
          <p:cNvSpPr/>
          <p:nvPr userDrawn="1"/>
        </p:nvSpPr>
        <p:spPr>
          <a:xfrm>
            <a:off x="512064" y="3901872"/>
            <a:ext cx="8113774" cy="712800"/>
          </a:xfrm>
          <a:prstGeom prst="rect">
            <a:avLst/>
          </a:prstGeom>
          <a:solidFill>
            <a:srgbClr val="EB26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solidFill>
                <a:srgbClr val="EB262A"/>
              </a:solidFill>
            </a:endParaRPr>
          </a:p>
        </p:txBody>
      </p:sp>
      <p:pic>
        <p:nvPicPr>
          <p:cNvPr id="9" name="Graphic 8">
            <a:extLst>
              <a:ext uri="{FF2B5EF4-FFF2-40B4-BE49-F238E27FC236}">
                <a16:creationId xmlns:a16="http://schemas.microsoft.com/office/drawing/2014/main" id="{F59BC0BA-28F0-F8D1-A0A2-F7C2354B9F5A}"/>
              </a:ext>
            </a:extLst>
          </p:cNvPr>
          <p:cNvPicPr>
            <a:picLocks noChangeAspect="1"/>
          </p:cNvPicPr>
          <p:nvPr userDrawn="1"/>
        </p:nvPicPr>
        <p:blipFill>
          <a:blip r:embed="rId8" cstate="screen">
            <a:extLst>
              <a:ext uri="{28A0092B-C50C-407E-A947-70E740481C1C}">
                <a14:useLocalDpi xmlns:a14="http://schemas.microsoft.com/office/drawing/2010/main"/>
              </a:ext>
              <a:ext uri="{96DAC541-7B7A-43D3-8B79-37D633B846F1}">
                <asvg:svgBlip xmlns:asvg="http://schemas.microsoft.com/office/drawing/2016/SVG/main" r:embed="rId9"/>
              </a:ext>
            </a:extLst>
          </a:blip>
          <a:stretch>
            <a:fillRect/>
          </a:stretch>
        </p:blipFill>
        <p:spPr>
          <a:xfrm>
            <a:off x="7558286" y="3901872"/>
            <a:ext cx="1067552" cy="712800"/>
          </a:xfrm>
          <a:prstGeom prst="rect">
            <a:avLst/>
          </a:prstGeom>
        </p:spPr>
      </p:pic>
      <p:sp>
        <p:nvSpPr>
          <p:cNvPr id="10" name="Title 1">
            <a:extLst>
              <a:ext uri="{FF2B5EF4-FFF2-40B4-BE49-F238E27FC236}">
                <a16:creationId xmlns:a16="http://schemas.microsoft.com/office/drawing/2014/main" id="{8BFDE712-EF82-161D-B78A-384F69EC5604}"/>
              </a:ext>
            </a:extLst>
          </p:cNvPr>
          <p:cNvSpPr>
            <a:spLocks noGrp="1"/>
          </p:cNvSpPr>
          <p:nvPr>
            <p:ph type="title" hasCustomPrompt="1"/>
          </p:nvPr>
        </p:nvSpPr>
        <p:spPr>
          <a:xfrm>
            <a:off x="617034" y="4027440"/>
            <a:ext cx="6940615" cy="461665"/>
          </a:xfrm>
          <a:prstGeom prst="rect">
            <a:avLst/>
          </a:prstGeom>
        </p:spPr>
        <p:txBody>
          <a:bodyPr wrap="square" anchor="t">
            <a:spAutoFit/>
          </a:bodyPr>
          <a:lstStyle>
            <a:lvl1pPr>
              <a:lnSpc>
                <a:spcPct val="100000"/>
              </a:lnSpc>
              <a:spcBef>
                <a:spcPts val="0"/>
              </a:spcBef>
              <a:defRPr sz="2400" b="0" i="0">
                <a:solidFill>
                  <a:schemeClr val="accent6"/>
                </a:solidFill>
                <a:latin typeface="+mj-lt"/>
                <a:cs typeface="Arial" panose="020B0604020202020204" pitchFamily="34" charset="0"/>
              </a:defRPr>
            </a:lvl1pPr>
          </a:lstStyle>
          <a:p>
            <a:r>
              <a:rPr lang="en-IN" dirty="0"/>
              <a:t>Sub-section slide with image</a:t>
            </a:r>
            <a:endParaRPr lang="en-US" dirty="0"/>
          </a:p>
        </p:txBody>
      </p:sp>
      <p:sp>
        <p:nvSpPr>
          <p:cNvPr id="16" name="Content Placeholder 15">
            <a:extLst>
              <a:ext uri="{FF2B5EF4-FFF2-40B4-BE49-F238E27FC236}">
                <a16:creationId xmlns:a16="http://schemas.microsoft.com/office/drawing/2014/main" id="{EC67D733-E485-7316-2A94-8E7E8E3CD401}"/>
              </a:ext>
            </a:extLst>
          </p:cNvPr>
          <p:cNvSpPr>
            <a:spLocks noGrp="1"/>
          </p:cNvSpPr>
          <p:nvPr>
            <p:ph sz="quarter" idx="10" hasCustomPrompt="1"/>
          </p:nvPr>
        </p:nvSpPr>
        <p:spPr>
          <a:xfrm>
            <a:off x="512763" y="527050"/>
            <a:ext cx="8113712" cy="3375025"/>
          </a:xfrm>
          <a:prstGeom prst="rect">
            <a:avLst/>
          </a:prstGeom>
        </p:spPr>
        <p:txBody>
          <a:bodyPr tIns="1368000" anchor="ctr" anchorCtr="1"/>
          <a:lstStyle>
            <a:lvl1pPr marL="0" indent="0" algn="ctr">
              <a:buNone/>
              <a:defRPr lang="en-US" sz="1400" dirty="0" smtClean="0"/>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IN" dirty="0"/>
              <a:t>Click the icon to insert the image/smart art/table/video of your choice</a:t>
            </a:r>
            <a:endParaRPr lang="en-US" dirty="0"/>
          </a:p>
        </p:txBody>
      </p:sp>
      <p:sp>
        <p:nvSpPr>
          <p:cNvPr id="14" name="Slide Number Placeholder 6">
            <a:extLst>
              <a:ext uri="{FF2B5EF4-FFF2-40B4-BE49-F238E27FC236}">
                <a16:creationId xmlns:a16="http://schemas.microsoft.com/office/drawing/2014/main" id="{6B83F919-6D01-FFE9-1663-CED55E89B359}"/>
              </a:ext>
            </a:extLst>
          </p:cNvPr>
          <p:cNvSpPr txBox="1">
            <a:spLocks/>
          </p:cNvSpPr>
          <p:nvPr userDrawn="1"/>
        </p:nvSpPr>
        <p:spPr>
          <a:xfrm>
            <a:off x="58948" y="4808703"/>
            <a:ext cx="360098" cy="273844"/>
          </a:xfrm>
          <a:prstGeom prst="rect">
            <a:avLst/>
          </a:prstGeom>
        </p:spPr>
        <p:txBody>
          <a:bodyPr vert="horz" lIns="68580" tIns="34290" rIns="68580" bIns="3429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2B60C70C-E473-9E49-863B-88FCC598397C}" type="slidenum">
              <a:rPr lang="en-US" sz="1000" smtClean="0">
                <a:solidFill>
                  <a:schemeClr val="tx2"/>
                </a:solidFill>
              </a:rPr>
              <a:pPr algn="ctr"/>
              <a:t>‹#›</a:t>
            </a:fld>
            <a:endParaRPr lang="en-US" sz="1000" dirty="0">
              <a:solidFill>
                <a:schemeClr val="tx2"/>
              </a:solidFill>
            </a:endParaRPr>
          </a:p>
        </p:txBody>
      </p:sp>
    </p:spTree>
    <p:extLst>
      <p:ext uri="{BB962C8B-B14F-4D97-AF65-F5344CB8AC3E}">
        <p14:creationId xmlns:p14="http://schemas.microsoft.com/office/powerpoint/2010/main" val="10203483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Sub-section separator 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BBBBD31-B0FA-C258-A883-0CC339BDF236}"/>
              </a:ext>
            </a:extLst>
          </p:cNvPr>
          <p:cNvSpPr/>
          <p:nvPr userDrawn="1"/>
        </p:nvSpPr>
        <p:spPr>
          <a:xfrm>
            <a:off x="0" y="4735820"/>
            <a:ext cx="9144000" cy="391871"/>
          </a:xfrm>
          <a:prstGeom prst="rect">
            <a:avLst/>
          </a:prstGeom>
          <a:solidFill>
            <a:schemeClr val="bg2"/>
          </a:solidFill>
          <a:ln w="4233" cap="flat">
            <a:noFill/>
            <a:prstDash val="solid"/>
            <a:miter/>
          </a:ln>
        </p:spPr>
        <p:txBody>
          <a:bodyPr rtlCol="0" anchor="ctr"/>
          <a:lstStyle/>
          <a:p>
            <a:pPr algn="l"/>
            <a:endParaRPr lang="en-IN"/>
          </a:p>
        </p:txBody>
      </p:sp>
      <p:pic>
        <p:nvPicPr>
          <p:cNvPr id="3" name="Graphic 2">
            <a:extLst>
              <a:ext uri="{FF2B5EF4-FFF2-40B4-BE49-F238E27FC236}">
                <a16:creationId xmlns:a16="http://schemas.microsoft.com/office/drawing/2014/main" id="{8B925CC6-1DBC-D673-8B5D-26A1AEBBF77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5" y="0"/>
            <a:ext cx="4084264" cy="5143501"/>
          </a:xfrm>
          <a:prstGeom prst="rect">
            <a:avLst/>
          </a:prstGeom>
        </p:spPr>
      </p:pic>
      <p:pic>
        <p:nvPicPr>
          <p:cNvPr id="4" name="Graphic 3">
            <a:extLst>
              <a:ext uri="{FF2B5EF4-FFF2-40B4-BE49-F238E27FC236}">
                <a16:creationId xmlns:a16="http://schemas.microsoft.com/office/drawing/2014/main" id="{D980FB2B-57F3-C041-A2C7-192803401877}"/>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4057650" y="4101373"/>
            <a:ext cx="5086350" cy="1042128"/>
          </a:xfrm>
          <a:prstGeom prst="rect">
            <a:avLst/>
          </a:prstGeom>
        </p:spPr>
      </p:pic>
      <p:pic>
        <p:nvPicPr>
          <p:cNvPr id="5" name="Graphic 4">
            <a:extLst>
              <a:ext uri="{FF2B5EF4-FFF2-40B4-BE49-F238E27FC236}">
                <a16:creationId xmlns:a16="http://schemas.microsoft.com/office/drawing/2014/main" id="{CA07C3D6-A9E8-C730-6604-B3F76C71397F}"/>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4057650" y="0"/>
            <a:ext cx="5086350" cy="2057400"/>
          </a:xfrm>
          <a:prstGeom prst="rect">
            <a:avLst/>
          </a:prstGeom>
        </p:spPr>
      </p:pic>
      <p:sp>
        <p:nvSpPr>
          <p:cNvPr id="6" name="Rectangle 5">
            <a:extLst>
              <a:ext uri="{FF2B5EF4-FFF2-40B4-BE49-F238E27FC236}">
                <a16:creationId xmlns:a16="http://schemas.microsoft.com/office/drawing/2014/main" id="{02E64223-CA20-73EB-81CB-EF7258B19D64}"/>
              </a:ext>
            </a:extLst>
          </p:cNvPr>
          <p:cNvSpPr/>
          <p:nvPr userDrawn="1"/>
        </p:nvSpPr>
        <p:spPr>
          <a:xfrm>
            <a:off x="512063" y="527824"/>
            <a:ext cx="8113775" cy="4086848"/>
          </a:xfrm>
          <a:prstGeom prst="rect">
            <a:avLst/>
          </a:prstGeom>
          <a:solidFill>
            <a:srgbClr val="FFFFFF"/>
          </a:solidFill>
          <a:ln w="3175">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227F2AD8-FD00-F1D7-24FC-F1A667B65FE2}"/>
              </a:ext>
            </a:extLst>
          </p:cNvPr>
          <p:cNvSpPr/>
          <p:nvPr userDrawn="1"/>
        </p:nvSpPr>
        <p:spPr>
          <a:xfrm>
            <a:off x="512064" y="528625"/>
            <a:ext cx="8113774" cy="712800"/>
          </a:xfrm>
          <a:prstGeom prst="rect">
            <a:avLst/>
          </a:prstGeom>
          <a:solidFill>
            <a:srgbClr val="EB26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solidFill>
                <a:srgbClr val="EB262A"/>
              </a:solidFill>
            </a:endParaRPr>
          </a:p>
        </p:txBody>
      </p:sp>
      <p:pic>
        <p:nvPicPr>
          <p:cNvPr id="9" name="Graphic 8">
            <a:extLst>
              <a:ext uri="{FF2B5EF4-FFF2-40B4-BE49-F238E27FC236}">
                <a16:creationId xmlns:a16="http://schemas.microsoft.com/office/drawing/2014/main" id="{F59BC0BA-28F0-F8D1-A0A2-F7C2354B9F5A}"/>
              </a:ext>
            </a:extLst>
          </p:cNvPr>
          <p:cNvPicPr>
            <a:picLocks noChangeAspect="1"/>
          </p:cNvPicPr>
          <p:nvPr userDrawn="1"/>
        </p:nvPicPr>
        <p:blipFill>
          <a:blip r:embed="rId8" cstate="screen">
            <a:extLst>
              <a:ext uri="{28A0092B-C50C-407E-A947-70E740481C1C}">
                <a14:useLocalDpi xmlns:a14="http://schemas.microsoft.com/office/drawing/2010/main"/>
              </a:ext>
              <a:ext uri="{96DAC541-7B7A-43D3-8B79-37D633B846F1}">
                <asvg:svgBlip xmlns:asvg="http://schemas.microsoft.com/office/drawing/2016/SVG/main" r:embed="rId9"/>
              </a:ext>
            </a:extLst>
          </a:blip>
          <a:stretch>
            <a:fillRect/>
          </a:stretch>
        </p:blipFill>
        <p:spPr>
          <a:xfrm>
            <a:off x="7558286" y="528625"/>
            <a:ext cx="1067552" cy="712800"/>
          </a:xfrm>
          <a:prstGeom prst="rect">
            <a:avLst/>
          </a:prstGeom>
        </p:spPr>
      </p:pic>
      <p:sp>
        <p:nvSpPr>
          <p:cNvPr id="10" name="Title 1">
            <a:extLst>
              <a:ext uri="{FF2B5EF4-FFF2-40B4-BE49-F238E27FC236}">
                <a16:creationId xmlns:a16="http://schemas.microsoft.com/office/drawing/2014/main" id="{8BFDE712-EF82-161D-B78A-384F69EC5604}"/>
              </a:ext>
            </a:extLst>
          </p:cNvPr>
          <p:cNvSpPr>
            <a:spLocks noGrp="1"/>
          </p:cNvSpPr>
          <p:nvPr>
            <p:ph type="title" hasCustomPrompt="1"/>
          </p:nvPr>
        </p:nvSpPr>
        <p:spPr>
          <a:xfrm>
            <a:off x="617034" y="654193"/>
            <a:ext cx="6940615" cy="461665"/>
          </a:xfrm>
          <a:prstGeom prst="rect">
            <a:avLst/>
          </a:prstGeom>
        </p:spPr>
        <p:txBody>
          <a:bodyPr wrap="square" anchor="t">
            <a:spAutoFit/>
          </a:bodyPr>
          <a:lstStyle>
            <a:lvl1pPr>
              <a:lnSpc>
                <a:spcPct val="100000"/>
              </a:lnSpc>
              <a:spcBef>
                <a:spcPts val="0"/>
              </a:spcBef>
              <a:defRPr sz="2400" b="0" i="0">
                <a:solidFill>
                  <a:schemeClr val="accent6"/>
                </a:solidFill>
                <a:latin typeface="+mj-lt"/>
                <a:cs typeface="Arial" panose="020B0604020202020204" pitchFamily="34" charset="0"/>
              </a:defRPr>
            </a:lvl1pPr>
          </a:lstStyle>
          <a:p>
            <a:r>
              <a:rPr lang="en-IN" dirty="0"/>
              <a:t>Sub-section slide with image</a:t>
            </a:r>
            <a:endParaRPr lang="en-US" dirty="0"/>
          </a:p>
        </p:txBody>
      </p:sp>
      <p:sp>
        <p:nvSpPr>
          <p:cNvPr id="16" name="Content Placeholder 15">
            <a:extLst>
              <a:ext uri="{FF2B5EF4-FFF2-40B4-BE49-F238E27FC236}">
                <a16:creationId xmlns:a16="http://schemas.microsoft.com/office/drawing/2014/main" id="{EC67D733-E485-7316-2A94-8E7E8E3CD401}"/>
              </a:ext>
            </a:extLst>
          </p:cNvPr>
          <p:cNvSpPr>
            <a:spLocks noGrp="1"/>
          </p:cNvSpPr>
          <p:nvPr>
            <p:ph sz="quarter" idx="10" hasCustomPrompt="1"/>
          </p:nvPr>
        </p:nvSpPr>
        <p:spPr>
          <a:xfrm>
            <a:off x="512763" y="1250950"/>
            <a:ext cx="8113712" cy="3359303"/>
          </a:xfrm>
          <a:prstGeom prst="rect">
            <a:avLst/>
          </a:prstGeom>
        </p:spPr>
        <p:txBody>
          <a:bodyPr tIns="1368000" anchor="ctr" anchorCtr="1"/>
          <a:lstStyle>
            <a:lvl1pPr marL="0" indent="0" algn="ctr">
              <a:buNone/>
              <a:defRPr lang="en-US" sz="1400" dirty="0" smtClean="0"/>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IN" dirty="0"/>
              <a:t>Click the icon to insert the image/smart art/table/video of your choice</a:t>
            </a:r>
            <a:endParaRPr lang="en-US" dirty="0"/>
          </a:p>
        </p:txBody>
      </p:sp>
      <p:sp>
        <p:nvSpPr>
          <p:cNvPr id="14" name="Slide Number Placeholder 6">
            <a:extLst>
              <a:ext uri="{FF2B5EF4-FFF2-40B4-BE49-F238E27FC236}">
                <a16:creationId xmlns:a16="http://schemas.microsoft.com/office/drawing/2014/main" id="{6B83F919-6D01-FFE9-1663-CED55E89B359}"/>
              </a:ext>
            </a:extLst>
          </p:cNvPr>
          <p:cNvSpPr txBox="1">
            <a:spLocks/>
          </p:cNvSpPr>
          <p:nvPr userDrawn="1"/>
        </p:nvSpPr>
        <p:spPr>
          <a:xfrm>
            <a:off x="58948" y="4808703"/>
            <a:ext cx="360098" cy="273844"/>
          </a:xfrm>
          <a:prstGeom prst="rect">
            <a:avLst/>
          </a:prstGeom>
        </p:spPr>
        <p:txBody>
          <a:bodyPr vert="horz" lIns="68580" tIns="34290" rIns="68580" bIns="3429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2B60C70C-E473-9E49-863B-88FCC598397C}" type="slidenum">
              <a:rPr lang="en-US" sz="1000" smtClean="0">
                <a:solidFill>
                  <a:schemeClr val="tx2"/>
                </a:solidFill>
              </a:rPr>
              <a:pPr algn="ctr"/>
              <a:t>‹#›</a:t>
            </a:fld>
            <a:endParaRPr lang="en-US" sz="1000" dirty="0">
              <a:solidFill>
                <a:schemeClr val="tx2"/>
              </a:solidFill>
            </a:endParaRPr>
          </a:p>
        </p:txBody>
      </p:sp>
    </p:spTree>
    <p:extLst>
      <p:ext uri="{BB962C8B-B14F-4D97-AF65-F5344CB8AC3E}">
        <p14:creationId xmlns:p14="http://schemas.microsoft.com/office/powerpoint/2010/main" val="6296958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op banded slide 1">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832DF11-004B-9F0F-C5AE-E4B84896EA60}"/>
              </a:ext>
            </a:extLst>
          </p:cNvPr>
          <p:cNvSpPr/>
          <p:nvPr userDrawn="1"/>
        </p:nvSpPr>
        <p:spPr>
          <a:xfrm>
            <a:off x="0" y="0"/>
            <a:ext cx="9144000" cy="861541"/>
          </a:xfrm>
          <a:prstGeom prst="rect">
            <a:avLst/>
          </a:prstGeom>
          <a:solidFill>
            <a:srgbClr val="EB26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solidFill>
                <a:srgbClr val="EB262A"/>
              </a:solidFill>
            </a:endParaRPr>
          </a:p>
        </p:txBody>
      </p:sp>
      <p:pic>
        <p:nvPicPr>
          <p:cNvPr id="12" name="Graphic 11">
            <a:extLst>
              <a:ext uri="{FF2B5EF4-FFF2-40B4-BE49-F238E27FC236}">
                <a16:creationId xmlns:a16="http://schemas.microsoft.com/office/drawing/2014/main" id="{0D96BEE3-8B68-A350-4A0B-E3E95E9EE563}"/>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7853680" y="-1"/>
            <a:ext cx="1290320" cy="861542"/>
          </a:xfrm>
          <a:prstGeom prst="rect">
            <a:avLst/>
          </a:prstGeom>
        </p:spPr>
      </p:pic>
      <p:sp>
        <p:nvSpPr>
          <p:cNvPr id="13" name="Title 1">
            <a:extLst>
              <a:ext uri="{FF2B5EF4-FFF2-40B4-BE49-F238E27FC236}">
                <a16:creationId xmlns:a16="http://schemas.microsoft.com/office/drawing/2014/main" id="{C1E100CC-AE3A-F5B1-0843-9F778706E2F6}"/>
              </a:ext>
            </a:extLst>
          </p:cNvPr>
          <p:cNvSpPr>
            <a:spLocks noGrp="1"/>
          </p:cNvSpPr>
          <p:nvPr>
            <p:ph type="title" hasCustomPrompt="1"/>
          </p:nvPr>
        </p:nvSpPr>
        <p:spPr>
          <a:xfrm>
            <a:off x="224247" y="188464"/>
            <a:ext cx="7629433" cy="461665"/>
          </a:xfrm>
          <a:prstGeom prst="rect">
            <a:avLst/>
          </a:prstGeom>
        </p:spPr>
        <p:txBody>
          <a:bodyPr wrap="square" anchor="t">
            <a:spAutoFit/>
          </a:bodyPr>
          <a:lstStyle>
            <a:lvl1pPr>
              <a:lnSpc>
                <a:spcPct val="100000"/>
              </a:lnSpc>
              <a:spcBef>
                <a:spcPts val="0"/>
              </a:spcBef>
              <a:defRPr sz="2400" b="0" i="0">
                <a:solidFill>
                  <a:schemeClr val="accent6"/>
                </a:solidFill>
                <a:latin typeface="+mj-lt"/>
                <a:cs typeface="Arial" panose="020B0604020202020204" pitchFamily="34" charset="0"/>
              </a:defRPr>
            </a:lvl1pPr>
          </a:lstStyle>
          <a:p>
            <a:r>
              <a:rPr lang="en-IN" dirty="0"/>
              <a:t>Executive summary slide</a:t>
            </a:r>
            <a:endParaRPr lang="en-US" dirty="0"/>
          </a:p>
        </p:txBody>
      </p:sp>
      <p:pic>
        <p:nvPicPr>
          <p:cNvPr id="26" name="Graphic 25">
            <a:extLst>
              <a:ext uri="{FF2B5EF4-FFF2-40B4-BE49-F238E27FC236}">
                <a16:creationId xmlns:a16="http://schemas.microsoft.com/office/drawing/2014/main" id="{8BECF289-346D-A31A-CC30-028BC7E084C4}"/>
              </a:ext>
            </a:extLst>
          </p:cNvPr>
          <p:cNvPicPr>
            <a:picLocks noChangeAspect="1"/>
          </p:cNvPicPr>
          <p:nvPr userDrawn="1"/>
        </p:nvPicPr>
        <p:blipFill>
          <a:blip r:embed="rId4">
            <a:extLst>
              <a:ext uri="{28A0092B-C50C-407E-A947-70E740481C1C}">
                <a14:useLocalDpi xmlns:a14="http://schemas.microsoft.com/office/drawing/2010/main" val="0"/>
              </a:ext>
            </a:extLst>
          </a:blip>
          <a:srcRect t="2702" b="2702"/>
          <a:stretch/>
        </p:blipFill>
        <p:spPr>
          <a:xfrm>
            <a:off x="0" y="814512"/>
            <a:ext cx="514350" cy="3963538"/>
          </a:xfrm>
          <a:prstGeom prst="rect">
            <a:avLst/>
          </a:prstGeom>
        </p:spPr>
      </p:pic>
      <p:sp>
        <p:nvSpPr>
          <p:cNvPr id="20" name="Text Placeholder 68">
            <a:extLst>
              <a:ext uri="{FF2B5EF4-FFF2-40B4-BE49-F238E27FC236}">
                <a16:creationId xmlns:a16="http://schemas.microsoft.com/office/drawing/2014/main" id="{8AD67688-249F-6E0A-0E60-903597A47A75}"/>
              </a:ext>
            </a:extLst>
          </p:cNvPr>
          <p:cNvSpPr>
            <a:spLocks noGrp="1"/>
          </p:cNvSpPr>
          <p:nvPr>
            <p:ph type="body" sz="quarter" idx="15" hasCustomPrompt="1"/>
          </p:nvPr>
        </p:nvSpPr>
        <p:spPr>
          <a:xfrm>
            <a:off x="660401" y="994588"/>
            <a:ext cx="7823199" cy="358709"/>
          </a:xfrm>
          <a:prstGeom prst="rect">
            <a:avLst/>
          </a:prstGeom>
        </p:spPr>
        <p:txBody>
          <a:bodyPr anchor="b"/>
          <a:lstStyle>
            <a:lvl1pPr marL="0" indent="0">
              <a:lnSpc>
                <a:spcPct val="100000"/>
              </a:lnSpc>
              <a:spcBef>
                <a:spcPts val="0"/>
              </a:spcBef>
              <a:buNone/>
              <a:defRPr sz="1400">
                <a:solidFill>
                  <a:schemeClr val="accent1"/>
                </a:solidFill>
              </a:defRPr>
            </a:lvl1pPr>
            <a:lvl2pPr marL="342900" indent="0">
              <a:buNone/>
              <a:defRPr/>
            </a:lvl2pPr>
            <a:lvl3pPr marL="685800" indent="0">
              <a:buNone/>
              <a:defRPr/>
            </a:lvl3pPr>
            <a:lvl4pPr marL="1028700" indent="0">
              <a:buNone/>
              <a:defRPr/>
            </a:lvl4pPr>
            <a:lvl5pPr marL="1371600" indent="0">
              <a:buNone/>
              <a:defRPr/>
            </a:lvl5pPr>
          </a:lstStyle>
          <a:p>
            <a:r>
              <a:rPr lang="en-IN" dirty="0"/>
              <a:t>Headline</a:t>
            </a:r>
          </a:p>
        </p:txBody>
      </p:sp>
      <p:sp>
        <p:nvSpPr>
          <p:cNvPr id="3" name="Text Placeholder 17">
            <a:extLst>
              <a:ext uri="{FF2B5EF4-FFF2-40B4-BE49-F238E27FC236}">
                <a16:creationId xmlns:a16="http://schemas.microsoft.com/office/drawing/2014/main" id="{6696BB41-BDE5-4613-0367-E10C3F10487E}"/>
              </a:ext>
            </a:extLst>
          </p:cNvPr>
          <p:cNvSpPr>
            <a:spLocks noGrp="1"/>
          </p:cNvSpPr>
          <p:nvPr>
            <p:ph type="body" sz="quarter" idx="98" hasCustomPrompt="1"/>
          </p:nvPr>
        </p:nvSpPr>
        <p:spPr>
          <a:xfrm>
            <a:off x="659975" y="1427166"/>
            <a:ext cx="7823198" cy="3281993"/>
          </a:xfrm>
          <a:prstGeom prst="rect">
            <a:avLst/>
          </a:prstGeom>
          <a:noFill/>
          <a:ln>
            <a:noFill/>
          </a:ln>
        </p:spPr>
        <p:txBody>
          <a:bodyPr tIns="90000"/>
          <a:lstStyle>
            <a:lvl1pPr>
              <a:buClr>
                <a:schemeClr val="accent1"/>
              </a:buClr>
              <a:defRPr sz="1050"/>
            </a:lvl1pPr>
            <a:lvl2pPr marL="514350" indent="-171450">
              <a:buClr>
                <a:schemeClr val="accent2"/>
              </a:buClr>
              <a:buFont typeface="Courier New" panose="02070309020205020404" pitchFamily="49" charset="0"/>
              <a:buChar char="o"/>
              <a:defRPr sz="1050"/>
            </a:lvl2pPr>
            <a:lvl3pPr marL="857250" indent="-171450">
              <a:buClr>
                <a:schemeClr val="accent1"/>
              </a:buClr>
              <a:buFont typeface="Wingdings" panose="05000000000000000000" pitchFamily="2" charset="2"/>
              <a:buChar char="§"/>
              <a:defRPr sz="1000"/>
            </a:lvl3pPr>
            <a:lvl4pPr>
              <a:buClr>
                <a:schemeClr val="accent1"/>
              </a:buClr>
              <a:defRPr sz="1000"/>
            </a:lvl4pPr>
            <a:lvl5pPr>
              <a:buClr>
                <a:schemeClr val="accent1"/>
              </a:buClr>
              <a:defRPr sz="1000"/>
            </a:lvl5pPr>
          </a:lstStyle>
          <a:p>
            <a:pPr marL="0" marR="0" lvl="0" indent="0" algn="l" defTabSz="685800" rtl="0" eaLnBrk="1" fontAlgn="auto" latinLnBrk="0" hangingPunct="1">
              <a:lnSpc>
                <a:spcPct val="90000"/>
              </a:lnSpc>
              <a:spcBef>
                <a:spcPts val="750"/>
              </a:spcBef>
              <a:spcAft>
                <a:spcPts val="0"/>
              </a:spcAft>
              <a:buClr>
                <a:schemeClr val="accent1"/>
              </a:buClr>
              <a:buSzTx/>
              <a:buFont typeface="Arial" panose="020B0604020202020204" pitchFamily="34" charset="0"/>
              <a:buNone/>
              <a:tabLst/>
              <a:defRPr/>
            </a:pPr>
            <a:r>
              <a:rPr lang="en-IN" dirty="0"/>
              <a:t>This can be used as either bullets/ paragraph</a:t>
            </a:r>
          </a:p>
          <a:p>
            <a:pPr lvl="0"/>
            <a:r>
              <a:rPr lang="en-US" dirty="0"/>
              <a:t>Level 1</a:t>
            </a:r>
          </a:p>
          <a:p>
            <a:pPr lvl="1"/>
            <a:r>
              <a:rPr lang="en-US" dirty="0"/>
              <a:t>Level 2</a:t>
            </a:r>
          </a:p>
          <a:p>
            <a:pPr lvl="2"/>
            <a:r>
              <a:rPr lang="en-US" dirty="0"/>
              <a:t>Level 3</a:t>
            </a:r>
          </a:p>
        </p:txBody>
      </p:sp>
      <p:pic>
        <p:nvPicPr>
          <p:cNvPr id="4" name="Graphic 25">
            <a:extLst>
              <a:ext uri="{FF2B5EF4-FFF2-40B4-BE49-F238E27FC236}">
                <a16:creationId xmlns:a16="http://schemas.microsoft.com/office/drawing/2014/main" id="{6915B1DF-23E1-3CAE-9ECC-92B702180982}"/>
              </a:ext>
            </a:extLst>
          </p:cNvPr>
          <p:cNvPicPr>
            <a:picLocks noChangeAspect="1"/>
          </p:cNvPicPr>
          <p:nvPr userDrawn="1"/>
        </p:nvPicPr>
        <p:blipFill>
          <a:blip r:embed="rId4">
            <a:extLst>
              <a:ext uri="{28A0092B-C50C-407E-A947-70E740481C1C}">
                <a14:useLocalDpi xmlns:a14="http://schemas.microsoft.com/office/drawing/2010/main" val="0"/>
              </a:ext>
            </a:extLst>
          </a:blip>
          <a:srcRect t="2702" b="2702"/>
          <a:stretch/>
        </p:blipFill>
        <p:spPr>
          <a:xfrm>
            <a:off x="8628798" y="814512"/>
            <a:ext cx="514350" cy="3963538"/>
          </a:xfrm>
          <a:prstGeom prst="rect">
            <a:avLst/>
          </a:prstGeom>
        </p:spPr>
      </p:pic>
    </p:spTree>
    <p:extLst>
      <p:ext uri="{BB962C8B-B14F-4D97-AF65-F5344CB8AC3E}">
        <p14:creationId xmlns:p14="http://schemas.microsoft.com/office/powerpoint/2010/main" val="37819322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op banded slide 2">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4A99F47B-DF0C-561B-F401-CC069746C1F4}"/>
              </a:ext>
            </a:extLst>
          </p:cNvPr>
          <p:cNvSpPr/>
          <p:nvPr userDrawn="1"/>
        </p:nvSpPr>
        <p:spPr>
          <a:xfrm>
            <a:off x="0" y="0"/>
            <a:ext cx="9144000" cy="861541"/>
          </a:xfrm>
          <a:prstGeom prst="rect">
            <a:avLst/>
          </a:prstGeom>
          <a:solidFill>
            <a:srgbClr val="EB26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solidFill>
                <a:srgbClr val="EB262A"/>
              </a:solidFill>
            </a:endParaRPr>
          </a:p>
        </p:txBody>
      </p:sp>
      <p:pic>
        <p:nvPicPr>
          <p:cNvPr id="19" name="Graphic 18">
            <a:extLst>
              <a:ext uri="{FF2B5EF4-FFF2-40B4-BE49-F238E27FC236}">
                <a16:creationId xmlns:a16="http://schemas.microsoft.com/office/drawing/2014/main" id="{52586982-0A1C-3B94-7C4C-63E07F94CBB4}"/>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7853680" y="-1"/>
            <a:ext cx="1290320" cy="861542"/>
          </a:xfrm>
          <a:prstGeom prst="rect">
            <a:avLst/>
          </a:prstGeom>
        </p:spPr>
      </p:pic>
      <p:sp>
        <p:nvSpPr>
          <p:cNvPr id="3" name="Title 1">
            <a:extLst>
              <a:ext uri="{FF2B5EF4-FFF2-40B4-BE49-F238E27FC236}">
                <a16:creationId xmlns:a16="http://schemas.microsoft.com/office/drawing/2014/main" id="{CAF5D34D-8921-EEE2-0334-976067A00979}"/>
              </a:ext>
            </a:extLst>
          </p:cNvPr>
          <p:cNvSpPr>
            <a:spLocks noGrp="1"/>
          </p:cNvSpPr>
          <p:nvPr>
            <p:ph type="title" hasCustomPrompt="1"/>
          </p:nvPr>
        </p:nvSpPr>
        <p:spPr>
          <a:xfrm>
            <a:off x="224247" y="188464"/>
            <a:ext cx="7629433" cy="461665"/>
          </a:xfrm>
          <a:prstGeom prst="rect">
            <a:avLst/>
          </a:prstGeom>
        </p:spPr>
        <p:txBody>
          <a:bodyPr wrap="square" anchor="t">
            <a:spAutoFit/>
          </a:bodyPr>
          <a:lstStyle>
            <a:lvl1pPr>
              <a:lnSpc>
                <a:spcPct val="100000"/>
              </a:lnSpc>
              <a:spcBef>
                <a:spcPts val="0"/>
              </a:spcBef>
              <a:defRPr sz="2400" b="0" i="0">
                <a:solidFill>
                  <a:schemeClr val="accent6"/>
                </a:solidFill>
                <a:latin typeface="+mj-lt"/>
                <a:cs typeface="Arial" panose="020B0604020202020204" pitchFamily="34" charset="0"/>
              </a:defRPr>
            </a:lvl1pPr>
          </a:lstStyle>
          <a:p>
            <a:r>
              <a:rPr lang="en-IN" dirty="0"/>
              <a:t>Executive summary slide with image</a:t>
            </a:r>
            <a:endParaRPr lang="en-US" dirty="0"/>
          </a:p>
        </p:txBody>
      </p:sp>
      <p:sp>
        <p:nvSpPr>
          <p:cNvPr id="17" name="Text Placeholder 68">
            <a:extLst>
              <a:ext uri="{FF2B5EF4-FFF2-40B4-BE49-F238E27FC236}">
                <a16:creationId xmlns:a16="http://schemas.microsoft.com/office/drawing/2014/main" id="{7106B81D-7A48-6698-8601-AE7C63714F11}"/>
              </a:ext>
            </a:extLst>
          </p:cNvPr>
          <p:cNvSpPr>
            <a:spLocks noGrp="1"/>
          </p:cNvSpPr>
          <p:nvPr>
            <p:ph type="body" sz="quarter" idx="15" hasCustomPrompt="1"/>
          </p:nvPr>
        </p:nvSpPr>
        <p:spPr>
          <a:xfrm>
            <a:off x="3246515" y="994588"/>
            <a:ext cx="5237085" cy="358709"/>
          </a:xfrm>
          <a:prstGeom prst="rect">
            <a:avLst/>
          </a:prstGeom>
        </p:spPr>
        <p:txBody>
          <a:bodyPr anchor="b"/>
          <a:lstStyle>
            <a:lvl1pPr marL="0" indent="0">
              <a:lnSpc>
                <a:spcPct val="100000"/>
              </a:lnSpc>
              <a:spcBef>
                <a:spcPts val="0"/>
              </a:spcBef>
              <a:buNone/>
              <a:defRPr sz="1400">
                <a:solidFill>
                  <a:schemeClr val="accent1"/>
                </a:solidFill>
              </a:defRPr>
            </a:lvl1pPr>
            <a:lvl2pPr marL="342900" indent="0">
              <a:buNone/>
              <a:defRPr/>
            </a:lvl2pPr>
            <a:lvl3pPr marL="685800" indent="0">
              <a:buNone/>
              <a:defRPr/>
            </a:lvl3pPr>
            <a:lvl4pPr marL="1028700" indent="0">
              <a:buNone/>
              <a:defRPr/>
            </a:lvl4pPr>
            <a:lvl5pPr marL="1371600" indent="0">
              <a:buNone/>
              <a:defRPr/>
            </a:lvl5pPr>
          </a:lstStyle>
          <a:p>
            <a:r>
              <a:rPr lang="en-IN" dirty="0"/>
              <a:t>Headline</a:t>
            </a:r>
          </a:p>
        </p:txBody>
      </p:sp>
      <p:sp>
        <p:nvSpPr>
          <p:cNvPr id="8" name="Picture Placeholder 2">
            <a:extLst>
              <a:ext uri="{FF2B5EF4-FFF2-40B4-BE49-F238E27FC236}">
                <a16:creationId xmlns:a16="http://schemas.microsoft.com/office/drawing/2014/main" id="{3188EC0C-13F5-E2B2-2ABC-CDFE9EED5391}"/>
              </a:ext>
            </a:extLst>
          </p:cNvPr>
          <p:cNvSpPr>
            <a:spLocks noGrp="1"/>
          </p:cNvSpPr>
          <p:nvPr>
            <p:ph type="pic" sz="quarter" idx="19" hasCustomPrompt="1"/>
          </p:nvPr>
        </p:nvSpPr>
        <p:spPr>
          <a:xfrm>
            <a:off x="660399" y="1008421"/>
            <a:ext cx="2439639" cy="3700738"/>
          </a:xfrm>
          <a:prstGeom prst="rect">
            <a:avLst/>
          </a:prstGeom>
          <a:solidFill>
            <a:schemeClr val="bg2">
              <a:alpha val="37000"/>
            </a:schemeClr>
          </a:solidFill>
        </p:spPr>
        <p:txBody>
          <a:bodyPr tIns="720000" anchor="ctr" anchorCtr="1"/>
          <a:lstStyle>
            <a:lvl1pPr marL="0" indent="0" algn="ctr">
              <a:buNone/>
              <a:defRPr sz="1400">
                <a:solidFill>
                  <a:schemeClr val="tx1"/>
                </a:solidFill>
              </a:defRPr>
            </a:lvl1pPr>
          </a:lstStyle>
          <a:p>
            <a:r>
              <a:rPr lang="en-IN" dirty="0"/>
              <a:t>Click the icon to insert the image of your choice</a:t>
            </a:r>
          </a:p>
        </p:txBody>
      </p:sp>
      <p:sp>
        <p:nvSpPr>
          <p:cNvPr id="13" name="Text Placeholder 17">
            <a:extLst>
              <a:ext uri="{FF2B5EF4-FFF2-40B4-BE49-F238E27FC236}">
                <a16:creationId xmlns:a16="http://schemas.microsoft.com/office/drawing/2014/main" id="{BD88C10C-8263-13F2-AF4E-FD248C46B36D}"/>
              </a:ext>
            </a:extLst>
          </p:cNvPr>
          <p:cNvSpPr>
            <a:spLocks noGrp="1"/>
          </p:cNvSpPr>
          <p:nvPr>
            <p:ph type="body" sz="quarter" idx="98" hasCustomPrompt="1"/>
          </p:nvPr>
        </p:nvSpPr>
        <p:spPr>
          <a:xfrm>
            <a:off x="3246087" y="1427166"/>
            <a:ext cx="5237085" cy="3281993"/>
          </a:xfrm>
          <a:prstGeom prst="rect">
            <a:avLst/>
          </a:prstGeom>
          <a:noFill/>
          <a:ln>
            <a:noFill/>
          </a:ln>
        </p:spPr>
        <p:txBody>
          <a:bodyPr tIns="90000"/>
          <a:lstStyle>
            <a:lvl1pPr>
              <a:buClr>
                <a:schemeClr val="accent1"/>
              </a:buClr>
              <a:defRPr sz="1050"/>
            </a:lvl1pPr>
            <a:lvl2pPr marL="514350" indent="-171450">
              <a:buClr>
                <a:schemeClr val="accent2"/>
              </a:buClr>
              <a:buFont typeface="Courier New" panose="02070309020205020404" pitchFamily="49" charset="0"/>
              <a:buChar char="o"/>
              <a:defRPr sz="1050"/>
            </a:lvl2pPr>
            <a:lvl3pPr marL="857250" indent="-171450">
              <a:buClr>
                <a:schemeClr val="accent1"/>
              </a:buClr>
              <a:buFont typeface="Wingdings" panose="05000000000000000000" pitchFamily="2" charset="2"/>
              <a:buChar char="§"/>
              <a:defRPr sz="1000"/>
            </a:lvl3pPr>
            <a:lvl4pPr>
              <a:buClr>
                <a:schemeClr val="accent1"/>
              </a:buClr>
              <a:defRPr sz="1000"/>
            </a:lvl4pPr>
            <a:lvl5pPr>
              <a:buClr>
                <a:schemeClr val="accent1"/>
              </a:buClr>
              <a:defRPr sz="1000"/>
            </a:lvl5pPr>
          </a:lstStyle>
          <a:p>
            <a:pPr marL="0" marR="0" lvl="0" indent="0" algn="l" defTabSz="685800" rtl="0" eaLnBrk="1" fontAlgn="auto" latinLnBrk="0" hangingPunct="1">
              <a:lnSpc>
                <a:spcPct val="90000"/>
              </a:lnSpc>
              <a:spcBef>
                <a:spcPts val="750"/>
              </a:spcBef>
              <a:spcAft>
                <a:spcPts val="0"/>
              </a:spcAft>
              <a:buClr>
                <a:schemeClr val="accent1"/>
              </a:buClr>
              <a:buSzTx/>
              <a:buFont typeface="Arial" panose="020B0604020202020204" pitchFamily="34" charset="0"/>
              <a:buNone/>
              <a:tabLst/>
              <a:defRPr/>
            </a:pPr>
            <a:r>
              <a:rPr lang="en-IN" dirty="0"/>
              <a:t>This can be used as either bullets/ paragraph</a:t>
            </a:r>
          </a:p>
          <a:p>
            <a:pPr lvl="0"/>
            <a:r>
              <a:rPr lang="en-US" dirty="0"/>
              <a:t>Level 1</a:t>
            </a:r>
          </a:p>
          <a:p>
            <a:pPr lvl="1"/>
            <a:r>
              <a:rPr lang="en-US" dirty="0"/>
              <a:t>Level 2</a:t>
            </a:r>
          </a:p>
          <a:p>
            <a:pPr lvl="2"/>
            <a:r>
              <a:rPr lang="en-US" dirty="0"/>
              <a:t>Level 3</a:t>
            </a:r>
          </a:p>
        </p:txBody>
      </p:sp>
      <p:pic>
        <p:nvPicPr>
          <p:cNvPr id="15" name="Graphic 25">
            <a:extLst>
              <a:ext uri="{FF2B5EF4-FFF2-40B4-BE49-F238E27FC236}">
                <a16:creationId xmlns:a16="http://schemas.microsoft.com/office/drawing/2014/main" id="{5A0697C7-AD8E-B8D3-1887-117A70915759}"/>
              </a:ext>
            </a:extLst>
          </p:cNvPr>
          <p:cNvPicPr>
            <a:picLocks noChangeAspect="1"/>
          </p:cNvPicPr>
          <p:nvPr userDrawn="1"/>
        </p:nvPicPr>
        <p:blipFill>
          <a:blip r:embed="rId4">
            <a:extLst>
              <a:ext uri="{28A0092B-C50C-407E-A947-70E740481C1C}">
                <a14:useLocalDpi xmlns:a14="http://schemas.microsoft.com/office/drawing/2010/main" val="0"/>
              </a:ext>
            </a:extLst>
          </a:blip>
          <a:srcRect t="2702" b="2702"/>
          <a:stretch/>
        </p:blipFill>
        <p:spPr>
          <a:xfrm>
            <a:off x="0" y="814512"/>
            <a:ext cx="514350" cy="3963538"/>
          </a:xfrm>
          <a:prstGeom prst="rect">
            <a:avLst/>
          </a:prstGeom>
        </p:spPr>
      </p:pic>
      <p:pic>
        <p:nvPicPr>
          <p:cNvPr id="16" name="Graphic 25">
            <a:extLst>
              <a:ext uri="{FF2B5EF4-FFF2-40B4-BE49-F238E27FC236}">
                <a16:creationId xmlns:a16="http://schemas.microsoft.com/office/drawing/2014/main" id="{84E6A3DB-B0F0-F6CC-7AB9-D8D083FC8518}"/>
              </a:ext>
            </a:extLst>
          </p:cNvPr>
          <p:cNvPicPr>
            <a:picLocks noChangeAspect="1"/>
          </p:cNvPicPr>
          <p:nvPr userDrawn="1"/>
        </p:nvPicPr>
        <p:blipFill>
          <a:blip r:embed="rId4">
            <a:extLst>
              <a:ext uri="{28A0092B-C50C-407E-A947-70E740481C1C}">
                <a14:useLocalDpi xmlns:a14="http://schemas.microsoft.com/office/drawing/2010/main" val="0"/>
              </a:ext>
            </a:extLst>
          </a:blip>
          <a:srcRect t="2702" b="2702"/>
          <a:stretch/>
        </p:blipFill>
        <p:spPr>
          <a:xfrm>
            <a:off x="8628798" y="814512"/>
            <a:ext cx="514350" cy="3963538"/>
          </a:xfrm>
          <a:prstGeom prst="rect">
            <a:avLst/>
          </a:prstGeom>
        </p:spPr>
      </p:pic>
    </p:spTree>
    <p:extLst>
      <p:ext uri="{BB962C8B-B14F-4D97-AF65-F5344CB8AC3E}">
        <p14:creationId xmlns:p14="http://schemas.microsoft.com/office/powerpoint/2010/main" val="24574157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 image blocks with description">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3C59F49-4135-22A8-DF16-1F3249E1E815}"/>
              </a:ext>
            </a:extLst>
          </p:cNvPr>
          <p:cNvSpPr/>
          <p:nvPr userDrawn="1"/>
        </p:nvSpPr>
        <p:spPr>
          <a:xfrm>
            <a:off x="0" y="3996406"/>
            <a:ext cx="9144000" cy="711399"/>
          </a:xfrm>
          <a:prstGeom prst="rect">
            <a:avLst/>
          </a:prstGeom>
          <a:solidFill>
            <a:srgbClr val="EB26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solidFill>
                <a:srgbClr val="EB262A"/>
              </a:solidFill>
            </a:endParaRPr>
          </a:p>
        </p:txBody>
      </p:sp>
      <p:sp>
        <p:nvSpPr>
          <p:cNvPr id="4" name="Text Placeholder 3">
            <a:extLst>
              <a:ext uri="{FF2B5EF4-FFF2-40B4-BE49-F238E27FC236}">
                <a16:creationId xmlns:a16="http://schemas.microsoft.com/office/drawing/2014/main" id="{CE8EC186-FE8A-E937-30D6-191F0D4A8D4D}"/>
              </a:ext>
            </a:extLst>
          </p:cNvPr>
          <p:cNvSpPr>
            <a:spLocks noGrp="1"/>
          </p:cNvSpPr>
          <p:nvPr userDrawn="1">
            <p:ph type="body" sz="quarter" idx="10" hasCustomPrompt="1"/>
          </p:nvPr>
        </p:nvSpPr>
        <p:spPr>
          <a:xfrm>
            <a:off x="273545" y="4116150"/>
            <a:ext cx="7556808" cy="471911"/>
          </a:xfrm>
          <a:prstGeom prst="rect">
            <a:avLst/>
          </a:prstGeom>
        </p:spPr>
        <p:txBody>
          <a:bodyPr anchor="ctr"/>
          <a:lstStyle>
            <a:lvl1pPr marL="0" indent="0" algn="ctr">
              <a:buFont typeface="Arial" panose="020B0604020202020204" pitchFamily="34" charset="0"/>
              <a:buNone/>
              <a:defRPr sz="1800">
                <a:solidFill>
                  <a:schemeClr val="bg1"/>
                </a:solidFill>
              </a:defRPr>
            </a:lvl1pPr>
            <a:lvl2pPr marL="342900" indent="0">
              <a:buNone/>
              <a:defRPr>
                <a:solidFill>
                  <a:schemeClr val="bg1"/>
                </a:solidFill>
              </a:defRPr>
            </a:lvl2pPr>
            <a:lvl3pPr marL="685800" indent="0">
              <a:buNone/>
              <a:defRPr>
                <a:solidFill>
                  <a:schemeClr val="bg1"/>
                </a:solidFill>
              </a:defRPr>
            </a:lvl3pPr>
            <a:lvl4pPr marL="1028700" indent="0">
              <a:buNone/>
              <a:defRPr>
                <a:solidFill>
                  <a:schemeClr val="bg1"/>
                </a:solidFill>
              </a:defRPr>
            </a:lvl4pPr>
            <a:lvl5pPr marL="1371600" indent="0">
              <a:buNone/>
              <a:defRPr>
                <a:solidFill>
                  <a:schemeClr val="bg1"/>
                </a:solidFill>
              </a:defRPr>
            </a:lvl5pPr>
          </a:lstStyle>
          <a:p>
            <a:pPr lvl="0"/>
            <a:r>
              <a:rPr lang="en-US" dirty="0"/>
              <a:t>Highlighted text to make a point/impact</a:t>
            </a:r>
            <a:endParaRPr lang="en-IN" dirty="0"/>
          </a:p>
        </p:txBody>
      </p:sp>
      <p:pic>
        <p:nvPicPr>
          <p:cNvPr id="8" name="Graphic 7">
            <a:extLst>
              <a:ext uri="{FF2B5EF4-FFF2-40B4-BE49-F238E27FC236}">
                <a16:creationId xmlns:a16="http://schemas.microsoft.com/office/drawing/2014/main" id="{26F072B6-68B0-B4DE-E101-2E5DCAD04CF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8358187" y="-1"/>
            <a:ext cx="785814" cy="785814"/>
          </a:xfrm>
          <a:prstGeom prst="rect">
            <a:avLst/>
          </a:prstGeom>
        </p:spPr>
      </p:pic>
      <p:pic>
        <p:nvPicPr>
          <p:cNvPr id="11" name="Graphic 10">
            <a:extLst>
              <a:ext uri="{FF2B5EF4-FFF2-40B4-BE49-F238E27FC236}">
                <a16:creationId xmlns:a16="http://schemas.microsoft.com/office/drawing/2014/main" id="{A340F2EF-6B79-1ED4-F2BC-D373C0EB021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8076448" y="3996406"/>
            <a:ext cx="1067552" cy="712800"/>
          </a:xfrm>
          <a:prstGeom prst="rect">
            <a:avLst/>
          </a:prstGeom>
        </p:spPr>
      </p:pic>
      <p:sp>
        <p:nvSpPr>
          <p:cNvPr id="16" name="Title 1">
            <a:extLst>
              <a:ext uri="{FF2B5EF4-FFF2-40B4-BE49-F238E27FC236}">
                <a16:creationId xmlns:a16="http://schemas.microsoft.com/office/drawing/2014/main" id="{2BF1A03F-6388-F3C7-962F-889781F61BB0}"/>
              </a:ext>
            </a:extLst>
          </p:cNvPr>
          <p:cNvSpPr>
            <a:spLocks noGrp="1"/>
          </p:cNvSpPr>
          <p:nvPr>
            <p:ph type="title" hasCustomPrompt="1"/>
          </p:nvPr>
        </p:nvSpPr>
        <p:spPr>
          <a:xfrm>
            <a:off x="224247" y="188464"/>
            <a:ext cx="8133940" cy="461665"/>
          </a:xfrm>
          <a:prstGeom prst="rect">
            <a:avLst/>
          </a:prstGeom>
        </p:spPr>
        <p:txBody>
          <a:bodyPr wrap="square" anchor="t">
            <a:spAutoFit/>
          </a:bodyPr>
          <a:lstStyle>
            <a:lvl1pPr>
              <a:lnSpc>
                <a:spcPct val="100000"/>
              </a:lnSpc>
              <a:spcBef>
                <a:spcPts val="0"/>
              </a:spcBef>
              <a:defRPr sz="2400" b="0" i="0">
                <a:solidFill>
                  <a:schemeClr val="accent1"/>
                </a:solidFill>
                <a:latin typeface="+mj-lt"/>
                <a:cs typeface="Arial" panose="020B0604020202020204" pitchFamily="34" charset="0"/>
              </a:defRPr>
            </a:lvl1pPr>
          </a:lstStyle>
          <a:p>
            <a:r>
              <a:rPr lang="en-IN" dirty="0"/>
              <a:t>2 image blocks slide with description </a:t>
            </a:r>
            <a:endParaRPr lang="en-US" dirty="0"/>
          </a:p>
        </p:txBody>
      </p:sp>
      <p:sp>
        <p:nvSpPr>
          <p:cNvPr id="12" name="Picture Placeholder 2">
            <a:extLst>
              <a:ext uri="{FF2B5EF4-FFF2-40B4-BE49-F238E27FC236}">
                <a16:creationId xmlns:a16="http://schemas.microsoft.com/office/drawing/2014/main" id="{6C1AF881-C7EE-8449-8212-BE08B44C8DE9}"/>
              </a:ext>
            </a:extLst>
          </p:cNvPr>
          <p:cNvSpPr>
            <a:spLocks noGrp="1"/>
          </p:cNvSpPr>
          <p:nvPr>
            <p:ph type="pic" sz="quarter" idx="25" hasCustomPrompt="1"/>
          </p:nvPr>
        </p:nvSpPr>
        <p:spPr>
          <a:xfrm>
            <a:off x="4635274" y="994588"/>
            <a:ext cx="4282572" cy="1854665"/>
          </a:xfrm>
          <a:prstGeom prst="rect">
            <a:avLst/>
          </a:prstGeom>
          <a:solidFill>
            <a:schemeClr val="bg2">
              <a:alpha val="37000"/>
            </a:schemeClr>
          </a:solidFill>
        </p:spPr>
        <p:txBody>
          <a:bodyPr tIns="720000" anchor="ctr" anchorCtr="1"/>
          <a:lstStyle>
            <a:lvl1pPr marL="0" indent="0" algn="ctr">
              <a:buNone/>
              <a:defRPr sz="1400">
                <a:solidFill>
                  <a:schemeClr val="tx1"/>
                </a:solidFill>
              </a:defRPr>
            </a:lvl1pPr>
          </a:lstStyle>
          <a:p>
            <a:r>
              <a:rPr lang="en-IN" dirty="0"/>
              <a:t>Click the icon to insert the image of your choice</a:t>
            </a:r>
          </a:p>
        </p:txBody>
      </p:sp>
      <p:sp>
        <p:nvSpPr>
          <p:cNvPr id="13" name="Picture Placeholder 2">
            <a:extLst>
              <a:ext uri="{FF2B5EF4-FFF2-40B4-BE49-F238E27FC236}">
                <a16:creationId xmlns:a16="http://schemas.microsoft.com/office/drawing/2014/main" id="{15103493-B778-E0B8-E138-6D4227680FA9}"/>
              </a:ext>
            </a:extLst>
          </p:cNvPr>
          <p:cNvSpPr>
            <a:spLocks noGrp="1"/>
          </p:cNvSpPr>
          <p:nvPr>
            <p:ph type="pic" sz="quarter" idx="36" hasCustomPrompt="1"/>
          </p:nvPr>
        </p:nvSpPr>
        <p:spPr>
          <a:xfrm>
            <a:off x="224247" y="994588"/>
            <a:ext cx="4282572" cy="1854665"/>
          </a:xfrm>
          <a:prstGeom prst="rect">
            <a:avLst/>
          </a:prstGeom>
          <a:solidFill>
            <a:schemeClr val="bg2">
              <a:alpha val="37000"/>
            </a:schemeClr>
          </a:solidFill>
        </p:spPr>
        <p:txBody>
          <a:bodyPr tIns="720000" anchor="ctr" anchorCtr="1"/>
          <a:lstStyle>
            <a:lvl1pPr marL="0" indent="0" algn="ctr">
              <a:buNone/>
              <a:defRPr sz="1400">
                <a:solidFill>
                  <a:schemeClr val="tx1"/>
                </a:solidFill>
              </a:defRPr>
            </a:lvl1pPr>
          </a:lstStyle>
          <a:p>
            <a:r>
              <a:rPr lang="en-IN" dirty="0"/>
              <a:t>Click the icon to insert the image of your choice</a:t>
            </a:r>
          </a:p>
        </p:txBody>
      </p:sp>
      <p:sp>
        <p:nvSpPr>
          <p:cNvPr id="20" name="Text Placeholder 17">
            <a:extLst>
              <a:ext uri="{FF2B5EF4-FFF2-40B4-BE49-F238E27FC236}">
                <a16:creationId xmlns:a16="http://schemas.microsoft.com/office/drawing/2014/main" id="{8341FFEC-9EF7-F4A1-BE83-6C330F56FC8C}"/>
              </a:ext>
            </a:extLst>
          </p:cNvPr>
          <p:cNvSpPr>
            <a:spLocks noGrp="1"/>
          </p:cNvSpPr>
          <p:nvPr>
            <p:ph type="body" sz="quarter" idx="98" hasCustomPrompt="1"/>
          </p:nvPr>
        </p:nvSpPr>
        <p:spPr>
          <a:xfrm>
            <a:off x="4634320" y="2849253"/>
            <a:ext cx="4282572" cy="1021994"/>
          </a:xfrm>
          <a:prstGeom prst="rect">
            <a:avLst/>
          </a:prstGeom>
          <a:solidFill>
            <a:schemeClr val="accent4"/>
          </a:solidFill>
          <a:ln>
            <a:noFill/>
          </a:ln>
        </p:spPr>
        <p:txBody>
          <a:bodyPr tIns="90000"/>
          <a:lstStyle>
            <a:lvl1pPr>
              <a:buClr>
                <a:schemeClr val="accent1"/>
              </a:buClr>
              <a:defRPr sz="1050"/>
            </a:lvl1pPr>
            <a:lvl2pPr marL="514350" indent="-171450">
              <a:buClr>
                <a:schemeClr val="accent2"/>
              </a:buClr>
              <a:buFont typeface="Courier New" panose="02070309020205020404" pitchFamily="49" charset="0"/>
              <a:buChar char="o"/>
              <a:defRPr sz="1050"/>
            </a:lvl2pPr>
            <a:lvl3pPr marL="857250" indent="-171450">
              <a:buClr>
                <a:schemeClr val="accent1"/>
              </a:buClr>
              <a:buFont typeface="Wingdings" panose="05000000000000000000" pitchFamily="2" charset="2"/>
              <a:buChar char="§"/>
              <a:defRPr sz="1000"/>
            </a:lvl3pPr>
            <a:lvl4pPr>
              <a:buClr>
                <a:schemeClr val="accent1"/>
              </a:buClr>
              <a:defRPr sz="1000"/>
            </a:lvl4pPr>
            <a:lvl5pPr>
              <a:buClr>
                <a:schemeClr val="accent1"/>
              </a:buClr>
              <a:defRPr sz="1000"/>
            </a:lvl5pPr>
          </a:lstStyle>
          <a:p>
            <a:pPr marL="0" marR="0" lvl="0" indent="0" algn="l" defTabSz="685800" rtl="0" eaLnBrk="1" fontAlgn="auto" latinLnBrk="0" hangingPunct="1">
              <a:lnSpc>
                <a:spcPct val="90000"/>
              </a:lnSpc>
              <a:spcBef>
                <a:spcPts val="750"/>
              </a:spcBef>
              <a:spcAft>
                <a:spcPts val="0"/>
              </a:spcAft>
              <a:buClr>
                <a:schemeClr val="accent1"/>
              </a:buClr>
              <a:buSzTx/>
              <a:buFont typeface="Arial" panose="020B0604020202020204" pitchFamily="34" charset="0"/>
              <a:buNone/>
              <a:tabLst/>
              <a:defRPr/>
            </a:pPr>
            <a:r>
              <a:rPr lang="en-IN" dirty="0"/>
              <a:t>This can be used as either bullets/ paragraph</a:t>
            </a:r>
          </a:p>
          <a:p>
            <a:pPr lvl="0"/>
            <a:r>
              <a:rPr lang="en-US" dirty="0"/>
              <a:t>Level 1</a:t>
            </a:r>
          </a:p>
          <a:p>
            <a:pPr lvl="1"/>
            <a:r>
              <a:rPr lang="en-US" dirty="0"/>
              <a:t>Level 2</a:t>
            </a:r>
          </a:p>
          <a:p>
            <a:pPr lvl="2"/>
            <a:r>
              <a:rPr lang="en-US" dirty="0"/>
              <a:t>Level 3</a:t>
            </a:r>
          </a:p>
        </p:txBody>
      </p:sp>
      <p:sp>
        <p:nvSpPr>
          <p:cNvPr id="21" name="Text Placeholder 17">
            <a:extLst>
              <a:ext uri="{FF2B5EF4-FFF2-40B4-BE49-F238E27FC236}">
                <a16:creationId xmlns:a16="http://schemas.microsoft.com/office/drawing/2014/main" id="{AD822EBB-07EF-7491-3D00-437E08E900BE}"/>
              </a:ext>
            </a:extLst>
          </p:cNvPr>
          <p:cNvSpPr>
            <a:spLocks noGrp="1"/>
          </p:cNvSpPr>
          <p:nvPr>
            <p:ph type="body" sz="quarter" idx="99" hasCustomPrompt="1"/>
          </p:nvPr>
        </p:nvSpPr>
        <p:spPr>
          <a:xfrm>
            <a:off x="224247" y="2849253"/>
            <a:ext cx="4282572" cy="1021994"/>
          </a:xfrm>
          <a:prstGeom prst="rect">
            <a:avLst/>
          </a:prstGeom>
          <a:solidFill>
            <a:schemeClr val="accent4"/>
          </a:solidFill>
          <a:ln>
            <a:noFill/>
          </a:ln>
        </p:spPr>
        <p:txBody>
          <a:bodyPr tIns="90000"/>
          <a:lstStyle>
            <a:lvl1pPr>
              <a:buClr>
                <a:schemeClr val="accent1"/>
              </a:buClr>
              <a:defRPr sz="1050"/>
            </a:lvl1pPr>
            <a:lvl2pPr marL="514350" indent="-171450">
              <a:buClr>
                <a:schemeClr val="accent2"/>
              </a:buClr>
              <a:buFont typeface="Courier New" panose="02070309020205020404" pitchFamily="49" charset="0"/>
              <a:buChar char="o"/>
              <a:defRPr sz="1050"/>
            </a:lvl2pPr>
            <a:lvl3pPr marL="857250" indent="-171450">
              <a:buClr>
                <a:schemeClr val="accent1"/>
              </a:buClr>
              <a:buFont typeface="Wingdings" panose="05000000000000000000" pitchFamily="2" charset="2"/>
              <a:buChar char="§"/>
              <a:defRPr sz="1000"/>
            </a:lvl3pPr>
            <a:lvl4pPr>
              <a:buClr>
                <a:schemeClr val="accent1"/>
              </a:buClr>
              <a:defRPr sz="1000"/>
            </a:lvl4pPr>
            <a:lvl5pPr>
              <a:buClr>
                <a:schemeClr val="accent1"/>
              </a:buClr>
              <a:defRPr sz="1000"/>
            </a:lvl5pPr>
          </a:lstStyle>
          <a:p>
            <a:pPr marL="0" marR="0" lvl="0" indent="0" algn="l" defTabSz="685800" rtl="0" eaLnBrk="1" fontAlgn="auto" latinLnBrk="0" hangingPunct="1">
              <a:lnSpc>
                <a:spcPct val="90000"/>
              </a:lnSpc>
              <a:spcBef>
                <a:spcPts val="750"/>
              </a:spcBef>
              <a:spcAft>
                <a:spcPts val="0"/>
              </a:spcAft>
              <a:buClr>
                <a:schemeClr val="accent1"/>
              </a:buClr>
              <a:buSzTx/>
              <a:buFont typeface="Arial" panose="020B0604020202020204" pitchFamily="34" charset="0"/>
              <a:buNone/>
              <a:tabLst/>
              <a:defRPr/>
            </a:pPr>
            <a:r>
              <a:rPr lang="en-IN" dirty="0"/>
              <a:t>This can be used as either bullets/ paragraph</a:t>
            </a:r>
          </a:p>
          <a:p>
            <a:pPr lvl="0"/>
            <a:r>
              <a:rPr lang="en-US" dirty="0"/>
              <a:t>Level 1</a:t>
            </a:r>
          </a:p>
          <a:p>
            <a:pPr lvl="1"/>
            <a:r>
              <a:rPr lang="en-US" dirty="0"/>
              <a:t>Level 2</a:t>
            </a:r>
          </a:p>
          <a:p>
            <a:pPr lvl="2"/>
            <a:r>
              <a:rPr lang="en-US" dirty="0"/>
              <a:t>Level 3</a:t>
            </a:r>
          </a:p>
        </p:txBody>
      </p:sp>
    </p:spTree>
    <p:extLst>
      <p:ext uri="{BB962C8B-B14F-4D97-AF65-F5344CB8AC3E}">
        <p14:creationId xmlns:p14="http://schemas.microsoft.com/office/powerpoint/2010/main" val="23589921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 image blocks with description">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3C59F49-4135-22A8-DF16-1F3249E1E815}"/>
              </a:ext>
            </a:extLst>
          </p:cNvPr>
          <p:cNvSpPr/>
          <p:nvPr/>
        </p:nvSpPr>
        <p:spPr>
          <a:xfrm>
            <a:off x="0" y="3996406"/>
            <a:ext cx="9144000" cy="711399"/>
          </a:xfrm>
          <a:prstGeom prst="rect">
            <a:avLst/>
          </a:prstGeom>
          <a:solidFill>
            <a:srgbClr val="EB26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solidFill>
                <a:srgbClr val="EB262A"/>
              </a:solidFill>
            </a:endParaRPr>
          </a:p>
        </p:txBody>
      </p:sp>
      <p:sp>
        <p:nvSpPr>
          <p:cNvPr id="4" name="Text Placeholder 3">
            <a:extLst>
              <a:ext uri="{FF2B5EF4-FFF2-40B4-BE49-F238E27FC236}">
                <a16:creationId xmlns:a16="http://schemas.microsoft.com/office/drawing/2014/main" id="{CE8EC186-FE8A-E937-30D6-191F0D4A8D4D}"/>
              </a:ext>
            </a:extLst>
          </p:cNvPr>
          <p:cNvSpPr>
            <a:spLocks noGrp="1"/>
          </p:cNvSpPr>
          <p:nvPr>
            <p:ph type="body" sz="quarter" idx="10" hasCustomPrompt="1"/>
          </p:nvPr>
        </p:nvSpPr>
        <p:spPr>
          <a:xfrm>
            <a:off x="273545" y="4116150"/>
            <a:ext cx="7556808" cy="471911"/>
          </a:xfrm>
          <a:prstGeom prst="rect">
            <a:avLst/>
          </a:prstGeom>
        </p:spPr>
        <p:txBody>
          <a:bodyPr anchor="ctr"/>
          <a:lstStyle>
            <a:lvl1pPr marL="0" indent="0" algn="ctr">
              <a:buFont typeface="Arial" panose="020B0604020202020204" pitchFamily="34" charset="0"/>
              <a:buNone/>
              <a:defRPr sz="1800">
                <a:solidFill>
                  <a:schemeClr val="bg1"/>
                </a:solidFill>
              </a:defRPr>
            </a:lvl1pPr>
            <a:lvl2pPr marL="342900" indent="0">
              <a:buNone/>
              <a:defRPr>
                <a:solidFill>
                  <a:schemeClr val="bg1"/>
                </a:solidFill>
              </a:defRPr>
            </a:lvl2pPr>
            <a:lvl3pPr marL="685800" indent="0">
              <a:buNone/>
              <a:defRPr>
                <a:solidFill>
                  <a:schemeClr val="bg1"/>
                </a:solidFill>
              </a:defRPr>
            </a:lvl3pPr>
            <a:lvl4pPr marL="1028700" indent="0">
              <a:buNone/>
              <a:defRPr>
                <a:solidFill>
                  <a:schemeClr val="bg1"/>
                </a:solidFill>
              </a:defRPr>
            </a:lvl4pPr>
            <a:lvl5pPr marL="1371600" indent="0">
              <a:buNone/>
              <a:defRPr>
                <a:solidFill>
                  <a:schemeClr val="bg1"/>
                </a:solidFill>
              </a:defRPr>
            </a:lvl5pPr>
          </a:lstStyle>
          <a:p>
            <a:pPr lvl="0"/>
            <a:r>
              <a:rPr lang="en-US" dirty="0"/>
              <a:t>Highlighted text to make a point/impact</a:t>
            </a:r>
            <a:endParaRPr lang="en-IN" dirty="0"/>
          </a:p>
        </p:txBody>
      </p:sp>
      <p:pic>
        <p:nvPicPr>
          <p:cNvPr id="2" name="Graphic 1">
            <a:extLst>
              <a:ext uri="{FF2B5EF4-FFF2-40B4-BE49-F238E27FC236}">
                <a16:creationId xmlns:a16="http://schemas.microsoft.com/office/drawing/2014/main" id="{88C1F2D8-8416-B63B-BBAC-DB1666B1C04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8358187" y="-1"/>
            <a:ext cx="785814" cy="785814"/>
          </a:xfrm>
          <a:prstGeom prst="rect">
            <a:avLst/>
          </a:prstGeom>
        </p:spPr>
      </p:pic>
      <p:sp>
        <p:nvSpPr>
          <p:cNvPr id="12" name="Title 1">
            <a:extLst>
              <a:ext uri="{FF2B5EF4-FFF2-40B4-BE49-F238E27FC236}">
                <a16:creationId xmlns:a16="http://schemas.microsoft.com/office/drawing/2014/main" id="{2C3AD32F-9183-4E18-023C-900EC408E3D8}"/>
              </a:ext>
            </a:extLst>
          </p:cNvPr>
          <p:cNvSpPr>
            <a:spLocks noGrp="1"/>
          </p:cNvSpPr>
          <p:nvPr>
            <p:ph type="title" hasCustomPrompt="1"/>
          </p:nvPr>
        </p:nvSpPr>
        <p:spPr>
          <a:xfrm>
            <a:off x="224247" y="188464"/>
            <a:ext cx="8133940" cy="461665"/>
          </a:xfrm>
          <a:prstGeom prst="rect">
            <a:avLst/>
          </a:prstGeom>
        </p:spPr>
        <p:txBody>
          <a:bodyPr wrap="square" anchor="t">
            <a:spAutoFit/>
          </a:bodyPr>
          <a:lstStyle>
            <a:lvl1pPr>
              <a:lnSpc>
                <a:spcPct val="100000"/>
              </a:lnSpc>
              <a:spcBef>
                <a:spcPts val="0"/>
              </a:spcBef>
              <a:defRPr sz="2400" b="0" i="0">
                <a:solidFill>
                  <a:schemeClr val="accent1"/>
                </a:solidFill>
                <a:latin typeface="+mj-lt"/>
                <a:cs typeface="Arial" panose="020B0604020202020204" pitchFamily="34" charset="0"/>
              </a:defRPr>
            </a:lvl1pPr>
          </a:lstStyle>
          <a:p>
            <a:r>
              <a:rPr lang="en-IN" dirty="0"/>
              <a:t>3 image blocks slide with description </a:t>
            </a:r>
            <a:endParaRPr lang="en-US" dirty="0"/>
          </a:p>
        </p:txBody>
      </p:sp>
      <p:pic>
        <p:nvPicPr>
          <p:cNvPr id="7" name="Graphic 6">
            <a:extLst>
              <a:ext uri="{FF2B5EF4-FFF2-40B4-BE49-F238E27FC236}">
                <a16:creationId xmlns:a16="http://schemas.microsoft.com/office/drawing/2014/main" id="{14A71121-0FB2-69C5-B7B7-3E523B97D27D}"/>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8076448" y="3996406"/>
            <a:ext cx="1067552" cy="712800"/>
          </a:xfrm>
          <a:prstGeom prst="rect">
            <a:avLst/>
          </a:prstGeom>
        </p:spPr>
      </p:pic>
      <p:sp>
        <p:nvSpPr>
          <p:cNvPr id="8" name="Picture Placeholder 2">
            <a:extLst>
              <a:ext uri="{FF2B5EF4-FFF2-40B4-BE49-F238E27FC236}">
                <a16:creationId xmlns:a16="http://schemas.microsoft.com/office/drawing/2014/main" id="{4A849A3D-51D1-F614-5F30-F40894773626}"/>
              </a:ext>
            </a:extLst>
          </p:cNvPr>
          <p:cNvSpPr>
            <a:spLocks noGrp="1"/>
          </p:cNvSpPr>
          <p:nvPr>
            <p:ph type="pic" sz="quarter" idx="24" hasCustomPrompt="1"/>
          </p:nvPr>
        </p:nvSpPr>
        <p:spPr>
          <a:xfrm>
            <a:off x="224247" y="994588"/>
            <a:ext cx="2791573" cy="1854665"/>
          </a:xfrm>
          <a:prstGeom prst="rect">
            <a:avLst/>
          </a:prstGeom>
          <a:solidFill>
            <a:schemeClr val="bg2">
              <a:alpha val="37000"/>
            </a:schemeClr>
          </a:solidFill>
        </p:spPr>
        <p:txBody>
          <a:bodyPr tIns="720000" anchor="ctr" anchorCtr="1"/>
          <a:lstStyle>
            <a:lvl1pPr marL="0" indent="0" algn="ctr">
              <a:buNone/>
              <a:defRPr sz="1400">
                <a:solidFill>
                  <a:schemeClr val="tx1"/>
                </a:solidFill>
              </a:defRPr>
            </a:lvl1pPr>
          </a:lstStyle>
          <a:p>
            <a:r>
              <a:rPr lang="en-IN" dirty="0"/>
              <a:t>Click the icon to insert the image of your choice</a:t>
            </a:r>
          </a:p>
        </p:txBody>
      </p:sp>
      <p:sp>
        <p:nvSpPr>
          <p:cNvPr id="13" name="Picture Placeholder 2">
            <a:extLst>
              <a:ext uri="{FF2B5EF4-FFF2-40B4-BE49-F238E27FC236}">
                <a16:creationId xmlns:a16="http://schemas.microsoft.com/office/drawing/2014/main" id="{D4880284-7BA1-6CC2-4039-9A72CCE7C07C}"/>
              </a:ext>
            </a:extLst>
          </p:cNvPr>
          <p:cNvSpPr>
            <a:spLocks noGrp="1"/>
          </p:cNvSpPr>
          <p:nvPr>
            <p:ph type="pic" sz="quarter" idx="25" hasCustomPrompt="1"/>
          </p:nvPr>
        </p:nvSpPr>
        <p:spPr>
          <a:xfrm>
            <a:off x="3176214" y="994588"/>
            <a:ext cx="2791573" cy="1854665"/>
          </a:xfrm>
          <a:prstGeom prst="rect">
            <a:avLst/>
          </a:prstGeom>
          <a:solidFill>
            <a:schemeClr val="bg2">
              <a:alpha val="37000"/>
            </a:schemeClr>
          </a:solidFill>
        </p:spPr>
        <p:txBody>
          <a:bodyPr tIns="720000" anchor="ctr" anchorCtr="1"/>
          <a:lstStyle>
            <a:lvl1pPr marL="0" indent="0" algn="ctr">
              <a:buNone/>
              <a:defRPr sz="1400">
                <a:solidFill>
                  <a:schemeClr val="tx1"/>
                </a:solidFill>
              </a:defRPr>
            </a:lvl1pPr>
          </a:lstStyle>
          <a:p>
            <a:r>
              <a:rPr lang="en-IN" dirty="0"/>
              <a:t>Click the icon to insert the image of your choice</a:t>
            </a:r>
          </a:p>
        </p:txBody>
      </p:sp>
      <p:sp>
        <p:nvSpPr>
          <p:cNvPr id="14" name="Picture Placeholder 2">
            <a:extLst>
              <a:ext uri="{FF2B5EF4-FFF2-40B4-BE49-F238E27FC236}">
                <a16:creationId xmlns:a16="http://schemas.microsoft.com/office/drawing/2014/main" id="{88406B1F-AB4C-8801-3281-F98A52ACB02A}"/>
              </a:ext>
            </a:extLst>
          </p:cNvPr>
          <p:cNvSpPr>
            <a:spLocks noGrp="1"/>
          </p:cNvSpPr>
          <p:nvPr>
            <p:ph type="pic" sz="quarter" idx="26" hasCustomPrompt="1"/>
          </p:nvPr>
        </p:nvSpPr>
        <p:spPr>
          <a:xfrm>
            <a:off x="6125319" y="994588"/>
            <a:ext cx="2791573" cy="1854665"/>
          </a:xfrm>
          <a:prstGeom prst="rect">
            <a:avLst/>
          </a:prstGeom>
          <a:solidFill>
            <a:schemeClr val="bg2">
              <a:alpha val="37000"/>
            </a:schemeClr>
          </a:solidFill>
        </p:spPr>
        <p:txBody>
          <a:bodyPr tIns="720000" anchor="ctr" anchorCtr="1"/>
          <a:lstStyle>
            <a:lvl1pPr marL="0" indent="0" algn="ctr">
              <a:buNone/>
              <a:defRPr sz="1400">
                <a:solidFill>
                  <a:schemeClr val="tx1"/>
                </a:solidFill>
              </a:defRPr>
            </a:lvl1pPr>
          </a:lstStyle>
          <a:p>
            <a:r>
              <a:rPr lang="en-IN" dirty="0"/>
              <a:t>Click the icon to insert the image of your choice</a:t>
            </a:r>
          </a:p>
        </p:txBody>
      </p:sp>
      <p:sp>
        <p:nvSpPr>
          <p:cNvPr id="21" name="Text Placeholder 17">
            <a:extLst>
              <a:ext uri="{FF2B5EF4-FFF2-40B4-BE49-F238E27FC236}">
                <a16:creationId xmlns:a16="http://schemas.microsoft.com/office/drawing/2014/main" id="{7BD0D5B4-7F8C-1F96-AB77-AD23B89F1A88}"/>
              </a:ext>
            </a:extLst>
          </p:cNvPr>
          <p:cNvSpPr>
            <a:spLocks noGrp="1"/>
          </p:cNvSpPr>
          <p:nvPr>
            <p:ph type="body" sz="quarter" idx="98" hasCustomPrompt="1"/>
          </p:nvPr>
        </p:nvSpPr>
        <p:spPr>
          <a:xfrm>
            <a:off x="6125318" y="2849253"/>
            <a:ext cx="2791573" cy="1021994"/>
          </a:xfrm>
          <a:prstGeom prst="rect">
            <a:avLst/>
          </a:prstGeom>
          <a:solidFill>
            <a:schemeClr val="accent4"/>
          </a:solidFill>
          <a:ln>
            <a:noFill/>
          </a:ln>
        </p:spPr>
        <p:txBody>
          <a:bodyPr tIns="90000"/>
          <a:lstStyle>
            <a:lvl1pPr>
              <a:buClr>
                <a:schemeClr val="accent1"/>
              </a:buClr>
              <a:defRPr sz="1050"/>
            </a:lvl1pPr>
            <a:lvl2pPr marL="514350" indent="-171450">
              <a:buClr>
                <a:schemeClr val="accent2"/>
              </a:buClr>
              <a:buFont typeface="Courier New" panose="02070309020205020404" pitchFamily="49" charset="0"/>
              <a:buChar char="o"/>
              <a:defRPr sz="1050"/>
            </a:lvl2pPr>
            <a:lvl3pPr marL="857250" indent="-171450">
              <a:buClr>
                <a:schemeClr val="accent1"/>
              </a:buClr>
              <a:buFont typeface="Wingdings" panose="05000000000000000000" pitchFamily="2" charset="2"/>
              <a:buChar char="§"/>
              <a:defRPr sz="1000"/>
            </a:lvl3pPr>
            <a:lvl4pPr>
              <a:buClr>
                <a:schemeClr val="accent1"/>
              </a:buClr>
              <a:defRPr sz="1000"/>
            </a:lvl4pPr>
            <a:lvl5pPr>
              <a:buClr>
                <a:schemeClr val="accent1"/>
              </a:buClr>
              <a:defRPr sz="1000"/>
            </a:lvl5pPr>
          </a:lstStyle>
          <a:p>
            <a:pPr marL="0" marR="0" lvl="0" indent="0" algn="l" defTabSz="685800" rtl="0" eaLnBrk="1" fontAlgn="auto" latinLnBrk="0" hangingPunct="1">
              <a:lnSpc>
                <a:spcPct val="90000"/>
              </a:lnSpc>
              <a:spcBef>
                <a:spcPts val="750"/>
              </a:spcBef>
              <a:spcAft>
                <a:spcPts val="0"/>
              </a:spcAft>
              <a:buClr>
                <a:schemeClr val="accent1"/>
              </a:buClr>
              <a:buSzTx/>
              <a:buFont typeface="Arial" panose="020B0604020202020204" pitchFamily="34" charset="0"/>
              <a:buNone/>
              <a:tabLst/>
              <a:defRPr/>
            </a:pPr>
            <a:r>
              <a:rPr lang="en-IN" dirty="0"/>
              <a:t>This can be used as either bullets/ paragraph</a:t>
            </a:r>
          </a:p>
          <a:p>
            <a:pPr lvl="0"/>
            <a:r>
              <a:rPr lang="en-US" dirty="0"/>
              <a:t>Level 1</a:t>
            </a:r>
          </a:p>
          <a:p>
            <a:pPr lvl="1"/>
            <a:r>
              <a:rPr lang="en-US" dirty="0"/>
              <a:t>Level 2</a:t>
            </a:r>
          </a:p>
          <a:p>
            <a:pPr lvl="2"/>
            <a:r>
              <a:rPr lang="en-US" dirty="0"/>
              <a:t>Level 3</a:t>
            </a:r>
          </a:p>
        </p:txBody>
      </p:sp>
      <p:sp>
        <p:nvSpPr>
          <p:cNvPr id="23" name="Text Placeholder 17">
            <a:extLst>
              <a:ext uri="{FF2B5EF4-FFF2-40B4-BE49-F238E27FC236}">
                <a16:creationId xmlns:a16="http://schemas.microsoft.com/office/drawing/2014/main" id="{840D682B-7375-1602-2775-EDA01AE32017}"/>
              </a:ext>
            </a:extLst>
          </p:cNvPr>
          <p:cNvSpPr>
            <a:spLocks noGrp="1"/>
          </p:cNvSpPr>
          <p:nvPr>
            <p:ph type="body" sz="quarter" idx="35" hasCustomPrompt="1"/>
          </p:nvPr>
        </p:nvSpPr>
        <p:spPr>
          <a:xfrm>
            <a:off x="3176214" y="2849253"/>
            <a:ext cx="2791573" cy="1021994"/>
          </a:xfrm>
          <a:prstGeom prst="rect">
            <a:avLst/>
          </a:prstGeom>
          <a:ln>
            <a:noFill/>
          </a:ln>
        </p:spPr>
        <p:txBody>
          <a:bodyPr tIns="90000"/>
          <a:lstStyle>
            <a:lvl1pPr>
              <a:defRPr lang="en-US" sz="1050" dirty="0" smtClean="0"/>
            </a:lvl1pPr>
            <a:lvl2pPr>
              <a:defRPr lang="en-US" sz="1050" dirty="0" smtClean="0"/>
            </a:lvl2pPr>
            <a:lvl3pPr>
              <a:defRPr lang="en-US" sz="1000" dirty="0"/>
            </a:lvl3pPr>
          </a:lstStyle>
          <a:p>
            <a:pPr marL="0" marR="0" lvl="0" indent="0" fontAlgn="auto">
              <a:spcAft>
                <a:spcPts val="0"/>
              </a:spcAft>
              <a:buClr>
                <a:schemeClr val="accent1"/>
              </a:buClr>
              <a:buSzTx/>
              <a:buNone/>
              <a:tabLst/>
            </a:pPr>
            <a:r>
              <a:rPr lang="en-IN" dirty="0"/>
              <a:t>This can be used as either bullets/ paragraph</a:t>
            </a:r>
          </a:p>
          <a:p>
            <a:pPr marL="0" marR="0" lvl="0" indent="0" fontAlgn="auto">
              <a:spcAft>
                <a:spcPts val="0"/>
              </a:spcAft>
              <a:buClr>
                <a:schemeClr val="accent1"/>
              </a:buClr>
              <a:buSzTx/>
              <a:buNone/>
              <a:tabLst/>
            </a:pPr>
            <a:r>
              <a:rPr lang="en-US" dirty="0"/>
              <a:t>Level 1</a:t>
            </a:r>
          </a:p>
          <a:p>
            <a:pPr lvl="1">
              <a:buClr>
                <a:schemeClr val="accent2"/>
              </a:buClr>
              <a:buFont typeface="Courier New" panose="02070309020205020404" pitchFamily="49" charset="0"/>
              <a:buChar char="o"/>
            </a:pPr>
            <a:r>
              <a:rPr lang="en-US" dirty="0"/>
              <a:t>Level 2</a:t>
            </a:r>
          </a:p>
          <a:p>
            <a:pPr lvl="2">
              <a:buClr>
                <a:schemeClr val="accent1"/>
              </a:buClr>
              <a:buFont typeface="Wingdings" panose="05000000000000000000" pitchFamily="2" charset="2"/>
              <a:buChar char="§"/>
            </a:pPr>
            <a:r>
              <a:rPr lang="en-US" dirty="0"/>
              <a:t>Level 3</a:t>
            </a:r>
          </a:p>
        </p:txBody>
      </p:sp>
      <p:sp>
        <p:nvSpPr>
          <p:cNvPr id="24" name="Text Placeholder 17">
            <a:extLst>
              <a:ext uri="{FF2B5EF4-FFF2-40B4-BE49-F238E27FC236}">
                <a16:creationId xmlns:a16="http://schemas.microsoft.com/office/drawing/2014/main" id="{887B62B7-2DEB-2FFA-A0CA-52E9A7D010DB}"/>
              </a:ext>
            </a:extLst>
          </p:cNvPr>
          <p:cNvSpPr>
            <a:spLocks noGrp="1"/>
          </p:cNvSpPr>
          <p:nvPr>
            <p:ph type="body" sz="quarter" idx="99" hasCustomPrompt="1"/>
          </p:nvPr>
        </p:nvSpPr>
        <p:spPr>
          <a:xfrm>
            <a:off x="3176214" y="2849253"/>
            <a:ext cx="2791573" cy="1021994"/>
          </a:xfrm>
          <a:prstGeom prst="rect">
            <a:avLst/>
          </a:prstGeom>
          <a:solidFill>
            <a:schemeClr val="accent4"/>
          </a:solidFill>
          <a:ln>
            <a:noFill/>
          </a:ln>
        </p:spPr>
        <p:txBody>
          <a:bodyPr tIns="90000"/>
          <a:lstStyle>
            <a:lvl1pPr>
              <a:buClr>
                <a:schemeClr val="accent1"/>
              </a:buClr>
              <a:defRPr sz="1050"/>
            </a:lvl1pPr>
            <a:lvl2pPr marL="514350" indent="-171450">
              <a:buClr>
                <a:schemeClr val="accent2"/>
              </a:buClr>
              <a:buFont typeface="Courier New" panose="02070309020205020404" pitchFamily="49" charset="0"/>
              <a:buChar char="o"/>
              <a:defRPr sz="1050"/>
            </a:lvl2pPr>
            <a:lvl3pPr marL="857250" indent="-171450">
              <a:buClr>
                <a:schemeClr val="accent1"/>
              </a:buClr>
              <a:buFont typeface="Wingdings" panose="05000000000000000000" pitchFamily="2" charset="2"/>
              <a:buChar char="§"/>
              <a:defRPr sz="1000"/>
            </a:lvl3pPr>
            <a:lvl4pPr>
              <a:buClr>
                <a:schemeClr val="accent1"/>
              </a:buClr>
              <a:defRPr sz="1000"/>
            </a:lvl4pPr>
            <a:lvl5pPr>
              <a:buClr>
                <a:schemeClr val="accent1"/>
              </a:buClr>
              <a:defRPr sz="1000"/>
            </a:lvl5pPr>
          </a:lstStyle>
          <a:p>
            <a:pPr marL="0" marR="0" lvl="0" indent="0" algn="l" defTabSz="685800" rtl="0" eaLnBrk="1" fontAlgn="auto" latinLnBrk="0" hangingPunct="1">
              <a:lnSpc>
                <a:spcPct val="90000"/>
              </a:lnSpc>
              <a:spcBef>
                <a:spcPts val="750"/>
              </a:spcBef>
              <a:spcAft>
                <a:spcPts val="0"/>
              </a:spcAft>
              <a:buClr>
                <a:schemeClr val="accent1"/>
              </a:buClr>
              <a:buSzTx/>
              <a:buFont typeface="Arial" panose="020B0604020202020204" pitchFamily="34" charset="0"/>
              <a:buNone/>
              <a:tabLst/>
              <a:defRPr/>
            </a:pPr>
            <a:r>
              <a:rPr lang="en-IN" dirty="0"/>
              <a:t>This can be used as either bullets/ paragraph</a:t>
            </a:r>
          </a:p>
          <a:p>
            <a:pPr lvl="0"/>
            <a:r>
              <a:rPr lang="en-US" dirty="0"/>
              <a:t>Level 1</a:t>
            </a:r>
          </a:p>
          <a:p>
            <a:pPr lvl="1"/>
            <a:r>
              <a:rPr lang="en-US" dirty="0"/>
              <a:t>Level 2</a:t>
            </a:r>
          </a:p>
          <a:p>
            <a:pPr lvl="2"/>
            <a:r>
              <a:rPr lang="en-US" dirty="0"/>
              <a:t>Level 3</a:t>
            </a:r>
          </a:p>
        </p:txBody>
      </p:sp>
      <p:sp>
        <p:nvSpPr>
          <p:cNvPr id="25" name="Text Placeholder 17">
            <a:extLst>
              <a:ext uri="{FF2B5EF4-FFF2-40B4-BE49-F238E27FC236}">
                <a16:creationId xmlns:a16="http://schemas.microsoft.com/office/drawing/2014/main" id="{B9267FA9-2951-0E72-F03D-3960D01B430E}"/>
              </a:ext>
            </a:extLst>
          </p:cNvPr>
          <p:cNvSpPr>
            <a:spLocks noGrp="1"/>
          </p:cNvSpPr>
          <p:nvPr>
            <p:ph type="body" sz="quarter" idx="100" hasCustomPrompt="1"/>
          </p:nvPr>
        </p:nvSpPr>
        <p:spPr>
          <a:xfrm>
            <a:off x="224247" y="2849253"/>
            <a:ext cx="2791573" cy="1021994"/>
          </a:xfrm>
          <a:prstGeom prst="rect">
            <a:avLst/>
          </a:prstGeom>
          <a:solidFill>
            <a:schemeClr val="accent4"/>
          </a:solidFill>
          <a:ln>
            <a:noFill/>
          </a:ln>
        </p:spPr>
        <p:txBody>
          <a:bodyPr tIns="90000"/>
          <a:lstStyle>
            <a:lvl1pPr>
              <a:buClr>
                <a:schemeClr val="accent1"/>
              </a:buClr>
              <a:defRPr sz="1050"/>
            </a:lvl1pPr>
            <a:lvl2pPr marL="514350" indent="-171450">
              <a:buClr>
                <a:schemeClr val="accent2"/>
              </a:buClr>
              <a:buFont typeface="Courier New" panose="02070309020205020404" pitchFamily="49" charset="0"/>
              <a:buChar char="o"/>
              <a:defRPr sz="1050"/>
            </a:lvl2pPr>
            <a:lvl3pPr marL="857250" indent="-171450">
              <a:buClr>
                <a:schemeClr val="accent1"/>
              </a:buClr>
              <a:buFont typeface="Wingdings" panose="05000000000000000000" pitchFamily="2" charset="2"/>
              <a:buChar char="§"/>
              <a:defRPr sz="1000"/>
            </a:lvl3pPr>
            <a:lvl4pPr>
              <a:buClr>
                <a:schemeClr val="accent1"/>
              </a:buClr>
              <a:defRPr sz="1000"/>
            </a:lvl4pPr>
            <a:lvl5pPr>
              <a:buClr>
                <a:schemeClr val="accent1"/>
              </a:buClr>
              <a:defRPr sz="1000"/>
            </a:lvl5pPr>
          </a:lstStyle>
          <a:p>
            <a:pPr marL="0" marR="0" lvl="0" indent="0" algn="l" defTabSz="685800" rtl="0" eaLnBrk="1" fontAlgn="auto" latinLnBrk="0" hangingPunct="1">
              <a:lnSpc>
                <a:spcPct val="90000"/>
              </a:lnSpc>
              <a:spcBef>
                <a:spcPts val="750"/>
              </a:spcBef>
              <a:spcAft>
                <a:spcPts val="0"/>
              </a:spcAft>
              <a:buClr>
                <a:schemeClr val="accent1"/>
              </a:buClr>
              <a:buSzTx/>
              <a:buFont typeface="Arial" panose="020B0604020202020204" pitchFamily="34" charset="0"/>
              <a:buNone/>
              <a:tabLst/>
              <a:defRPr/>
            </a:pPr>
            <a:r>
              <a:rPr lang="en-IN" dirty="0"/>
              <a:t>This can be used as either bullets/ paragraph</a:t>
            </a:r>
          </a:p>
          <a:p>
            <a:pPr lvl="0"/>
            <a:r>
              <a:rPr lang="en-US" dirty="0"/>
              <a:t>Level 1</a:t>
            </a:r>
          </a:p>
          <a:p>
            <a:pPr lvl="1"/>
            <a:r>
              <a:rPr lang="en-US" dirty="0"/>
              <a:t>Level 2</a:t>
            </a:r>
          </a:p>
          <a:p>
            <a:pPr lvl="2"/>
            <a:r>
              <a:rPr lang="en-US" dirty="0"/>
              <a:t>Level 3</a:t>
            </a:r>
          </a:p>
        </p:txBody>
      </p:sp>
    </p:spTree>
    <p:extLst>
      <p:ext uri="{BB962C8B-B14F-4D97-AF65-F5344CB8AC3E}">
        <p14:creationId xmlns:p14="http://schemas.microsoft.com/office/powerpoint/2010/main" val="397914763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step/block content slide">
    <p:spTree>
      <p:nvGrpSpPr>
        <p:cNvPr id="1" name=""/>
        <p:cNvGrpSpPr/>
        <p:nvPr/>
      </p:nvGrpSpPr>
      <p:grpSpPr>
        <a:xfrm>
          <a:off x="0" y="0"/>
          <a:ext cx="0" cy="0"/>
          <a:chOff x="0" y="0"/>
          <a:chExt cx="0" cy="0"/>
        </a:xfrm>
      </p:grpSpPr>
      <p:sp>
        <p:nvSpPr>
          <p:cNvPr id="14" name="Text Placeholder 68">
            <a:extLst>
              <a:ext uri="{FF2B5EF4-FFF2-40B4-BE49-F238E27FC236}">
                <a16:creationId xmlns:a16="http://schemas.microsoft.com/office/drawing/2014/main" id="{7A1C3A82-EED5-2102-A063-DA4D9ED2BFD8}"/>
              </a:ext>
            </a:extLst>
          </p:cNvPr>
          <p:cNvSpPr>
            <a:spLocks noGrp="1"/>
          </p:cNvSpPr>
          <p:nvPr>
            <p:ph type="body" sz="quarter" idx="93" hasCustomPrompt="1"/>
          </p:nvPr>
        </p:nvSpPr>
        <p:spPr>
          <a:xfrm>
            <a:off x="2431777" y="1012769"/>
            <a:ext cx="2074486" cy="2842456"/>
          </a:xfrm>
          <a:prstGeom prst="rect">
            <a:avLst/>
          </a:prstGeom>
          <a:ln>
            <a:solidFill>
              <a:schemeClr val="accent1"/>
            </a:solidFill>
          </a:ln>
        </p:spPr>
        <p:txBody>
          <a:bodyPr lIns="108000" tIns="108000"/>
          <a:lstStyle>
            <a:lvl1pPr>
              <a:defRPr lang="en-IN" sz="1400" dirty="0">
                <a:solidFill>
                  <a:schemeClr val="accent1"/>
                </a:solidFill>
              </a:defRPr>
            </a:lvl1pPr>
          </a:lstStyle>
          <a:p>
            <a:pPr marL="0" marR="0" lvl="0" indent="0" fontAlgn="auto">
              <a:spcAft>
                <a:spcPts val="0"/>
              </a:spcAft>
              <a:buClrTx/>
              <a:buSzTx/>
              <a:buNone/>
              <a:tabLst/>
            </a:pPr>
            <a:r>
              <a:rPr lang="en-IN"/>
              <a:t>Heading</a:t>
            </a:r>
            <a:endParaRPr lang="en-IN" dirty="0"/>
          </a:p>
        </p:txBody>
      </p:sp>
      <p:sp>
        <p:nvSpPr>
          <p:cNvPr id="31" name="Text Placeholder 68">
            <a:extLst>
              <a:ext uri="{FF2B5EF4-FFF2-40B4-BE49-F238E27FC236}">
                <a16:creationId xmlns:a16="http://schemas.microsoft.com/office/drawing/2014/main" id="{940D6E86-3F30-5047-10FA-5BD1F0869444}"/>
              </a:ext>
            </a:extLst>
          </p:cNvPr>
          <p:cNvSpPr>
            <a:spLocks noGrp="1"/>
          </p:cNvSpPr>
          <p:nvPr>
            <p:ph type="body" sz="quarter" idx="96" hasCustomPrompt="1"/>
          </p:nvPr>
        </p:nvSpPr>
        <p:spPr>
          <a:xfrm>
            <a:off x="4639307" y="1012769"/>
            <a:ext cx="2074486" cy="2842456"/>
          </a:xfrm>
          <a:prstGeom prst="rect">
            <a:avLst/>
          </a:prstGeom>
          <a:ln>
            <a:solidFill>
              <a:schemeClr val="accent1"/>
            </a:solidFill>
          </a:ln>
        </p:spPr>
        <p:txBody>
          <a:bodyPr lIns="108000" tIns="108000"/>
          <a:lstStyle>
            <a:lvl1pPr>
              <a:defRPr lang="en-IN" sz="1400" dirty="0">
                <a:solidFill>
                  <a:schemeClr val="accent1"/>
                </a:solidFill>
              </a:defRPr>
            </a:lvl1pPr>
          </a:lstStyle>
          <a:p>
            <a:pPr marL="0" marR="0" lvl="0" indent="0" fontAlgn="auto">
              <a:spcAft>
                <a:spcPts val="0"/>
              </a:spcAft>
              <a:buClrTx/>
              <a:buSzTx/>
              <a:buNone/>
              <a:tabLst/>
            </a:pPr>
            <a:r>
              <a:rPr lang="en-IN"/>
              <a:t>Heading</a:t>
            </a:r>
            <a:endParaRPr lang="en-IN" dirty="0"/>
          </a:p>
        </p:txBody>
      </p:sp>
      <p:sp>
        <p:nvSpPr>
          <p:cNvPr id="42" name="Text Placeholder 68">
            <a:extLst>
              <a:ext uri="{FF2B5EF4-FFF2-40B4-BE49-F238E27FC236}">
                <a16:creationId xmlns:a16="http://schemas.microsoft.com/office/drawing/2014/main" id="{B4BF91C3-ACD1-4AD2-EDA3-4EFC2B5586C5}"/>
              </a:ext>
            </a:extLst>
          </p:cNvPr>
          <p:cNvSpPr>
            <a:spLocks noGrp="1"/>
          </p:cNvSpPr>
          <p:nvPr>
            <p:ph type="body" sz="quarter" idx="99" hasCustomPrompt="1"/>
          </p:nvPr>
        </p:nvSpPr>
        <p:spPr>
          <a:xfrm>
            <a:off x="6846837" y="1012769"/>
            <a:ext cx="2074486" cy="2842456"/>
          </a:xfrm>
          <a:prstGeom prst="rect">
            <a:avLst/>
          </a:prstGeom>
          <a:ln>
            <a:solidFill>
              <a:schemeClr val="accent1"/>
            </a:solidFill>
          </a:ln>
        </p:spPr>
        <p:txBody>
          <a:bodyPr lIns="108000" tIns="108000"/>
          <a:lstStyle>
            <a:lvl1pPr>
              <a:defRPr lang="en-IN" sz="1400" dirty="0">
                <a:solidFill>
                  <a:schemeClr val="accent1"/>
                </a:solidFill>
              </a:defRPr>
            </a:lvl1pPr>
          </a:lstStyle>
          <a:p>
            <a:pPr marL="0" marR="0" lvl="0" indent="0" fontAlgn="auto">
              <a:spcAft>
                <a:spcPts val="0"/>
              </a:spcAft>
              <a:buClrTx/>
              <a:buSzTx/>
              <a:buNone/>
              <a:tabLst/>
            </a:pPr>
            <a:r>
              <a:rPr lang="en-IN"/>
              <a:t>Heading</a:t>
            </a:r>
            <a:endParaRPr lang="en-IN" dirty="0"/>
          </a:p>
        </p:txBody>
      </p:sp>
      <p:sp>
        <p:nvSpPr>
          <p:cNvPr id="80" name="Title 1">
            <a:extLst>
              <a:ext uri="{FF2B5EF4-FFF2-40B4-BE49-F238E27FC236}">
                <a16:creationId xmlns:a16="http://schemas.microsoft.com/office/drawing/2014/main" id="{B64D6BF2-8524-2250-BCAF-2724A61A7466}"/>
              </a:ext>
            </a:extLst>
          </p:cNvPr>
          <p:cNvSpPr>
            <a:spLocks noGrp="1"/>
          </p:cNvSpPr>
          <p:nvPr>
            <p:ph type="title" hasCustomPrompt="1"/>
          </p:nvPr>
        </p:nvSpPr>
        <p:spPr>
          <a:xfrm>
            <a:off x="224247" y="188464"/>
            <a:ext cx="8133940" cy="461665"/>
          </a:xfrm>
          <a:prstGeom prst="rect">
            <a:avLst/>
          </a:prstGeom>
        </p:spPr>
        <p:txBody>
          <a:bodyPr wrap="square" anchor="t">
            <a:spAutoFit/>
          </a:bodyPr>
          <a:lstStyle>
            <a:lvl1pPr>
              <a:lnSpc>
                <a:spcPct val="100000"/>
              </a:lnSpc>
              <a:spcBef>
                <a:spcPts val="0"/>
              </a:spcBef>
              <a:defRPr sz="2400" b="0" i="0">
                <a:solidFill>
                  <a:schemeClr val="accent1"/>
                </a:solidFill>
                <a:latin typeface="+mj-lt"/>
                <a:cs typeface="Arial" panose="020B0604020202020204" pitchFamily="34" charset="0"/>
              </a:defRPr>
            </a:lvl1pPr>
          </a:lstStyle>
          <a:p>
            <a:r>
              <a:rPr lang="en-IN" dirty="0"/>
              <a:t>3-step/block content slide</a:t>
            </a:r>
            <a:endParaRPr lang="en-US" dirty="0"/>
          </a:p>
        </p:txBody>
      </p:sp>
      <p:sp>
        <p:nvSpPr>
          <p:cNvPr id="38" name="Text Placeholder 68">
            <a:extLst>
              <a:ext uri="{FF2B5EF4-FFF2-40B4-BE49-F238E27FC236}">
                <a16:creationId xmlns:a16="http://schemas.microsoft.com/office/drawing/2014/main" id="{EA418316-43D1-38ED-8389-0B37E15A10AC}"/>
              </a:ext>
            </a:extLst>
          </p:cNvPr>
          <p:cNvSpPr>
            <a:spLocks noGrp="1"/>
          </p:cNvSpPr>
          <p:nvPr>
            <p:ph type="body" sz="quarter" idx="76" hasCustomPrompt="1"/>
          </p:nvPr>
        </p:nvSpPr>
        <p:spPr>
          <a:xfrm>
            <a:off x="224247" y="2522621"/>
            <a:ext cx="2072917" cy="1332604"/>
          </a:xfrm>
          <a:prstGeom prst="rect">
            <a:avLst/>
          </a:prstGeom>
        </p:spPr>
        <p:txBody>
          <a:bodyPr/>
          <a:lstStyle>
            <a:lvl1pPr marL="0" indent="0">
              <a:buNone/>
              <a:defRPr sz="1100">
                <a:solidFill>
                  <a:schemeClr val="accent2"/>
                </a:solidFill>
              </a:defRPr>
            </a:lvl1pPr>
            <a:lvl2pPr marL="342900" indent="0">
              <a:buNone/>
              <a:defRPr/>
            </a:lvl2pPr>
            <a:lvl3pPr marL="685800" indent="0">
              <a:buNone/>
              <a:defRPr/>
            </a:lvl3pPr>
            <a:lvl4pPr marL="1028700" indent="0">
              <a:buNone/>
              <a:defRPr/>
            </a:lvl4pPr>
            <a:lvl5pPr marL="1371600" indent="0">
              <a:buNone/>
              <a:defRPr/>
            </a:lvl5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IN" dirty="0"/>
              <a:t>Description</a:t>
            </a:r>
          </a:p>
        </p:txBody>
      </p:sp>
      <p:sp>
        <p:nvSpPr>
          <p:cNvPr id="39" name="Text Placeholder 68">
            <a:extLst>
              <a:ext uri="{FF2B5EF4-FFF2-40B4-BE49-F238E27FC236}">
                <a16:creationId xmlns:a16="http://schemas.microsoft.com/office/drawing/2014/main" id="{B6C03FD3-70DF-BD0B-86CE-A23B2B3C8C60}"/>
              </a:ext>
            </a:extLst>
          </p:cNvPr>
          <p:cNvSpPr>
            <a:spLocks noGrp="1"/>
          </p:cNvSpPr>
          <p:nvPr>
            <p:ph type="body" sz="quarter" idx="78" hasCustomPrompt="1"/>
          </p:nvPr>
        </p:nvSpPr>
        <p:spPr>
          <a:xfrm>
            <a:off x="224247" y="1018265"/>
            <a:ext cx="2072917" cy="1428911"/>
          </a:xfrm>
          <a:prstGeom prst="rect">
            <a:avLst/>
          </a:prstGeom>
        </p:spPr>
        <p:txBody>
          <a:bodyPr/>
          <a:lstStyle>
            <a:lvl1pPr marL="0" indent="0">
              <a:buNone/>
              <a:defRPr sz="1400">
                <a:solidFill>
                  <a:schemeClr val="accent2"/>
                </a:solidFill>
              </a:defRPr>
            </a:lvl1pPr>
            <a:lvl2pPr marL="342900" indent="0">
              <a:buNone/>
              <a:defRPr/>
            </a:lvl2pPr>
            <a:lvl3pPr marL="685800" indent="0">
              <a:buNone/>
              <a:defRPr/>
            </a:lvl3pPr>
            <a:lvl4pPr marL="1028700" indent="0">
              <a:buNone/>
              <a:defRPr/>
            </a:lvl4pPr>
            <a:lvl5pPr marL="1371600" indent="0">
              <a:buNone/>
              <a:defRPr/>
            </a:lvl5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IN" dirty="0"/>
              <a:t>Description</a:t>
            </a:r>
          </a:p>
        </p:txBody>
      </p:sp>
      <p:sp>
        <p:nvSpPr>
          <p:cNvPr id="2" name="Rectangle 1">
            <a:extLst>
              <a:ext uri="{FF2B5EF4-FFF2-40B4-BE49-F238E27FC236}">
                <a16:creationId xmlns:a16="http://schemas.microsoft.com/office/drawing/2014/main" id="{41EF2929-B831-EB2E-7594-05576BDE6D4C}"/>
              </a:ext>
            </a:extLst>
          </p:cNvPr>
          <p:cNvSpPr/>
          <p:nvPr userDrawn="1"/>
        </p:nvSpPr>
        <p:spPr>
          <a:xfrm>
            <a:off x="0" y="3996406"/>
            <a:ext cx="9144000" cy="711399"/>
          </a:xfrm>
          <a:prstGeom prst="rect">
            <a:avLst/>
          </a:prstGeom>
          <a:solidFill>
            <a:srgbClr val="EB26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solidFill>
                <a:srgbClr val="EB262A"/>
              </a:solidFill>
            </a:endParaRPr>
          </a:p>
        </p:txBody>
      </p:sp>
      <p:sp>
        <p:nvSpPr>
          <p:cNvPr id="5" name="Text Placeholder 3">
            <a:extLst>
              <a:ext uri="{FF2B5EF4-FFF2-40B4-BE49-F238E27FC236}">
                <a16:creationId xmlns:a16="http://schemas.microsoft.com/office/drawing/2014/main" id="{64752B64-F720-D0DD-BB96-8C8A60FA55B1}"/>
              </a:ext>
            </a:extLst>
          </p:cNvPr>
          <p:cNvSpPr>
            <a:spLocks noGrp="1"/>
          </p:cNvSpPr>
          <p:nvPr userDrawn="1">
            <p:ph type="body" sz="quarter" idx="79" hasCustomPrompt="1"/>
          </p:nvPr>
        </p:nvSpPr>
        <p:spPr>
          <a:xfrm>
            <a:off x="273545" y="4116150"/>
            <a:ext cx="7556808" cy="471911"/>
          </a:xfrm>
          <a:prstGeom prst="rect">
            <a:avLst/>
          </a:prstGeom>
        </p:spPr>
        <p:txBody>
          <a:bodyPr anchor="ctr"/>
          <a:lstStyle>
            <a:lvl1pPr marL="0" indent="0" algn="ctr">
              <a:buFont typeface="Arial" panose="020B0604020202020204" pitchFamily="34" charset="0"/>
              <a:buNone/>
              <a:defRPr sz="1800">
                <a:solidFill>
                  <a:schemeClr val="bg1"/>
                </a:solidFill>
              </a:defRPr>
            </a:lvl1pPr>
            <a:lvl2pPr marL="342900" indent="0">
              <a:buNone/>
              <a:defRPr>
                <a:solidFill>
                  <a:schemeClr val="bg1"/>
                </a:solidFill>
              </a:defRPr>
            </a:lvl2pPr>
            <a:lvl3pPr marL="685800" indent="0">
              <a:buNone/>
              <a:defRPr>
                <a:solidFill>
                  <a:schemeClr val="bg1"/>
                </a:solidFill>
              </a:defRPr>
            </a:lvl3pPr>
            <a:lvl4pPr marL="1028700" indent="0">
              <a:buNone/>
              <a:defRPr>
                <a:solidFill>
                  <a:schemeClr val="bg1"/>
                </a:solidFill>
              </a:defRPr>
            </a:lvl4pPr>
            <a:lvl5pPr marL="1371600" indent="0">
              <a:buNone/>
              <a:defRPr>
                <a:solidFill>
                  <a:schemeClr val="bg1"/>
                </a:solidFill>
              </a:defRPr>
            </a:lvl5pPr>
          </a:lstStyle>
          <a:p>
            <a:pPr lvl="0"/>
            <a:r>
              <a:rPr lang="en-US" dirty="0"/>
              <a:t>Highlighted text to make a point/impact</a:t>
            </a:r>
            <a:endParaRPr lang="en-IN" dirty="0"/>
          </a:p>
        </p:txBody>
      </p:sp>
      <p:pic>
        <p:nvPicPr>
          <p:cNvPr id="7" name="Graphic 6">
            <a:extLst>
              <a:ext uri="{FF2B5EF4-FFF2-40B4-BE49-F238E27FC236}">
                <a16:creationId xmlns:a16="http://schemas.microsoft.com/office/drawing/2014/main" id="{2BDB014A-FC2E-C04A-B9EC-365B23BC17BB}"/>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8358187" y="-1"/>
            <a:ext cx="785814" cy="785814"/>
          </a:xfrm>
          <a:prstGeom prst="rect">
            <a:avLst/>
          </a:prstGeom>
        </p:spPr>
      </p:pic>
      <p:pic>
        <p:nvPicPr>
          <p:cNvPr id="11" name="Graphic 10">
            <a:extLst>
              <a:ext uri="{FF2B5EF4-FFF2-40B4-BE49-F238E27FC236}">
                <a16:creationId xmlns:a16="http://schemas.microsoft.com/office/drawing/2014/main" id="{A1E60AB8-0F66-2CAD-99DD-832217108E66}"/>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8076448" y="3996406"/>
            <a:ext cx="1067552" cy="712800"/>
          </a:xfrm>
          <a:prstGeom prst="rect">
            <a:avLst/>
          </a:prstGeom>
        </p:spPr>
      </p:pic>
      <p:sp>
        <p:nvSpPr>
          <p:cNvPr id="13" name="Text Placeholder 17">
            <a:extLst>
              <a:ext uri="{FF2B5EF4-FFF2-40B4-BE49-F238E27FC236}">
                <a16:creationId xmlns:a16="http://schemas.microsoft.com/office/drawing/2014/main" id="{646D0D32-D00D-CEF5-1361-206C39050AE5}"/>
              </a:ext>
            </a:extLst>
          </p:cNvPr>
          <p:cNvSpPr>
            <a:spLocks noGrp="1"/>
          </p:cNvSpPr>
          <p:nvPr userDrawn="1">
            <p:ph type="body" sz="quarter" idx="34" hasCustomPrompt="1"/>
          </p:nvPr>
        </p:nvSpPr>
        <p:spPr>
          <a:xfrm>
            <a:off x="2535257" y="1424940"/>
            <a:ext cx="1867526" cy="2346961"/>
          </a:xfrm>
          <a:prstGeom prst="rect">
            <a:avLst/>
          </a:prstGeom>
          <a:noFill/>
          <a:ln>
            <a:noFill/>
          </a:ln>
        </p:spPr>
        <p:txBody>
          <a:bodyPr tIns="90000"/>
          <a:lstStyle>
            <a:lvl1pPr>
              <a:buClr>
                <a:schemeClr val="accent1"/>
              </a:buClr>
              <a:defRPr sz="1050"/>
            </a:lvl1pPr>
            <a:lvl2pPr marL="514350" indent="-171450">
              <a:buClr>
                <a:schemeClr val="accent2"/>
              </a:buClr>
              <a:buFont typeface="Courier New" panose="02070309020205020404" pitchFamily="49" charset="0"/>
              <a:buChar char="o"/>
              <a:defRPr sz="1050"/>
            </a:lvl2pPr>
            <a:lvl3pPr marL="857250" indent="-171450">
              <a:buClr>
                <a:schemeClr val="accent1"/>
              </a:buClr>
              <a:buFont typeface="Wingdings" panose="05000000000000000000" pitchFamily="2" charset="2"/>
              <a:buChar char="§"/>
              <a:defRPr sz="1000"/>
            </a:lvl3pPr>
            <a:lvl4pPr>
              <a:buClr>
                <a:schemeClr val="accent1"/>
              </a:buClr>
              <a:defRPr sz="1000"/>
            </a:lvl4pPr>
            <a:lvl5pPr>
              <a:buClr>
                <a:schemeClr val="accent1"/>
              </a:buClr>
              <a:defRPr sz="1000"/>
            </a:lvl5pPr>
          </a:lstStyle>
          <a:p>
            <a:pPr marL="0" marR="0" lvl="0" indent="0" algn="l" defTabSz="685800" rtl="0" eaLnBrk="1" fontAlgn="auto" latinLnBrk="0" hangingPunct="1">
              <a:lnSpc>
                <a:spcPct val="90000"/>
              </a:lnSpc>
              <a:spcBef>
                <a:spcPts val="750"/>
              </a:spcBef>
              <a:spcAft>
                <a:spcPts val="0"/>
              </a:spcAft>
              <a:buClr>
                <a:schemeClr val="accent1"/>
              </a:buClr>
              <a:buSzTx/>
              <a:buFont typeface="Arial" panose="020B0604020202020204" pitchFamily="34" charset="0"/>
              <a:buNone/>
              <a:tabLst/>
              <a:defRPr/>
            </a:pPr>
            <a:r>
              <a:rPr lang="en-IN" dirty="0"/>
              <a:t>This can be used as either bullets/ paragraph</a:t>
            </a:r>
          </a:p>
          <a:p>
            <a:pPr lvl="0"/>
            <a:r>
              <a:rPr lang="en-US" dirty="0"/>
              <a:t>Level 1</a:t>
            </a:r>
          </a:p>
          <a:p>
            <a:pPr lvl="1"/>
            <a:r>
              <a:rPr lang="en-US" dirty="0"/>
              <a:t>Level 2</a:t>
            </a:r>
          </a:p>
          <a:p>
            <a:pPr lvl="2"/>
            <a:r>
              <a:rPr lang="en-US" dirty="0"/>
              <a:t>Level 3</a:t>
            </a:r>
          </a:p>
        </p:txBody>
      </p:sp>
      <p:sp>
        <p:nvSpPr>
          <p:cNvPr id="20" name="Text Placeholder 17">
            <a:extLst>
              <a:ext uri="{FF2B5EF4-FFF2-40B4-BE49-F238E27FC236}">
                <a16:creationId xmlns:a16="http://schemas.microsoft.com/office/drawing/2014/main" id="{C48FD5CB-7C5E-A765-7545-1BE29F278130}"/>
              </a:ext>
            </a:extLst>
          </p:cNvPr>
          <p:cNvSpPr>
            <a:spLocks noGrp="1"/>
          </p:cNvSpPr>
          <p:nvPr>
            <p:ph type="body" sz="quarter" idx="95" hasCustomPrompt="1"/>
          </p:nvPr>
        </p:nvSpPr>
        <p:spPr>
          <a:xfrm>
            <a:off x="4742787" y="1424940"/>
            <a:ext cx="1867526" cy="2346961"/>
          </a:xfrm>
          <a:prstGeom prst="rect">
            <a:avLst/>
          </a:prstGeom>
          <a:noFill/>
          <a:ln>
            <a:noFill/>
          </a:ln>
        </p:spPr>
        <p:txBody>
          <a:bodyPr tIns="90000"/>
          <a:lstStyle>
            <a:lvl1pPr>
              <a:buClr>
                <a:schemeClr val="accent1"/>
              </a:buClr>
              <a:defRPr sz="1050"/>
            </a:lvl1pPr>
            <a:lvl2pPr marL="514350" indent="-171450">
              <a:buClr>
                <a:schemeClr val="accent2"/>
              </a:buClr>
              <a:buFont typeface="Courier New" panose="02070309020205020404" pitchFamily="49" charset="0"/>
              <a:buChar char="o"/>
              <a:defRPr sz="1050"/>
            </a:lvl2pPr>
            <a:lvl3pPr marL="857250" indent="-171450">
              <a:buClr>
                <a:schemeClr val="accent1"/>
              </a:buClr>
              <a:buFont typeface="Wingdings" panose="05000000000000000000" pitchFamily="2" charset="2"/>
              <a:buChar char="§"/>
              <a:defRPr sz="1000"/>
            </a:lvl3pPr>
            <a:lvl4pPr>
              <a:buClr>
                <a:schemeClr val="accent1"/>
              </a:buClr>
              <a:defRPr sz="1000"/>
            </a:lvl4pPr>
            <a:lvl5pPr>
              <a:buClr>
                <a:schemeClr val="accent1"/>
              </a:buClr>
              <a:defRPr sz="1000"/>
            </a:lvl5pPr>
          </a:lstStyle>
          <a:p>
            <a:pPr marL="0" marR="0" lvl="0" indent="0" algn="l" defTabSz="685800" rtl="0" eaLnBrk="1" fontAlgn="auto" latinLnBrk="0" hangingPunct="1">
              <a:lnSpc>
                <a:spcPct val="90000"/>
              </a:lnSpc>
              <a:spcBef>
                <a:spcPts val="750"/>
              </a:spcBef>
              <a:spcAft>
                <a:spcPts val="0"/>
              </a:spcAft>
              <a:buClr>
                <a:schemeClr val="accent1"/>
              </a:buClr>
              <a:buSzTx/>
              <a:buFont typeface="Arial" panose="020B0604020202020204" pitchFamily="34" charset="0"/>
              <a:buNone/>
              <a:tabLst/>
              <a:defRPr/>
            </a:pPr>
            <a:r>
              <a:rPr lang="en-IN" dirty="0"/>
              <a:t>This can be used as either bullets/ paragraph</a:t>
            </a:r>
          </a:p>
          <a:p>
            <a:pPr lvl="0"/>
            <a:r>
              <a:rPr lang="en-US" dirty="0"/>
              <a:t>Level 1</a:t>
            </a:r>
          </a:p>
          <a:p>
            <a:pPr lvl="1"/>
            <a:r>
              <a:rPr lang="en-US" dirty="0"/>
              <a:t>Level 2</a:t>
            </a:r>
          </a:p>
          <a:p>
            <a:pPr lvl="2"/>
            <a:r>
              <a:rPr lang="en-US" dirty="0"/>
              <a:t>Level 3</a:t>
            </a:r>
          </a:p>
        </p:txBody>
      </p:sp>
      <p:sp>
        <p:nvSpPr>
          <p:cNvPr id="41" name="Text Placeholder 17">
            <a:extLst>
              <a:ext uri="{FF2B5EF4-FFF2-40B4-BE49-F238E27FC236}">
                <a16:creationId xmlns:a16="http://schemas.microsoft.com/office/drawing/2014/main" id="{ABCDCF23-A491-5D99-4C7F-E9832845D8AF}"/>
              </a:ext>
            </a:extLst>
          </p:cNvPr>
          <p:cNvSpPr>
            <a:spLocks noGrp="1"/>
          </p:cNvSpPr>
          <p:nvPr>
            <p:ph type="body" sz="quarter" idx="98" hasCustomPrompt="1"/>
          </p:nvPr>
        </p:nvSpPr>
        <p:spPr>
          <a:xfrm>
            <a:off x="6950317" y="1424940"/>
            <a:ext cx="1867526" cy="2346961"/>
          </a:xfrm>
          <a:prstGeom prst="rect">
            <a:avLst/>
          </a:prstGeom>
          <a:noFill/>
          <a:ln>
            <a:noFill/>
          </a:ln>
        </p:spPr>
        <p:txBody>
          <a:bodyPr tIns="90000"/>
          <a:lstStyle>
            <a:lvl1pPr>
              <a:buClr>
                <a:schemeClr val="accent1"/>
              </a:buClr>
              <a:defRPr sz="1050"/>
            </a:lvl1pPr>
            <a:lvl2pPr marL="514350" indent="-171450">
              <a:buClr>
                <a:schemeClr val="accent2"/>
              </a:buClr>
              <a:buFont typeface="Courier New" panose="02070309020205020404" pitchFamily="49" charset="0"/>
              <a:buChar char="o"/>
              <a:defRPr sz="1050"/>
            </a:lvl2pPr>
            <a:lvl3pPr marL="857250" indent="-171450">
              <a:buClr>
                <a:schemeClr val="accent1"/>
              </a:buClr>
              <a:buFont typeface="Wingdings" panose="05000000000000000000" pitchFamily="2" charset="2"/>
              <a:buChar char="§"/>
              <a:defRPr sz="1000"/>
            </a:lvl3pPr>
            <a:lvl4pPr>
              <a:buClr>
                <a:schemeClr val="accent1"/>
              </a:buClr>
              <a:defRPr sz="1000"/>
            </a:lvl4pPr>
            <a:lvl5pPr>
              <a:buClr>
                <a:schemeClr val="accent1"/>
              </a:buClr>
              <a:defRPr sz="1000"/>
            </a:lvl5pPr>
          </a:lstStyle>
          <a:p>
            <a:pPr marL="0" marR="0" lvl="0" indent="0" algn="l" defTabSz="685800" rtl="0" eaLnBrk="1" fontAlgn="auto" latinLnBrk="0" hangingPunct="1">
              <a:lnSpc>
                <a:spcPct val="90000"/>
              </a:lnSpc>
              <a:spcBef>
                <a:spcPts val="750"/>
              </a:spcBef>
              <a:spcAft>
                <a:spcPts val="0"/>
              </a:spcAft>
              <a:buClr>
                <a:schemeClr val="accent1"/>
              </a:buClr>
              <a:buSzTx/>
              <a:buFont typeface="Arial" panose="020B0604020202020204" pitchFamily="34" charset="0"/>
              <a:buNone/>
              <a:tabLst/>
              <a:defRPr/>
            </a:pPr>
            <a:r>
              <a:rPr lang="en-IN" dirty="0"/>
              <a:t>This can be used as either bullets/ paragraph</a:t>
            </a:r>
          </a:p>
          <a:p>
            <a:pPr lvl="0"/>
            <a:r>
              <a:rPr lang="en-US" dirty="0"/>
              <a:t>Level 1</a:t>
            </a:r>
          </a:p>
          <a:p>
            <a:pPr lvl="1"/>
            <a:r>
              <a:rPr lang="en-US" dirty="0"/>
              <a:t>Level 2</a:t>
            </a:r>
          </a:p>
          <a:p>
            <a:pPr lvl="2"/>
            <a:r>
              <a:rPr lang="en-US" dirty="0"/>
              <a:t>Level 3</a:t>
            </a:r>
          </a:p>
        </p:txBody>
      </p:sp>
    </p:spTree>
    <p:extLst>
      <p:ext uri="{BB962C8B-B14F-4D97-AF65-F5344CB8AC3E}">
        <p14:creationId xmlns:p14="http://schemas.microsoft.com/office/powerpoint/2010/main" val="235393276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4-step/block content slide">
    <p:spTree>
      <p:nvGrpSpPr>
        <p:cNvPr id="1" name=""/>
        <p:cNvGrpSpPr/>
        <p:nvPr/>
      </p:nvGrpSpPr>
      <p:grpSpPr>
        <a:xfrm>
          <a:off x="0" y="0"/>
          <a:ext cx="0" cy="0"/>
          <a:chOff x="0" y="0"/>
          <a:chExt cx="0" cy="0"/>
        </a:xfrm>
      </p:grpSpPr>
      <p:sp>
        <p:nvSpPr>
          <p:cNvPr id="12" name="Text Placeholder 68">
            <a:extLst>
              <a:ext uri="{FF2B5EF4-FFF2-40B4-BE49-F238E27FC236}">
                <a16:creationId xmlns:a16="http://schemas.microsoft.com/office/drawing/2014/main" id="{7C73496C-18AE-993C-3A47-143530F45A4A}"/>
              </a:ext>
            </a:extLst>
          </p:cNvPr>
          <p:cNvSpPr>
            <a:spLocks noGrp="1"/>
          </p:cNvSpPr>
          <p:nvPr>
            <p:ph type="body" sz="quarter" idx="99" hasCustomPrompt="1"/>
          </p:nvPr>
        </p:nvSpPr>
        <p:spPr>
          <a:xfrm>
            <a:off x="5724000" y="2493842"/>
            <a:ext cx="3197323" cy="1361383"/>
          </a:xfrm>
          <a:prstGeom prst="rect">
            <a:avLst/>
          </a:prstGeom>
          <a:ln>
            <a:solidFill>
              <a:schemeClr val="accent1"/>
            </a:solidFill>
          </a:ln>
        </p:spPr>
        <p:txBody>
          <a:bodyPr lIns="108000" tIns="108000"/>
          <a:lstStyle>
            <a:lvl1pPr>
              <a:defRPr lang="en-IN" sz="1400" dirty="0">
                <a:solidFill>
                  <a:schemeClr val="accent1"/>
                </a:solidFill>
              </a:defRPr>
            </a:lvl1pPr>
          </a:lstStyle>
          <a:p>
            <a:pPr marL="0" marR="0" lvl="0" indent="0" fontAlgn="auto">
              <a:spcAft>
                <a:spcPts val="0"/>
              </a:spcAft>
              <a:buClrTx/>
              <a:buSzTx/>
              <a:buNone/>
              <a:tabLst/>
            </a:pPr>
            <a:r>
              <a:rPr lang="en-IN"/>
              <a:t>Heading</a:t>
            </a:r>
            <a:endParaRPr lang="en-IN" dirty="0"/>
          </a:p>
        </p:txBody>
      </p:sp>
      <p:sp>
        <p:nvSpPr>
          <p:cNvPr id="13" name="Text Placeholder 68">
            <a:extLst>
              <a:ext uri="{FF2B5EF4-FFF2-40B4-BE49-F238E27FC236}">
                <a16:creationId xmlns:a16="http://schemas.microsoft.com/office/drawing/2014/main" id="{289D848A-3DF9-18C7-39E3-0EB69526AF1E}"/>
              </a:ext>
            </a:extLst>
          </p:cNvPr>
          <p:cNvSpPr>
            <a:spLocks noGrp="1"/>
          </p:cNvSpPr>
          <p:nvPr>
            <p:ph type="body" sz="quarter" idx="93" hasCustomPrompt="1"/>
          </p:nvPr>
        </p:nvSpPr>
        <p:spPr>
          <a:xfrm>
            <a:off x="2431777" y="2493842"/>
            <a:ext cx="3197323" cy="1361383"/>
          </a:xfrm>
          <a:prstGeom prst="rect">
            <a:avLst/>
          </a:prstGeom>
          <a:ln>
            <a:solidFill>
              <a:schemeClr val="accent1"/>
            </a:solidFill>
          </a:ln>
        </p:spPr>
        <p:txBody>
          <a:bodyPr lIns="108000" tIns="108000"/>
          <a:lstStyle>
            <a:lvl1pPr>
              <a:defRPr lang="en-IN" sz="1400" dirty="0">
                <a:solidFill>
                  <a:schemeClr val="accent1"/>
                </a:solidFill>
              </a:defRPr>
            </a:lvl1pPr>
          </a:lstStyle>
          <a:p>
            <a:pPr marL="0" marR="0" lvl="0" indent="0" fontAlgn="auto">
              <a:spcAft>
                <a:spcPts val="0"/>
              </a:spcAft>
              <a:buClrTx/>
              <a:buSzTx/>
              <a:buNone/>
              <a:tabLst/>
            </a:pPr>
            <a:r>
              <a:rPr lang="en-IN"/>
              <a:t>Heading</a:t>
            </a:r>
            <a:endParaRPr lang="en-IN" dirty="0"/>
          </a:p>
        </p:txBody>
      </p:sp>
      <p:sp>
        <p:nvSpPr>
          <p:cNvPr id="16" name="Text Placeholder 68">
            <a:extLst>
              <a:ext uri="{FF2B5EF4-FFF2-40B4-BE49-F238E27FC236}">
                <a16:creationId xmlns:a16="http://schemas.microsoft.com/office/drawing/2014/main" id="{7272E7C3-B26C-F8EF-4DCE-E251E87A4AA7}"/>
              </a:ext>
            </a:extLst>
          </p:cNvPr>
          <p:cNvSpPr>
            <a:spLocks noGrp="1"/>
          </p:cNvSpPr>
          <p:nvPr>
            <p:ph type="body" sz="quarter" idx="100" hasCustomPrompt="1"/>
          </p:nvPr>
        </p:nvSpPr>
        <p:spPr>
          <a:xfrm>
            <a:off x="5724000" y="1012769"/>
            <a:ext cx="3197323" cy="1361383"/>
          </a:xfrm>
          <a:prstGeom prst="rect">
            <a:avLst/>
          </a:prstGeom>
          <a:ln>
            <a:solidFill>
              <a:schemeClr val="accent1"/>
            </a:solidFill>
          </a:ln>
        </p:spPr>
        <p:txBody>
          <a:bodyPr lIns="108000" tIns="108000"/>
          <a:lstStyle>
            <a:lvl1pPr>
              <a:defRPr lang="en-IN" sz="1400" dirty="0">
                <a:solidFill>
                  <a:schemeClr val="accent1"/>
                </a:solidFill>
              </a:defRPr>
            </a:lvl1pPr>
          </a:lstStyle>
          <a:p>
            <a:pPr marL="0" marR="0" lvl="0" indent="0" fontAlgn="auto">
              <a:spcAft>
                <a:spcPts val="0"/>
              </a:spcAft>
              <a:buClrTx/>
              <a:buSzTx/>
              <a:buNone/>
              <a:tabLst/>
            </a:pPr>
            <a:r>
              <a:rPr lang="en-IN"/>
              <a:t>Heading</a:t>
            </a:r>
            <a:endParaRPr lang="en-IN" dirty="0"/>
          </a:p>
        </p:txBody>
      </p:sp>
      <p:sp>
        <p:nvSpPr>
          <p:cNvPr id="17" name="Text Placeholder 68">
            <a:extLst>
              <a:ext uri="{FF2B5EF4-FFF2-40B4-BE49-F238E27FC236}">
                <a16:creationId xmlns:a16="http://schemas.microsoft.com/office/drawing/2014/main" id="{4E400276-7FE3-70E6-DF18-2EC541F124F0}"/>
              </a:ext>
            </a:extLst>
          </p:cNvPr>
          <p:cNvSpPr>
            <a:spLocks noGrp="1"/>
          </p:cNvSpPr>
          <p:nvPr>
            <p:ph type="body" sz="quarter" idx="101" hasCustomPrompt="1"/>
          </p:nvPr>
        </p:nvSpPr>
        <p:spPr>
          <a:xfrm>
            <a:off x="2431777" y="1012769"/>
            <a:ext cx="3197323" cy="1361383"/>
          </a:xfrm>
          <a:prstGeom prst="rect">
            <a:avLst/>
          </a:prstGeom>
          <a:ln>
            <a:solidFill>
              <a:schemeClr val="accent1"/>
            </a:solidFill>
          </a:ln>
        </p:spPr>
        <p:txBody>
          <a:bodyPr lIns="108000" tIns="108000"/>
          <a:lstStyle>
            <a:lvl1pPr>
              <a:defRPr lang="en-IN" sz="1400" dirty="0">
                <a:solidFill>
                  <a:schemeClr val="accent1"/>
                </a:solidFill>
              </a:defRPr>
            </a:lvl1pPr>
          </a:lstStyle>
          <a:p>
            <a:pPr marL="0" marR="0" lvl="0" indent="0" fontAlgn="auto">
              <a:spcAft>
                <a:spcPts val="0"/>
              </a:spcAft>
              <a:buClrTx/>
              <a:buSzTx/>
              <a:buNone/>
              <a:tabLst/>
            </a:pPr>
            <a:r>
              <a:rPr lang="en-IN"/>
              <a:t>Heading</a:t>
            </a:r>
            <a:endParaRPr lang="en-IN" dirty="0"/>
          </a:p>
        </p:txBody>
      </p:sp>
      <p:sp>
        <p:nvSpPr>
          <p:cNvPr id="23" name="Title 1">
            <a:extLst>
              <a:ext uri="{FF2B5EF4-FFF2-40B4-BE49-F238E27FC236}">
                <a16:creationId xmlns:a16="http://schemas.microsoft.com/office/drawing/2014/main" id="{EA485F36-4894-E308-2AD7-7F9CAB603926}"/>
              </a:ext>
            </a:extLst>
          </p:cNvPr>
          <p:cNvSpPr>
            <a:spLocks noGrp="1"/>
          </p:cNvSpPr>
          <p:nvPr userDrawn="1">
            <p:ph type="title" hasCustomPrompt="1"/>
          </p:nvPr>
        </p:nvSpPr>
        <p:spPr>
          <a:xfrm>
            <a:off x="224247" y="188464"/>
            <a:ext cx="8133940" cy="461665"/>
          </a:xfrm>
          <a:prstGeom prst="rect">
            <a:avLst/>
          </a:prstGeom>
        </p:spPr>
        <p:txBody>
          <a:bodyPr wrap="square" anchor="t">
            <a:spAutoFit/>
          </a:bodyPr>
          <a:lstStyle>
            <a:lvl1pPr>
              <a:lnSpc>
                <a:spcPct val="100000"/>
              </a:lnSpc>
              <a:spcBef>
                <a:spcPts val="0"/>
              </a:spcBef>
              <a:defRPr sz="2400" b="0" i="0">
                <a:solidFill>
                  <a:schemeClr val="accent1"/>
                </a:solidFill>
                <a:latin typeface="+mj-lt"/>
                <a:cs typeface="Arial" panose="020B0604020202020204" pitchFamily="34" charset="0"/>
              </a:defRPr>
            </a:lvl1pPr>
          </a:lstStyle>
          <a:p>
            <a:r>
              <a:rPr lang="en-IN" dirty="0"/>
              <a:t>4-step/block content slide</a:t>
            </a:r>
            <a:endParaRPr lang="en-US" dirty="0"/>
          </a:p>
        </p:txBody>
      </p:sp>
      <p:sp>
        <p:nvSpPr>
          <p:cNvPr id="2" name="Rectangle 1">
            <a:extLst>
              <a:ext uri="{FF2B5EF4-FFF2-40B4-BE49-F238E27FC236}">
                <a16:creationId xmlns:a16="http://schemas.microsoft.com/office/drawing/2014/main" id="{EE9D5921-4354-1D80-56C3-FCB7D3F7E4E5}"/>
              </a:ext>
            </a:extLst>
          </p:cNvPr>
          <p:cNvSpPr/>
          <p:nvPr userDrawn="1"/>
        </p:nvSpPr>
        <p:spPr>
          <a:xfrm>
            <a:off x="0" y="3996406"/>
            <a:ext cx="9144000" cy="711399"/>
          </a:xfrm>
          <a:prstGeom prst="rect">
            <a:avLst/>
          </a:prstGeom>
          <a:solidFill>
            <a:srgbClr val="EB26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solidFill>
                <a:srgbClr val="EB262A"/>
              </a:solidFill>
            </a:endParaRPr>
          </a:p>
        </p:txBody>
      </p:sp>
      <p:sp>
        <p:nvSpPr>
          <p:cNvPr id="3" name="Text Placeholder 3">
            <a:extLst>
              <a:ext uri="{FF2B5EF4-FFF2-40B4-BE49-F238E27FC236}">
                <a16:creationId xmlns:a16="http://schemas.microsoft.com/office/drawing/2014/main" id="{46634095-B271-9DC0-F11D-16F3E0A5819E}"/>
              </a:ext>
            </a:extLst>
          </p:cNvPr>
          <p:cNvSpPr>
            <a:spLocks noGrp="1"/>
          </p:cNvSpPr>
          <p:nvPr userDrawn="1">
            <p:ph type="body" sz="quarter" idx="85" hasCustomPrompt="1"/>
          </p:nvPr>
        </p:nvSpPr>
        <p:spPr>
          <a:xfrm>
            <a:off x="273545" y="4116150"/>
            <a:ext cx="7556808" cy="471911"/>
          </a:xfrm>
          <a:prstGeom prst="rect">
            <a:avLst/>
          </a:prstGeom>
        </p:spPr>
        <p:txBody>
          <a:bodyPr anchor="ctr"/>
          <a:lstStyle>
            <a:lvl1pPr marL="0" indent="0" algn="ctr">
              <a:buFont typeface="Arial" panose="020B0604020202020204" pitchFamily="34" charset="0"/>
              <a:buNone/>
              <a:defRPr sz="1800">
                <a:solidFill>
                  <a:schemeClr val="bg1"/>
                </a:solidFill>
              </a:defRPr>
            </a:lvl1pPr>
            <a:lvl2pPr marL="342900" indent="0">
              <a:buNone/>
              <a:defRPr>
                <a:solidFill>
                  <a:schemeClr val="bg1"/>
                </a:solidFill>
              </a:defRPr>
            </a:lvl2pPr>
            <a:lvl3pPr marL="685800" indent="0">
              <a:buNone/>
              <a:defRPr>
                <a:solidFill>
                  <a:schemeClr val="bg1"/>
                </a:solidFill>
              </a:defRPr>
            </a:lvl3pPr>
            <a:lvl4pPr marL="1028700" indent="0">
              <a:buNone/>
              <a:defRPr>
                <a:solidFill>
                  <a:schemeClr val="bg1"/>
                </a:solidFill>
              </a:defRPr>
            </a:lvl4pPr>
            <a:lvl5pPr marL="1371600" indent="0">
              <a:buNone/>
              <a:defRPr>
                <a:solidFill>
                  <a:schemeClr val="bg1"/>
                </a:solidFill>
              </a:defRPr>
            </a:lvl5pPr>
          </a:lstStyle>
          <a:p>
            <a:pPr lvl="0"/>
            <a:r>
              <a:rPr lang="en-US" dirty="0"/>
              <a:t>Highlighted text to make a point/impact</a:t>
            </a:r>
            <a:endParaRPr lang="en-IN" dirty="0"/>
          </a:p>
        </p:txBody>
      </p:sp>
      <p:pic>
        <p:nvPicPr>
          <p:cNvPr id="9" name="Graphic 8">
            <a:extLst>
              <a:ext uri="{FF2B5EF4-FFF2-40B4-BE49-F238E27FC236}">
                <a16:creationId xmlns:a16="http://schemas.microsoft.com/office/drawing/2014/main" id="{5CD37C37-DB36-B04E-C9E0-17A55E6E218A}"/>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8358187" y="-1"/>
            <a:ext cx="785814" cy="785814"/>
          </a:xfrm>
          <a:prstGeom prst="rect">
            <a:avLst/>
          </a:prstGeom>
        </p:spPr>
      </p:pic>
      <p:pic>
        <p:nvPicPr>
          <p:cNvPr id="10" name="Graphic 9">
            <a:extLst>
              <a:ext uri="{FF2B5EF4-FFF2-40B4-BE49-F238E27FC236}">
                <a16:creationId xmlns:a16="http://schemas.microsoft.com/office/drawing/2014/main" id="{AB20CDB9-55F2-F5D0-5B45-DA6AFEE1560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8076448" y="3996406"/>
            <a:ext cx="1067552" cy="712800"/>
          </a:xfrm>
          <a:prstGeom prst="rect">
            <a:avLst/>
          </a:prstGeom>
        </p:spPr>
      </p:pic>
      <p:sp>
        <p:nvSpPr>
          <p:cNvPr id="25" name="Text Placeholder 68">
            <a:extLst>
              <a:ext uri="{FF2B5EF4-FFF2-40B4-BE49-F238E27FC236}">
                <a16:creationId xmlns:a16="http://schemas.microsoft.com/office/drawing/2014/main" id="{360E8451-FADE-259B-890B-52E7566A6D83}"/>
              </a:ext>
            </a:extLst>
          </p:cNvPr>
          <p:cNvSpPr>
            <a:spLocks noGrp="1"/>
          </p:cNvSpPr>
          <p:nvPr>
            <p:ph type="body" sz="quarter" idx="76" hasCustomPrompt="1"/>
          </p:nvPr>
        </p:nvSpPr>
        <p:spPr>
          <a:xfrm>
            <a:off x="224247" y="2522621"/>
            <a:ext cx="2072917" cy="1332604"/>
          </a:xfrm>
          <a:prstGeom prst="rect">
            <a:avLst/>
          </a:prstGeom>
        </p:spPr>
        <p:txBody>
          <a:bodyPr/>
          <a:lstStyle>
            <a:lvl1pPr marL="0" indent="0">
              <a:buNone/>
              <a:defRPr sz="1100">
                <a:solidFill>
                  <a:schemeClr val="accent2"/>
                </a:solidFill>
              </a:defRPr>
            </a:lvl1pPr>
            <a:lvl2pPr marL="342900" indent="0">
              <a:buNone/>
              <a:defRPr/>
            </a:lvl2pPr>
            <a:lvl3pPr marL="685800" indent="0">
              <a:buNone/>
              <a:defRPr/>
            </a:lvl3pPr>
            <a:lvl4pPr marL="1028700" indent="0">
              <a:buNone/>
              <a:defRPr/>
            </a:lvl4pPr>
            <a:lvl5pPr marL="1371600" indent="0">
              <a:buNone/>
              <a:defRPr/>
            </a:lvl5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IN" dirty="0"/>
              <a:t>Description</a:t>
            </a:r>
          </a:p>
        </p:txBody>
      </p:sp>
      <p:sp>
        <p:nvSpPr>
          <p:cNvPr id="26" name="Text Placeholder 68">
            <a:extLst>
              <a:ext uri="{FF2B5EF4-FFF2-40B4-BE49-F238E27FC236}">
                <a16:creationId xmlns:a16="http://schemas.microsoft.com/office/drawing/2014/main" id="{3EAD2FD5-AB26-E4C3-4E9A-F93E99E30A1D}"/>
              </a:ext>
            </a:extLst>
          </p:cNvPr>
          <p:cNvSpPr>
            <a:spLocks noGrp="1"/>
          </p:cNvSpPr>
          <p:nvPr>
            <p:ph type="body" sz="quarter" idx="78" hasCustomPrompt="1"/>
          </p:nvPr>
        </p:nvSpPr>
        <p:spPr>
          <a:xfrm>
            <a:off x="224247" y="1018265"/>
            <a:ext cx="2072917" cy="1428911"/>
          </a:xfrm>
          <a:prstGeom prst="rect">
            <a:avLst/>
          </a:prstGeom>
        </p:spPr>
        <p:txBody>
          <a:bodyPr/>
          <a:lstStyle>
            <a:lvl1pPr marL="0" indent="0">
              <a:buNone/>
              <a:defRPr sz="1400">
                <a:solidFill>
                  <a:schemeClr val="accent2"/>
                </a:solidFill>
              </a:defRPr>
            </a:lvl1pPr>
            <a:lvl2pPr marL="342900" indent="0">
              <a:buNone/>
              <a:defRPr/>
            </a:lvl2pPr>
            <a:lvl3pPr marL="685800" indent="0">
              <a:buNone/>
              <a:defRPr/>
            </a:lvl3pPr>
            <a:lvl4pPr marL="1028700" indent="0">
              <a:buNone/>
              <a:defRPr/>
            </a:lvl4pPr>
            <a:lvl5pPr marL="1371600" indent="0">
              <a:buNone/>
              <a:defRPr/>
            </a:lvl5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IN" dirty="0"/>
              <a:t>Description</a:t>
            </a:r>
          </a:p>
        </p:txBody>
      </p:sp>
      <p:sp>
        <p:nvSpPr>
          <p:cNvPr id="28" name="Text Placeholder 17">
            <a:extLst>
              <a:ext uri="{FF2B5EF4-FFF2-40B4-BE49-F238E27FC236}">
                <a16:creationId xmlns:a16="http://schemas.microsoft.com/office/drawing/2014/main" id="{46D636BD-157B-2C84-0292-9A05904F56AB}"/>
              </a:ext>
            </a:extLst>
          </p:cNvPr>
          <p:cNvSpPr>
            <a:spLocks noGrp="1"/>
          </p:cNvSpPr>
          <p:nvPr>
            <p:ph type="body" sz="quarter" idx="124" hasCustomPrompt="1"/>
          </p:nvPr>
        </p:nvSpPr>
        <p:spPr>
          <a:xfrm>
            <a:off x="2504711" y="1371824"/>
            <a:ext cx="3057889" cy="712706"/>
          </a:xfrm>
          <a:prstGeom prst="rect">
            <a:avLst/>
          </a:prstGeom>
          <a:noFill/>
          <a:ln>
            <a:noFill/>
          </a:ln>
        </p:spPr>
        <p:txBody>
          <a:bodyPr tIns="90000"/>
          <a:lstStyle>
            <a:lvl1pPr>
              <a:buClr>
                <a:schemeClr val="accent1"/>
              </a:buClr>
              <a:defRPr sz="1050"/>
            </a:lvl1pPr>
            <a:lvl2pPr marL="514350" indent="-171450">
              <a:buClr>
                <a:schemeClr val="accent2"/>
              </a:buClr>
              <a:buFont typeface="Courier New" panose="02070309020205020404" pitchFamily="49" charset="0"/>
              <a:buChar char="o"/>
              <a:defRPr sz="1050"/>
            </a:lvl2pPr>
            <a:lvl3pPr marL="857250" indent="-171450">
              <a:buClr>
                <a:schemeClr val="accent1"/>
              </a:buClr>
              <a:buFont typeface="Wingdings" panose="05000000000000000000" pitchFamily="2" charset="2"/>
              <a:buChar char="§"/>
              <a:defRPr sz="1000"/>
            </a:lvl3pPr>
            <a:lvl4pPr>
              <a:buClr>
                <a:schemeClr val="accent1"/>
              </a:buClr>
              <a:defRPr sz="1000"/>
            </a:lvl4pPr>
            <a:lvl5pPr>
              <a:buClr>
                <a:schemeClr val="accent1"/>
              </a:buClr>
              <a:defRPr sz="1000"/>
            </a:lvl5pPr>
          </a:lstStyle>
          <a:p>
            <a:pPr marL="0" marR="0" lvl="0" indent="0" algn="l" defTabSz="685800" rtl="0" eaLnBrk="1" fontAlgn="auto" latinLnBrk="0" hangingPunct="1">
              <a:lnSpc>
                <a:spcPct val="90000"/>
              </a:lnSpc>
              <a:spcBef>
                <a:spcPts val="750"/>
              </a:spcBef>
              <a:spcAft>
                <a:spcPts val="0"/>
              </a:spcAft>
              <a:buClr>
                <a:schemeClr val="accent1"/>
              </a:buClr>
              <a:buSzTx/>
              <a:buFont typeface="Arial" panose="020B0604020202020204" pitchFamily="34" charset="0"/>
              <a:buNone/>
              <a:tabLst/>
              <a:defRPr/>
            </a:pPr>
            <a:r>
              <a:rPr lang="en-IN" dirty="0"/>
              <a:t>This can be used as either bullets/ paragraph</a:t>
            </a:r>
          </a:p>
          <a:p>
            <a:pPr lvl="0"/>
            <a:r>
              <a:rPr lang="en-US" dirty="0"/>
              <a:t>Level 1</a:t>
            </a:r>
          </a:p>
          <a:p>
            <a:pPr lvl="1"/>
            <a:r>
              <a:rPr lang="en-US" dirty="0"/>
              <a:t>Level 2</a:t>
            </a:r>
          </a:p>
          <a:p>
            <a:pPr lvl="1"/>
            <a:endParaRPr lang="en-US" dirty="0"/>
          </a:p>
        </p:txBody>
      </p:sp>
      <p:sp>
        <p:nvSpPr>
          <p:cNvPr id="30" name="Text Placeholder 17">
            <a:extLst>
              <a:ext uri="{FF2B5EF4-FFF2-40B4-BE49-F238E27FC236}">
                <a16:creationId xmlns:a16="http://schemas.microsoft.com/office/drawing/2014/main" id="{1B5BB14B-0C93-69E7-FEEC-4FF95A86E100}"/>
              </a:ext>
            </a:extLst>
          </p:cNvPr>
          <p:cNvSpPr>
            <a:spLocks noGrp="1"/>
          </p:cNvSpPr>
          <p:nvPr>
            <p:ph type="body" sz="quarter" idx="126" hasCustomPrompt="1"/>
          </p:nvPr>
        </p:nvSpPr>
        <p:spPr>
          <a:xfrm>
            <a:off x="5800880" y="1371824"/>
            <a:ext cx="3057889" cy="712706"/>
          </a:xfrm>
          <a:prstGeom prst="rect">
            <a:avLst/>
          </a:prstGeom>
          <a:noFill/>
          <a:ln>
            <a:noFill/>
          </a:ln>
        </p:spPr>
        <p:txBody>
          <a:bodyPr tIns="90000"/>
          <a:lstStyle>
            <a:lvl1pPr>
              <a:buClr>
                <a:schemeClr val="accent1"/>
              </a:buClr>
              <a:defRPr sz="1050"/>
            </a:lvl1pPr>
            <a:lvl2pPr marL="514350" indent="-171450">
              <a:buClr>
                <a:schemeClr val="accent2"/>
              </a:buClr>
              <a:buFont typeface="Courier New" panose="02070309020205020404" pitchFamily="49" charset="0"/>
              <a:buChar char="o"/>
              <a:defRPr sz="1050"/>
            </a:lvl2pPr>
            <a:lvl3pPr marL="857250" indent="-171450">
              <a:buClr>
                <a:schemeClr val="accent1"/>
              </a:buClr>
              <a:buFont typeface="Wingdings" panose="05000000000000000000" pitchFamily="2" charset="2"/>
              <a:buChar char="§"/>
              <a:defRPr sz="1000"/>
            </a:lvl3pPr>
            <a:lvl4pPr>
              <a:buClr>
                <a:schemeClr val="accent1"/>
              </a:buClr>
              <a:defRPr sz="1000"/>
            </a:lvl4pPr>
            <a:lvl5pPr>
              <a:buClr>
                <a:schemeClr val="accent1"/>
              </a:buClr>
              <a:defRPr sz="1000"/>
            </a:lvl5pPr>
          </a:lstStyle>
          <a:p>
            <a:pPr marL="0" marR="0" lvl="0" indent="0" algn="l" defTabSz="685800" rtl="0" eaLnBrk="1" fontAlgn="auto" latinLnBrk="0" hangingPunct="1">
              <a:lnSpc>
                <a:spcPct val="90000"/>
              </a:lnSpc>
              <a:spcBef>
                <a:spcPts val="750"/>
              </a:spcBef>
              <a:spcAft>
                <a:spcPts val="0"/>
              </a:spcAft>
              <a:buClr>
                <a:schemeClr val="accent1"/>
              </a:buClr>
              <a:buSzTx/>
              <a:buFont typeface="Arial" panose="020B0604020202020204" pitchFamily="34" charset="0"/>
              <a:buNone/>
              <a:tabLst/>
              <a:defRPr/>
            </a:pPr>
            <a:r>
              <a:rPr lang="en-IN" dirty="0"/>
              <a:t>This can be used as either bullets/ paragraph</a:t>
            </a:r>
          </a:p>
          <a:p>
            <a:pPr lvl="0"/>
            <a:r>
              <a:rPr lang="en-US" dirty="0"/>
              <a:t>Level 1</a:t>
            </a:r>
          </a:p>
          <a:p>
            <a:pPr lvl="1"/>
            <a:r>
              <a:rPr lang="en-US" dirty="0"/>
              <a:t>Level 2</a:t>
            </a:r>
          </a:p>
          <a:p>
            <a:pPr lvl="1"/>
            <a:endParaRPr lang="en-US" dirty="0"/>
          </a:p>
        </p:txBody>
      </p:sp>
      <p:sp>
        <p:nvSpPr>
          <p:cNvPr id="32" name="Text Placeholder 17">
            <a:extLst>
              <a:ext uri="{FF2B5EF4-FFF2-40B4-BE49-F238E27FC236}">
                <a16:creationId xmlns:a16="http://schemas.microsoft.com/office/drawing/2014/main" id="{A3782C57-96F8-8BE4-FEC2-2E7718D37639}"/>
              </a:ext>
            </a:extLst>
          </p:cNvPr>
          <p:cNvSpPr>
            <a:spLocks noGrp="1"/>
          </p:cNvSpPr>
          <p:nvPr>
            <p:ph type="body" sz="quarter" idx="128" hasCustomPrompt="1"/>
          </p:nvPr>
        </p:nvSpPr>
        <p:spPr>
          <a:xfrm>
            <a:off x="2504711" y="2837049"/>
            <a:ext cx="3057889" cy="712706"/>
          </a:xfrm>
          <a:prstGeom prst="rect">
            <a:avLst/>
          </a:prstGeom>
          <a:noFill/>
          <a:ln>
            <a:noFill/>
          </a:ln>
        </p:spPr>
        <p:txBody>
          <a:bodyPr tIns="90000"/>
          <a:lstStyle>
            <a:lvl1pPr>
              <a:buClr>
                <a:schemeClr val="accent1"/>
              </a:buClr>
              <a:defRPr sz="1050"/>
            </a:lvl1pPr>
            <a:lvl2pPr marL="514350" indent="-171450">
              <a:buClr>
                <a:schemeClr val="accent2"/>
              </a:buClr>
              <a:buFont typeface="Courier New" panose="02070309020205020404" pitchFamily="49" charset="0"/>
              <a:buChar char="o"/>
              <a:defRPr sz="1050"/>
            </a:lvl2pPr>
            <a:lvl3pPr marL="857250" indent="-171450">
              <a:buClr>
                <a:schemeClr val="accent1"/>
              </a:buClr>
              <a:buFont typeface="Wingdings" panose="05000000000000000000" pitchFamily="2" charset="2"/>
              <a:buChar char="§"/>
              <a:defRPr sz="1000"/>
            </a:lvl3pPr>
            <a:lvl4pPr>
              <a:buClr>
                <a:schemeClr val="accent1"/>
              </a:buClr>
              <a:defRPr sz="1000"/>
            </a:lvl4pPr>
            <a:lvl5pPr>
              <a:buClr>
                <a:schemeClr val="accent1"/>
              </a:buClr>
              <a:defRPr sz="1000"/>
            </a:lvl5pPr>
          </a:lstStyle>
          <a:p>
            <a:pPr marL="0" marR="0" lvl="0" indent="0" algn="l" defTabSz="685800" rtl="0" eaLnBrk="1" fontAlgn="auto" latinLnBrk="0" hangingPunct="1">
              <a:lnSpc>
                <a:spcPct val="90000"/>
              </a:lnSpc>
              <a:spcBef>
                <a:spcPts val="750"/>
              </a:spcBef>
              <a:spcAft>
                <a:spcPts val="0"/>
              </a:spcAft>
              <a:buClr>
                <a:schemeClr val="accent1"/>
              </a:buClr>
              <a:buSzTx/>
              <a:buFont typeface="Arial" panose="020B0604020202020204" pitchFamily="34" charset="0"/>
              <a:buNone/>
              <a:tabLst/>
              <a:defRPr/>
            </a:pPr>
            <a:r>
              <a:rPr lang="en-IN" dirty="0"/>
              <a:t>This can be used as either bullets/ paragraph</a:t>
            </a:r>
          </a:p>
          <a:p>
            <a:pPr lvl="0"/>
            <a:r>
              <a:rPr lang="en-US" dirty="0"/>
              <a:t>Level 1</a:t>
            </a:r>
          </a:p>
          <a:p>
            <a:pPr lvl="1"/>
            <a:r>
              <a:rPr lang="en-US" dirty="0"/>
              <a:t>Level 2</a:t>
            </a:r>
          </a:p>
          <a:p>
            <a:pPr lvl="1"/>
            <a:endParaRPr lang="en-US" dirty="0"/>
          </a:p>
        </p:txBody>
      </p:sp>
      <p:sp>
        <p:nvSpPr>
          <p:cNvPr id="34" name="Text Placeholder 17">
            <a:extLst>
              <a:ext uri="{FF2B5EF4-FFF2-40B4-BE49-F238E27FC236}">
                <a16:creationId xmlns:a16="http://schemas.microsoft.com/office/drawing/2014/main" id="{3588F6AB-7B48-5903-2371-70C8416471B0}"/>
              </a:ext>
            </a:extLst>
          </p:cNvPr>
          <p:cNvSpPr>
            <a:spLocks noGrp="1"/>
          </p:cNvSpPr>
          <p:nvPr>
            <p:ph type="body" sz="quarter" idx="130" hasCustomPrompt="1"/>
          </p:nvPr>
        </p:nvSpPr>
        <p:spPr>
          <a:xfrm>
            <a:off x="5800880" y="2837049"/>
            <a:ext cx="3057889" cy="712706"/>
          </a:xfrm>
          <a:prstGeom prst="rect">
            <a:avLst/>
          </a:prstGeom>
          <a:noFill/>
          <a:ln>
            <a:noFill/>
          </a:ln>
        </p:spPr>
        <p:txBody>
          <a:bodyPr tIns="90000"/>
          <a:lstStyle>
            <a:lvl1pPr>
              <a:buClr>
                <a:schemeClr val="accent1"/>
              </a:buClr>
              <a:defRPr sz="1050"/>
            </a:lvl1pPr>
            <a:lvl2pPr marL="514350" indent="-171450">
              <a:buClr>
                <a:schemeClr val="accent2"/>
              </a:buClr>
              <a:buFont typeface="Courier New" panose="02070309020205020404" pitchFamily="49" charset="0"/>
              <a:buChar char="o"/>
              <a:defRPr sz="1050"/>
            </a:lvl2pPr>
            <a:lvl3pPr marL="857250" indent="-171450">
              <a:buClr>
                <a:schemeClr val="accent1"/>
              </a:buClr>
              <a:buFont typeface="Wingdings" panose="05000000000000000000" pitchFamily="2" charset="2"/>
              <a:buChar char="§"/>
              <a:defRPr sz="1000"/>
            </a:lvl3pPr>
            <a:lvl4pPr>
              <a:buClr>
                <a:schemeClr val="accent1"/>
              </a:buClr>
              <a:defRPr sz="1000"/>
            </a:lvl4pPr>
            <a:lvl5pPr>
              <a:buClr>
                <a:schemeClr val="accent1"/>
              </a:buClr>
              <a:defRPr sz="1000"/>
            </a:lvl5pPr>
          </a:lstStyle>
          <a:p>
            <a:pPr marL="0" marR="0" lvl="0" indent="0" algn="l" defTabSz="685800" rtl="0" eaLnBrk="1" fontAlgn="auto" latinLnBrk="0" hangingPunct="1">
              <a:lnSpc>
                <a:spcPct val="90000"/>
              </a:lnSpc>
              <a:spcBef>
                <a:spcPts val="750"/>
              </a:spcBef>
              <a:spcAft>
                <a:spcPts val="0"/>
              </a:spcAft>
              <a:buClr>
                <a:schemeClr val="accent1"/>
              </a:buClr>
              <a:buSzTx/>
              <a:buFont typeface="Arial" panose="020B0604020202020204" pitchFamily="34" charset="0"/>
              <a:buNone/>
              <a:tabLst/>
              <a:defRPr/>
            </a:pPr>
            <a:r>
              <a:rPr lang="en-IN" dirty="0"/>
              <a:t>This can be used as either bullets/ paragraph</a:t>
            </a:r>
          </a:p>
          <a:p>
            <a:pPr lvl="0"/>
            <a:r>
              <a:rPr lang="en-US" dirty="0"/>
              <a:t>Level 1</a:t>
            </a:r>
          </a:p>
          <a:p>
            <a:pPr lvl="1"/>
            <a:r>
              <a:rPr lang="en-US" dirty="0"/>
              <a:t>Level 2</a:t>
            </a:r>
          </a:p>
          <a:p>
            <a:pPr lvl="1"/>
            <a:endParaRPr lang="en-US" dirty="0"/>
          </a:p>
        </p:txBody>
      </p:sp>
    </p:spTree>
    <p:extLst>
      <p:ext uri="{BB962C8B-B14F-4D97-AF65-F5344CB8AC3E}">
        <p14:creationId xmlns:p14="http://schemas.microsoft.com/office/powerpoint/2010/main" val="2035016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over with two logo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5EA81D3-18CE-82FC-ADE6-5919A049965B}"/>
              </a:ext>
            </a:extLst>
          </p:cNvPr>
          <p:cNvSpPr/>
          <p:nvPr userDrawn="1"/>
        </p:nvSpPr>
        <p:spPr>
          <a:xfrm>
            <a:off x="0" y="4735820"/>
            <a:ext cx="9144000" cy="391871"/>
          </a:xfrm>
          <a:prstGeom prst="rect">
            <a:avLst/>
          </a:prstGeom>
          <a:solidFill>
            <a:schemeClr val="bg2"/>
          </a:solidFill>
          <a:ln w="4233" cap="flat">
            <a:noFill/>
            <a:prstDash val="solid"/>
            <a:miter/>
          </a:ln>
        </p:spPr>
        <p:txBody>
          <a:bodyPr rtlCol="0" anchor="ctr"/>
          <a:lstStyle/>
          <a:p>
            <a:pPr algn="l"/>
            <a:endParaRPr lang="en-IN"/>
          </a:p>
        </p:txBody>
      </p:sp>
      <p:pic>
        <p:nvPicPr>
          <p:cNvPr id="15" name="Graphic 14">
            <a:extLst>
              <a:ext uri="{FF2B5EF4-FFF2-40B4-BE49-F238E27FC236}">
                <a16:creationId xmlns:a16="http://schemas.microsoft.com/office/drawing/2014/main" id="{81ACD933-1D65-6CCF-B8B2-6374E264733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057650" y="4101373"/>
            <a:ext cx="5086350" cy="1042128"/>
          </a:xfrm>
          <a:prstGeom prst="rect">
            <a:avLst/>
          </a:prstGeom>
        </p:spPr>
      </p:pic>
      <p:pic>
        <p:nvPicPr>
          <p:cNvPr id="8" name="Graphic 7">
            <a:extLst>
              <a:ext uri="{FF2B5EF4-FFF2-40B4-BE49-F238E27FC236}">
                <a16:creationId xmlns:a16="http://schemas.microsoft.com/office/drawing/2014/main" id="{7413D40D-E115-4E77-F56E-FBE100DCB8D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057650" y="0"/>
            <a:ext cx="5086350" cy="2057400"/>
          </a:xfrm>
          <a:prstGeom prst="rect">
            <a:avLst/>
          </a:prstGeom>
        </p:spPr>
      </p:pic>
      <p:sp>
        <p:nvSpPr>
          <p:cNvPr id="7" name="Rectangle 6">
            <a:extLst>
              <a:ext uri="{FF2B5EF4-FFF2-40B4-BE49-F238E27FC236}">
                <a16:creationId xmlns:a16="http://schemas.microsoft.com/office/drawing/2014/main" id="{3FFA4405-D6B1-7DD5-3FE5-691B4E6CCDA4}"/>
              </a:ext>
            </a:extLst>
          </p:cNvPr>
          <p:cNvSpPr/>
          <p:nvPr/>
        </p:nvSpPr>
        <p:spPr>
          <a:xfrm>
            <a:off x="15" y="1"/>
            <a:ext cx="4082129" cy="51434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a:p>
        </p:txBody>
      </p:sp>
      <p:pic>
        <p:nvPicPr>
          <p:cNvPr id="62" name="Graphic 61">
            <a:extLst>
              <a:ext uri="{FF2B5EF4-FFF2-40B4-BE49-F238E27FC236}">
                <a16:creationId xmlns:a16="http://schemas.microsoft.com/office/drawing/2014/main" id="{D29867B8-9CF1-351D-F40F-49F1BB0ABFD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5" y="0"/>
            <a:ext cx="4084264" cy="5143501"/>
          </a:xfrm>
          <a:prstGeom prst="rect">
            <a:avLst/>
          </a:prstGeom>
        </p:spPr>
      </p:pic>
      <p:sp>
        <p:nvSpPr>
          <p:cNvPr id="4" name="Text Placeholder 3">
            <a:extLst>
              <a:ext uri="{FF2B5EF4-FFF2-40B4-BE49-F238E27FC236}">
                <a16:creationId xmlns:a16="http://schemas.microsoft.com/office/drawing/2014/main" id="{D4162426-A51D-0D35-74B0-EF92684B0D82}"/>
              </a:ext>
            </a:extLst>
          </p:cNvPr>
          <p:cNvSpPr>
            <a:spLocks noGrp="1"/>
          </p:cNvSpPr>
          <p:nvPr>
            <p:ph type="body" sz="quarter" idx="10" hasCustomPrompt="1"/>
          </p:nvPr>
        </p:nvSpPr>
        <p:spPr>
          <a:xfrm>
            <a:off x="4697008" y="2121627"/>
            <a:ext cx="3933037" cy="1015663"/>
          </a:xfrm>
          <a:prstGeom prst="rect">
            <a:avLst/>
          </a:prstGeom>
        </p:spPr>
        <p:txBody>
          <a:bodyPr anchor="b">
            <a:spAutoFit/>
          </a:bodyPr>
          <a:lstStyle>
            <a:lvl1pPr marL="0" indent="0">
              <a:lnSpc>
                <a:spcPct val="100000"/>
              </a:lnSpc>
              <a:spcBef>
                <a:spcPts val="0"/>
              </a:spcBef>
              <a:buNone/>
              <a:defRPr sz="3000">
                <a:solidFill>
                  <a:schemeClr val="accent2"/>
                </a:solidFill>
              </a:defRPr>
            </a:lvl1pPr>
            <a:lvl2pPr marL="342900" indent="0">
              <a:buNone/>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Title of the Presentation</a:t>
            </a:r>
          </a:p>
        </p:txBody>
      </p:sp>
      <p:sp>
        <p:nvSpPr>
          <p:cNvPr id="21" name="Text Placeholder 3">
            <a:extLst>
              <a:ext uri="{FF2B5EF4-FFF2-40B4-BE49-F238E27FC236}">
                <a16:creationId xmlns:a16="http://schemas.microsoft.com/office/drawing/2014/main" id="{8D91D506-80E1-1CDA-ADAB-A37001B0326B}"/>
              </a:ext>
            </a:extLst>
          </p:cNvPr>
          <p:cNvSpPr>
            <a:spLocks noGrp="1"/>
          </p:cNvSpPr>
          <p:nvPr>
            <p:ph type="body" sz="quarter" idx="11" hasCustomPrompt="1"/>
          </p:nvPr>
        </p:nvSpPr>
        <p:spPr>
          <a:xfrm>
            <a:off x="4697008" y="3136013"/>
            <a:ext cx="3933037" cy="341632"/>
          </a:xfrm>
          <a:prstGeom prst="rect">
            <a:avLst/>
          </a:prstGeom>
        </p:spPr>
        <p:txBody>
          <a:bodyPr anchor="t">
            <a:spAutoFit/>
          </a:bodyPr>
          <a:lstStyle>
            <a:lvl1pPr marL="0" indent="0">
              <a:buNone/>
              <a:defRPr sz="1800">
                <a:solidFill>
                  <a:srgbClr val="FF0000"/>
                </a:solidFill>
              </a:defRPr>
            </a:lvl1pPr>
            <a:lvl2pPr marL="342900" indent="0">
              <a:buNone/>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Subtitle of the Presentation</a:t>
            </a:r>
          </a:p>
        </p:txBody>
      </p:sp>
      <p:sp>
        <p:nvSpPr>
          <p:cNvPr id="10" name="Rectangle 9">
            <a:extLst>
              <a:ext uri="{FF2B5EF4-FFF2-40B4-BE49-F238E27FC236}">
                <a16:creationId xmlns:a16="http://schemas.microsoft.com/office/drawing/2014/main" id="{22C75C2F-A02A-01A1-4BAA-214DCC0F73B8}"/>
              </a:ext>
            </a:extLst>
          </p:cNvPr>
          <p:cNvSpPr/>
          <p:nvPr/>
        </p:nvSpPr>
        <p:spPr>
          <a:xfrm>
            <a:off x="15" y="2059781"/>
            <a:ext cx="4173568" cy="10239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a:p>
        </p:txBody>
      </p:sp>
      <p:grpSp>
        <p:nvGrpSpPr>
          <p:cNvPr id="3" name="Picture 7">
            <a:extLst>
              <a:ext uri="{FF2B5EF4-FFF2-40B4-BE49-F238E27FC236}">
                <a16:creationId xmlns:a16="http://schemas.microsoft.com/office/drawing/2014/main" id="{8E96DFCC-3E45-7BB5-2D8A-7F781A8EAF8A}"/>
              </a:ext>
            </a:extLst>
          </p:cNvPr>
          <p:cNvGrpSpPr/>
          <p:nvPr/>
        </p:nvGrpSpPr>
        <p:grpSpPr>
          <a:xfrm>
            <a:off x="693824" y="2396264"/>
            <a:ext cx="1250216" cy="351753"/>
            <a:chOff x="2634152" y="664510"/>
            <a:chExt cx="2389659" cy="672341"/>
          </a:xfrm>
          <a:solidFill>
            <a:srgbClr val="EB262A"/>
          </a:solidFill>
        </p:grpSpPr>
        <p:grpSp>
          <p:nvGrpSpPr>
            <p:cNvPr id="5" name="Picture 7">
              <a:extLst>
                <a:ext uri="{FF2B5EF4-FFF2-40B4-BE49-F238E27FC236}">
                  <a16:creationId xmlns:a16="http://schemas.microsoft.com/office/drawing/2014/main" id="{8EA84969-E196-096C-8383-B6E704B6EED3}"/>
                </a:ext>
              </a:extLst>
            </p:cNvPr>
            <p:cNvGrpSpPr/>
            <p:nvPr/>
          </p:nvGrpSpPr>
          <p:grpSpPr>
            <a:xfrm>
              <a:off x="2634152" y="664510"/>
              <a:ext cx="2230129" cy="672341"/>
              <a:chOff x="2634152" y="664510"/>
              <a:chExt cx="2230129" cy="672341"/>
            </a:xfrm>
            <a:solidFill>
              <a:srgbClr val="EB262A"/>
            </a:solidFill>
          </p:grpSpPr>
          <p:sp>
            <p:nvSpPr>
              <p:cNvPr id="6" name="Freeform: Shape 5">
                <a:extLst>
                  <a:ext uri="{FF2B5EF4-FFF2-40B4-BE49-F238E27FC236}">
                    <a16:creationId xmlns:a16="http://schemas.microsoft.com/office/drawing/2014/main" id="{10FAA1E0-056C-17A0-A416-24D197428D4C}"/>
                  </a:ext>
                </a:extLst>
              </p:cNvPr>
              <p:cNvSpPr/>
              <p:nvPr/>
            </p:nvSpPr>
            <p:spPr>
              <a:xfrm>
                <a:off x="2634152" y="664510"/>
                <a:ext cx="398847" cy="525915"/>
              </a:xfrm>
              <a:custGeom>
                <a:avLst/>
                <a:gdLst>
                  <a:gd name="connsiteX0" fmla="*/ 0 w 398847"/>
                  <a:gd name="connsiteY0" fmla="*/ 0 h 525915"/>
                  <a:gd name="connsiteX1" fmla="*/ 219917 w 398847"/>
                  <a:gd name="connsiteY1" fmla="*/ 0 h 525915"/>
                  <a:gd name="connsiteX2" fmla="*/ 287155 w 398847"/>
                  <a:gd name="connsiteY2" fmla="*/ 7109 h 525915"/>
                  <a:gd name="connsiteX3" fmla="*/ 344415 w 398847"/>
                  <a:gd name="connsiteY3" fmla="*/ 31906 h 525915"/>
                  <a:gd name="connsiteX4" fmla="*/ 384030 w 398847"/>
                  <a:gd name="connsiteY4" fmla="*/ 79187 h 525915"/>
                  <a:gd name="connsiteX5" fmla="*/ 398848 w 398847"/>
                  <a:gd name="connsiteY5" fmla="*/ 153278 h 525915"/>
                  <a:gd name="connsiteX6" fmla="*/ 348911 w 398847"/>
                  <a:gd name="connsiteY6" fmla="*/ 274650 h 525915"/>
                  <a:gd name="connsiteX7" fmla="*/ 201415 w 398847"/>
                  <a:gd name="connsiteY7" fmla="*/ 315678 h 525915"/>
                  <a:gd name="connsiteX8" fmla="*/ 68438 w 398847"/>
                  <a:gd name="connsiteY8" fmla="*/ 315678 h 525915"/>
                  <a:gd name="connsiteX9" fmla="*/ 68438 w 398847"/>
                  <a:gd name="connsiteY9" fmla="*/ 525916 h 525915"/>
                  <a:gd name="connsiteX10" fmla="*/ 86 w 398847"/>
                  <a:gd name="connsiteY10" fmla="*/ 525916 h 525915"/>
                  <a:gd name="connsiteX11" fmla="*/ 86 w 398847"/>
                  <a:gd name="connsiteY11" fmla="*/ 0 h 525915"/>
                  <a:gd name="connsiteX12" fmla="*/ 68352 w 398847"/>
                  <a:gd name="connsiteY12" fmla="*/ 252380 h 525915"/>
                  <a:gd name="connsiteX13" fmla="*/ 202229 w 398847"/>
                  <a:gd name="connsiteY13" fmla="*/ 252380 h 525915"/>
                  <a:gd name="connsiteX14" fmla="*/ 298633 w 398847"/>
                  <a:gd name="connsiteY14" fmla="*/ 227454 h 525915"/>
                  <a:gd name="connsiteX15" fmla="*/ 326941 w 398847"/>
                  <a:gd name="connsiteY15" fmla="*/ 155548 h 525915"/>
                  <a:gd name="connsiteX16" fmla="*/ 317776 w 398847"/>
                  <a:gd name="connsiteY16" fmla="*/ 110537 h 525915"/>
                  <a:gd name="connsiteX17" fmla="*/ 292337 w 398847"/>
                  <a:gd name="connsiteY17" fmla="*/ 81928 h 525915"/>
                  <a:gd name="connsiteX18" fmla="*/ 254264 w 398847"/>
                  <a:gd name="connsiteY18" fmla="*/ 66939 h 525915"/>
                  <a:gd name="connsiteX19" fmla="*/ 207925 w 398847"/>
                  <a:gd name="connsiteY19" fmla="*/ 62699 h 525915"/>
                  <a:gd name="connsiteX20" fmla="*/ 68395 w 398847"/>
                  <a:gd name="connsiteY20" fmla="*/ 62699 h 525915"/>
                  <a:gd name="connsiteX21" fmla="*/ 68395 w 398847"/>
                  <a:gd name="connsiteY21" fmla="*/ 252422 h 525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98847" h="525915">
                    <a:moveTo>
                      <a:pt x="0" y="0"/>
                    </a:moveTo>
                    <a:lnTo>
                      <a:pt x="219917" y="0"/>
                    </a:lnTo>
                    <a:cubicBezTo>
                      <a:pt x="243086" y="0"/>
                      <a:pt x="265484" y="2398"/>
                      <a:pt x="287155" y="7109"/>
                    </a:cubicBezTo>
                    <a:cubicBezTo>
                      <a:pt x="308783" y="11863"/>
                      <a:pt x="327883" y="20129"/>
                      <a:pt x="344415" y="31906"/>
                    </a:cubicBezTo>
                    <a:cubicBezTo>
                      <a:pt x="360946" y="43684"/>
                      <a:pt x="374137" y="59444"/>
                      <a:pt x="384030" y="79187"/>
                    </a:cubicBezTo>
                    <a:cubicBezTo>
                      <a:pt x="393880" y="98930"/>
                      <a:pt x="398848" y="123642"/>
                      <a:pt x="398848" y="153278"/>
                    </a:cubicBezTo>
                    <a:cubicBezTo>
                      <a:pt x="398848" y="206812"/>
                      <a:pt x="382188" y="247283"/>
                      <a:pt x="348911" y="274650"/>
                    </a:cubicBezTo>
                    <a:cubicBezTo>
                      <a:pt x="315635" y="301973"/>
                      <a:pt x="266469" y="315678"/>
                      <a:pt x="201415" y="315678"/>
                    </a:cubicBezTo>
                    <a:lnTo>
                      <a:pt x="68438" y="315678"/>
                    </a:lnTo>
                    <a:lnTo>
                      <a:pt x="68438" y="525916"/>
                    </a:lnTo>
                    <a:lnTo>
                      <a:pt x="86" y="525916"/>
                    </a:lnTo>
                    <a:lnTo>
                      <a:pt x="86" y="0"/>
                    </a:lnTo>
                    <a:close/>
                    <a:moveTo>
                      <a:pt x="68352" y="252380"/>
                    </a:moveTo>
                    <a:lnTo>
                      <a:pt x="202229" y="252380"/>
                    </a:lnTo>
                    <a:cubicBezTo>
                      <a:pt x="247626" y="252380"/>
                      <a:pt x="279746" y="244071"/>
                      <a:pt x="298633" y="227454"/>
                    </a:cubicBezTo>
                    <a:cubicBezTo>
                      <a:pt x="317519" y="210837"/>
                      <a:pt x="326941" y="186854"/>
                      <a:pt x="326941" y="155548"/>
                    </a:cubicBezTo>
                    <a:cubicBezTo>
                      <a:pt x="326941" y="137432"/>
                      <a:pt x="323900" y="122400"/>
                      <a:pt x="317776" y="110537"/>
                    </a:cubicBezTo>
                    <a:cubicBezTo>
                      <a:pt x="311695" y="98631"/>
                      <a:pt x="303172" y="89123"/>
                      <a:pt x="292337" y="81928"/>
                    </a:cubicBezTo>
                    <a:cubicBezTo>
                      <a:pt x="281459" y="74776"/>
                      <a:pt x="268782" y="69765"/>
                      <a:pt x="254264" y="66939"/>
                    </a:cubicBezTo>
                    <a:cubicBezTo>
                      <a:pt x="239745" y="64112"/>
                      <a:pt x="224285" y="62699"/>
                      <a:pt x="207925" y="62699"/>
                    </a:cubicBezTo>
                    <a:lnTo>
                      <a:pt x="68395" y="62699"/>
                    </a:lnTo>
                    <a:lnTo>
                      <a:pt x="68395" y="252422"/>
                    </a:lnTo>
                    <a:close/>
                  </a:path>
                </a:pathLst>
              </a:custGeom>
              <a:solidFill>
                <a:srgbClr val="EB262A"/>
              </a:solidFill>
              <a:ln w="2232" cap="flat">
                <a:noFill/>
                <a:prstDash val="solid"/>
                <a:miter/>
              </a:ln>
            </p:spPr>
            <p:txBody>
              <a:bodyPr rtlCol="0" anchor="ctr"/>
              <a:lstStyle/>
              <a:p>
                <a:endParaRPr lang="en-IN"/>
              </a:p>
            </p:txBody>
          </p:sp>
          <p:sp>
            <p:nvSpPr>
              <p:cNvPr id="9" name="Freeform: Shape 8">
                <a:extLst>
                  <a:ext uri="{FF2B5EF4-FFF2-40B4-BE49-F238E27FC236}">
                    <a16:creationId xmlns:a16="http://schemas.microsoft.com/office/drawing/2014/main" id="{617ABE48-2C45-D3BD-2F9F-636FCD76B8F3}"/>
                  </a:ext>
                </a:extLst>
              </p:cNvPr>
              <p:cNvSpPr/>
              <p:nvPr/>
            </p:nvSpPr>
            <p:spPr>
              <a:xfrm>
                <a:off x="3068332" y="801256"/>
                <a:ext cx="198246" cy="389083"/>
              </a:xfrm>
              <a:custGeom>
                <a:avLst/>
                <a:gdLst>
                  <a:gd name="connsiteX0" fmla="*/ 198246 w 198246"/>
                  <a:gd name="connsiteY0" fmla="*/ 70622 h 389083"/>
                  <a:gd name="connsiteX1" fmla="*/ 156661 w 198246"/>
                  <a:gd name="connsiteY1" fmla="*/ 66082 h 389083"/>
                  <a:gd name="connsiteX2" fmla="*/ 68352 w 198246"/>
                  <a:gd name="connsiteY2" fmla="*/ 120087 h 389083"/>
                  <a:gd name="connsiteX3" fmla="*/ 68352 w 198246"/>
                  <a:gd name="connsiteY3" fmla="*/ 389084 h 389083"/>
                  <a:gd name="connsiteX4" fmla="*/ 0 w 198246"/>
                  <a:gd name="connsiteY4" fmla="*/ 389084 h 389083"/>
                  <a:gd name="connsiteX5" fmla="*/ 0 w 198246"/>
                  <a:gd name="connsiteY5" fmla="*/ 7966 h 389083"/>
                  <a:gd name="connsiteX6" fmla="*/ 68352 w 198246"/>
                  <a:gd name="connsiteY6" fmla="*/ 7966 h 389083"/>
                  <a:gd name="connsiteX7" fmla="*/ 68352 w 198246"/>
                  <a:gd name="connsiteY7" fmla="*/ 62099 h 389083"/>
                  <a:gd name="connsiteX8" fmla="*/ 167453 w 198246"/>
                  <a:gd name="connsiteY8" fmla="*/ 0 h 389083"/>
                  <a:gd name="connsiteX9" fmla="*/ 182272 w 198246"/>
                  <a:gd name="connsiteY9" fmla="*/ 557 h 389083"/>
                  <a:gd name="connsiteX10" fmla="*/ 198246 w 198246"/>
                  <a:gd name="connsiteY10" fmla="*/ 2827 h 389083"/>
                  <a:gd name="connsiteX11" fmla="*/ 198246 w 198246"/>
                  <a:gd name="connsiteY11" fmla="*/ 70622 h 389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8246" h="389083">
                    <a:moveTo>
                      <a:pt x="198246" y="70622"/>
                    </a:moveTo>
                    <a:cubicBezTo>
                      <a:pt x="187240" y="67581"/>
                      <a:pt x="173364" y="66082"/>
                      <a:pt x="156661" y="66082"/>
                    </a:cubicBezTo>
                    <a:cubicBezTo>
                      <a:pt x="122485" y="66082"/>
                      <a:pt x="93063" y="84112"/>
                      <a:pt x="68352" y="120087"/>
                    </a:cubicBezTo>
                    <a:lnTo>
                      <a:pt x="68352" y="389084"/>
                    </a:lnTo>
                    <a:lnTo>
                      <a:pt x="0" y="389084"/>
                    </a:lnTo>
                    <a:lnTo>
                      <a:pt x="0" y="7966"/>
                    </a:lnTo>
                    <a:lnTo>
                      <a:pt x="68352" y="7966"/>
                    </a:lnTo>
                    <a:lnTo>
                      <a:pt x="68352" y="62099"/>
                    </a:lnTo>
                    <a:cubicBezTo>
                      <a:pt x="95675" y="20728"/>
                      <a:pt x="128738" y="0"/>
                      <a:pt x="167453" y="0"/>
                    </a:cubicBezTo>
                    <a:cubicBezTo>
                      <a:pt x="172379" y="0"/>
                      <a:pt x="177304" y="214"/>
                      <a:pt x="182272" y="557"/>
                    </a:cubicBezTo>
                    <a:cubicBezTo>
                      <a:pt x="187197" y="942"/>
                      <a:pt x="192550" y="1713"/>
                      <a:pt x="198246" y="2827"/>
                    </a:cubicBezTo>
                    <a:lnTo>
                      <a:pt x="198246" y="70622"/>
                    </a:lnTo>
                    <a:close/>
                  </a:path>
                </a:pathLst>
              </a:custGeom>
              <a:solidFill>
                <a:srgbClr val="EB262A"/>
              </a:solidFill>
              <a:ln w="2232" cap="flat">
                <a:noFill/>
                <a:prstDash val="solid"/>
                <a:miter/>
              </a:ln>
            </p:spPr>
            <p:txBody>
              <a:bodyPr rtlCol="0" anchor="ctr"/>
              <a:lstStyle/>
              <a:p>
                <a:endParaRPr lang="en-IN"/>
              </a:p>
            </p:txBody>
          </p:sp>
          <p:sp>
            <p:nvSpPr>
              <p:cNvPr id="14" name="Freeform: Shape 13">
                <a:extLst>
                  <a:ext uri="{FF2B5EF4-FFF2-40B4-BE49-F238E27FC236}">
                    <a16:creationId xmlns:a16="http://schemas.microsoft.com/office/drawing/2014/main" id="{3A7CF2DA-F117-0511-EF39-9FD8A6308DCA}"/>
                  </a:ext>
                </a:extLst>
              </p:cNvPr>
              <p:cNvSpPr/>
              <p:nvPr/>
            </p:nvSpPr>
            <p:spPr>
              <a:xfrm>
                <a:off x="3242723" y="801256"/>
                <a:ext cx="356620" cy="398291"/>
              </a:xfrm>
              <a:custGeom>
                <a:avLst/>
                <a:gdLst>
                  <a:gd name="connsiteX0" fmla="*/ 177732 w 356620"/>
                  <a:gd name="connsiteY0" fmla="*/ 0 h 398291"/>
                  <a:gd name="connsiteX1" fmla="*/ 251780 w 356620"/>
                  <a:gd name="connsiteY1" fmla="*/ 13405 h 398291"/>
                  <a:gd name="connsiteX2" fmla="*/ 308183 w 356620"/>
                  <a:gd name="connsiteY2" fmla="*/ 52120 h 398291"/>
                  <a:gd name="connsiteX3" fmla="*/ 344072 w 356620"/>
                  <a:gd name="connsiteY3" fmla="*/ 114519 h 398291"/>
                  <a:gd name="connsiteX4" fmla="*/ 356620 w 356620"/>
                  <a:gd name="connsiteY4" fmla="*/ 198846 h 398291"/>
                  <a:gd name="connsiteX5" fmla="*/ 343515 w 356620"/>
                  <a:gd name="connsiteY5" fmla="*/ 284885 h 398291"/>
                  <a:gd name="connsiteX6" fmla="*/ 306770 w 356620"/>
                  <a:gd name="connsiteY6" fmla="*/ 347284 h 398291"/>
                  <a:gd name="connsiteX7" fmla="*/ 250367 w 356620"/>
                  <a:gd name="connsiteY7" fmla="*/ 385486 h 398291"/>
                  <a:gd name="connsiteX8" fmla="*/ 177732 w 356620"/>
                  <a:gd name="connsiteY8" fmla="*/ 398291 h 398291"/>
                  <a:gd name="connsiteX9" fmla="*/ 105654 w 356620"/>
                  <a:gd name="connsiteY9" fmla="*/ 385486 h 398291"/>
                  <a:gd name="connsiteX10" fmla="*/ 49251 w 356620"/>
                  <a:gd name="connsiteY10" fmla="*/ 347284 h 398291"/>
                  <a:gd name="connsiteX11" fmla="*/ 12805 w 356620"/>
                  <a:gd name="connsiteY11" fmla="*/ 284885 h 398291"/>
                  <a:gd name="connsiteX12" fmla="*/ 0 w 356620"/>
                  <a:gd name="connsiteY12" fmla="*/ 198846 h 398291"/>
                  <a:gd name="connsiteX13" fmla="*/ 12805 w 356620"/>
                  <a:gd name="connsiteY13" fmla="*/ 113106 h 398291"/>
                  <a:gd name="connsiteX14" fmla="*/ 49251 w 356620"/>
                  <a:gd name="connsiteY14" fmla="*/ 50707 h 398291"/>
                  <a:gd name="connsiteX15" fmla="*/ 105654 w 356620"/>
                  <a:gd name="connsiteY15" fmla="*/ 12805 h 398291"/>
                  <a:gd name="connsiteX16" fmla="*/ 177732 w 356620"/>
                  <a:gd name="connsiteY16" fmla="*/ 0 h 398291"/>
                  <a:gd name="connsiteX17" fmla="*/ 177732 w 356620"/>
                  <a:gd name="connsiteY17" fmla="*/ 345229 h 398291"/>
                  <a:gd name="connsiteX18" fmla="*/ 257604 w 356620"/>
                  <a:gd name="connsiteY18" fmla="*/ 308355 h 398291"/>
                  <a:gd name="connsiteX19" fmla="*/ 287112 w 356620"/>
                  <a:gd name="connsiteY19" fmla="*/ 198846 h 398291"/>
                  <a:gd name="connsiteX20" fmla="*/ 279103 w 356620"/>
                  <a:gd name="connsiteY20" fmla="*/ 134220 h 398291"/>
                  <a:gd name="connsiteX21" fmla="*/ 256491 w 356620"/>
                  <a:gd name="connsiteY21" fmla="*/ 88481 h 398291"/>
                  <a:gd name="connsiteX22" fmla="*/ 221844 w 356620"/>
                  <a:gd name="connsiteY22" fmla="*/ 61029 h 398291"/>
                  <a:gd name="connsiteX23" fmla="*/ 177732 w 356620"/>
                  <a:gd name="connsiteY23" fmla="*/ 51864 h 398291"/>
                  <a:gd name="connsiteX24" fmla="*/ 133063 w 356620"/>
                  <a:gd name="connsiteY24" fmla="*/ 61585 h 398291"/>
                  <a:gd name="connsiteX25" fmla="*/ 98673 w 356620"/>
                  <a:gd name="connsiteY25" fmla="*/ 89894 h 398291"/>
                  <a:gd name="connsiteX26" fmla="*/ 76318 w 356620"/>
                  <a:gd name="connsiteY26" fmla="*/ 135933 h 398291"/>
                  <a:gd name="connsiteX27" fmla="*/ 68309 w 356620"/>
                  <a:gd name="connsiteY27" fmla="*/ 198846 h 398291"/>
                  <a:gd name="connsiteX28" fmla="*/ 97774 w 356620"/>
                  <a:gd name="connsiteY28" fmla="*/ 307798 h 398291"/>
                  <a:gd name="connsiteX29" fmla="*/ 177689 w 356620"/>
                  <a:gd name="connsiteY29" fmla="*/ 345229 h 398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56620" h="398291">
                    <a:moveTo>
                      <a:pt x="177732" y="0"/>
                    </a:moveTo>
                    <a:cubicBezTo>
                      <a:pt x="205056" y="0"/>
                      <a:pt x="229767" y="4454"/>
                      <a:pt x="251780" y="13405"/>
                    </a:cubicBezTo>
                    <a:cubicBezTo>
                      <a:pt x="273793" y="22313"/>
                      <a:pt x="292594" y="35247"/>
                      <a:pt x="308183" y="52120"/>
                    </a:cubicBezTo>
                    <a:cubicBezTo>
                      <a:pt x="323772" y="69037"/>
                      <a:pt x="335721" y="89808"/>
                      <a:pt x="344072" y="114519"/>
                    </a:cubicBezTo>
                    <a:cubicBezTo>
                      <a:pt x="352423" y="139188"/>
                      <a:pt x="356620" y="167325"/>
                      <a:pt x="356620" y="198846"/>
                    </a:cubicBezTo>
                    <a:cubicBezTo>
                      <a:pt x="356620" y="230367"/>
                      <a:pt x="352252" y="260174"/>
                      <a:pt x="343515" y="284885"/>
                    </a:cubicBezTo>
                    <a:cubicBezTo>
                      <a:pt x="334778" y="309554"/>
                      <a:pt x="322530" y="330368"/>
                      <a:pt x="306770" y="347284"/>
                    </a:cubicBezTo>
                    <a:cubicBezTo>
                      <a:pt x="291009" y="364201"/>
                      <a:pt x="272208" y="376921"/>
                      <a:pt x="250367" y="385486"/>
                    </a:cubicBezTo>
                    <a:cubicBezTo>
                      <a:pt x="228525" y="394009"/>
                      <a:pt x="204328" y="398291"/>
                      <a:pt x="177732" y="398291"/>
                    </a:cubicBezTo>
                    <a:cubicBezTo>
                      <a:pt x="151136" y="398291"/>
                      <a:pt x="127496" y="394009"/>
                      <a:pt x="105654" y="385486"/>
                    </a:cubicBezTo>
                    <a:cubicBezTo>
                      <a:pt x="83812" y="376921"/>
                      <a:pt x="65011" y="364201"/>
                      <a:pt x="49251" y="347284"/>
                    </a:cubicBezTo>
                    <a:cubicBezTo>
                      <a:pt x="33491" y="330368"/>
                      <a:pt x="21328" y="309597"/>
                      <a:pt x="12805" y="284885"/>
                    </a:cubicBezTo>
                    <a:cubicBezTo>
                      <a:pt x="4283" y="260174"/>
                      <a:pt x="0" y="231523"/>
                      <a:pt x="0" y="198846"/>
                    </a:cubicBezTo>
                    <a:cubicBezTo>
                      <a:pt x="0" y="166169"/>
                      <a:pt x="4283" y="137989"/>
                      <a:pt x="12805" y="113106"/>
                    </a:cubicBezTo>
                    <a:cubicBezTo>
                      <a:pt x="21328" y="88224"/>
                      <a:pt x="33491" y="67453"/>
                      <a:pt x="49251" y="50707"/>
                    </a:cubicBezTo>
                    <a:cubicBezTo>
                      <a:pt x="65011" y="34005"/>
                      <a:pt x="83812" y="21371"/>
                      <a:pt x="105654" y="12805"/>
                    </a:cubicBezTo>
                    <a:cubicBezTo>
                      <a:pt x="127496" y="4283"/>
                      <a:pt x="151522" y="0"/>
                      <a:pt x="177732" y="0"/>
                    </a:cubicBezTo>
                    <a:close/>
                    <a:moveTo>
                      <a:pt x="177732" y="345229"/>
                    </a:moveTo>
                    <a:cubicBezTo>
                      <a:pt x="211308" y="345229"/>
                      <a:pt x="237947" y="332937"/>
                      <a:pt x="257604" y="308355"/>
                    </a:cubicBezTo>
                    <a:cubicBezTo>
                      <a:pt x="277262" y="283772"/>
                      <a:pt x="287112" y="247240"/>
                      <a:pt x="287112" y="198846"/>
                    </a:cubicBezTo>
                    <a:cubicBezTo>
                      <a:pt x="287112" y="174049"/>
                      <a:pt x="284414" y="152507"/>
                      <a:pt x="279103" y="134220"/>
                    </a:cubicBezTo>
                    <a:cubicBezTo>
                      <a:pt x="273750" y="115933"/>
                      <a:pt x="266213" y="100686"/>
                      <a:pt x="256491" y="88481"/>
                    </a:cubicBezTo>
                    <a:cubicBezTo>
                      <a:pt x="246769" y="76275"/>
                      <a:pt x="235206" y="67153"/>
                      <a:pt x="221844" y="61029"/>
                    </a:cubicBezTo>
                    <a:cubicBezTo>
                      <a:pt x="208482" y="54947"/>
                      <a:pt x="193749" y="51864"/>
                      <a:pt x="177732" y="51864"/>
                    </a:cubicBezTo>
                    <a:cubicBezTo>
                      <a:pt x="161715" y="51864"/>
                      <a:pt x="146425" y="55118"/>
                      <a:pt x="133063" y="61585"/>
                    </a:cubicBezTo>
                    <a:cubicBezTo>
                      <a:pt x="119659" y="68052"/>
                      <a:pt x="108224" y="77517"/>
                      <a:pt x="98673" y="89894"/>
                    </a:cubicBezTo>
                    <a:cubicBezTo>
                      <a:pt x="89123" y="102271"/>
                      <a:pt x="81671" y="117646"/>
                      <a:pt x="76318" y="135933"/>
                    </a:cubicBezTo>
                    <a:cubicBezTo>
                      <a:pt x="70964" y="154220"/>
                      <a:pt x="68309" y="175205"/>
                      <a:pt x="68309" y="198846"/>
                    </a:cubicBezTo>
                    <a:cubicBezTo>
                      <a:pt x="68309" y="246512"/>
                      <a:pt x="78116" y="282830"/>
                      <a:pt x="97774" y="307798"/>
                    </a:cubicBezTo>
                    <a:cubicBezTo>
                      <a:pt x="117432" y="332766"/>
                      <a:pt x="144070" y="345229"/>
                      <a:pt x="177689" y="345229"/>
                    </a:cubicBezTo>
                    <a:close/>
                  </a:path>
                </a:pathLst>
              </a:custGeom>
              <a:solidFill>
                <a:srgbClr val="EB262A"/>
              </a:solidFill>
              <a:ln w="2232" cap="flat">
                <a:noFill/>
                <a:prstDash val="solid"/>
                <a:miter/>
              </a:ln>
            </p:spPr>
            <p:txBody>
              <a:bodyPr rtlCol="0" anchor="ctr"/>
              <a:lstStyle/>
              <a:p>
                <a:endParaRPr lang="en-IN"/>
              </a:p>
            </p:txBody>
          </p:sp>
          <p:sp>
            <p:nvSpPr>
              <p:cNvPr id="16" name="Freeform: Shape 15">
                <a:extLst>
                  <a:ext uri="{FF2B5EF4-FFF2-40B4-BE49-F238E27FC236}">
                    <a16:creationId xmlns:a16="http://schemas.microsoft.com/office/drawing/2014/main" id="{81F24903-3496-1F85-FB45-D6B2969F2037}"/>
                  </a:ext>
                </a:extLst>
              </p:cNvPr>
              <p:cNvSpPr/>
              <p:nvPr/>
            </p:nvSpPr>
            <p:spPr>
              <a:xfrm>
                <a:off x="3605125" y="664510"/>
                <a:ext cx="332123" cy="534995"/>
              </a:xfrm>
              <a:custGeom>
                <a:avLst/>
                <a:gdLst>
                  <a:gd name="connsiteX0" fmla="*/ 264328 w 332123"/>
                  <a:gd name="connsiteY0" fmla="*/ 480862 h 534995"/>
                  <a:gd name="connsiteX1" fmla="*/ 155719 w 332123"/>
                  <a:gd name="connsiteY1" fmla="*/ 534995 h 534995"/>
                  <a:gd name="connsiteX2" fmla="*/ 90065 w 332123"/>
                  <a:gd name="connsiteY2" fmla="*/ 521333 h 534995"/>
                  <a:gd name="connsiteX3" fmla="*/ 41200 w 332123"/>
                  <a:gd name="connsiteY3" fmla="*/ 482318 h 534995"/>
                  <a:gd name="connsiteX4" fmla="*/ 10493 w 332123"/>
                  <a:gd name="connsiteY4" fmla="*/ 420519 h 534995"/>
                  <a:gd name="connsiteX5" fmla="*/ 0 w 332123"/>
                  <a:gd name="connsiteY5" fmla="*/ 338462 h 534995"/>
                  <a:gd name="connsiteX6" fmla="*/ 11949 w 332123"/>
                  <a:gd name="connsiteY6" fmla="*/ 254435 h 534995"/>
                  <a:gd name="connsiteX7" fmla="*/ 45182 w 332123"/>
                  <a:gd name="connsiteY7" fmla="*/ 190923 h 534995"/>
                  <a:gd name="connsiteX8" fmla="*/ 95761 w 332123"/>
                  <a:gd name="connsiteY8" fmla="*/ 150751 h 534995"/>
                  <a:gd name="connsiteX9" fmla="*/ 160301 w 332123"/>
                  <a:gd name="connsiteY9" fmla="*/ 136790 h 534995"/>
                  <a:gd name="connsiteX10" fmla="*/ 264328 w 332123"/>
                  <a:gd name="connsiteY10" fmla="*/ 173835 h 534995"/>
                  <a:gd name="connsiteX11" fmla="*/ 264328 w 332123"/>
                  <a:gd name="connsiteY11" fmla="*/ 0 h 534995"/>
                  <a:gd name="connsiteX12" fmla="*/ 332123 w 332123"/>
                  <a:gd name="connsiteY12" fmla="*/ 0 h 534995"/>
                  <a:gd name="connsiteX13" fmla="*/ 332123 w 332123"/>
                  <a:gd name="connsiteY13" fmla="*/ 525873 h 534995"/>
                  <a:gd name="connsiteX14" fmla="*/ 264328 w 332123"/>
                  <a:gd name="connsiteY14" fmla="*/ 525873 h 534995"/>
                  <a:gd name="connsiteX15" fmla="*/ 264328 w 332123"/>
                  <a:gd name="connsiteY15" fmla="*/ 480862 h 534995"/>
                  <a:gd name="connsiteX16" fmla="*/ 264328 w 332123"/>
                  <a:gd name="connsiteY16" fmla="*/ 417649 h 534995"/>
                  <a:gd name="connsiteX17" fmla="*/ 264328 w 332123"/>
                  <a:gd name="connsiteY17" fmla="*/ 235120 h 534995"/>
                  <a:gd name="connsiteX18" fmla="*/ 164070 w 332123"/>
                  <a:gd name="connsiteY18" fmla="*/ 188610 h 534995"/>
                  <a:gd name="connsiteX19" fmla="*/ 94562 w 332123"/>
                  <a:gd name="connsiteY19" fmla="*/ 225784 h 534995"/>
                  <a:gd name="connsiteX20" fmla="*/ 68352 w 332123"/>
                  <a:gd name="connsiteY20" fmla="*/ 338462 h 534995"/>
                  <a:gd name="connsiteX21" fmla="*/ 93149 w 332123"/>
                  <a:gd name="connsiteY21" fmla="*/ 446001 h 534995"/>
                  <a:gd name="connsiteX22" fmla="*/ 161244 w 332123"/>
                  <a:gd name="connsiteY22" fmla="*/ 482018 h 534995"/>
                  <a:gd name="connsiteX23" fmla="*/ 264371 w 332123"/>
                  <a:gd name="connsiteY23" fmla="*/ 417649 h 534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32123" h="534995">
                    <a:moveTo>
                      <a:pt x="264328" y="480862"/>
                    </a:moveTo>
                    <a:cubicBezTo>
                      <a:pt x="234007" y="516965"/>
                      <a:pt x="197818" y="534995"/>
                      <a:pt x="155719" y="534995"/>
                    </a:cubicBezTo>
                    <a:cubicBezTo>
                      <a:pt x="131093" y="534995"/>
                      <a:pt x="109209" y="530455"/>
                      <a:pt x="90065" y="521333"/>
                    </a:cubicBezTo>
                    <a:cubicBezTo>
                      <a:pt x="70921" y="512211"/>
                      <a:pt x="54604" y="499235"/>
                      <a:pt x="41200" y="482318"/>
                    </a:cubicBezTo>
                    <a:cubicBezTo>
                      <a:pt x="27752" y="465444"/>
                      <a:pt x="17516" y="444801"/>
                      <a:pt x="10493" y="420519"/>
                    </a:cubicBezTo>
                    <a:cubicBezTo>
                      <a:pt x="3469" y="396193"/>
                      <a:pt x="0" y="368869"/>
                      <a:pt x="0" y="338462"/>
                    </a:cubicBezTo>
                    <a:cubicBezTo>
                      <a:pt x="0" y="308055"/>
                      <a:pt x="3983" y="279318"/>
                      <a:pt x="11949" y="254435"/>
                    </a:cubicBezTo>
                    <a:cubicBezTo>
                      <a:pt x="19915" y="229553"/>
                      <a:pt x="30964" y="208396"/>
                      <a:pt x="45182" y="190923"/>
                    </a:cubicBezTo>
                    <a:cubicBezTo>
                      <a:pt x="59401" y="173449"/>
                      <a:pt x="76275" y="160045"/>
                      <a:pt x="95761" y="150751"/>
                    </a:cubicBezTo>
                    <a:cubicBezTo>
                      <a:pt x="115290" y="141458"/>
                      <a:pt x="136789" y="136790"/>
                      <a:pt x="160301" y="136790"/>
                    </a:cubicBezTo>
                    <a:cubicBezTo>
                      <a:pt x="201629" y="136790"/>
                      <a:pt x="236277" y="149124"/>
                      <a:pt x="264328" y="173835"/>
                    </a:cubicBezTo>
                    <a:lnTo>
                      <a:pt x="264328" y="0"/>
                    </a:lnTo>
                    <a:lnTo>
                      <a:pt x="332123" y="0"/>
                    </a:lnTo>
                    <a:lnTo>
                      <a:pt x="332123" y="525873"/>
                    </a:lnTo>
                    <a:lnTo>
                      <a:pt x="264328" y="525873"/>
                    </a:lnTo>
                    <a:lnTo>
                      <a:pt x="264328" y="480862"/>
                    </a:lnTo>
                    <a:close/>
                    <a:moveTo>
                      <a:pt x="264328" y="417649"/>
                    </a:moveTo>
                    <a:lnTo>
                      <a:pt x="264328" y="235120"/>
                    </a:lnTo>
                    <a:cubicBezTo>
                      <a:pt x="234692" y="204114"/>
                      <a:pt x="201287" y="188610"/>
                      <a:pt x="164070" y="188610"/>
                    </a:cubicBezTo>
                    <a:cubicBezTo>
                      <a:pt x="135205" y="188610"/>
                      <a:pt x="112035" y="200987"/>
                      <a:pt x="94562" y="225784"/>
                    </a:cubicBezTo>
                    <a:cubicBezTo>
                      <a:pt x="77089" y="250581"/>
                      <a:pt x="68352" y="288140"/>
                      <a:pt x="68352" y="338462"/>
                    </a:cubicBezTo>
                    <a:cubicBezTo>
                      <a:pt x="68352" y="386128"/>
                      <a:pt x="76618" y="421975"/>
                      <a:pt x="93149" y="446001"/>
                    </a:cubicBezTo>
                    <a:cubicBezTo>
                      <a:pt x="109680" y="470027"/>
                      <a:pt x="132335" y="482018"/>
                      <a:pt x="161244" y="482018"/>
                    </a:cubicBezTo>
                    <a:cubicBezTo>
                      <a:pt x="198460" y="482018"/>
                      <a:pt x="232808" y="460562"/>
                      <a:pt x="264371" y="417649"/>
                    </a:cubicBezTo>
                    <a:close/>
                  </a:path>
                </a:pathLst>
              </a:custGeom>
              <a:solidFill>
                <a:srgbClr val="EB262A"/>
              </a:solidFill>
              <a:ln w="2232" cap="flat">
                <a:noFill/>
                <a:prstDash val="solid"/>
                <a:miter/>
              </a:ln>
            </p:spPr>
            <p:txBody>
              <a:bodyPr rtlCol="0" anchor="ctr"/>
              <a:lstStyle/>
              <a:p>
                <a:endParaRPr lang="en-IN"/>
              </a:p>
            </p:txBody>
          </p:sp>
          <p:sp>
            <p:nvSpPr>
              <p:cNvPr id="17" name="Freeform: Shape 16">
                <a:extLst>
                  <a:ext uri="{FF2B5EF4-FFF2-40B4-BE49-F238E27FC236}">
                    <a16:creationId xmlns:a16="http://schemas.microsoft.com/office/drawing/2014/main" id="{DC604164-B902-8759-CF75-FBDFF03B93AE}"/>
                  </a:ext>
                </a:extLst>
              </p:cNvPr>
              <p:cNvSpPr/>
              <p:nvPr/>
            </p:nvSpPr>
            <p:spPr>
              <a:xfrm>
                <a:off x="3969197" y="801299"/>
                <a:ext cx="330367" cy="398162"/>
              </a:xfrm>
              <a:custGeom>
                <a:avLst/>
                <a:gdLst>
                  <a:gd name="connsiteX0" fmla="*/ 262615 w 330367"/>
                  <a:gd name="connsiteY0" fmla="*/ 350325 h 398162"/>
                  <a:gd name="connsiteX1" fmla="*/ 129594 w 330367"/>
                  <a:gd name="connsiteY1" fmla="*/ 398163 h 398162"/>
                  <a:gd name="connsiteX2" fmla="*/ 77859 w 330367"/>
                  <a:gd name="connsiteY2" fmla="*/ 390197 h 398162"/>
                  <a:gd name="connsiteX3" fmla="*/ 36660 w 330367"/>
                  <a:gd name="connsiteY3" fmla="*/ 367670 h 398162"/>
                  <a:gd name="connsiteX4" fmla="*/ 9679 w 330367"/>
                  <a:gd name="connsiteY4" fmla="*/ 332937 h 398162"/>
                  <a:gd name="connsiteX5" fmla="*/ 0 w 330367"/>
                  <a:gd name="connsiteY5" fmla="*/ 288226 h 398162"/>
                  <a:gd name="connsiteX6" fmla="*/ 229638 w 330367"/>
                  <a:gd name="connsiteY6" fmla="*/ 154349 h 398162"/>
                  <a:gd name="connsiteX7" fmla="*/ 262615 w 330367"/>
                  <a:gd name="connsiteY7" fmla="*/ 154349 h 398162"/>
                  <a:gd name="connsiteX8" fmla="*/ 260345 w 330367"/>
                  <a:gd name="connsiteY8" fmla="*/ 108524 h 398162"/>
                  <a:gd name="connsiteX9" fmla="*/ 249296 w 330367"/>
                  <a:gd name="connsiteY9" fmla="*/ 76446 h 398162"/>
                  <a:gd name="connsiteX10" fmla="*/ 222401 w 330367"/>
                  <a:gd name="connsiteY10" fmla="*/ 57816 h 398162"/>
                  <a:gd name="connsiteX11" fmla="*/ 171993 w 330367"/>
                  <a:gd name="connsiteY11" fmla="*/ 51821 h 398162"/>
                  <a:gd name="connsiteX12" fmla="*/ 79144 w 330367"/>
                  <a:gd name="connsiteY12" fmla="*/ 117346 h 398162"/>
                  <a:gd name="connsiteX13" fmla="*/ 11349 w 330367"/>
                  <a:gd name="connsiteY13" fmla="*/ 117346 h 398162"/>
                  <a:gd name="connsiteX14" fmla="*/ 175419 w 330367"/>
                  <a:gd name="connsiteY14" fmla="*/ 0 h 398162"/>
                  <a:gd name="connsiteX15" fmla="*/ 240645 w 330367"/>
                  <a:gd name="connsiteY15" fmla="*/ 5996 h 398162"/>
                  <a:gd name="connsiteX16" fmla="*/ 289339 w 330367"/>
                  <a:gd name="connsiteY16" fmla="*/ 27923 h 398162"/>
                  <a:gd name="connsiteX17" fmla="*/ 319832 w 330367"/>
                  <a:gd name="connsiteY17" fmla="*/ 71778 h 398162"/>
                  <a:gd name="connsiteX18" fmla="*/ 330367 w 330367"/>
                  <a:gd name="connsiteY18" fmla="*/ 142999 h 398162"/>
                  <a:gd name="connsiteX19" fmla="*/ 330367 w 330367"/>
                  <a:gd name="connsiteY19" fmla="*/ 389126 h 398162"/>
                  <a:gd name="connsiteX20" fmla="*/ 262572 w 330367"/>
                  <a:gd name="connsiteY20" fmla="*/ 389126 h 398162"/>
                  <a:gd name="connsiteX21" fmla="*/ 262572 w 330367"/>
                  <a:gd name="connsiteY21" fmla="*/ 350411 h 398162"/>
                  <a:gd name="connsiteX22" fmla="*/ 262615 w 330367"/>
                  <a:gd name="connsiteY22" fmla="*/ 288911 h 398162"/>
                  <a:gd name="connsiteX23" fmla="*/ 262615 w 330367"/>
                  <a:gd name="connsiteY23" fmla="*/ 203899 h 398162"/>
                  <a:gd name="connsiteX24" fmla="*/ 216447 w 330367"/>
                  <a:gd name="connsiteY24" fmla="*/ 203899 h 398162"/>
                  <a:gd name="connsiteX25" fmla="*/ 69465 w 330367"/>
                  <a:gd name="connsiteY25" fmla="*/ 284885 h 398162"/>
                  <a:gd name="connsiteX26" fmla="*/ 90536 w 330367"/>
                  <a:gd name="connsiteY26" fmla="*/ 329682 h 398162"/>
                  <a:gd name="connsiteX27" fmla="*/ 149209 w 330367"/>
                  <a:gd name="connsiteY27" fmla="*/ 345186 h 398162"/>
                  <a:gd name="connsiteX28" fmla="*/ 181972 w 330367"/>
                  <a:gd name="connsiteY28" fmla="*/ 341460 h 398162"/>
                  <a:gd name="connsiteX29" fmla="*/ 213021 w 330367"/>
                  <a:gd name="connsiteY29" fmla="*/ 330239 h 398162"/>
                  <a:gd name="connsiteX30" fmla="*/ 240645 w 330367"/>
                  <a:gd name="connsiteY30" fmla="*/ 312423 h 398162"/>
                  <a:gd name="connsiteX31" fmla="*/ 262572 w 330367"/>
                  <a:gd name="connsiteY31" fmla="*/ 288868 h 398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30367" h="398162">
                    <a:moveTo>
                      <a:pt x="262615" y="350325"/>
                    </a:moveTo>
                    <a:cubicBezTo>
                      <a:pt x="227754" y="382231"/>
                      <a:pt x="183428" y="398163"/>
                      <a:pt x="129594" y="398163"/>
                    </a:cubicBezTo>
                    <a:cubicBezTo>
                      <a:pt x="111007" y="398163"/>
                      <a:pt x="93791" y="395508"/>
                      <a:pt x="77859" y="390197"/>
                    </a:cubicBezTo>
                    <a:cubicBezTo>
                      <a:pt x="61928" y="384886"/>
                      <a:pt x="48223" y="377392"/>
                      <a:pt x="36660" y="367670"/>
                    </a:cubicBezTo>
                    <a:cubicBezTo>
                      <a:pt x="25097" y="357991"/>
                      <a:pt x="16103" y="346428"/>
                      <a:pt x="9679" y="332937"/>
                    </a:cubicBezTo>
                    <a:cubicBezTo>
                      <a:pt x="3212" y="319447"/>
                      <a:pt x="0" y="304543"/>
                      <a:pt x="0" y="288226"/>
                    </a:cubicBezTo>
                    <a:cubicBezTo>
                      <a:pt x="0" y="198974"/>
                      <a:pt x="76532" y="154349"/>
                      <a:pt x="229638" y="154349"/>
                    </a:cubicBezTo>
                    <a:lnTo>
                      <a:pt x="262615" y="154349"/>
                    </a:lnTo>
                    <a:cubicBezTo>
                      <a:pt x="262615" y="136789"/>
                      <a:pt x="261844" y="121500"/>
                      <a:pt x="260345" y="108524"/>
                    </a:cubicBezTo>
                    <a:cubicBezTo>
                      <a:pt x="258803" y="95547"/>
                      <a:pt x="255163" y="84840"/>
                      <a:pt x="249296" y="76446"/>
                    </a:cubicBezTo>
                    <a:cubicBezTo>
                      <a:pt x="243429" y="68052"/>
                      <a:pt x="234478" y="61842"/>
                      <a:pt x="222401" y="57816"/>
                    </a:cubicBezTo>
                    <a:cubicBezTo>
                      <a:pt x="210323" y="53834"/>
                      <a:pt x="193535" y="51821"/>
                      <a:pt x="171993" y="51821"/>
                    </a:cubicBezTo>
                    <a:cubicBezTo>
                      <a:pt x="111607" y="51821"/>
                      <a:pt x="80643" y="73662"/>
                      <a:pt x="79144" y="117346"/>
                    </a:cubicBezTo>
                    <a:lnTo>
                      <a:pt x="11349" y="117346"/>
                    </a:lnTo>
                    <a:cubicBezTo>
                      <a:pt x="16660" y="39101"/>
                      <a:pt x="71350" y="0"/>
                      <a:pt x="175419" y="0"/>
                    </a:cubicBezTo>
                    <a:cubicBezTo>
                      <a:pt x="199745" y="0"/>
                      <a:pt x="221458" y="2013"/>
                      <a:pt x="240645" y="5996"/>
                    </a:cubicBezTo>
                    <a:cubicBezTo>
                      <a:pt x="259789" y="9979"/>
                      <a:pt x="276063" y="17302"/>
                      <a:pt x="289339" y="27923"/>
                    </a:cubicBezTo>
                    <a:cubicBezTo>
                      <a:pt x="302615" y="38544"/>
                      <a:pt x="312808" y="53191"/>
                      <a:pt x="319832" y="71778"/>
                    </a:cubicBezTo>
                    <a:cubicBezTo>
                      <a:pt x="326855" y="90365"/>
                      <a:pt x="330367" y="114134"/>
                      <a:pt x="330367" y="142999"/>
                    </a:cubicBezTo>
                    <a:lnTo>
                      <a:pt x="330367" y="389126"/>
                    </a:lnTo>
                    <a:lnTo>
                      <a:pt x="262572" y="389126"/>
                    </a:lnTo>
                    <a:lnTo>
                      <a:pt x="262572" y="350411"/>
                    </a:lnTo>
                    <a:close/>
                    <a:moveTo>
                      <a:pt x="262615" y="288911"/>
                    </a:moveTo>
                    <a:lnTo>
                      <a:pt x="262615" y="203899"/>
                    </a:lnTo>
                    <a:lnTo>
                      <a:pt x="216447" y="203899"/>
                    </a:lnTo>
                    <a:cubicBezTo>
                      <a:pt x="118459" y="203899"/>
                      <a:pt x="69465" y="230923"/>
                      <a:pt x="69465" y="284885"/>
                    </a:cubicBezTo>
                    <a:cubicBezTo>
                      <a:pt x="69465" y="304414"/>
                      <a:pt x="76489" y="319361"/>
                      <a:pt x="90536" y="329682"/>
                    </a:cubicBezTo>
                    <a:cubicBezTo>
                      <a:pt x="104583" y="340047"/>
                      <a:pt x="124155" y="345186"/>
                      <a:pt x="149209" y="345186"/>
                    </a:cubicBezTo>
                    <a:cubicBezTo>
                      <a:pt x="160216" y="345186"/>
                      <a:pt x="171137" y="343944"/>
                      <a:pt x="181972" y="341460"/>
                    </a:cubicBezTo>
                    <a:cubicBezTo>
                      <a:pt x="192807" y="338976"/>
                      <a:pt x="203128" y="335250"/>
                      <a:pt x="213021" y="330239"/>
                    </a:cubicBezTo>
                    <a:cubicBezTo>
                      <a:pt x="222872" y="325271"/>
                      <a:pt x="232122" y="319318"/>
                      <a:pt x="240645" y="312423"/>
                    </a:cubicBezTo>
                    <a:cubicBezTo>
                      <a:pt x="249167" y="305528"/>
                      <a:pt x="256491" y="297691"/>
                      <a:pt x="262572" y="288868"/>
                    </a:cubicBezTo>
                    <a:close/>
                  </a:path>
                </a:pathLst>
              </a:custGeom>
              <a:solidFill>
                <a:srgbClr val="EB262A"/>
              </a:solidFill>
              <a:ln w="2232" cap="flat">
                <a:noFill/>
                <a:prstDash val="solid"/>
                <a:miter/>
              </a:ln>
            </p:spPr>
            <p:txBody>
              <a:bodyPr rtlCol="0" anchor="ctr"/>
              <a:lstStyle/>
              <a:p>
                <a:endParaRPr lang="en-IN"/>
              </a:p>
            </p:txBody>
          </p:sp>
          <p:sp>
            <p:nvSpPr>
              <p:cNvPr id="18" name="Freeform: Shape 17">
                <a:extLst>
                  <a:ext uri="{FF2B5EF4-FFF2-40B4-BE49-F238E27FC236}">
                    <a16:creationId xmlns:a16="http://schemas.microsoft.com/office/drawing/2014/main" id="{BD6A4625-5A13-6CD6-A61C-DEE4337D9E69}"/>
                  </a:ext>
                </a:extLst>
              </p:cNvPr>
              <p:cNvSpPr/>
              <p:nvPr/>
            </p:nvSpPr>
            <p:spPr>
              <a:xfrm>
                <a:off x="4353784" y="801256"/>
                <a:ext cx="332722" cy="535594"/>
              </a:xfrm>
              <a:custGeom>
                <a:avLst/>
                <a:gdLst>
                  <a:gd name="connsiteX0" fmla="*/ 68352 w 332722"/>
                  <a:gd name="connsiteY0" fmla="*/ 52977 h 535594"/>
                  <a:gd name="connsiteX1" fmla="*/ 176918 w 332722"/>
                  <a:gd name="connsiteY1" fmla="*/ 0 h 535594"/>
                  <a:gd name="connsiteX2" fmla="*/ 242872 w 332722"/>
                  <a:gd name="connsiteY2" fmla="*/ 13962 h 535594"/>
                  <a:gd name="connsiteX3" fmla="*/ 291780 w 332722"/>
                  <a:gd name="connsiteY3" fmla="*/ 53277 h 535594"/>
                  <a:gd name="connsiteX4" fmla="*/ 322187 w 332722"/>
                  <a:gd name="connsiteY4" fmla="*/ 114819 h 535594"/>
                  <a:gd name="connsiteX5" fmla="*/ 332723 w 332722"/>
                  <a:gd name="connsiteY5" fmla="*/ 195463 h 535594"/>
                  <a:gd name="connsiteX6" fmla="*/ 320774 w 332722"/>
                  <a:gd name="connsiteY6" fmla="*/ 279189 h 535594"/>
                  <a:gd name="connsiteX7" fmla="*/ 287241 w 332722"/>
                  <a:gd name="connsiteY7" fmla="*/ 343301 h 535594"/>
                  <a:gd name="connsiteX8" fmla="*/ 236062 w 332722"/>
                  <a:gd name="connsiteY8" fmla="*/ 384030 h 535594"/>
                  <a:gd name="connsiteX9" fmla="*/ 171822 w 332722"/>
                  <a:gd name="connsiteY9" fmla="*/ 398291 h 535594"/>
                  <a:gd name="connsiteX10" fmla="*/ 68352 w 332722"/>
                  <a:gd name="connsiteY10" fmla="*/ 360132 h 535594"/>
                  <a:gd name="connsiteX11" fmla="*/ 68352 w 332722"/>
                  <a:gd name="connsiteY11" fmla="*/ 535595 h 535594"/>
                  <a:gd name="connsiteX12" fmla="*/ 0 w 332722"/>
                  <a:gd name="connsiteY12" fmla="*/ 535595 h 535594"/>
                  <a:gd name="connsiteX13" fmla="*/ 0 w 332722"/>
                  <a:gd name="connsiteY13" fmla="*/ 7966 h 535594"/>
                  <a:gd name="connsiteX14" fmla="*/ 68352 w 332722"/>
                  <a:gd name="connsiteY14" fmla="*/ 7966 h 535594"/>
                  <a:gd name="connsiteX15" fmla="*/ 68352 w 332722"/>
                  <a:gd name="connsiteY15" fmla="*/ 52977 h 535594"/>
                  <a:gd name="connsiteX16" fmla="*/ 68352 w 332722"/>
                  <a:gd name="connsiteY16" fmla="*/ 299661 h 535594"/>
                  <a:gd name="connsiteX17" fmla="*/ 168053 w 332722"/>
                  <a:gd name="connsiteY17" fmla="*/ 345229 h 535594"/>
                  <a:gd name="connsiteX18" fmla="*/ 237861 w 332722"/>
                  <a:gd name="connsiteY18" fmla="*/ 308055 h 535594"/>
                  <a:gd name="connsiteX19" fmla="*/ 263215 w 332722"/>
                  <a:gd name="connsiteY19" fmla="*/ 195377 h 535594"/>
                  <a:gd name="connsiteX20" fmla="*/ 239274 w 332722"/>
                  <a:gd name="connsiteY20" fmla="*/ 87838 h 535594"/>
                  <a:gd name="connsiteX21" fmla="*/ 170923 w 332722"/>
                  <a:gd name="connsiteY21" fmla="*/ 51821 h 535594"/>
                  <a:gd name="connsiteX22" fmla="*/ 68395 w 332722"/>
                  <a:gd name="connsiteY22" fmla="*/ 117774 h 535594"/>
                  <a:gd name="connsiteX23" fmla="*/ 68395 w 332722"/>
                  <a:gd name="connsiteY23" fmla="*/ 299618 h 535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32722" h="535594">
                    <a:moveTo>
                      <a:pt x="68352" y="52977"/>
                    </a:moveTo>
                    <a:cubicBezTo>
                      <a:pt x="98288" y="17645"/>
                      <a:pt x="134477" y="0"/>
                      <a:pt x="176918" y="0"/>
                    </a:cubicBezTo>
                    <a:cubicBezTo>
                      <a:pt x="201544" y="0"/>
                      <a:pt x="223514" y="4668"/>
                      <a:pt x="242872" y="13962"/>
                    </a:cubicBezTo>
                    <a:cubicBezTo>
                      <a:pt x="262187" y="23255"/>
                      <a:pt x="278504" y="36360"/>
                      <a:pt x="291780" y="53277"/>
                    </a:cubicBezTo>
                    <a:cubicBezTo>
                      <a:pt x="305057" y="70193"/>
                      <a:pt x="315164" y="90708"/>
                      <a:pt x="322187" y="114819"/>
                    </a:cubicBezTo>
                    <a:cubicBezTo>
                      <a:pt x="329211" y="138931"/>
                      <a:pt x="332723" y="165826"/>
                      <a:pt x="332723" y="195463"/>
                    </a:cubicBezTo>
                    <a:cubicBezTo>
                      <a:pt x="332723" y="225099"/>
                      <a:pt x="328740" y="254136"/>
                      <a:pt x="320774" y="279189"/>
                    </a:cubicBezTo>
                    <a:cubicBezTo>
                      <a:pt x="312808" y="304243"/>
                      <a:pt x="301630" y="325614"/>
                      <a:pt x="287241" y="343301"/>
                    </a:cubicBezTo>
                    <a:cubicBezTo>
                      <a:pt x="272851" y="360989"/>
                      <a:pt x="255763" y="374565"/>
                      <a:pt x="236062" y="384030"/>
                    </a:cubicBezTo>
                    <a:cubicBezTo>
                      <a:pt x="216362" y="393538"/>
                      <a:pt x="194948" y="398291"/>
                      <a:pt x="171822" y="398291"/>
                    </a:cubicBezTo>
                    <a:cubicBezTo>
                      <a:pt x="130879" y="398291"/>
                      <a:pt x="96404" y="385572"/>
                      <a:pt x="68352" y="360132"/>
                    </a:cubicBezTo>
                    <a:lnTo>
                      <a:pt x="68352" y="535595"/>
                    </a:lnTo>
                    <a:lnTo>
                      <a:pt x="0" y="535595"/>
                    </a:lnTo>
                    <a:lnTo>
                      <a:pt x="0" y="7966"/>
                    </a:lnTo>
                    <a:lnTo>
                      <a:pt x="68352" y="7966"/>
                    </a:lnTo>
                    <a:lnTo>
                      <a:pt x="68352" y="52977"/>
                    </a:lnTo>
                    <a:close/>
                    <a:moveTo>
                      <a:pt x="68352" y="299661"/>
                    </a:moveTo>
                    <a:cubicBezTo>
                      <a:pt x="96832" y="330068"/>
                      <a:pt x="130066" y="345229"/>
                      <a:pt x="168053" y="345229"/>
                    </a:cubicBezTo>
                    <a:cubicBezTo>
                      <a:pt x="197689" y="345229"/>
                      <a:pt x="220944" y="332852"/>
                      <a:pt x="237861" y="308055"/>
                    </a:cubicBezTo>
                    <a:cubicBezTo>
                      <a:pt x="254778" y="283258"/>
                      <a:pt x="263215" y="245699"/>
                      <a:pt x="263215" y="195377"/>
                    </a:cubicBezTo>
                    <a:cubicBezTo>
                      <a:pt x="263215" y="147710"/>
                      <a:pt x="255249" y="111864"/>
                      <a:pt x="239274" y="87838"/>
                    </a:cubicBezTo>
                    <a:cubicBezTo>
                      <a:pt x="223300" y="63812"/>
                      <a:pt x="200516" y="51821"/>
                      <a:pt x="170923" y="51821"/>
                    </a:cubicBezTo>
                    <a:cubicBezTo>
                      <a:pt x="133706" y="51821"/>
                      <a:pt x="99530" y="73834"/>
                      <a:pt x="68395" y="117774"/>
                    </a:cubicBezTo>
                    <a:lnTo>
                      <a:pt x="68395" y="299618"/>
                    </a:lnTo>
                    <a:close/>
                  </a:path>
                </a:pathLst>
              </a:custGeom>
              <a:solidFill>
                <a:srgbClr val="EB262A"/>
              </a:solidFill>
              <a:ln w="2232" cap="flat">
                <a:noFill/>
                <a:prstDash val="solid"/>
                <a:miter/>
              </a:ln>
            </p:spPr>
            <p:txBody>
              <a:bodyPr rtlCol="0" anchor="ctr"/>
              <a:lstStyle/>
              <a:p>
                <a:endParaRPr lang="en-IN"/>
              </a:p>
            </p:txBody>
          </p:sp>
          <p:sp>
            <p:nvSpPr>
              <p:cNvPr id="19" name="Freeform: Shape 18">
                <a:extLst>
                  <a:ext uri="{FF2B5EF4-FFF2-40B4-BE49-F238E27FC236}">
                    <a16:creationId xmlns:a16="http://schemas.microsoft.com/office/drawing/2014/main" id="{9D788C37-477F-367C-40A8-3855DF3BBF38}"/>
                  </a:ext>
                </a:extLst>
              </p:cNvPr>
              <p:cNvSpPr/>
              <p:nvPr/>
            </p:nvSpPr>
            <p:spPr>
              <a:xfrm>
                <a:off x="4678583" y="715303"/>
                <a:ext cx="185697" cy="480219"/>
              </a:xfrm>
              <a:custGeom>
                <a:avLst/>
                <a:gdLst>
                  <a:gd name="connsiteX0" fmla="*/ 185698 w 185697"/>
                  <a:gd name="connsiteY0" fmla="*/ 475637 h 480219"/>
                  <a:gd name="connsiteX1" fmla="*/ 162357 w 185697"/>
                  <a:gd name="connsiteY1" fmla="*/ 479063 h 480219"/>
                  <a:gd name="connsiteX2" fmla="*/ 137303 w 185697"/>
                  <a:gd name="connsiteY2" fmla="*/ 480219 h 480219"/>
                  <a:gd name="connsiteX3" fmla="*/ 86939 w 185697"/>
                  <a:gd name="connsiteY3" fmla="*/ 472254 h 480219"/>
                  <a:gd name="connsiteX4" fmla="*/ 59658 w 185697"/>
                  <a:gd name="connsiteY4" fmla="*/ 449127 h 480219"/>
                  <a:gd name="connsiteX5" fmla="*/ 48737 w 185697"/>
                  <a:gd name="connsiteY5" fmla="*/ 412339 h 480219"/>
                  <a:gd name="connsiteX6" fmla="*/ 46724 w 185697"/>
                  <a:gd name="connsiteY6" fmla="*/ 363259 h 480219"/>
                  <a:gd name="connsiteX7" fmla="*/ 46724 w 185697"/>
                  <a:gd name="connsiteY7" fmla="*/ 146982 h 480219"/>
                  <a:gd name="connsiteX8" fmla="*/ 0 w 185697"/>
                  <a:gd name="connsiteY8" fmla="*/ 146982 h 480219"/>
                  <a:gd name="connsiteX9" fmla="*/ 0 w 185697"/>
                  <a:gd name="connsiteY9" fmla="*/ 94005 h 480219"/>
                  <a:gd name="connsiteX10" fmla="*/ 46724 w 185697"/>
                  <a:gd name="connsiteY10" fmla="*/ 94005 h 480219"/>
                  <a:gd name="connsiteX11" fmla="*/ 46724 w 185697"/>
                  <a:gd name="connsiteY11" fmla="*/ 0 h 480219"/>
                  <a:gd name="connsiteX12" fmla="*/ 115076 w 185697"/>
                  <a:gd name="connsiteY12" fmla="*/ 0 h 480219"/>
                  <a:gd name="connsiteX13" fmla="*/ 115076 w 185697"/>
                  <a:gd name="connsiteY13" fmla="*/ 94005 h 480219"/>
                  <a:gd name="connsiteX14" fmla="*/ 176576 w 185697"/>
                  <a:gd name="connsiteY14" fmla="*/ 94005 h 480219"/>
                  <a:gd name="connsiteX15" fmla="*/ 176576 w 185697"/>
                  <a:gd name="connsiteY15" fmla="*/ 146982 h 480219"/>
                  <a:gd name="connsiteX16" fmla="*/ 115076 w 185697"/>
                  <a:gd name="connsiteY16" fmla="*/ 146982 h 480219"/>
                  <a:gd name="connsiteX17" fmla="*/ 115076 w 185697"/>
                  <a:gd name="connsiteY17" fmla="*/ 367199 h 480219"/>
                  <a:gd name="connsiteX18" fmla="*/ 117646 w 185697"/>
                  <a:gd name="connsiteY18" fmla="*/ 399233 h 480219"/>
                  <a:gd name="connsiteX19" fmla="*/ 124755 w 185697"/>
                  <a:gd name="connsiteY19" fmla="*/ 417563 h 480219"/>
                  <a:gd name="connsiteX20" fmla="*/ 136447 w 185697"/>
                  <a:gd name="connsiteY20" fmla="*/ 425829 h 480219"/>
                  <a:gd name="connsiteX21" fmla="*/ 152122 w 185697"/>
                  <a:gd name="connsiteY21" fmla="*/ 427799 h 480219"/>
                  <a:gd name="connsiteX22" fmla="*/ 169466 w 185697"/>
                  <a:gd name="connsiteY22" fmla="*/ 427242 h 480219"/>
                  <a:gd name="connsiteX23" fmla="*/ 185698 w 185697"/>
                  <a:gd name="connsiteY23" fmla="*/ 424973 h 480219"/>
                  <a:gd name="connsiteX24" fmla="*/ 185698 w 185697"/>
                  <a:gd name="connsiteY24" fmla="*/ 475680 h 480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85697" h="480219">
                    <a:moveTo>
                      <a:pt x="185698" y="475637"/>
                    </a:moveTo>
                    <a:cubicBezTo>
                      <a:pt x="178118" y="477179"/>
                      <a:pt x="170323" y="478292"/>
                      <a:pt x="162357" y="479063"/>
                    </a:cubicBezTo>
                    <a:cubicBezTo>
                      <a:pt x="154391" y="479791"/>
                      <a:pt x="146040" y="480219"/>
                      <a:pt x="137303" y="480219"/>
                    </a:cubicBezTo>
                    <a:cubicBezTo>
                      <a:pt x="115976" y="480219"/>
                      <a:pt x="99187" y="477564"/>
                      <a:pt x="86939" y="472254"/>
                    </a:cubicBezTo>
                    <a:cubicBezTo>
                      <a:pt x="74690" y="466943"/>
                      <a:pt x="65568" y="459191"/>
                      <a:pt x="59658" y="449127"/>
                    </a:cubicBezTo>
                    <a:cubicBezTo>
                      <a:pt x="53705" y="439063"/>
                      <a:pt x="50065" y="426771"/>
                      <a:pt x="48737" y="412339"/>
                    </a:cubicBezTo>
                    <a:cubicBezTo>
                      <a:pt x="47410" y="397863"/>
                      <a:pt x="46724" y="381546"/>
                      <a:pt x="46724" y="363259"/>
                    </a:cubicBezTo>
                    <a:lnTo>
                      <a:pt x="46724" y="146982"/>
                    </a:lnTo>
                    <a:lnTo>
                      <a:pt x="0" y="146982"/>
                    </a:lnTo>
                    <a:lnTo>
                      <a:pt x="0" y="94005"/>
                    </a:lnTo>
                    <a:lnTo>
                      <a:pt x="46724" y="94005"/>
                    </a:lnTo>
                    <a:lnTo>
                      <a:pt x="46724" y="0"/>
                    </a:lnTo>
                    <a:lnTo>
                      <a:pt x="115076" y="0"/>
                    </a:lnTo>
                    <a:lnTo>
                      <a:pt x="115076" y="94005"/>
                    </a:lnTo>
                    <a:lnTo>
                      <a:pt x="176576" y="94005"/>
                    </a:lnTo>
                    <a:lnTo>
                      <a:pt x="176576" y="146982"/>
                    </a:lnTo>
                    <a:lnTo>
                      <a:pt x="115076" y="146982"/>
                    </a:lnTo>
                    <a:lnTo>
                      <a:pt x="115076" y="367199"/>
                    </a:lnTo>
                    <a:cubicBezTo>
                      <a:pt x="115076" y="380518"/>
                      <a:pt x="115933" y="391225"/>
                      <a:pt x="117646" y="399233"/>
                    </a:cubicBezTo>
                    <a:cubicBezTo>
                      <a:pt x="119359" y="407242"/>
                      <a:pt x="121714" y="413324"/>
                      <a:pt x="124755" y="417563"/>
                    </a:cubicBezTo>
                    <a:cubicBezTo>
                      <a:pt x="127796" y="421761"/>
                      <a:pt x="131693" y="424501"/>
                      <a:pt x="136447" y="425829"/>
                    </a:cubicBezTo>
                    <a:cubicBezTo>
                      <a:pt x="141201" y="427157"/>
                      <a:pt x="146425" y="427799"/>
                      <a:pt x="152122" y="427799"/>
                    </a:cubicBezTo>
                    <a:cubicBezTo>
                      <a:pt x="158203" y="427799"/>
                      <a:pt x="163984" y="427628"/>
                      <a:pt x="169466" y="427242"/>
                    </a:cubicBezTo>
                    <a:cubicBezTo>
                      <a:pt x="174991" y="426857"/>
                      <a:pt x="180387" y="426129"/>
                      <a:pt x="185698" y="424973"/>
                    </a:cubicBezTo>
                    <a:lnTo>
                      <a:pt x="185698" y="475680"/>
                    </a:lnTo>
                    <a:close/>
                  </a:path>
                </a:pathLst>
              </a:custGeom>
              <a:solidFill>
                <a:srgbClr val="EB262A"/>
              </a:solidFill>
              <a:ln w="2232" cap="flat">
                <a:noFill/>
                <a:prstDash val="solid"/>
                <a:miter/>
              </a:ln>
            </p:spPr>
            <p:txBody>
              <a:bodyPr rtlCol="0" anchor="ctr"/>
              <a:lstStyle/>
              <a:p>
                <a:endParaRPr lang="en-IN"/>
              </a:p>
            </p:txBody>
          </p:sp>
        </p:grpSp>
        <p:sp>
          <p:nvSpPr>
            <p:cNvPr id="20" name="Freeform: Shape 19">
              <a:extLst>
                <a:ext uri="{FF2B5EF4-FFF2-40B4-BE49-F238E27FC236}">
                  <a16:creationId xmlns:a16="http://schemas.microsoft.com/office/drawing/2014/main" id="{92DF8443-9BB4-6F49-BC03-995E1D917418}"/>
                </a:ext>
              </a:extLst>
            </p:cNvPr>
            <p:cNvSpPr/>
            <p:nvPr/>
          </p:nvSpPr>
          <p:spPr>
            <a:xfrm>
              <a:off x="4853189" y="1019803"/>
              <a:ext cx="170622" cy="170580"/>
            </a:xfrm>
            <a:custGeom>
              <a:avLst/>
              <a:gdLst>
                <a:gd name="connsiteX0" fmla="*/ 0 w 170622"/>
                <a:gd name="connsiteY0" fmla="*/ 0 h 170580"/>
                <a:gd name="connsiteX1" fmla="*/ 170623 w 170622"/>
                <a:gd name="connsiteY1" fmla="*/ 0 h 170580"/>
                <a:gd name="connsiteX2" fmla="*/ 170623 w 170622"/>
                <a:gd name="connsiteY2" fmla="*/ 170580 h 170580"/>
              </a:gdLst>
              <a:ahLst/>
              <a:cxnLst>
                <a:cxn ang="0">
                  <a:pos x="connsiteX0" y="connsiteY0"/>
                </a:cxn>
                <a:cxn ang="0">
                  <a:pos x="connsiteX1" y="connsiteY1"/>
                </a:cxn>
                <a:cxn ang="0">
                  <a:pos x="connsiteX2" y="connsiteY2"/>
                </a:cxn>
              </a:cxnLst>
              <a:rect l="l" t="t" r="r" b="b"/>
              <a:pathLst>
                <a:path w="170622" h="170580">
                  <a:moveTo>
                    <a:pt x="0" y="0"/>
                  </a:moveTo>
                  <a:lnTo>
                    <a:pt x="170623" y="0"/>
                  </a:lnTo>
                  <a:lnTo>
                    <a:pt x="170623" y="170580"/>
                  </a:lnTo>
                </a:path>
              </a:pathLst>
            </a:custGeom>
            <a:solidFill>
              <a:srgbClr val="EB262A"/>
            </a:solidFill>
            <a:ln w="2232" cap="flat">
              <a:noFill/>
              <a:prstDash val="solid"/>
              <a:miter/>
            </a:ln>
          </p:spPr>
          <p:txBody>
            <a:bodyPr rtlCol="0" anchor="ctr"/>
            <a:lstStyle/>
            <a:p>
              <a:endParaRPr lang="en-IN"/>
            </a:p>
          </p:txBody>
        </p:sp>
      </p:grpSp>
      <p:cxnSp>
        <p:nvCxnSpPr>
          <p:cNvPr id="13" name="Straight Connector 12">
            <a:extLst>
              <a:ext uri="{FF2B5EF4-FFF2-40B4-BE49-F238E27FC236}">
                <a16:creationId xmlns:a16="http://schemas.microsoft.com/office/drawing/2014/main" id="{0C10AD8E-6D85-83E5-1648-A3CFD7960118}"/>
              </a:ext>
            </a:extLst>
          </p:cNvPr>
          <p:cNvCxnSpPr>
            <a:cxnSpLocks/>
          </p:cNvCxnSpPr>
          <p:nvPr/>
        </p:nvCxnSpPr>
        <p:spPr>
          <a:xfrm>
            <a:off x="2135208" y="2346391"/>
            <a:ext cx="0" cy="450717"/>
          </a:xfrm>
          <a:prstGeom prst="line">
            <a:avLst/>
          </a:prstGeom>
          <a:ln>
            <a:solidFill>
              <a:schemeClr val="bg2">
                <a:lumMod val="75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7290020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5-step/block content slid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F75CA25-FC95-8089-EBDE-0A46922BEBC3}"/>
              </a:ext>
            </a:extLst>
          </p:cNvPr>
          <p:cNvSpPr>
            <a:spLocks noGrp="1"/>
          </p:cNvSpPr>
          <p:nvPr>
            <p:ph type="title" hasCustomPrompt="1"/>
          </p:nvPr>
        </p:nvSpPr>
        <p:spPr>
          <a:xfrm>
            <a:off x="224247" y="188464"/>
            <a:ext cx="8133940" cy="461665"/>
          </a:xfrm>
          <a:prstGeom prst="rect">
            <a:avLst/>
          </a:prstGeom>
        </p:spPr>
        <p:txBody>
          <a:bodyPr wrap="square" anchor="t">
            <a:spAutoFit/>
          </a:bodyPr>
          <a:lstStyle>
            <a:lvl1pPr>
              <a:lnSpc>
                <a:spcPct val="100000"/>
              </a:lnSpc>
              <a:spcBef>
                <a:spcPts val="0"/>
              </a:spcBef>
              <a:defRPr sz="2400" b="0" i="0">
                <a:solidFill>
                  <a:schemeClr val="accent1"/>
                </a:solidFill>
                <a:latin typeface="+mj-lt"/>
                <a:cs typeface="Arial" panose="020B0604020202020204" pitchFamily="34" charset="0"/>
              </a:defRPr>
            </a:lvl1pPr>
          </a:lstStyle>
          <a:p>
            <a:r>
              <a:rPr lang="en-IN" dirty="0"/>
              <a:t>5-step/block content slide</a:t>
            </a:r>
            <a:endParaRPr lang="en-US" dirty="0"/>
          </a:p>
        </p:txBody>
      </p:sp>
      <p:sp>
        <p:nvSpPr>
          <p:cNvPr id="2" name="Rectangle 1">
            <a:extLst>
              <a:ext uri="{FF2B5EF4-FFF2-40B4-BE49-F238E27FC236}">
                <a16:creationId xmlns:a16="http://schemas.microsoft.com/office/drawing/2014/main" id="{2316AE5C-88F6-42BB-8D3D-083985F862E8}"/>
              </a:ext>
            </a:extLst>
          </p:cNvPr>
          <p:cNvSpPr/>
          <p:nvPr userDrawn="1"/>
        </p:nvSpPr>
        <p:spPr>
          <a:xfrm>
            <a:off x="0" y="3996406"/>
            <a:ext cx="9144000" cy="711399"/>
          </a:xfrm>
          <a:prstGeom prst="rect">
            <a:avLst/>
          </a:prstGeom>
          <a:solidFill>
            <a:srgbClr val="EB26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solidFill>
                <a:srgbClr val="EB262A"/>
              </a:solidFill>
            </a:endParaRPr>
          </a:p>
        </p:txBody>
      </p:sp>
      <p:sp>
        <p:nvSpPr>
          <p:cNvPr id="3" name="Text Placeholder 3">
            <a:extLst>
              <a:ext uri="{FF2B5EF4-FFF2-40B4-BE49-F238E27FC236}">
                <a16:creationId xmlns:a16="http://schemas.microsoft.com/office/drawing/2014/main" id="{F80FEC41-0090-0BE8-E85C-AB64DAB6EC29}"/>
              </a:ext>
            </a:extLst>
          </p:cNvPr>
          <p:cNvSpPr>
            <a:spLocks noGrp="1"/>
          </p:cNvSpPr>
          <p:nvPr>
            <p:ph type="body" sz="quarter" idx="85" hasCustomPrompt="1"/>
          </p:nvPr>
        </p:nvSpPr>
        <p:spPr>
          <a:xfrm>
            <a:off x="273545" y="4116150"/>
            <a:ext cx="7556808" cy="471911"/>
          </a:xfrm>
          <a:prstGeom prst="rect">
            <a:avLst/>
          </a:prstGeom>
        </p:spPr>
        <p:txBody>
          <a:bodyPr anchor="ctr"/>
          <a:lstStyle>
            <a:lvl1pPr marL="0" indent="0" algn="ctr">
              <a:buFont typeface="Arial" panose="020B0604020202020204" pitchFamily="34" charset="0"/>
              <a:buNone/>
              <a:defRPr sz="1800">
                <a:solidFill>
                  <a:schemeClr val="bg1"/>
                </a:solidFill>
              </a:defRPr>
            </a:lvl1pPr>
            <a:lvl2pPr marL="342900" indent="0">
              <a:buNone/>
              <a:defRPr>
                <a:solidFill>
                  <a:schemeClr val="bg1"/>
                </a:solidFill>
              </a:defRPr>
            </a:lvl2pPr>
            <a:lvl3pPr marL="685800" indent="0">
              <a:buNone/>
              <a:defRPr>
                <a:solidFill>
                  <a:schemeClr val="bg1"/>
                </a:solidFill>
              </a:defRPr>
            </a:lvl3pPr>
            <a:lvl4pPr marL="1028700" indent="0">
              <a:buNone/>
              <a:defRPr>
                <a:solidFill>
                  <a:schemeClr val="bg1"/>
                </a:solidFill>
              </a:defRPr>
            </a:lvl4pPr>
            <a:lvl5pPr marL="1371600" indent="0">
              <a:buNone/>
              <a:defRPr>
                <a:solidFill>
                  <a:schemeClr val="bg1"/>
                </a:solidFill>
              </a:defRPr>
            </a:lvl5pPr>
          </a:lstStyle>
          <a:p>
            <a:pPr lvl="0"/>
            <a:r>
              <a:rPr lang="en-US" dirty="0"/>
              <a:t>Highlighted text to make a point/impact</a:t>
            </a:r>
            <a:endParaRPr lang="en-IN" dirty="0"/>
          </a:p>
        </p:txBody>
      </p:sp>
      <p:pic>
        <p:nvPicPr>
          <p:cNvPr id="37" name="Graphic 36">
            <a:extLst>
              <a:ext uri="{FF2B5EF4-FFF2-40B4-BE49-F238E27FC236}">
                <a16:creationId xmlns:a16="http://schemas.microsoft.com/office/drawing/2014/main" id="{8B4B8FC2-8E12-015D-904F-CF7A1B8640D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8358187" y="-1"/>
            <a:ext cx="785814" cy="785814"/>
          </a:xfrm>
          <a:prstGeom prst="rect">
            <a:avLst/>
          </a:prstGeom>
        </p:spPr>
      </p:pic>
      <p:pic>
        <p:nvPicPr>
          <p:cNvPr id="39" name="Graphic 38">
            <a:extLst>
              <a:ext uri="{FF2B5EF4-FFF2-40B4-BE49-F238E27FC236}">
                <a16:creationId xmlns:a16="http://schemas.microsoft.com/office/drawing/2014/main" id="{1A5E5CEB-A832-C129-4603-8373A234A96A}"/>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8076448" y="3996406"/>
            <a:ext cx="1067552" cy="712800"/>
          </a:xfrm>
          <a:prstGeom prst="rect">
            <a:avLst/>
          </a:prstGeom>
        </p:spPr>
      </p:pic>
      <p:sp>
        <p:nvSpPr>
          <p:cNvPr id="11" name="Text Placeholder 68">
            <a:extLst>
              <a:ext uri="{FF2B5EF4-FFF2-40B4-BE49-F238E27FC236}">
                <a16:creationId xmlns:a16="http://schemas.microsoft.com/office/drawing/2014/main" id="{EF6B8AF8-0F32-6626-DB67-38DFB299E012}"/>
              </a:ext>
            </a:extLst>
          </p:cNvPr>
          <p:cNvSpPr>
            <a:spLocks noGrp="1"/>
          </p:cNvSpPr>
          <p:nvPr>
            <p:ph type="body" sz="quarter" idx="100" hasCustomPrompt="1"/>
          </p:nvPr>
        </p:nvSpPr>
        <p:spPr>
          <a:xfrm>
            <a:off x="5724000" y="1012769"/>
            <a:ext cx="3197323" cy="1361383"/>
          </a:xfrm>
          <a:prstGeom prst="rect">
            <a:avLst/>
          </a:prstGeom>
          <a:ln>
            <a:solidFill>
              <a:schemeClr val="accent1"/>
            </a:solidFill>
          </a:ln>
        </p:spPr>
        <p:txBody>
          <a:bodyPr lIns="108000" tIns="108000"/>
          <a:lstStyle>
            <a:lvl1pPr>
              <a:defRPr lang="en-IN" sz="1400" dirty="0">
                <a:solidFill>
                  <a:schemeClr val="accent1"/>
                </a:solidFill>
              </a:defRPr>
            </a:lvl1pPr>
          </a:lstStyle>
          <a:p>
            <a:pPr marL="0" marR="0" lvl="0" indent="0" fontAlgn="auto">
              <a:spcAft>
                <a:spcPts val="0"/>
              </a:spcAft>
              <a:buClrTx/>
              <a:buSzTx/>
              <a:buNone/>
              <a:tabLst/>
            </a:pPr>
            <a:r>
              <a:rPr lang="en-IN"/>
              <a:t>Heading</a:t>
            </a:r>
            <a:endParaRPr lang="en-IN" dirty="0"/>
          </a:p>
        </p:txBody>
      </p:sp>
      <p:sp>
        <p:nvSpPr>
          <p:cNvPr id="26" name="Text Placeholder 68">
            <a:extLst>
              <a:ext uri="{FF2B5EF4-FFF2-40B4-BE49-F238E27FC236}">
                <a16:creationId xmlns:a16="http://schemas.microsoft.com/office/drawing/2014/main" id="{B80EFFCC-20A7-ABC4-859F-2C684B70374E}"/>
              </a:ext>
            </a:extLst>
          </p:cNvPr>
          <p:cNvSpPr>
            <a:spLocks noGrp="1"/>
          </p:cNvSpPr>
          <p:nvPr>
            <p:ph type="body" sz="quarter" idx="101" hasCustomPrompt="1"/>
          </p:nvPr>
        </p:nvSpPr>
        <p:spPr>
          <a:xfrm>
            <a:off x="2431777" y="1012769"/>
            <a:ext cx="3197323" cy="1361383"/>
          </a:xfrm>
          <a:prstGeom prst="rect">
            <a:avLst/>
          </a:prstGeom>
          <a:ln>
            <a:solidFill>
              <a:schemeClr val="accent1"/>
            </a:solidFill>
          </a:ln>
        </p:spPr>
        <p:txBody>
          <a:bodyPr lIns="108000" tIns="108000"/>
          <a:lstStyle>
            <a:lvl1pPr>
              <a:defRPr lang="en-IN" sz="1400" dirty="0">
                <a:solidFill>
                  <a:schemeClr val="accent1"/>
                </a:solidFill>
              </a:defRPr>
            </a:lvl1pPr>
          </a:lstStyle>
          <a:p>
            <a:pPr marL="0" marR="0" lvl="0" indent="0" fontAlgn="auto">
              <a:spcAft>
                <a:spcPts val="0"/>
              </a:spcAft>
              <a:buClrTx/>
              <a:buSzTx/>
              <a:buNone/>
              <a:tabLst/>
            </a:pPr>
            <a:r>
              <a:rPr lang="en-IN"/>
              <a:t>Heading</a:t>
            </a:r>
            <a:endParaRPr lang="en-IN" dirty="0"/>
          </a:p>
        </p:txBody>
      </p:sp>
      <p:sp>
        <p:nvSpPr>
          <p:cNvPr id="44" name="Text Placeholder 68">
            <a:extLst>
              <a:ext uri="{FF2B5EF4-FFF2-40B4-BE49-F238E27FC236}">
                <a16:creationId xmlns:a16="http://schemas.microsoft.com/office/drawing/2014/main" id="{08A2CF15-1E0F-9F55-3D14-5F0240550941}"/>
              </a:ext>
            </a:extLst>
          </p:cNvPr>
          <p:cNvSpPr>
            <a:spLocks noGrp="1"/>
          </p:cNvSpPr>
          <p:nvPr>
            <p:ph type="body" sz="quarter" idx="93" hasCustomPrompt="1"/>
          </p:nvPr>
        </p:nvSpPr>
        <p:spPr>
          <a:xfrm>
            <a:off x="2431777" y="2492441"/>
            <a:ext cx="2074486" cy="1362783"/>
          </a:xfrm>
          <a:prstGeom prst="rect">
            <a:avLst/>
          </a:prstGeom>
          <a:ln>
            <a:solidFill>
              <a:schemeClr val="accent1"/>
            </a:solidFill>
          </a:ln>
        </p:spPr>
        <p:txBody>
          <a:bodyPr lIns="108000" tIns="108000"/>
          <a:lstStyle>
            <a:lvl1pPr>
              <a:defRPr lang="en-IN" sz="1400" dirty="0">
                <a:solidFill>
                  <a:schemeClr val="accent1"/>
                </a:solidFill>
              </a:defRPr>
            </a:lvl1pPr>
          </a:lstStyle>
          <a:p>
            <a:pPr marL="0" marR="0" lvl="0" indent="0" fontAlgn="auto">
              <a:spcAft>
                <a:spcPts val="0"/>
              </a:spcAft>
              <a:buClrTx/>
              <a:buSzTx/>
              <a:buNone/>
              <a:tabLst/>
            </a:pPr>
            <a:r>
              <a:rPr lang="en-IN"/>
              <a:t>Heading</a:t>
            </a:r>
            <a:endParaRPr lang="en-IN" dirty="0"/>
          </a:p>
        </p:txBody>
      </p:sp>
      <p:sp>
        <p:nvSpPr>
          <p:cNvPr id="47" name="Text Placeholder 68">
            <a:extLst>
              <a:ext uri="{FF2B5EF4-FFF2-40B4-BE49-F238E27FC236}">
                <a16:creationId xmlns:a16="http://schemas.microsoft.com/office/drawing/2014/main" id="{58E8ECF0-AE45-8A08-F29D-72F31A6AF168}"/>
              </a:ext>
            </a:extLst>
          </p:cNvPr>
          <p:cNvSpPr>
            <a:spLocks noGrp="1"/>
          </p:cNvSpPr>
          <p:nvPr>
            <p:ph type="body" sz="quarter" idx="96" hasCustomPrompt="1"/>
          </p:nvPr>
        </p:nvSpPr>
        <p:spPr>
          <a:xfrm>
            <a:off x="4639307" y="2492441"/>
            <a:ext cx="2074486" cy="1362783"/>
          </a:xfrm>
          <a:prstGeom prst="rect">
            <a:avLst/>
          </a:prstGeom>
          <a:ln>
            <a:solidFill>
              <a:schemeClr val="accent1"/>
            </a:solidFill>
          </a:ln>
        </p:spPr>
        <p:txBody>
          <a:bodyPr lIns="108000" tIns="108000"/>
          <a:lstStyle>
            <a:lvl1pPr>
              <a:defRPr lang="en-IN" sz="1400" dirty="0">
                <a:solidFill>
                  <a:schemeClr val="accent1"/>
                </a:solidFill>
              </a:defRPr>
            </a:lvl1pPr>
          </a:lstStyle>
          <a:p>
            <a:pPr marL="0" marR="0" lvl="0" indent="0" fontAlgn="auto">
              <a:spcAft>
                <a:spcPts val="0"/>
              </a:spcAft>
              <a:buClrTx/>
              <a:buSzTx/>
              <a:buNone/>
              <a:tabLst/>
            </a:pPr>
            <a:r>
              <a:rPr lang="en-IN"/>
              <a:t>Heading</a:t>
            </a:r>
            <a:endParaRPr lang="en-IN" dirty="0"/>
          </a:p>
        </p:txBody>
      </p:sp>
      <p:sp>
        <p:nvSpPr>
          <p:cNvPr id="50" name="Text Placeholder 68">
            <a:extLst>
              <a:ext uri="{FF2B5EF4-FFF2-40B4-BE49-F238E27FC236}">
                <a16:creationId xmlns:a16="http://schemas.microsoft.com/office/drawing/2014/main" id="{BAA973A7-FC26-146D-BB94-848ECE2AEBA4}"/>
              </a:ext>
            </a:extLst>
          </p:cNvPr>
          <p:cNvSpPr>
            <a:spLocks noGrp="1"/>
          </p:cNvSpPr>
          <p:nvPr>
            <p:ph type="body" sz="quarter" idx="99" hasCustomPrompt="1"/>
          </p:nvPr>
        </p:nvSpPr>
        <p:spPr>
          <a:xfrm>
            <a:off x="6846837" y="2492441"/>
            <a:ext cx="2074486" cy="1362783"/>
          </a:xfrm>
          <a:prstGeom prst="rect">
            <a:avLst/>
          </a:prstGeom>
          <a:ln>
            <a:solidFill>
              <a:schemeClr val="accent1"/>
            </a:solidFill>
          </a:ln>
        </p:spPr>
        <p:txBody>
          <a:bodyPr lIns="108000" tIns="108000"/>
          <a:lstStyle>
            <a:lvl1pPr>
              <a:defRPr lang="en-IN" sz="1400" dirty="0">
                <a:solidFill>
                  <a:schemeClr val="accent1"/>
                </a:solidFill>
              </a:defRPr>
            </a:lvl1pPr>
          </a:lstStyle>
          <a:p>
            <a:pPr marL="0" marR="0" lvl="0" indent="0" fontAlgn="auto">
              <a:spcAft>
                <a:spcPts val="0"/>
              </a:spcAft>
              <a:buClrTx/>
              <a:buSzTx/>
              <a:buNone/>
              <a:tabLst/>
            </a:pPr>
            <a:r>
              <a:rPr lang="en-IN"/>
              <a:t>Heading</a:t>
            </a:r>
            <a:endParaRPr lang="en-IN" dirty="0"/>
          </a:p>
        </p:txBody>
      </p:sp>
      <p:sp>
        <p:nvSpPr>
          <p:cNvPr id="64" name="Text Placeholder 68">
            <a:extLst>
              <a:ext uri="{FF2B5EF4-FFF2-40B4-BE49-F238E27FC236}">
                <a16:creationId xmlns:a16="http://schemas.microsoft.com/office/drawing/2014/main" id="{414C9FD5-1FDB-3265-1A5E-F20CF8B2778D}"/>
              </a:ext>
            </a:extLst>
          </p:cNvPr>
          <p:cNvSpPr>
            <a:spLocks noGrp="1"/>
          </p:cNvSpPr>
          <p:nvPr>
            <p:ph type="body" sz="quarter" idx="76" hasCustomPrompt="1"/>
          </p:nvPr>
        </p:nvSpPr>
        <p:spPr>
          <a:xfrm>
            <a:off x="224247" y="2522621"/>
            <a:ext cx="2072917" cy="1332604"/>
          </a:xfrm>
          <a:prstGeom prst="rect">
            <a:avLst/>
          </a:prstGeom>
        </p:spPr>
        <p:txBody>
          <a:bodyPr/>
          <a:lstStyle>
            <a:lvl1pPr marL="0" indent="0">
              <a:buNone/>
              <a:defRPr sz="1100">
                <a:solidFill>
                  <a:schemeClr val="accent2"/>
                </a:solidFill>
              </a:defRPr>
            </a:lvl1pPr>
            <a:lvl2pPr marL="342900" indent="0">
              <a:buNone/>
              <a:defRPr/>
            </a:lvl2pPr>
            <a:lvl3pPr marL="685800" indent="0">
              <a:buNone/>
              <a:defRPr/>
            </a:lvl3pPr>
            <a:lvl4pPr marL="1028700" indent="0">
              <a:buNone/>
              <a:defRPr/>
            </a:lvl4pPr>
            <a:lvl5pPr marL="1371600" indent="0">
              <a:buNone/>
              <a:defRPr/>
            </a:lvl5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IN" dirty="0"/>
              <a:t>Description</a:t>
            </a:r>
          </a:p>
        </p:txBody>
      </p:sp>
      <p:sp>
        <p:nvSpPr>
          <p:cNvPr id="65" name="Text Placeholder 68">
            <a:extLst>
              <a:ext uri="{FF2B5EF4-FFF2-40B4-BE49-F238E27FC236}">
                <a16:creationId xmlns:a16="http://schemas.microsoft.com/office/drawing/2014/main" id="{4CEE2380-2D4F-21FF-436D-0D6734074ED2}"/>
              </a:ext>
            </a:extLst>
          </p:cNvPr>
          <p:cNvSpPr>
            <a:spLocks noGrp="1"/>
          </p:cNvSpPr>
          <p:nvPr>
            <p:ph type="body" sz="quarter" idx="78" hasCustomPrompt="1"/>
          </p:nvPr>
        </p:nvSpPr>
        <p:spPr>
          <a:xfrm>
            <a:off x="224247" y="1018265"/>
            <a:ext cx="2072917" cy="1428911"/>
          </a:xfrm>
          <a:prstGeom prst="rect">
            <a:avLst/>
          </a:prstGeom>
        </p:spPr>
        <p:txBody>
          <a:bodyPr/>
          <a:lstStyle>
            <a:lvl1pPr marL="0" indent="0">
              <a:buNone/>
              <a:defRPr sz="1400">
                <a:solidFill>
                  <a:schemeClr val="accent2"/>
                </a:solidFill>
              </a:defRPr>
            </a:lvl1pPr>
            <a:lvl2pPr marL="342900" indent="0">
              <a:buNone/>
              <a:defRPr/>
            </a:lvl2pPr>
            <a:lvl3pPr marL="685800" indent="0">
              <a:buNone/>
              <a:defRPr/>
            </a:lvl3pPr>
            <a:lvl4pPr marL="1028700" indent="0">
              <a:buNone/>
              <a:defRPr/>
            </a:lvl4pPr>
            <a:lvl5pPr marL="1371600" indent="0">
              <a:buNone/>
              <a:defRPr/>
            </a:lvl5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IN" dirty="0"/>
              <a:t>Description</a:t>
            </a:r>
          </a:p>
        </p:txBody>
      </p:sp>
      <p:sp>
        <p:nvSpPr>
          <p:cNvPr id="67" name="Text Placeholder 17">
            <a:extLst>
              <a:ext uri="{FF2B5EF4-FFF2-40B4-BE49-F238E27FC236}">
                <a16:creationId xmlns:a16="http://schemas.microsoft.com/office/drawing/2014/main" id="{6E18DB2B-AF81-3BEC-F35B-EB76396A504A}"/>
              </a:ext>
            </a:extLst>
          </p:cNvPr>
          <p:cNvSpPr>
            <a:spLocks noGrp="1"/>
          </p:cNvSpPr>
          <p:nvPr>
            <p:ph type="body" sz="quarter" idx="124" hasCustomPrompt="1"/>
          </p:nvPr>
        </p:nvSpPr>
        <p:spPr>
          <a:xfrm>
            <a:off x="2504711" y="1371824"/>
            <a:ext cx="3057889" cy="712706"/>
          </a:xfrm>
          <a:prstGeom prst="rect">
            <a:avLst/>
          </a:prstGeom>
          <a:noFill/>
          <a:ln>
            <a:noFill/>
          </a:ln>
        </p:spPr>
        <p:txBody>
          <a:bodyPr tIns="90000"/>
          <a:lstStyle>
            <a:lvl1pPr>
              <a:buClr>
                <a:schemeClr val="accent1"/>
              </a:buClr>
              <a:defRPr sz="1050"/>
            </a:lvl1pPr>
            <a:lvl2pPr marL="514350" indent="-171450">
              <a:buClr>
                <a:schemeClr val="accent2"/>
              </a:buClr>
              <a:buFont typeface="Courier New" panose="02070309020205020404" pitchFamily="49" charset="0"/>
              <a:buChar char="o"/>
              <a:defRPr sz="1050"/>
            </a:lvl2pPr>
            <a:lvl3pPr marL="857250" indent="-171450">
              <a:buClr>
                <a:schemeClr val="accent1"/>
              </a:buClr>
              <a:buFont typeface="Wingdings" panose="05000000000000000000" pitchFamily="2" charset="2"/>
              <a:buChar char="§"/>
              <a:defRPr sz="1000"/>
            </a:lvl3pPr>
            <a:lvl4pPr>
              <a:buClr>
                <a:schemeClr val="accent1"/>
              </a:buClr>
              <a:defRPr sz="1000"/>
            </a:lvl4pPr>
            <a:lvl5pPr>
              <a:buClr>
                <a:schemeClr val="accent1"/>
              </a:buClr>
              <a:defRPr sz="1000"/>
            </a:lvl5pPr>
          </a:lstStyle>
          <a:p>
            <a:pPr marL="0" marR="0" lvl="0" indent="0" algn="l" defTabSz="685800" rtl="0" eaLnBrk="1" fontAlgn="auto" latinLnBrk="0" hangingPunct="1">
              <a:lnSpc>
                <a:spcPct val="90000"/>
              </a:lnSpc>
              <a:spcBef>
                <a:spcPts val="750"/>
              </a:spcBef>
              <a:spcAft>
                <a:spcPts val="0"/>
              </a:spcAft>
              <a:buClr>
                <a:schemeClr val="accent1"/>
              </a:buClr>
              <a:buSzTx/>
              <a:buFont typeface="Arial" panose="020B0604020202020204" pitchFamily="34" charset="0"/>
              <a:buNone/>
              <a:tabLst/>
              <a:defRPr/>
            </a:pPr>
            <a:r>
              <a:rPr lang="en-IN" dirty="0"/>
              <a:t>This can be used as either bullets/ paragraph</a:t>
            </a:r>
          </a:p>
          <a:p>
            <a:pPr lvl="0"/>
            <a:r>
              <a:rPr lang="en-US" dirty="0"/>
              <a:t>Level 1</a:t>
            </a:r>
          </a:p>
          <a:p>
            <a:pPr lvl="1"/>
            <a:r>
              <a:rPr lang="en-US" dirty="0"/>
              <a:t>Level 2</a:t>
            </a:r>
          </a:p>
          <a:p>
            <a:pPr lvl="1"/>
            <a:endParaRPr lang="en-US" dirty="0"/>
          </a:p>
        </p:txBody>
      </p:sp>
      <p:sp>
        <p:nvSpPr>
          <p:cNvPr id="69" name="Text Placeholder 17">
            <a:extLst>
              <a:ext uri="{FF2B5EF4-FFF2-40B4-BE49-F238E27FC236}">
                <a16:creationId xmlns:a16="http://schemas.microsoft.com/office/drawing/2014/main" id="{29C44FA8-FE2C-8BB1-7767-1E0831B54FBE}"/>
              </a:ext>
            </a:extLst>
          </p:cNvPr>
          <p:cNvSpPr>
            <a:spLocks noGrp="1"/>
          </p:cNvSpPr>
          <p:nvPr>
            <p:ph type="body" sz="quarter" idx="126" hasCustomPrompt="1"/>
          </p:nvPr>
        </p:nvSpPr>
        <p:spPr>
          <a:xfrm>
            <a:off x="5800880" y="1371824"/>
            <a:ext cx="3057889" cy="712706"/>
          </a:xfrm>
          <a:prstGeom prst="rect">
            <a:avLst/>
          </a:prstGeom>
          <a:noFill/>
          <a:ln>
            <a:noFill/>
          </a:ln>
        </p:spPr>
        <p:txBody>
          <a:bodyPr tIns="90000"/>
          <a:lstStyle>
            <a:lvl1pPr>
              <a:buClr>
                <a:schemeClr val="accent1"/>
              </a:buClr>
              <a:defRPr sz="1050"/>
            </a:lvl1pPr>
            <a:lvl2pPr marL="514350" indent="-171450">
              <a:buClr>
                <a:schemeClr val="accent2"/>
              </a:buClr>
              <a:buFont typeface="Courier New" panose="02070309020205020404" pitchFamily="49" charset="0"/>
              <a:buChar char="o"/>
              <a:defRPr sz="1050"/>
            </a:lvl2pPr>
            <a:lvl3pPr marL="857250" indent="-171450">
              <a:buClr>
                <a:schemeClr val="accent1"/>
              </a:buClr>
              <a:buFont typeface="Wingdings" panose="05000000000000000000" pitchFamily="2" charset="2"/>
              <a:buChar char="§"/>
              <a:defRPr sz="1000"/>
            </a:lvl3pPr>
            <a:lvl4pPr>
              <a:buClr>
                <a:schemeClr val="accent1"/>
              </a:buClr>
              <a:defRPr sz="1000"/>
            </a:lvl4pPr>
            <a:lvl5pPr>
              <a:buClr>
                <a:schemeClr val="accent1"/>
              </a:buClr>
              <a:defRPr sz="1000"/>
            </a:lvl5pPr>
          </a:lstStyle>
          <a:p>
            <a:pPr marL="0" marR="0" lvl="0" indent="0" algn="l" defTabSz="685800" rtl="0" eaLnBrk="1" fontAlgn="auto" latinLnBrk="0" hangingPunct="1">
              <a:lnSpc>
                <a:spcPct val="90000"/>
              </a:lnSpc>
              <a:spcBef>
                <a:spcPts val="750"/>
              </a:spcBef>
              <a:spcAft>
                <a:spcPts val="0"/>
              </a:spcAft>
              <a:buClr>
                <a:schemeClr val="accent1"/>
              </a:buClr>
              <a:buSzTx/>
              <a:buFont typeface="Arial" panose="020B0604020202020204" pitchFamily="34" charset="0"/>
              <a:buNone/>
              <a:tabLst/>
              <a:defRPr/>
            </a:pPr>
            <a:r>
              <a:rPr lang="en-IN" dirty="0"/>
              <a:t>This can be used as either bullets/ paragraph</a:t>
            </a:r>
          </a:p>
          <a:p>
            <a:pPr lvl="0"/>
            <a:r>
              <a:rPr lang="en-US" dirty="0"/>
              <a:t>Level 1</a:t>
            </a:r>
          </a:p>
          <a:p>
            <a:pPr lvl="1"/>
            <a:r>
              <a:rPr lang="en-US" dirty="0"/>
              <a:t>Level 2</a:t>
            </a:r>
          </a:p>
          <a:p>
            <a:pPr lvl="1"/>
            <a:endParaRPr lang="en-US" dirty="0"/>
          </a:p>
        </p:txBody>
      </p:sp>
      <p:sp>
        <p:nvSpPr>
          <p:cNvPr id="71" name="Text Placeholder 17">
            <a:extLst>
              <a:ext uri="{FF2B5EF4-FFF2-40B4-BE49-F238E27FC236}">
                <a16:creationId xmlns:a16="http://schemas.microsoft.com/office/drawing/2014/main" id="{CFA6DDCC-E28A-A576-3CE2-D5EA6657950D}"/>
              </a:ext>
            </a:extLst>
          </p:cNvPr>
          <p:cNvSpPr>
            <a:spLocks noGrp="1"/>
          </p:cNvSpPr>
          <p:nvPr>
            <p:ph type="body" sz="quarter" idx="103" hasCustomPrompt="1"/>
          </p:nvPr>
        </p:nvSpPr>
        <p:spPr>
          <a:xfrm>
            <a:off x="6919281" y="2850104"/>
            <a:ext cx="1929599" cy="712706"/>
          </a:xfrm>
          <a:prstGeom prst="rect">
            <a:avLst/>
          </a:prstGeom>
          <a:noFill/>
          <a:ln>
            <a:noFill/>
          </a:ln>
        </p:spPr>
        <p:txBody>
          <a:bodyPr tIns="90000"/>
          <a:lstStyle>
            <a:lvl1pPr>
              <a:buClr>
                <a:schemeClr val="accent1"/>
              </a:buClr>
              <a:defRPr sz="1050"/>
            </a:lvl1pPr>
            <a:lvl2pPr marL="514350" indent="-171450">
              <a:buClr>
                <a:schemeClr val="accent2"/>
              </a:buClr>
              <a:buFont typeface="Courier New" panose="02070309020205020404" pitchFamily="49" charset="0"/>
              <a:buChar char="o"/>
              <a:defRPr sz="1050"/>
            </a:lvl2pPr>
            <a:lvl3pPr marL="857250" indent="-171450">
              <a:buClr>
                <a:schemeClr val="accent1"/>
              </a:buClr>
              <a:buFont typeface="Wingdings" panose="05000000000000000000" pitchFamily="2" charset="2"/>
              <a:buChar char="§"/>
              <a:defRPr sz="1000"/>
            </a:lvl3pPr>
            <a:lvl4pPr>
              <a:buClr>
                <a:schemeClr val="accent1"/>
              </a:buClr>
              <a:defRPr sz="1000"/>
            </a:lvl4pPr>
            <a:lvl5pPr>
              <a:buClr>
                <a:schemeClr val="accent1"/>
              </a:buClr>
              <a:defRPr sz="1000"/>
            </a:lvl5pPr>
          </a:lstStyle>
          <a:p>
            <a:pPr marL="0" marR="0" lvl="0" indent="0" algn="l" defTabSz="685800" rtl="0" eaLnBrk="1" fontAlgn="auto" latinLnBrk="0" hangingPunct="1">
              <a:lnSpc>
                <a:spcPct val="90000"/>
              </a:lnSpc>
              <a:spcBef>
                <a:spcPts val="750"/>
              </a:spcBef>
              <a:spcAft>
                <a:spcPts val="0"/>
              </a:spcAft>
              <a:buClr>
                <a:schemeClr val="accent1"/>
              </a:buClr>
              <a:buSzTx/>
              <a:buFont typeface="Arial" panose="020B0604020202020204" pitchFamily="34" charset="0"/>
              <a:buNone/>
              <a:tabLst/>
              <a:defRPr/>
            </a:pPr>
            <a:r>
              <a:rPr lang="en-IN" dirty="0"/>
              <a:t>This can be used as either bullets/ paragraph</a:t>
            </a:r>
          </a:p>
          <a:p>
            <a:pPr lvl="0"/>
            <a:r>
              <a:rPr lang="en-US" dirty="0"/>
              <a:t>Level 1</a:t>
            </a:r>
          </a:p>
          <a:p>
            <a:pPr lvl="1"/>
            <a:r>
              <a:rPr lang="en-US" dirty="0"/>
              <a:t>Level 2</a:t>
            </a:r>
          </a:p>
          <a:p>
            <a:pPr lvl="1"/>
            <a:endParaRPr lang="en-US" dirty="0"/>
          </a:p>
        </p:txBody>
      </p:sp>
      <p:sp>
        <p:nvSpPr>
          <p:cNvPr id="73" name="Text Placeholder 17">
            <a:extLst>
              <a:ext uri="{FF2B5EF4-FFF2-40B4-BE49-F238E27FC236}">
                <a16:creationId xmlns:a16="http://schemas.microsoft.com/office/drawing/2014/main" id="{D35D34FA-FFFD-4DAA-DBC2-BDEE4426101E}"/>
              </a:ext>
            </a:extLst>
          </p:cNvPr>
          <p:cNvSpPr>
            <a:spLocks noGrp="1"/>
          </p:cNvSpPr>
          <p:nvPr>
            <p:ph type="body" sz="quarter" idx="107" hasCustomPrompt="1"/>
          </p:nvPr>
        </p:nvSpPr>
        <p:spPr>
          <a:xfrm>
            <a:off x="4711751" y="2850104"/>
            <a:ext cx="1929599" cy="712706"/>
          </a:xfrm>
          <a:prstGeom prst="rect">
            <a:avLst/>
          </a:prstGeom>
          <a:noFill/>
          <a:ln>
            <a:noFill/>
          </a:ln>
        </p:spPr>
        <p:txBody>
          <a:bodyPr tIns="90000"/>
          <a:lstStyle>
            <a:lvl1pPr>
              <a:buClr>
                <a:schemeClr val="accent1"/>
              </a:buClr>
              <a:defRPr sz="1050"/>
            </a:lvl1pPr>
            <a:lvl2pPr marL="514350" indent="-171450">
              <a:buClr>
                <a:schemeClr val="accent2"/>
              </a:buClr>
              <a:buFont typeface="Courier New" panose="02070309020205020404" pitchFamily="49" charset="0"/>
              <a:buChar char="o"/>
              <a:defRPr sz="1050"/>
            </a:lvl2pPr>
            <a:lvl3pPr marL="857250" indent="-171450">
              <a:buClr>
                <a:schemeClr val="accent1"/>
              </a:buClr>
              <a:buFont typeface="Wingdings" panose="05000000000000000000" pitchFamily="2" charset="2"/>
              <a:buChar char="§"/>
              <a:defRPr sz="1000"/>
            </a:lvl3pPr>
            <a:lvl4pPr>
              <a:buClr>
                <a:schemeClr val="accent1"/>
              </a:buClr>
              <a:defRPr sz="1000"/>
            </a:lvl4pPr>
            <a:lvl5pPr>
              <a:buClr>
                <a:schemeClr val="accent1"/>
              </a:buClr>
              <a:defRPr sz="1000"/>
            </a:lvl5pPr>
          </a:lstStyle>
          <a:p>
            <a:pPr marL="0" marR="0" lvl="0" indent="0" algn="l" defTabSz="685800" rtl="0" eaLnBrk="1" fontAlgn="auto" latinLnBrk="0" hangingPunct="1">
              <a:lnSpc>
                <a:spcPct val="90000"/>
              </a:lnSpc>
              <a:spcBef>
                <a:spcPts val="750"/>
              </a:spcBef>
              <a:spcAft>
                <a:spcPts val="0"/>
              </a:spcAft>
              <a:buClr>
                <a:schemeClr val="accent1"/>
              </a:buClr>
              <a:buSzTx/>
              <a:buFont typeface="Arial" panose="020B0604020202020204" pitchFamily="34" charset="0"/>
              <a:buNone/>
              <a:tabLst/>
              <a:defRPr/>
            </a:pPr>
            <a:r>
              <a:rPr lang="en-IN" dirty="0"/>
              <a:t>This can be used as either bullets/ paragraph</a:t>
            </a:r>
          </a:p>
          <a:p>
            <a:pPr lvl="0"/>
            <a:r>
              <a:rPr lang="en-US" dirty="0"/>
              <a:t>Level 1</a:t>
            </a:r>
          </a:p>
          <a:p>
            <a:pPr lvl="1"/>
            <a:r>
              <a:rPr lang="en-US" dirty="0"/>
              <a:t>Level 2</a:t>
            </a:r>
          </a:p>
          <a:p>
            <a:pPr lvl="1"/>
            <a:endParaRPr lang="en-US" dirty="0"/>
          </a:p>
        </p:txBody>
      </p:sp>
      <p:sp>
        <p:nvSpPr>
          <p:cNvPr id="75" name="Text Placeholder 17">
            <a:extLst>
              <a:ext uri="{FF2B5EF4-FFF2-40B4-BE49-F238E27FC236}">
                <a16:creationId xmlns:a16="http://schemas.microsoft.com/office/drawing/2014/main" id="{424A1208-CD85-5AC2-F92E-139FA7F45F4E}"/>
              </a:ext>
            </a:extLst>
          </p:cNvPr>
          <p:cNvSpPr>
            <a:spLocks noGrp="1"/>
          </p:cNvSpPr>
          <p:nvPr>
            <p:ph type="body" sz="quarter" idx="121" hasCustomPrompt="1"/>
          </p:nvPr>
        </p:nvSpPr>
        <p:spPr>
          <a:xfrm>
            <a:off x="2504711" y="2850104"/>
            <a:ext cx="1929599" cy="712706"/>
          </a:xfrm>
          <a:prstGeom prst="rect">
            <a:avLst/>
          </a:prstGeom>
          <a:noFill/>
          <a:ln>
            <a:noFill/>
          </a:ln>
        </p:spPr>
        <p:txBody>
          <a:bodyPr tIns="90000"/>
          <a:lstStyle>
            <a:lvl1pPr>
              <a:buClr>
                <a:schemeClr val="accent1"/>
              </a:buClr>
              <a:defRPr sz="1050"/>
            </a:lvl1pPr>
            <a:lvl2pPr marL="514350" indent="-171450">
              <a:buClr>
                <a:schemeClr val="accent2"/>
              </a:buClr>
              <a:buFont typeface="Courier New" panose="02070309020205020404" pitchFamily="49" charset="0"/>
              <a:buChar char="o"/>
              <a:defRPr sz="1050"/>
            </a:lvl2pPr>
            <a:lvl3pPr marL="857250" indent="-171450">
              <a:buClr>
                <a:schemeClr val="accent1"/>
              </a:buClr>
              <a:buFont typeface="Wingdings" panose="05000000000000000000" pitchFamily="2" charset="2"/>
              <a:buChar char="§"/>
              <a:defRPr sz="1000"/>
            </a:lvl3pPr>
            <a:lvl4pPr>
              <a:buClr>
                <a:schemeClr val="accent1"/>
              </a:buClr>
              <a:defRPr sz="1000"/>
            </a:lvl4pPr>
            <a:lvl5pPr>
              <a:buClr>
                <a:schemeClr val="accent1"/>
              </a:buClr>
              <a:defRPr sz="1000"/>
            </a:lvl5pPr>
          </a:lstStyle>
          <a:p>
            <a:pPr marL="0" marR="0" lvl="0" indent="0" algn="l" defTabSz="685800" rtl="0" eaLnBrk="1" fontAlgn="auto" latinLnBrk="0" hangingPunct="1">
              <a:lnSpc>
                <a:spcPct val="90000"/>
              </a:lnSpc>
              <a:spcBef>
                <a:spcPts val="750"/>
              </a:spcBef>
              <a:spcAft>
                <a:spcPts val="0"/>
              </a:spcAft>
              <a:buClr>
                <a:schemeClr val="accent1"/>
              </a:buClr>
              <a:buSzTx/>
              <a:buFont typeface="Arial" panose="020B0604020202020204" pitchFamily="34" charset="0"/>
              <a:buNone/>
              <a:tabLst/>
              <a:defRPr/>
            </a:pPr>
            <a:r>
              <a:rPr lang="en-IN" dirty="0"/>
              <a:t>This can be used as either bullets/ paragraph</a:t>
            </a:r>
          </a:p>
          <a:p>
            <a:pPr lvl="0"/>
            <a:r>
              <a:rPr lang="en-US" dirty="0"/>
              <a:t>Level 1</a:t>
            </a:r>
          </a:p>
          <a:p>
            <a:pPr lvl="1"/>
            <a:r>
              <a:rPr lang="en-US" dirty="0"/>
              <a:t>Level 2</a:t>
            </a:r>
          </a:p>
          <a:p>
            <a:pPr lvl="1"/>
            <a:endParaRPr lang="en-US" dirty="0"/>
          </a:p>
        </p:txBody>
      </p:sp>
    </p:spTree>
    <p:extLst>
      <p:ext uri="{BB962C8B-B14F-4D97-AF65-F5344CB8AC3E}">
        <p14:creationId xmlns:p14="http://schemas.microsoft.com/office/powerpoint/2010/main" val="34023011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6-step/block content slide">
    <p:spTree>
      <p:nvGrpSpPr>
        <p:cNvPr id="1" name=""/>
        <p:cNvGrpSpPr/>
        <p:nvPr/>
      </p:nvGrpSpPr>
      <p:grpSpPr>
        <a:xfrm>
          <a:off x="0" y="0"/>
          <a:ext cx="0" cy="0"/>
          <a:chOff x="0" y="0"/>
          <a:chExt cx="0" cy="0"/>
        </a:xfrm>
      </p:grpSpPr>
      <p:sp>
        <p:nvSpPr>
          <p:cNvPr id="70" name="Text Placeholder 68">
            <a:extLst>
              <a:ext uri="{FF2B5EF4-FFF2-40B4-BE49-F238E27FC236}">
                <a16:creationId xmlns:a16="http://schemas.microsoft.com/office/drawing/2014/main" id="{573A4C86-7C42-F32C-5E93-893B541D0C77}"/>
              </a:ext>
            </a:extLst>
          </p:cNvPr>
          <p:cNvSpPr>
            <a:spLocks noGrp="1"/>
          </p:cNvSpPr>
          <p:nvPr>
            <p:ph type="body" sz="quarter" idx="120" hasCustomPrompt="1"/>
          </p:nvPr>
        </p:nvSpPr>
        <p:spPr>
          <a:xfrm>
            <a:off x="6846837" y="1016441"/>
            <a:ext cx="2074486" cy="1362783"/>
          </a:xfrm>
          <a:prstGeom prst="rect">
            <a:avLst/>
          </a:prstGeom>
          <a:ln>
            <a:solidFill>
              <a:schemeClr val="accent1"/>
            </a:solidFill>
          </a:ln>
        </p:spPr>
        <p:txBody>
          <a:bodyPr lIns="108000" tIns="108000"/>
          <a:lstStyle>
            <a:lvl1pPr>
              <a:defRPr lang="en-IN" sz="1400" dirty="0">
                <a:solidFill>
                  <a:schemeClr val="accent1"/>
                </a:solidFill>
              </a:defRPr>
            </a:lvl1pPr>
          </a:lstStyle>
          <a:p>
            <a:pPr marL="0" marR="0" lvl="0" indent="0" fontAlgn="auto">
              <a:spcAft>
                <a:spcPts val="0"/>
              </a:spcAft>
              <a:buClrTx/>
              <a:buSzTx/>
              <a:buNone/>
              <a:tabLst/>
            </a:pPr>
            <a:r>
              <a:rPr lang="en-IN"/>
              <a:t>Heading</a:t>
            </a:r>
            <a:endParaRPr lang="en-IN" dirty="0"/>
          </a:p>
        </p:txBody>
      </p:sp>
      <p:sp>
        <p:nvSpPr>
          <p:cNvPr id="21" name="Title 1">
            <a:extLst>
              <a:ext uri="{FF2B5EF4-FFF2-40B4-BE49-F238E27FC236}">
                <a16:creationId xmlns:a16="http://schemas.microsoft.com/office/drawing/2014/main" id="{0FA30D2C-495E-07DC-6CEA-5E2942C06650}"/>
              </a:ext>
            </a:extLst>
          </p:cNvPr>
          <p:cNvSpPr>
            <a:spLocks noGrp="1"/>
          </p:cNvSpPr>
          <p:nvPr>
            <p:ph type="title" hasCustomPrompt="1"/>
          </p:nvPr>
        </p:nvSpPr>
        <p:spPr>
          <a:xfrm>
            <a:off x="224247" y="188464"/>
            <a:ext cx="8133940" cy="461665"/>
          </a:xfrm>
          <a:prstGeom prst="rect">
            <a:avLst/>
          </a:prstGeom>
        </p:spPr>
        <p:txBody>
          <a:bodyPr wrap="square" anchor="t">
            <a:spAutoFit/>
          </a:bodyPr>
          <a:lstStyle>
            <a:lvl1pPr>
              <a:lnSpc>
                <a:spcPct val="100000"/>
              </a:lnSpc>
              <a:spcBef>
                <a:spcPts val="0"/>
              </a:spcBef>
              <a:defRPr sz="2400" b="0" i="0">
                <a:solidFill>
                  <a:schemeClr val="accent1"/>
                </a:solidFill>
                <a:latin typeface="+mj-lt"/>
                <a:cs typeface="Arial" panose="020B0604020202020204" pitchFamily="34" charset="0"/>
              </a:defRPr>
            </a:lvl1pPr>
          </a:lstStyle>
          <a:p>
            <a:r>
              <a:rPr lang="en-IN" dirty="0"/>
              <a:t>6-step/block content slide</a:t>
            </a:r>
            <a:endParaRPr lang="en-US" dirty="0"/>
          </a:p>
        </p:txBody>
      </p:sp>
      <p:sp>
        <p:nvSpPr>
          <p:cNvPr id="2" name="Rectangle 1">
            <a:extLst>
              <a:ext uri="{FF2B5EF4-FFF2-40B4-BE49-F238E27FC236}">
                <a16:creationId xmlns:a16="http://schemas.microsoft.com/office/drawing/2014/main" id="{DEB06AF1-6F15-19BF-BF50-50417A92B9D6}"/>
              </a:ext>
            </a:extLst>
          </p:cNvPr>
          <p:cNvSpPr/>
          <p:nvPr userDrawn="1"/>
        </p:nvSpPr>
        <p:spPr>
          <a:xfrm>
            <a:off x="0" y="3996406"/>
            <a:ext cx="9144000" cy="711399"/>
          </a:xfrm>
          <a:prstGeom prst="rect">
            <a:avLst/>
          </a:prstGeom>
          <a:solidFill>
            <a:srgbClr val="EB26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solidFill>
                <a:srgbClr val="EB262A"/>
              </a:solidFill>
            </a:endParaRPr>
          </a:p>
        </p:txBody>
      </p:sp>
      <p:sp>
        <p:nvSpPr>
          <p:cNvPr id="3" name="Text Placeholder 3">
            <a:extLst>
              <a:ext uri="{FF2B5EF4-FFF2-40B4-BE49-F238E27FC236}">
                <a16:creationId xmlns:a16="http://schemas.microsoft.com/office/drawing/2014/main" id="{B282D4E6-6B70-406F-A93F-C3539A75142E}"/>
              </a:ext>
            </a:extLst>
          </p:cNvPr>
          <p:cNvSpPr>
            <a:spLocks noGrp="1"/>
          </p:cNvSpPr>
          <p:nvPr>
            <p:ph type="body" sz="quarter" idx="85" hasCustomPrompt="1"/>
          </p:nvPr>
        </p:nvSpPr>
        <p:spPr>
          <a:xfrm>
            <a:off x="273545" y="4116150"/>
            <a:ext cx="7556808" cy="471911"/>
          </a:xfrm>
          <a:prstGeom prst="rect">
            <a:avLst/>
          </a:prstGeom>
        </p:spPr>
        <p:txBody>
          <a:bodyPr anchor="ctr"/>
          <a:lstStyle>
            <a:lvl1pPr marL="0" indent="0" algn="ctr">
              <a:buFont typeface="Arial" panose="020B0604020202020204" pitchFamily="34" charset="0"/>
              <a:buNone/>
              <a:defRPr sz="1800">
                <a:solidFill>
                  <a:schemeClr val="bg1"/>
                </a:solidFill>
              </a:defRPr>
            </a:lvl1pPr>
            <a:lvl2pPr marL="342900" indent="0">
              <a:buNone/>
              <a:defRPr>
                <a:solidFill>
                  <a:schemeClr val="bg1"/>
                </a:solidFill>
              </a:defRPr>
            </a:lvl2pPr>
            <a:lvl3pPr marL="685800" indent="0">
              <a:buNone/>
              <a:defRPr>
                <a:solidFill>
                  <a:schemeClr val="bg1"/>
                </a:solidFill>
              </a:defRPr>
            </a:lvl3pPr>
            <a:lvl4pPr marL="1028700" indent="0">
              <a:buNone/>
              <a:defRPr>
                <a:solidFill>
                  <a:schemeClr val="bg1"/>
                </a:solidFill>
              </a:defRPr>
            </a:lvl4pPr>
            <a:lvl5pPr marL="1371600" indent="0">
              <a:buNone/>
              <a:defRPr>
                <a:solidFill>
                  <a:schemeClr val="bg1"/>
                </a:solidFill>
              </a:defRPr>
            </a:lvl5pPr>
          </a:lstStyle>
          <a:p>
            <a:pPr lvl="0"/>
            <a:r>
              <a:rPr lang="en-US" dirty="0"/>
              <a:t>Highlighted text to make a point/impact</a:t>
            </a:r>
            <a:endParaRPr lang="en-IN" dirty="0"/>
          </a:p>
        </p:txBody>
      </p:sp>
      <p:pic>
        <p:nvPicPr>
          <p:cNvPr id="89" name="Graphic 88">
            <a:extLst>
              <a:ext uri="{FF2B5EF4-FFF2-40B4-BE49-F238E27FC236}">
                <a16:creationId xmlns:a16="http://schemas.microsoft.com/office/drawing/2014/main" id="{D7992912-E055-2512-69D1-FD49C51FF4A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8358187" y="-1"/>
            <a:ext cx="785814" cy="785814"/>
          </a:xfrm>
          <a:prstGeom prst="rect">
            <a:avLst/>
          </a:prstGeom>
        </p:spPr>
      </p:pic>
      <p:pic>
        <p:nvPicPr>
          <p:cNvPr id="90" name="Graphic 89">
            <a:extLst>
              <a:ext uri="{FF2B5EF4-FFF2-40B4-BE49-F238E27FC236}">
                <a16:creationId xmlns:a16="http://schemas.microsoft.com/office/drawing/2014/main" id="{88B5BBA2-DC83-98A6-BBDE-28D83FC9F146}"/>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8076448" y="3996406"/>
            <a:ext cx="1067552" cy="712800"/>
          </a:xfrm>
          <a:prstGeom prst="rect">
            <a:avLst/>
          </a:prstGeom>
        </p:spPr>
      </p:pic>
      <p:sp>
        <p:nvSpPr>
          <p:cNvPr id="9" name="Text Placeholder 68">
            <a:extLst>
              <a:ext uri="{FF2B5EF4-FFF2-40B4-BE49-F238E27FC236}">
                <a16:creationId xmlns:a16="http://schemas.microsoft.com/office/drawing/2014/main" id="{58CF2B53-E39D-BFFE-AF4A-6FBC315DAAA0}"/>
              </a:ext>
            </a:extLst>
          </p:cNvPr>
          <p:cNvSpPr>
            <a:spLocks noGrp="1"/>
          </p:cNvSpPr>
          <p:nvPr>
            <p:ph type="body" sz="quarter" idx="93" hasCustomPrompt="1"/>
          </p:nvPr>
        </p:nvSpPr>
        <p:spPr>
          <a:xfrm>
            <a:off x="2431777" y="2492441"/>
            <a:ext cx="2074486" cy="1362783"/>
          </a:xfrm>
          <a:prstGeom prst="rect">
            <a:avLst/>
          </a:prstGeom>
          <a:ln>
            <a:solidFill>
              <a:schemeClr val="accent1"/>
            </a:solidFill>
          </a:ln>
        </p:spPr>
        <p:txBody>
          <a:bodyPr lIns="108000" tIns="108000"/>
          <a:lstStyle>
            <a:lvl1pPr>
              <a:defRPr lang="en-IN" sz="1400" dirty="0">
                <a:solidFill>
                  <a:schemeClr val="accent1"/>
                </a:solidFill>
              </a:defRPr>
            </a:lvl1pPr>
          </a:lstStyle>
          <a:p>
            <a:pPr marL="0" marR="0" lvl="0" indent="0" fontAlgn="auto">
              <a:spcAft>
                <a:spcPts val="0"/>
              </a:spcAft>
              <a:buClrTx/>
              <a:buSzTx/>
              <a:buNone/>
              <a:tabLst/>
            </a:pPr>
            <a:r>
              <a:rPr lang="en-IN"/>
              <a:t>Heading</a:t>
            </a:r>
            <a:endParaRPr lang="en-IN" dirty="0"/>
          </a:p>
        </p:txBody>
      </p:sp>
      <p:sp>
        <p:nvSpPr>
          <p:cNvPr id="10" name="Text Placeholder 68">
            <a:extLst>
              <a:ext uri="{FF2B5EF4-FFF2-40B4-BE49-F238E27FC236}">
                <a16:creationId xmlns:a16="http://schemas.microsoft.com/office/drawing/2014/main" id="{60980060-247A-D40D-CC33-9DA8D892772C}"/>
              </a:ext>
            </a:extLst>
          </p:cNvPr>
          <p:cNvSpPr>
            <a:spLocks noGrp="1"/>
          </p:cNvSpPr>
          <p:nvPr>
            <p:ph type="body" sz="quarter" idx="96" hasCustomPrompt="1"/>
          </p:nvPr>
        </p:nvSpPr>
        <p:spPr>
          <a:xfrm>
            <a:off x="4639307" y="2492441"/>
            <a:ext cx="2074486" cy="1362783"/>
          </a:xfrm>
          <a:prstGeom prst="rect">
            <a:avLst/>
          </a:prstGeom>
          <a:ln>
            <a:solidFill>
              <a:schemeClr val="accent1"/>
            </a:solidFill>
          </a:ln>
        </p:spPr>
        <p:txBody>
          <a:bodyPr lIns="108000" tIns="108000"/>
          <a:lstStyle>
            <a:lvl1pPr>
              <a:defRPr lang="en-IN" sz="1400" dirty="0">
                <a:solidFill>
                  <a:schemeClr val="accent1"/>
                </a:solidFill>
              </a:defRPr>
            </a:lvl1pPr>
          </a:lstStyle>
          <a:p>
            <a:pPr marL="0" marR="0" lvl="0" indent="0" fontAlgn="auto">
              <a:spcAft>
                <a:spcPts val="0"/>
              </a:spcAft>
              <a:buClrTx/>
              <a:buSzTx/>
              <a:buNone/>
              <a:tabLst/>
            </a:pPr>
            <a:r>
              <a:rPr lang="en-IN"/>
              <a:t>Heading</a:t>
            </a:r>
            <a:endParaRPr lang="en-IN" dirty="0"/>
          </a:p>
        </p:txBody>
      </p:sp>
      <p:sp>
        <p:nvSpPr>
          <p:cNvPr id="12" name="Text Placeholder 68">
            <a:extLst>
              <a:ext uri="{FF2B5EF4-FFF2-40B4-BE49-F238E27FC236}">
                <a16:creationId xmlns:a16="http://schemas.microsoft.com/office/drawing/2014/main" id="{8328E9BD-A215-02D7-A8B3-626FC8A3D2A8}"/>
              </a:ext>
            </a:extLst>
          </p:cNvPr>
          <p:cNvSpPr>
            <a:spLocks noGrp="1"/>
          </p:cNvSpPr>
          <p:nvPr>
            <p:ph type="body" sz="quarter" idx="99" hasCustomPrompt="1"/>
          </p:nvPr>
        </p:nvSpPr>
        <p:spPr>
          <a:xfrm>
            <a:off x="6846837" y="2492441"/>
            <a:ext cx="2074486" cy="1362783"/>
          </a:xfrm>
          <a:prstGeom prst="rect">
            <a:avLst/>
          </a:prstGeom>
          <a:ln>
            <a:solidFill>
              <a:schemeClr val="accent1"/>
            </a:solidFill>
          </a:ln>
        </p:spPr>
        <p:txBody>
          <a:bodyPr lIns="108000" tIns="108000"/>
          <a:lstStyle>
            <a:lvl1pPr>
              <a:defRPr lang="en-IN" sz="1400" dirty="0">
                <a:solidFill>
                  <a:schemeClr val="accent1"/>
                </a:solidFill>
              </a:defRPr>
            </a:lvl1pPr>
          </a:lstStyle>
          <a:p>
            <a:pPr marL="0" marR="0" lvl="0" indent="0" fontAlgn="auto">
              <a:spcAft>
                <a:spcPts val="0"/>
              </a:spcAft>
              <a:buClrTx/>
              <a:buSzTx/>
              <a:buNone/>
              <a:tabLst/>
            </a:pPr>
            <a:r>
              <a:rPr lang="en-IN"/>
              <a:t>Heading</a:t>
            </a:r>
            <a:endParaRPr lang="en-IN" dirty="0"/>
          </a:p>
        </p:txBody>
      </p:sp>
      <p:sp>
        <p:nvSpPr>
          <p:cNvPr id="15" name="Text Placeholder 17">
            <a:extLst>
              <a:ext uri="{FF2B5EF4-FFF2-40B4-BE49-F238E27FC236}">
                <a16:creationId xmlns:a16="http://schemas.microsoft.com/office/drawing/2014/main" id="{D5EEE156-E7A8-20B2-21BA-D0C17A4DCE77}"/>
              </a:ext>
            </a:extLst>
          </p:cNvPr>
          <p:cNvSpPr>
            <a:spLocks noGrp="1"/>
          </p:cNvSpPr>
          <p:nvPr>
            <p:ph type="body" sz="quarter" idx="103" hasCustomPrompt="1"/>
          </p:nvPr>
        </p:nvSpPr>
        <p:spPr>
          <a:xfrm>
            <a:off x="6919281" y="2850104"/>
            <a:ext cx="1929599" cy="921796"/>
          </a:xfrm>
          <a:prstGeom prst="rect">
            <a:avLst/>
          </a:prstGeom>
          <a:noFill/>
          <a:ln>
            <a:noFill/>
          </a:ln>
        </p:spPr>
        <p:txBody>
          <a:bodyPr tIns="90000"/>
          <a:lstStyle>
            <a:lvl1pPr>
              <a:buClr>
                <a:schemeClr val="accent1"/>
              </a:buClr>
              <a:defRPr sz="1050"/>
            </a:lvl1pPr>
            <a:lvl2pPr marL="514350" indent="-171450">
              <a:buClr>
                <a:schemeClr val="accent2"/>
              </a:buClr>
              <a:buFont typeface="Courier New" panose="02070309020205020404" pitchFamily="49" charset="0"/>
              <a:buChar char="o"/>
              <a:defRPr sz="1050"/>
            </a:lvl2pPr>
            <a:lvl3pPr marL="857250" indent="-171450">
              <a:buClr>
                <a:schemeClr val="accent1"/>
              </a:buClr>
              <a:buFont typeface="Wingdings" panose="05000000000000000000" pitchFamily="2" charset="2"/>
              <a:buChar char="§"/>
              <a:defRPr sz="1000"/>
            </a:lvl3pPr>
            <a:lvl4pPr>
              <a:buClr>
                <a:schemeClr val="accent1"/>
              </a:buClr>
              <a:defRPr sz="1000"/>
            </a:lvl4pPr>
            <a:lvl5pPr>
              <a:buClr>
                <a:schemeClr val="accent1"/>
              </a:buClr>
              <a:defRPr sz="1000"/>
            </a:lvl5pPr>
          </a:lstStyle>
          <a:p>
            <a:pPr marL="0" marR="0" lvl="0" indent="0" algn="l" defTabSz="685800" rtl="0" eaLnBrk="1" fontAlgn="auto" latinLnBrk="0" hangingPunct="1">
              <a:lnSpc>
                <a:spcPct val="90000"/>
              </a:lnSpc>
              <a:spcBef>
                <a:spcPts val="750"/>
              </a:spcBef>
              <a:spcAft>
                <a:spcPts val="0"/>
              </a:spcAft>
              <a:buClr>
                <a:schemeClr val="accent1"/>
              </a:buClr>
              <a:buSzTx/>
              <a:buFont typeface="Arial" panose="020B0604020202020204" pitchFamily="34" charset="0"/>
              <a:buNone/>
              <a:tabLst/>
              <a:defRPr/>
            </a:pPr>
            <a:r>
              <a:rPr lang="en-IN" dirty="0"/>
              <a:t>This can be used as either bullets/ paragraph</a:t>
            </a:r>
          </a:p>
          <a:p>
            <a:pPr lvl="0"/>
            <a:r>
              <a:rPr lang="en-US" dirty="0"/>
              <a:t>Level 1</a:t>
            </a:r>
          </a:p>
          <a:p>
            <a:pPr lvl="1"/>
            <a:r>
              <a:rPr lang="en-US" dirty="0"/>
              <a:t>Level 2</a:t>
            </a:r>
          </a:p>
          <a:p>
            <a:pPr lvl="1"/>
            <a:endParaRPr lang="en-US" dirty="0"/>
          </a:p>
        </p:txBody>
      </p:sp>
      <p:sp>
        <p:nvSpPr>
          <p:cNvPr id="27" name="Text Placeholder 17">
            <a:extLst>
              <a:ext uri="{FF2B5EF4-FFF2-40B4-BE49-F238E27FC236}">
                <a16:creationId xmlns:a16="http://schemas.microsoft.com/office/drawing/2014/main" id="{66029D2E-88CA-020B-91E8-C6EA1AED36CA}"/>
              </a:ext>
            </a:extLst>
          </p:cNvPr>
          <p:cNvSpPr>
            <a:spLocks noGrp="1"/>
          </p:cNvSpPr>
          <p:nvPr>
            <p:ph type="body" sz="quarter" idx="107" hasCustomPrompt="1"/>
          </p:nvPr>
        </p:nvSpPr>
        <p:spPr>
          <a:xfrm>
            <a:off x="4711751" y="2850104"/>
            <a:ext cx="1929599" cy="921796"/>
          </a:xfrm>
          <a:prstGeom prst="rect">
            <a:avLst/>
          </a:prstGeom>
          <a:noFill/>
          <a:ln>
            <a:noFill/>
          </a:ln>
        </p:spPr>
        <p:txBody>
          <a:bodyPr tIns="90000"/>
          <a:lstStyle>
            <a:lvl1pPr>
              <a:buClr>
                <a:schemeClr val="accent1"/>
              </a:buClr>
              <a:defRPr sz="1050"/>
            </a:lvl1pPr>
            <a:lvl2pPr marL="514350" indent="-171450">
              <a:buClr>
                <a:schemeClr val="accent2"/>
              </a:buClr>
              <a:buFont typeface="Courier New" panose="02070309020205020404" pitchFamily="49" charset="0"/>
              <a:buChar char="o"/>
              <a:defRPr sz="1050"/>
            </a:lvl2pPr>
            <a:lvl3pPr marL="857250" indent="-171450">
              <a:buClr>
                <a:schemeClr val="accent1"/>
              </a:buClr>
              <a:buFont typeface="Wingdings" panose="05000000000000000000" pitchFamily="2" charset="2"/>
              <a:buChar char="§"/>
              <a:defRPr sz="1000"/>
            </a:lvl3pPr>
            <a:lvl4pPr>
              <a:buClr>
                <a:schemeClr val="accent1"/>
              </a:buClr>
              <a:defRPr sz="1000"/>
            </a:lvl4pPr>
            <a:lvl5pPr>
              <a:buClr>
                <a:schemeClr val="accent1"/>
              </a:buClr>
              <a:defRPr sz="1000"/>
            </a:lvl5pPr>
          </a:lstStyle>
          <a:p>
            <a:pPr marL="0" marR="0" lvl="0" indent="0" algn="l" defTabSz="685800" rtl="0" eaLnBrk="1" fontAlgn="auto" latinLnBrk="0" hangingPunct="1">
              <a:lnSpc>
                <a:spcPct val="90000"/>
              </a:lnSpc>
              <a:spcBef>
                <a:spcPts val="750"/>
              </a:spcBef>
              <a:spcAft>
                <a:spcPts val="0"/>
              </a:spcAft>
              <a:buClr>
                <a:schemeClr val="accent1"/>
              </a:buClr>
              <a:buSzTx/>
              <a:buFont typeface="Arial" panose="020B0604020202020204" pitchFamily="34" charset="0"/>
              <a:buNone/>
              <a:tabLst/>
              <a:defRPr/>
            </a:pPr>
            <a:r>
              <a:rPr lang="en-IN" dirty="0"/>
              <a:t>This can be used as either bullets/ paragraph</a:t>
            </a:r>
          </a:p>
          <a:p>
            <a:pPr lvl="0"/>
            <a:r>
              <a:rPr lang="en-US" dirty="0"/>
              <a:t>Level 1</a:t>
            </a:r>
          </a:p>
          <a:p>
            <a:pPr lvl="1"/>
            <a:r>
              <a:rPr lang="en-US" dirty="0"/>
              <a:t>Level 2</a:t>
            </a:r>
          </a:p>
          <a:p>
            <a:pPr lvl="1"/>
            <a:endParaRPr lang="en-US" dirty="0"/>
          </a:p>
        </p:txBody>
      </p:sp>
      <p:sp>
        <p:nvSpPr>
          <p:cNvPr id="47" name="Text Placeholder 68">
            <a:extLst>
              <a:ext uri="{FF2B5EF4-FFF2-40B4-BE49-F238E27FC236}">
                <a16:creationId xmlns:a16="http://schemas.microsoft.com/office/drawing/2014/main" id="{21C0C445-E9AC-40FE-F1B4-58814667D846}"/>
              </a:ext>
            </a:extLst>
          </p:cNvPr>
          <p:cNvSpPr>
            <a:spLocks noGrp="1"/>
          </p:cNvSpPr>
          <p:nvPr>
            <p:ph type="body" sz="quarter" idx="76" hasCustomPrompt="1"/>
          </p:nvPr>
        </p:nvSpPr>
        <p:spPr>
          <a:xfrm>
            <a:off x="224247" y="2522621"/>
            <a:ext cx="2072917" cy="1332604"/>
          </a:xfrm>
          <a:prstGeom prst="rect">
            <a:avLst/>
          </a:prstGeom>
        </p:spPr>
        <p:txBody>
          <a:bodyPr/>
          <a:lstStyle>
            <a:lvl1pPr marL="0" indent="0">
              <a:buNone/>
              <a:defRPr sz="1100">
                <a:solidFill>
                  <a:schemeClr val="accent2"/>
                </a:solidFill>
              </a:defRPr>
            </a:lvl1pPr>
            <a:lvl2pPr marL="342900" indent="0">
              <a:buNone/>
              <a:defRPr/>
            </a:lvl2pPr>
            <a:lvl3pPr marL="685800" indent="0">
              <a:buNone/>
              <a:defRPr/>
            </a:lvl3pPr>
            <a:lvl4pPr marL="1028700" indent="0">
              <a:buNone/>
              <a:defRPr/>
            </a:lvl4pPr>
            <a:lvl5pPr marL="1371600" indent="0">
              <a:buNone/>
              <a:defRPr/>
            </a:lvl5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IN" dirty="0"/>
              <a:t>Description</a:t>
            </a:r>
          </a:p>
        </p:txBody>
      </p:sp>
      <p:sp>
        <p:nvSpPr>
          <p:cNvPr id="52" name="Text Placeholder 68">
            <a:extLst>
              <a:ext uri="{FF2B5EF4-FFF2-40B4-BE49-F238E27FC236}">
                <a16:creationId xmlns:a16="http://schemas.microsoft.com/office/drawing/2014/main" id="{D56DBF37-C92C-8DEA-C24E-2E1851CB136E}"/>
              </a:ext>
            </a:extLst>
          </p:cNvPr>
          <p:cNvSpPr>
            <a:spLocks noGrp="1"/>
          </p:cNvSpPr>
          <p:nvPr>
            <p:ph type="body" sz="quarter" idx="78" hasCustomPrompt="1"/>
          </p:nvPr>
        </p:nvSpPr>
        <p:spPr>
          <a:xfrm>
            <a:off x="224247" y="1018265"/>
            <a:ext cx="2072917" cy="1428911"/>
          </a:xfrm>
          <a:prstGeom prst="rect">
            <a:avLst/>
          </a:prstGeom>
        </p:spPr>
        <p:txBody>
          <a:bodyPr/>
          <a:lstStyle>
            <a:lvl1pPr marL="0" indent="0">
              <a:buNone/>
              <a:defRPr sz="1400">
                <a:solidFill>
                  <a:schemeClr val="accent2"/>
                </a:solidFill>
              </a:defRPr>
            </a:lvl1pPr>
            <a:lvl2pPr marL="342900" indent="0">
              <a:buNone/>
              <a:defRPr/>
            </a:lvl2pPr>
            <a:lvl3pPr marL="685800" indent="0">
              <a:buNone/>
              <a:defRPr/>
            </a:lvl3pPr>
            <a:lvl4pPr marL="1028700" indent="0">
              <a:buNone/>
              <a:defRPr/>
            </a:lvl4pPr>
            <a:lvl5pPr marL="1371600" indent="0">
              <a:buNone/>
              <a:defRPr/>
            </a:lvl5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IN" dirty="0"/>
              <a:t>Description</a:t>
            </a:r>
          </a:p>
        </p:txBody>
      </p:sp>
      <p:sp>
        <p:nvSpPr>
          <p:cNvPr id="61" name="Text Placeholder 68">
            <a:extLst>
              <a:ext uri="{FF2B5EF4-FFF2-40B4-BE49-F238E27FC236}">
                <a16:creationId xmlns:a16="http://schemas.microsoft.com/office/drawing/2014/main" id="{5811138F-F00A-20D7-1D70-F4D8228AC616}"/>
              </a:ext>
            </a:extLst>
          </p:cNvPr>
          <p:cNvSpPr>
            <a:spLocks noGrp="1"/>
          </p:cNvSpPr>
          <p:nvPr>
            <p:ph type="body" sz="quarter" idx="112" hasCustomPrompt="1"/>
          </p:nvPr>
        </p:nvSpPr>
        <p:spPr>
          <a:xfrm>
            <a:off x="2431777" y="1016441"/>
            <a:ext cx="2074486" cy="1362783"/>
          </a:xfrm>
          <a:prstGeom prst="rect">
            <a:avLst/>
          </a:prstGeom>
          <a:ln>
            <a:solidFill>
              <a:schemeClr val="accent1"/>
            </a:solidFill>
          </a:ln>
        </p:spPr>
        <p:txBody>
          <a:bodyPr lIns="108000" tIns="108000"/>
          <a:lstStyle>
            <a:lvl1pPr>
              <a:defRPr lang="en-IN" sz="1400" dirty="0">
                <a:solidFill>
                  <a:schemeClr val="accent1"/>
                </a:solidFill>
              </a:defRPr>
            </a:lvl1pPr>
          </a:lstStyle>
          <a:p>
            <a:pPr marL="0" marR="0" lvl="0" indent="0" fontAlgn="auto">
              <a:spcAft>
                <a:spcPts val="0"/>
              </a:spcAft>
              <a:buClrTx/>
              <a:buSzTx/>
              <a:buNone/>
              <a:tabLst/>
            </a:pPr>
            <a:r>
              <a:rPr lang="en-IN"/>
              <a:t>Heading</a:t>
            </a:r>
            <a:endParaRPr lang="en-IN" dirty="0"/>
          </a:p>
        </p:txBody>
      </p:sp>
      <p:sp>
        <p:nvSpPr>
          <p:cNvPr id="62" name="Text Placeholder 68">
            <a:extLst>
              <a:ext uri="{FF2B5EF4-FFF2-40B4-BE49-F238E27FC236}">
                <a16:creationId xmlns:a16="http://schemas.microsoft.com/office/drawing/2014/main" id="{D748E9AE-6069-202C-BE5C-8B0B9B3C9A72}"/>
              </a:ext>
            </a:extLst>
          </p:cNvPr>
          <p:cNvSpPr>
            <a:spLocks noGrp="1"/>
          </p:cNvSpPr>
          <p:nvPr>
            <p:ph type="body" sz="quarter" idx="113" hasCustomPrompt="1"/>
          </p:nvPr>
        </p:nvSpPr>
        <p:spPr>
          <a:xfrm>
            <a:off x="4639307" y="1016441"/>
            <a:ext cx="2074486" cy="1362783"/>
          </a:xfrm>
          <a:prstGeom prst="rect">
            <a:avLst/>
          </a:prstGeom>
          <a:ln>
            <a:solidFill>
              <a:schemeClr val="accent1"/>
            </a:solidFill>
          </a:ln>
        </p:spPr>
        <p:txBody>
          <a:bodyPr lIns="108000" tIns="108000"/>
          <a:lstStyle>
            <a:lvl1pPr>
              <a:defRPr lang="en-IN" sz="1400" dirty="0">
                <a:solidFill>
                  <a:schemeClr val="accent1"/>
                </a:solidFill>
              </a:defRPr>
            </a:lvl1pPr>
          </a:lstStyle>
          <a:p>
            <a:pPr marL="0" marR="0" lvl="0" indent="0" fontAlgn="auto">
              <a:spcAft>
                <a:spcPts val="0"/>
              </a:spcAft>
              <a:buClrTx/>
              <a:buSzTx/>
              <a:buNone/>
              <a:tabLst/>
            </a:pPr>
            <a:r>
              <a:rPr lang="en-IN"/>
              <a:t>Heading</a:t>
            </a:r>
            <a:endParaRPr lang="en-IN" dirty="0"/>
          </a:p>
        </p:txBody>
      </p:sp>
      <p:sp>
        <p:nvSpPr>
          <p:cNvPr id="71" name="Text Placeholder 17">
            <a:extLst>
              <a:ext uri="{FF2B5EF4-FFF2-40B4-BE49-F238E27FC236}">
                <a16:creationId xmlns:a16="http://schemas.microsoft.com/office/drawing/2014/main" id="{C12E0415-4593-69F5-3CD9-403D0C730D24}"/>
              </a:ext>
            </a:extLst>
          </p:cNvPr>
          <p:cNvSpPr>
            <a:spLocks noGrp="1"/>
          </p:cNvSpPr>
          <p:nvPr>
            <p:ph type="body" sz="quarter" idx="121" hasCustomPrompt="1"/>
          </p:nvPr>
        </p:nvSpPr>
        <p:spPr>
          <a:xfrm>
            <a:off x="2504711" y="2850104"/>
            <a:ext cx="1929599" cy="921796"/>
          </a:xfrm>
          <a:prstGeom prst="rect">
            <a:avLst/>
          </a:prstGeom>
          <a:noFill/>
          <a:ln>
            <a:noFill/>
          </a:ln>
        </p:spPr>
        <p:txBody>
          <a:bodyPr tIns="90000"/>
          <a:lstStyle>
            <a:lvl1pPr>
              <a:buClr>
                <a:schemeClr val="accent1"/>
              </a:buClr>
              <a:defRPr sz="1050"/>
            </a:lvl1pPr>
            <a:lvl2pPr marL="514350" indent="-171450">
              <a:buClr>
                <a:schemeClr val="accent2"/>
              </a:buClr>
              <a:buFont typeface="Courier New" panose="02070309020205020404" pitchFamily="49" charset="0"/>
              <a:buChar char="o"/>
              <a:defRPr sz="1050"/>
            </a:lvl2pPr>
            <a:lvl3pPr marL="857250" indent="-171450">
              <a:buClr>
                <a:schemeClr val="accent1"/>
              </a:buClr>
              <a:buFont typeface="Wingdings" panose="05000000000000000000" pitchFamily="2" charset="2"/>
              <a:buChar char="§"/>
              <a:defRPr sz="1000"/>
            </a:lvl3pPr>
            <a:lvl4pPr>
              <a:buClr>
                <a:schemeClr val="accent1"/>
              </a:buClr>
              <a:defRPr sz="1000"/>
            </a:lvl4pPr>
            <a:lvl5pPr>
              <a:buClr>
                <a:schemeClr val="accent1"/>
              </a:buClr>
              <a:defRPr sz="1000"/>
            </a:lvl5pPr>
          </a:lstStyle>
          <a:p>
            <a:pPr marL="0" marR="0" lvl="0" indent="0" algn="l" defTabSz="685800" rtl="0" eaLnBrk="1" fontAlgn="auto" latinLnBrk="0" hangingPunct="1">
              <a:lnSpc>
                <a:spcPct val="90000"/>
              </a:lnSpc>
              <a:spcBef>
                <a:spcPts val="750"/>
              </a:spcBef>
              <a:spcAft>
                <a:spcPts val="0"/>
              </a:spcAft>
              <a:buClr>
                <a:schemeClr val="accent1"/>
              </a:buClr>
              <a:buSzTx/>
              <a:buFont typeface="Arial" panose="020B0604020202020204" pitchFamily="34" charset="0"/>
              <a:buNone/>
              <a:tabLst/>
              <a:defRPr/>
            </a:pPr>
            <a:r>
              <a:rPr lang="en-IN" dirty="0"/>
              <a:t>This can be used as either bullets/ paragraph</a:t>
            </a:r>
          </a:p>
          <a:p>
            <a:pPr lvl="0"/>
            <a:r>
              <a:rPr lang="en-US" dirty="0"/>
              <a:t>Level 1</a:t>
            </a:r>
          </a:p>
          <a:p>
            <a:pPr lvl="1"/>
            <a:r>
              <a:rPr lang="en-US" dirty="0"/>
              <a:t>Level 2</a:t>
            </a:r>
          </a:p>
          <a:p>
            <a:pPr lvl="1"/>
            <a:endParaRPr lang="en-US" dirty="0"/>
          </a:p>
        </p:txBody>
      </p:sp>
      <p:sp>
        <p:nvSpPr>
          <p:cNvPr id="72" name="Text Placeholder 17">
            <a:extLst>
              <a:ext uri="{FF2B5EF4-FFF2-40B4-BE49-F238E27FC236}">
                <a16:creationId xmlns:a16="http://schemas.microsoft.com/office/drawing/2014/main" id="{0CE2B001-BA70-35FB-5717-B2CDD0CDB53B}"/>
              </a:ext>
            </a:extLst>
          </p:cNvPr>
          <p:cNvSpPr>
            <a:spLocks noGrp="1"/>
          </p:cNvSpPr>
          <p:nvPr>
            <p:ph type="body" sz="quarter" idx="122" hasCustomPrompt="1"/>
          </p:nvPr>
        </p:nvSpPr>
        <p:spPr>
          <a:xfrm>
            <a:off x="6919281" y="1371824"/>
            <a:ext cx="1929599" cy="921796"/>
          </a:xfrm>
          <a:prstGeom prst="rect">
            <a:avLst/>
          </a:prstGeom>
          <a:noFill/>
          <a:ln>
            <a:noFill/>
          </a:ln>
        </p:spPr>
        <p:txBody>
          <a:bodyPr tIns="90000"/>
          <a:lstStyle>
            <a:lvl1pPr>
              <a:buClr>
                <a:schemeClr val="accent1"/>
              </a:buClr>
              <a:defRPr sz="1050"/>
            </a:lvl1pPr>
            <a:lvl2pPr marL="514350" indent="-171450">
              <a:buClr>
                <a:schemeClr val="accent2"/>
              </a:buClr>
              <a:buFont typeface="Courier New" panose="02070309020205020404" pitchFamily="49" charset="0"/>
              <a:buChar char="o"/>
              <a:defRPr sz="1050"/>
            </a:lvl2pPr>
            <a:lvl3pPr marL="857250" indent="-171450">
              <a:buClr>
                <a:schemeClr val="accent1"/>
              </a:buClr>
              <a:buFont typeface="Wingdings" panose="05000000000000000000" pitchFamily="2" charset="2"/>
              <a:buChar char="§"/>
              <a:defRPr sz="1000"/>
            </a:lvl3pPr>
            <a:lvl4pPr>
              <a:buClr>
                <a:schemeClr val="accent1"/>
              </a:buClr>
              <a:defRPr sz="1000"/>
            </a:lvl4pPr>
            <a:lvl5pPr>
              <a:buClr>
                <a:schemeClr val="accent1"/>
              </a:buClr>
              <a:defRPr sz="1000"/>
            </a:lvl5pPr>
          </a:lstStyle>
          <a:p>
            <a:pPr marL="0" marR="0" lvl="0" indent="0" algn="l" defTabSz="685800" rtl="0" eaLnBrk="1" fontAlgn="auto" latinLnBrk="0" hangingPunct="1">
              <a:lnSpc>
                <a:spcPct val="90000"/>
              </a:lnSpc>
              <a:spcBef>
                <a:spcPts val="750"/>
              </a:spcBef>
              <a:spcAft>
                <a:spcPts val="0"/>
              </a:spcAft>
              <a:buClr>
                <a:schemeClr val="accent1"/>
              </a:buClr>
              <a:buSzTx/>
              <a:buFont typeface="Arial" panose="020B0604020202020204" pitchFamily="34" charset="0"/>
              <a:buNone/>
              <a:tabLst/>
              <a:defRPr/>
            </a:pPr>
            <a:r>
              <a:rPr lang="en-IN" dirty="0"/>
              <a:t>This can be used as either bullets/ paragraph</a:t>
            </a:r>
          </a:p>
          <a:p>
            <a:pPr lvl="0"/>
            <a:r>
              <a:rPr lang="en-US" dirty="0"/>
              <a:t>Level 1</a:t>
            </a:r>
          </a:p>
          <a:p>
            <a:pPr lvl="1"/>
            <a:r>
              <a:rPr lang="en-US" dirty="0"/>
              <a:t>Level 2</a:t>
            </a:r>
          </a:p>
          <a:p>
            <a:pPr lvl="1"/>
            <a:endParaRPr lang="en-US" dirty="0"/>
          </a:p>
        </p:txBody>
      </p:sp>
      <p:sp>
        <p:nvSpPr>
          <p:cNvPr id="73" name="Text Placeholder 17">
            <a:extLst>
              <a:ext uri="{FF2B5EF4-FFF2-40B4-BE49-F238E27FC236}">
                <a16:creationId xmlns:a16="http://schemas.microsoft.com/office/drawing/2014/main" id="{F455D69C-BF68-6CCB-1625-E094F1BAB4B5}"/>
              </a:ext>
            </a:extLst>
          </p:cNvPr>
          <p:cNvSpPr>
            <a:spLocks noGrp="1"/>
          </p:cNvSpPr>
          <p:nvPr>
            <p:ph type="body" sz="quarter" idx="123" hasCustomPrompt="1"/>
          </p:nvPr>
        </p:nvSpPr>
        <p:spPr>
          <a:xfrm>
            <a:off x="4711751" y="1371824"/>
            <a:ext cx="1929599" cy="921796"/>
          </a:xfrm>
          <a:prstGeom prst="rect">
            <a:avLst/>
          </a:prstGeom>
          <a:noFill/>
          <a:ln>
            <a:noFill/>
          </a:ln>
        </p:spPr>
        <p:txBody>
          <a:bodyPr tIns="90000"/>
          <a:lstStyle>
            <a:lvl1pPr>
              <a:buClr>
                <a:schemeClr val="accent1"/>
              </a:buClr>
              <a:defRPr sz="1050"/>
            </a:lvl1pPr>
            <a:lvl2pPr marL="514350" indent="-171450">
              <a:buClr>
                <a:schemeClr val="accent2"/>
              </a:buClr>
              <a:buFont typeface="Courier New" panose="02070309020205020404" pitchFamily="49" charset="0"/>
              <a:buChar char="o"/>
              <a:defRPr sz="1050"/>
            </a:lvl2pPr>
            <a:lvl3pPr marL="857250" indent="-171450">
              <a:buClr>
                <a:schemeClr val="accent1"/>
              </a:buClr>
              <a:buFont typeface="Wingdings" panose="05000000000000000000" pitchFamily="2" charset="2"/>
              <a:buChar char="§"/>
              <a:defRPr sz="1000"/>
            </a:lvl3pPr>
            <a:lvl4pPr>
              <a:buClr>
                <a:schemeClr val="accent1"/>
              </a:buClr>
              <a:defRPr sz="1000"/>
            </a:lvl4pPr>
            <a:lvl5pPr>
              <a:buClr>
                <a:schemeClr val="accent1"/>
              </a:buClr>
              <a:defRPr sz="1000"/>
            </a:lvl5pPr>
          </a:lstStyle>
          <a:p>
            <a:pPr marL="0" marR="0" lvl="0" indent="0" algn="l" defTabSz="685800" rtl="0" eaLnBrk="1" fontAlgn="auto" latinLnBrk="0" hangingPunct="1">
              <a:lnSpc>
                <a:spcPct val="90000"/>
              </a:lnSpc>
              <a:spcBef>
                <a:spcPts val="750"/>
              </a:spcBef>
              <a:spcAft>
                <a:spcPts val="0"/>
              </a:spcAft>
              <a:buClr>
                <a:schemeClr val="accent1"/>
              </a:buClr>
              <a:buSzTx/>
              <a:buFont typeface="Arial" panose="020B0604020202020204" pitchFamily="34" charset="0"/>
              <a:buNone/>
              <a:tabLst/>
              <a:defRPr/>
            </a:pPr>
            <a:r>
              <a:rPr lang="en-IN" dirty="0"/>
              <a:t>This can be used as either bullets/ paragraph</a:t>
            </a:r>
          </a:p>
          <a:p>
            <a:pPr lvl="0"/>
            <a:r>
              <a:rPr lang="en-US" dirty="0"/>
              <a:t>Level 1</a:t>
            </a:r>
          </a:p>
          <a:p>
            <a:pPr lvl="1"/>
            <a:r>
              <a:rPr lang="en-US" dirty="0"/>
              <a:t>Level 2</a:t>
            </a:r>
          </a:p>
          <a:p>
            <a:pPr lvl="1"/>
            <a:endParaRPr lang="en-US" dirty="0"/>
          </a:p>
        </p:txBody>
      </p:sp>
      <p:sp>
        <p:nvSpPr>
          <p:cNvPr id="74" name="Text Placeholder 17">
            <a:extLst>
              <a:ext uri="{FF2B5EF4-FFF2-40B4-BE49-F238E27FC236}">
                <a16:creationId xmlns:a16="http://schemas.microsoft.com/office/drawing/2014/main" id="{7F5797C8-0E75-A497-F126-2452B3739501}"/>
              </a:ext>
            </a:extLst>
          </p:cNvPr>
          <p:cNvSpPr>
            <a:spLocks noGrp="1"/>
          </p:cNvSpPr>
          <p:nvPr>
            <p:ph type="body" sz="quarter" idx="124" hasCustomPrompt="1"/>
          </p:nvPr>
        </p:nvSpPr>
        <p:spPr>
          <a:xfrm>
            <a:off x="2504711" y="1371824"/>
            <a:ext cx="1929599" cy="921796"/>
          </a:xfrm>
          <a:prstGeom prst="rect">
            <a:avLst/>
          </a:prstGeom>
          <a:noFill/>
          <a:ln>
            <a:noFill/>
          </a:ln>
        </p:spPr>
        <p:txBody>
          <a:bodyPr tIns="90000"/>
          <a:lstStyle>
            <a:lvl1pPr>
              <a:buClr>
                <a:schemeClr val="accent1"/>
              </a:buClr>
              <a:defRPr sz="1050"/>
            </a:lvl1pPr>
            <a:lvl2pPr marL="514350" indent="-171450">
              <a:buClr>
                <a:schemeClr val="accent2"/>
              </a:buClr>
              <a:buFont typeface="Courier New" panose="02070309020205020404" pitchFamily="49" charset="0"/>
              <a:buChar char="o"/>
              <a:defRPr sz="1050"/>
            </a:lvl2pPr>
            <a:lvl3pPr marL="685800" indent="0">
              <a:buClr>
                <a:schemeClr val="accent1"/>
              </a:buClr>
              <a:buFont typeface="Wingdings" panose="05000000000000000000" pitchFamily="2" charset="2"/>
              <a:buNone/>
              <a:defRPr sz="1000"/>
            </a:lvl3pPr>
            <a:lvl4pPr>
              <a:buClr>
                <a:schemeClr val="accent1"/>
              </a:buClr>
              <a:defRPr sz="1000"/>
            </a:lvl4pPr>
            <a:lvl5pPr>
              <a:buClr>
                <a:schemeClr val="accent1"/>
              </a:buClr>
              <a:defRPr sz="1000"/>
            </a:lvl5pPr>
          </a:lstStyle>
          <a:p>
            <a:pPr marL="0" marR="0" lvl="0" indent="0" algn="l" defTabSz="685800" rtl="0" eaLnBrk="1" fontAlgn="auto" latinLnBrk="0" hangingPunct="1">
              <a:lnSpc>
                <a:spcPct val="90000"/>
              </a:lnSpc>
              <a:spcBef>
                <a:spcPts val="750"/>
              </a:spcBef>
              <a:spcAft>
                <a:spcPts val="0"/>
              </a:spcAft>
              <a:buClr>
                <a:schemeClr val="accent1"/>
              </a:buClr>
              <a:buSzTx/>
              <a:buFont typeface="Arial" panose="020B0604020202020204" pitchFamily="34" charset="0"/>
              <a:buNone/>
              <a:tabLst/>
              <a:defRPr/>
            </a:pPr>
            <a:r>
              <a:rPr lang="en-IN" dirty="0"/>
              <a:t>This can be used as either bullets/ paragraph</a:t>
            </a:r>
          </a:p>
          <a:p>
            <a:pPr lvl="0"/>
            <a:r>
              <a:rPr lang="en-US" dirty="0"/>
              <a:t>Level 1</a:t>
            </a:r>
          </a:p>
          <a:p>
            <a:pPr lvl="1"/>
            <a:r>
              <a:rPr lang="en-US" dirty="0"/>
              <a:t>Level 2</a:t>
            </a:r>
          </a:p>
          <a:p>
            <a:pPr lvl="1"/>
            <a:endParaRPr lang="en-US" dirty="0"/>
          </a:p>
        </p:txBody>
      </p:sp>
    </p:spTree>
    <p:extLst>
      <p:ext uri="{BB962C8B-B14F-4D97-AF65-F5344CB8AC3E}">
        <p14:creationId xmlns:p14="http://schemas.microsoft.com/office/powerpoint/2010/main" val="27581747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 image blocks slide with description ">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26F072B6-68B0-B4DE-E101-2E5DCAD04CF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8358187" y="-1"/>
            <a:ext cx="785814" cy="785814"/>
          </a:xfrm>
          <a:prstGeom prst="rect">
            <a:avLst/>
          </a:prstGeom>
        </p:spPr>
      </p:pic>
      <p:sp>
        <p:nvSpPr>
          <p:cNvPr id="16" name="Title 1">
            <a:extLst>
              <a:ext uri="{FF2B5EF4-FFF2-40B4-BE49-F238E27FC236}">
                <a16:creationId xmlns:a16="http://schemas.microsoft.com/office/drawing/2014/main" id="{2BF1A03F-6388-F3C7-962F-889781F61BB0}"/>
              </a:ext>
            </a:extLst>
          </p:cNvPr>
          <p:cNvSpPr>
            <a:spLocks noGrp="1"/>
          </p:cNvSpPr>
          <p:nvPr>
            <p:ph type="title" hasCustomPrompt="1"/>
          </p:nvPr>
        </p:nvSpPr>
        <p:spPr>
          <a:xfrm>
            <a:off x="224247" y="188464"/>
            <a:ext cx="8133940" cy="461665"/>
          </a:xfrm>
          <a:prstGeom prst="rect">
            <a:avLst/>
          </a:prstGeom>
        </p:spPr>
        <p:txBody>
          <a:bodyPr wrap="square" anchor="t">
            <a:spAutoFit/>
          </a:bodyPr>
          <a:lstStyle>
            <a:lvl1pPr>
              <a:lnSpc>
                <a:spcPct val="100000"/>
              </a:lnSpc>
              <a:spcBef>
                <a:spcPts val="0"/>
              </a:spcBef>
              <a:defRPr sz="2400" b="0" i="0">
                <a:solidFill>
                  <a:schemeClr val="accent1"/>
                </a:solidFill>
                <a:latin typeface="+mj-lt"/>
                <a:cs typeface="Arial" panose="020B0604020202020204" pitchFamily="34" charset="0"/>
              </a:defRPr>
            </a:lvl1pPr>
          </a:lstStyle>
          <a:p>
            <a:r>
              <a:rPr lang="en-IN" dirty="0"/>
              <a:t>2 image blocks slide with description </a:t>
            </a:r>
            <a:endParaRPr lang="en-US" dirty="0"/>
          </a:p>
        </p:txBody>
      </p:sp>
      <p:sp>
        <p:nvSpPr>
          <p:cNvPr id="6" name="Text Placeholder 17">
            <a:extLst>
              <a:ext uri="{FF2B5EF4-FFF2-40B4-BE49-F238E27FC236}">
                <a16:creationId xmlns:a16="http://schemas.microsoft.com/office/drawing/2014/main" id="{C13954D1-9698-81E8-3054-9E1C3A8CD86D}"/>
              </a:ext>
            </a:extLst>
          </p:cNvPr>
          <p:cNvSpPr>
            <a:spLocks noGrp="1"/>
          </p:cNvSpPr>
          <p:nvPr>
            <p:ph type="body" sz="quarter" idx="34" hasCustomPrompt="1"/>
          </p:nvPr>
        </p:nvSpPr>
        <p:spPr>
          <a:xfrm>
            <a:off x="224247" y="2849253"/>
            <a:ext cx="4282572" cy="1880844"/>
          </a:xfrm>
          <a:prstGeom prst="rect">
            <a:avLst/>
          </a:prstGeom>
          <a:solidFill>
            <a:schemeClr val="accent4"/>
          </a:solidFill>
          <a:ln>
            <a:noFill/>
          </a:ln>
        </p:spPr>
        <p:txBody>
          <a:bodyPr lIns="180000" tIns="180000" rIns="180000"/>
          <a:lstStyle>
            <a:lvl1pPr>
              <a:buClr>
                <a:schemeClr val="accent1"/>
              </a:buClr>
              <a:defRPr sz="1050"/>
            </a:lvl1pPr>
            <a:lvl2pPr marL="514350" indent="-171450">
              <a:buClr>
                <a:schemeClr val="accent2"/>
              </a:buClr>
              <a:buFont typeface="Courier New" panose="02070309020205020404" pitchFamily="49" charset="0"/>
              <a:buChar char="o"/>
              <a:defRPr sz="1050"/>
            </a:lvl2pPr>
            <a:lvl3pPr marL="857250" indent="-171450">
              <a:buClr>
                <a:schemeClr val="accent1"/>
              </a:buClr>
              <a:buFont typeface="Wingdings" panose="05000000000000000000" pitchFamily="2" charset="2"/>
              <a:buChar char="§"/>
              <a:defRPr sz="1000"/>
            </a:lvl3pPr>
            <a:lvl4pPr>
              <a:buClr>
                <a:schemeClr val="accent1"/>
              </a:buClr>
              <a:defRPr sz="1000"/>
            </a:lvl4pPr>
            <a:lvl5pPr>
              <a:buClr>
                <a:schemeClr val="accent1"/>
              </a:buClr>
              <a:defRPr sz="1000"/>
            </a:lvl5pPr>
          </a:lstStyle>
          <a:p>
            <a:pPr marL="0" marR="0" lvl="0" indent="0" algn="l" defTabSz="685800" rtl="0" eaLnBrk="1" fontAlgn="auto" latinLnBrk="0" hangingPunct="1">
              <a:lnSpc>
                <a:spcPct val="90000"/>
              </a:lnSpc>
              <a:spcBef>
                <a:spcPts val="750"/>
              </a:spcBef>
              <a:spcAft>
                <a:spcPts val="0"/>
              </a:spcAft>
              <a:buClr>
                <a:schemeClr val="accent1"/>
              </a:buClr>
              <a:buSzTx/>
              <a:buFont typeface="Arial" panose="020B0604020202020204" pitchFamily="34" charset="0"/>
              <a:buNone/>
              <a:tabLst/>
              <a:defRPr/>
            </a:pPr>
            <a:r>
              <a:rPr lang="en-IN" dirty="0"/>
              <a:t>This can be used as either bullets/ paragraph</a:t>
            </a:r>
          </a:p>
          <a:p>
            <a:pPr lvl="0"/>
            <a:r>
              <a:rPr lang="en-US" dirty="0"/>
              <a:t>Level 1</a:t>
            </a:r>
          </a:p>
          <a:p>
            <a:pPr lvl="1"/>
            <a:r>
              <a:rPr lang="en-US" dirty="0"/>
              <a:t>Level 2</a:t>
            </a:r>
          </a:p>
          <a:p>
            <a:pPr lvl="2"/>
            <a:r>
              <a:rPr lang="en-US" dirty="0"/>
              <a:t>Level 3</a:t>
            </a:r>
          </a:p>
        </p:txBody>
      </p:sp>
      <p:sp>
        <p:nvSpPr>
          <p:cNvPr id="7" name="Text Placeholder 17">
            <a:extLst>
              <a:ext uri="{FF2B5EF4-FFF2-40B4-BE49-F238E27FC236}">
                <a16:creationId xmlns:a16="http://schemas.microsoft.com/office/drawing/2014/main" id="{258811AB-0000-C662-D963-EAAE0A25CD7E}"/>
              </a:ext>
            </a:extLst>
          </p:cNvPr>
          <p:cNvSpPr>
            <a:spLocks noGrp="1"/>
          </p:cNvSpPr>
          <p:nvPr>
            <p:ph type="body" sz="quarter" idx="35" hasCustomPrompt="1"/>
          </p:nvPr>
        </p:nvSpPr>
        <p:spPr>
          <a:xfrm>
            <a:off x="4635274" y="2849253"/>
            <a:ext cx="4282572" cy="1880844"/>
          </a:xfrm>
          <a:prstGeom prst="rect">
            <a:avLst/>
          </a:prstGeom>
          <a:solidFill>
            <a:schemeClr val="accent4"/>
          </a:solidFill>
          <a:ln>
            <a:noFill/>
          </a:ln>
        </p:spPr>
        <p:txBody>
          <a:bodyPr lIns="180000" tIns="180000" rIns="180000"/>
          <a:lstStyle>
            <a:lvl1pPr>
              <a:buClr>
                <a:schemeClr val="accent1"/>
              </a:buClr>
              <a:defRPr sz="1050"/>
            </a:lvl1pPr>
            <a:lvl2pPr marL="514350" indent="-171450">
              <a:buClr>
                <a:schemeClr val="accent2"/>
              </a:buClr>
              <a:buFont typeface="Courier New" panose="02070309020205020404" pitchFamily="49" charset="0"/>
              <a:buChar char="o"/>
              <a:defRPr sz="1050"/>
            </a:lvl2pPr>
            <a:lvl3pPr marL="857250" indent="-171450">
              <a:buClr>
                <a:schemeClr val="accent1"/>
              </a:buClr>
              <a:buFont typeface="Wingdings" panose="05000000000000000000" pitchFamily="2" charset="2"/>
              <a:buChar char="§"/>
              <a:defRPr sz="1000"/>
            </a:lvl3pPr>
            <a:lvl4pPr>
              <a:buClr>
                <a:schemeClr val="accent1"/>
              </a:buClr>
              <a:defRPr sz="1000"/>
            </a:lvl4pPr>
            <a:lvl5pPr>
              <a:buClr>
                <a:schemeClr val="accent1"/>
              </a:buClr>
              <a:defRPr sz="1000"/>
            </a:lvl5pPr>
          </a:lstStyle>
          <a:p>
            <a:pPr marL="0" marR="0" lvl="0" indent="0" algn="l" defTabSz="685800" rtl="0" eaLnBrk="1" fontAlgn="auto" latinLnBrk="0" hangingPunct="1">
              <a:lnSpc>
                <a:spcPct val="90000"/>
              </a:lnSpc>
              <a:spcBef>
                <a:spcPts val="750"/>
              </a:spcBef>
              <a:spcAft>
                <a:spcPts val="0"/>
              </a:spcAft>
              <a:buClr>
                <a:schemeClr val="accent1"/>
              </a:buClr>
              <a:buSzTx/>
              <a:buFont typeface="Arial" panose="020B0604020202020204" pitchFamily="34" charset="0"/>
              <a:buNone/>
              <a:tabLst/>
              <a:defRPr/>
            </a:pPr>
            <a:r>
              <a:rPr lang="en-IN" dirty="0"/>
              <a:t>This can be used as either bullets/ paragraph</a:t>
            </a:r>
          </a:p>
          <a:p>
            <a:pPr lvl="0"/>
            <a:r>
              <a:rPr lang="en-US" dirty="0"/>
              <a:t>Level 1</a:t>
            </a:r>
          </a:p>
          <a:p>
            <a:pPr lvl="1"/>
            <a:r>
              <a:rPr lang="en-US" dirty="0"/>
              <a:t>Level 2</a:t>
            </a:r>
          </a:p>
          <a:p>
            <a:pPr lvl="2"/>
            <a:r>
              <a:rPr lang="en-US" dirty="0"/>
              <a:t>Level 3</a:t>
            </a:r>
          </a:p>
        </p:txBody>
      </p:sp>
      <p:sp>
        <p:nvSpPr>
          <p:cNvPr id="12" name="Picture Placeholder 2">
            <a:extLst>
              <a:ext uri="{FF2B5EF4-FFF2-40B4-BE49-F238E27FC236}">
                <a16:creationId xmlns:a16="http://schemas.microsoft.com/office/drawing/2014/main" id="{6C1AF881-C7EE-8449-8212-BE08B44C8DE9}"/>
              </a:ext>
            </a:extLst>
          </p:cNvPr>
          <p:cNvSpPr>
            <a:spLocks noGrp="1"/>
          </p:cNvSpPr>
          <p:nvPr>
            <p:ph type="pic" sz="quarter" idx="25" hasCustomPrompt="1"/>
          </p:nvPr>
        </p:nvSpPr>
        <p:spPr>
          <a:xfrm>
            <a:off x="4635274" y="994588"/>
            <a:ext cx="4282572" cy="1854665"/>
          </a:xfrm>
          <a:prstGeom prst="rect">
            <a:avLst/>
          </a:prstGeom>
          <a:solidFill>
            <a:schemeClr val="bg2">
              <a:alpha val="37000"/>
            </a:schemeClr>
          </a:solidFill>
        </p:spPr>
        <p:txBody>
          <a:bodyPr tIns="720000" anchor="ctr" anchorCtr="1"/>
          <a:lstStyle>
            <a:lvl1pPr marL="0" indent="0" algn="ctr">
              <a:buNone/>
              <a:defRPr sz="1400">
                <a:solidFill>
                  <a:schemeClr val="tx1"/>
                </a:solidFill>
              </a:defRPr>
            </a:lvl1pPr>
          </a:lstStyle>
          <a:p>
            <a:r>
              <a:rPr lang="en-IN" dirty="0"/>
              <a:t>Click the icon to insert the image of your choice</a:t>
            </a:r>
          </a:p>
        </p:txBody>
      </p:sp>
      <p:sp>
        <p:nvSpPr>
          <p:cNvPr id="13" name="Picture Placeholder 2">
            <a:extLst>
              <a:ext uri="{FF2B5EF4-FFF2-40B4-BE49-F238E27FC236}">
                <a16:creationId xmlns:a16="http://schemas.microsoft.com/office/drawing/2014/main" id="{15103493-B778-E0B8-E138-6D4227680FA9}"/>
              </a:ext>
            </a:extLst>
          </p:cNvPr>
          <p:cNvSpPr>
            <a:spLocks noGrp="1"/>
          </p:cNvSpPr>
          <p:nvPr>
            <p:ph type="pic" sz="quarter" idx="36" hasCustomPrompt="1"/>
          </p:nvPr>
        </p:nvSpPr>
        <p:spPr>
          <a:xfrm>
            <a:off x="224247" y="994588"/>
            <a:ext cx="4282572" cy="1854665"/>
          </a:xfrm>
          <a:prstGeom prst="rect">
            <a:avLst/>
          </a:prstGeom>
          <a:solidFill>
            <a:schemeClr val="bg2">
              <a:alpha val="37000"/>
            </a:schemeClr>
          </a:solidFill>
        </p:spPr>
        <p:txBody>
          <a:bodyPr tIns="720000" anchor="ctr" anchorCtr="1"/>
          <a:lstStyle>
            <a:lvl1pPr marL="0" indent="0" algn="ctr">
              <a:buNone/>
              <a:defRPr sz="1400">
                <a:solidFill>
                  <a:schemeClr val="tx1"/>
                </a:solidFill>
              </a:defRPr>
            </a:lvl1pPr>
          </a:lstStyle>
          <a:p>
            <a:r>
              <a:rPr lang="en-IN" dirty="0"/>
              <a:t>Click the icon to insert the image of your choice</a:t>
            </a:r>
          </a:p>
        </p:txBody>
      </p:sp>
    </p:spTree>
    <p:extLst>
      <p:ext uri="{BB962C8B-B14F-4D97-AF65-F5344CB8AC3E}">
        <p14:creationId xmlns:p14="http://schemas.microsoft.com/office/powerpoint/2010/main" val="281184838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3 image blocks slide with description ">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88C1F2D8-8416-B63B-BBAC-DB1666B1C04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8358187" y="-1"/>
            <a:ext cx="785814" cy="785814"/>
          </a:xfrm>
          <a:prstGeom prst="rect">
            <a:avLst/>
          </a:prstGeom>
        </p:spPr>
      </p:pic>
      <p:sp>
        <p:nvSpPr>
          <p:cNvPr id="12" name="Title 1">
            <a:extLst>
              <a:ext uri="{FF2B5EF4-FFF2-40B4-BE49-F238E27FC236}">
                <a16:creationId xmlns:a16="http://schemas.microsoft.com/office/drawing/2014/main" id="{2C3AD32F-9183-4E18-023C-900EC408E3D8}"/>
              </a:ext>
            </a:extLst>
          </p:cNvPr>
          <p:cNvSpPr>
            <a:spLocks noGrp="1"/>
          </p:cNvSpPr>
          <p:nvPr>
            <p:ph type="title" hasCustomPrompt="1"/>
          </p:nvPr>
        </p:nvSpPr>
        <p:spPr>
          <a:xfrm>
            <a:off x="224247" y="188464"/>
            <a:ext cx="8133940" cy="461665"/>
          </a:xfrm>
          <a:prstGeom prst="rect">
            <a:avLst/>
          </a:prstGeom>
        </p:spPr>
        <p:txBody>
          <a:bodyPr wrap="square" anchor="t">
            <a:spAutoFit/>
          </a:bodyPr>
          <a:lstStyle>
            <a:lvl1pPr>
              <a:lnSpc>
                <a:spcPct val="100000"/>
              </a:lnSpc>
              <a:spcBef>
                <a:spcPts val="0"/>
              </a:spcBef>
              <a:defRPr sz="2400" b="0" i="0">
                <a:solidFill>
                  <a:schemeClr val="accent1"/>
                </a:solidFill>
                <a:latin typeface="+mj-lt"/>
                <a:cs typeface="Arial" panose="020B0604020202020204" pitchFamily="34" charset="0"/>
              </a:defRPr>
            </a:lvl1pPr>
          </a:lstStyle>
          <a:p>
            <a:r>
              <a:rPr lang="en-IN" dirty="0"/>
              <a:t>3 image blocks slide with description </a:t>
            </a:r>
            <a:endParaRPr lang="en-US" dirty="0"/>
          </a:p>
        </p:txBody>
      </p:sp>
      <p:sp>
        <p:nvSpPr>
          <p:cNvPr id="8" name="Picture Placeholder 2">
            <a:extLst>
              <a:ext uri="{FF2B5EF4-FFF2-40B4-BE49-F238E27FC236}">
                <a16:creationId xmlns:a16="http://schemas.microsoft.com/office/drawing/2014/main" id="{4A849A3D-51D1-F614-5F30-F40894773626}"/>
              </a:ext>
            </a:extLst>
          </p:cNvPr>
          <p:cNvSpPr>
            <a:spLocks noGrp="1"/>
          </p:cNvSpPr>
          <p:nvPr>
            <p:ph type="pic" sz="quarter" idx="24" hasCustomPrompt="1"/>
          </p:nvPr>
        </p:nvSpPr>
        <p:spPr>
          <a:xfrm>
            <a:off x="224247" y="994588"/>
            <a:ext cx="2791573" cy="1854665"/>
          </a:xfrm>
          <a:prstGeom prst="rect">
            <a:avLst/>
          </a:prstGeom>
          <a:solidFill>
            <a:schemeClr val="bg2">
              <a:alpha val="37000"/>
            </a:schemeClr>
          </a:solidFill>
        </p:spPr>
        <p:txBody>
          <a:bodyPr tIns="720000" anchor="ctr" anchorCtr="1"/>
          <a:lstStyle>
            <a:lvl1pPr marL="0" indent="0" algn="ctr">
              <a:buNone/>
              <a:defRPr sz="1400">
                <a:solidFill>
                  <a:schemeClr val="tx1"/>
                </a:solidFill>
              </a:defRPr>
            </a:lvl1pPr>
          </a:lstStyle>
          <a:p>
            <a:r>
              <a:rPr lang="en-IN" dirty="0"/>
              <a:t>Click the icon to insert the image of your choice</a:t>
            </a:r>
          </a:p>
        </p:txBody>
      </p:sp>
      <p:sp>
        <p:nvSpPr>
          <p:cNvPr id="13" name="Picture Placeholder 2">
            <a:extLst>
              <a:ext uri="{FF2B5EF4-FFF2-40B4-BE49-F238E27FC236}">
                <a16:creationId xmlns:a16="http://schemas.microsoft.com/office/drawing/2014/main" id="{D4880284-7BA1-6CC2-4039-9A72CCE7C07C}"/>
              </a:ext>
            </a:extLst>
          </p:cNvPr>
          <p:cNvSpPr>
            <a:spLocks noGrp="1"/>
          </p:cNvSpPr>
          <p:nvPr>
            <p:ph type="pic" sz="quarter" idx="25" hasCustomPrompt="1"/>
          </p:nvPr>
        </p:nvSpPr>
        <p:spPr>
          <a:xfrm>
            <a:off x="3176214" y="994588"/>
            <a:ext cx="2791573" cy="1854665"/>
          </a:xfrm>
          <a:prstGeom prst="rect">
            <a:avLst/>
          </a:prstGeom>
          <a:solidFill>
            <a:schemeClr val="bg2">
              <a:alpha val="37000"/>
            </a:schemeClr>
          </a:solidFill>
        </p:spPr>
        <p:txBody>
          <a:bodyPr tIns="720000" anchor="ctr" anchorCtr="1"/>
          <a:lstStyle>
            <a:lvl1pPr marL="0" indent="0" algn="ctr">
              <a:buNone/>
              <a:defRPr sz="1400">
                <a:solidFill>
                  <a:schemeClr val="tx1"/>
                </a:solidFill>
              </a:defRPr>
            </a:lvl1pPr>
          </a:lstStyle>
          <a:p>
            <a:r>
              <a:rPr lang="en-IN" dirty="0"/>
              <a:t>Click the icon to insert the image of your choice</a:t>
            </a:r>
          </a:p>
        </p:txBody>
      </p:sp>
      <p:sp>
        <p:nvSpPr>
          <p:cNvPr id="14" name="Picture Placeholder 2">
            <a:extLst>
              <a:ext uri="{FF2B5EF4-FFF2-40B4-BE49-F238E27FC236}">
                <a16:creationId xmlns:a16="http://schemas.microsoft.com/office/drawing/2014/main" id="{88406B1F-AB4C-8801-3281-F98A52ACB02A}"/>
              </a:ext>
            </a:extLst>
          </p:cNvPr>
          <p:cNvSpPr>
            <a:spLocks noGrp="1"/>
          </p:cNvSpPr>
          <p:nvPr>
            <p:ph type="pic" sz="quarter" idx="26" hasCustomPrompt="1"/>
          </p:nvPr>
        </p:nvSpPr>
        <p:spPr>
          <a:xfrm>
            <a:off x="6125319" y="994588"/>
            <a:ext cx="2791573" cy="1854665"/>
          </a:xfrm>
          <a:prstGeom prst="rect">
            <a:avLst/>
          </a:prstGeom>
          <a:solidFill>
            <a:schemeClr val="bg2">
              <a:alpha val="37000"/>
            </a:schemeClr>
          </a:solidFill>
        </p:spPr>
        <p:txBody>
          <a:bodyPr tIns="720000" anchor="ctr" anchorCtr="1"/>
          <a:lstStyle>
            <a:lvl1pPr marL="0" indent="0" algn="ctr">
              <a:buNone/>
              <a:defRPr sz="1400">
                <a:solidFill>
                  <a:schemeClr val="tx1"/>
                </a:solidFill>
              </a:defRPr>
            </a:lvl1pPr>
          </a:lstStyle>
          <a:p>
            <a:r>
              <a:rPr lang="en-IN" dirty="0"/>
              <a:t>Click the icon to insert the image of your choice</a:t>
            </a:r>
          </a:p>
        </p:txBody>
      </p:sp>
      <p:sp>
        <p:nvSpPr>
          <p:cNvPr id="15" name="Text Placeholder 17">
            <a:extLst>
              <a:ext uri="{FF2B5EF4-FFF2-40B4-BE49-F238E27FC236}">
                <a16:creationId xmlns:a16="http://schemas.microsoft.com/office/drawing/2014/main" id="{9AC7B99F-651D-812E-4396-8FDB65BDDC6E}"/>
              </a:ext>
            </a:extLst>
          </p:cNvPr>
          <p:cNvSpPr>
            <a:spLocks noGrp="1"/>
          </p:cNvSpPr>
          <p:nvPr>
            <p:ph type="body" sz="quarter" idx="34" hasCustomPrompt="1"/>
          </p:nvPr>
        </p:nvSpPr>
        <p:spPr>
          <a:xfrm>
            <a:off x="224247" y="2849253"/>
            <a:ext cx="2791573" cy="1880844"/>
          </a:xfrm>
          <a:prstGeom prst="rect">
            <a:avLst/>
          </a:prstGeom>
          <a:solidFill>
            <a:schemeClr val="accent4"/>
          </a:solidFill>
          <a:ln>
            <a:noFill/>
          </a:ln>
        </p:spPr>
        <p:txBody>
          <a:bodyPr lIns="180000" tIns="180000" rIns="180000"/>
          <a:lstStyle>
            <a:lvl1pPr>
              <a:buClr>
                <a:schemeClr val="accent1"/>
              </a:buClr>
              <a:defRPr sz="1050"/>
            </a:lvl1pPr>
            <a:lvl2pPr marL="514350" indent="-171450">
              <a:buClr>
                <a:schemeClr val="accent2"/>
              </a:buClr>
              <a:buFont typeface="Courier New" panose="02070309020205020404" pitchFamily="49" charset="0"/>
              <a:buChar char="o"/>
              <a:defRPr sz="1050"/>
            </a:lvl2pPr>
            <a:lvl3pPr marL="857250" indent="-171450">
              <a:buClr>
                <a:schemeClr val="accent1"/>
              </a:buClr>
              <a:buFont typeface="Wingdings" panose="05000000000000000000" pitchFamily="2" charset="2"/>
              <a:buChar char="§"/>
              <a:defRPr sz="1000"/>
            </a:lvl3pPr>
            <a:lvl4pPr>
              <a:buClr>
                <a:schemeClr val="accent1"/>
              </a:buClr>
              <a:defRPr sz="1000"/>
            </a:lvl4pPr>
            <a:lvl5pPr>
              <a:buClr>
                <a:schemeClr val="accent1"/>
              </a:buClr>
              <a:defRPr sz="1000"/>
            </a:lvl5pPr>
          </a:lstStyle>
          <a:p>
            <a:pPr marL="0" marR="0" lvl="0" indent="0" algn="l" defTabSz="685800" rtl="0" eaLnBrk="1" fontAlgn="auto" latinLnBrk="0" hangingPunct="1">
              <a:lnSpc>
                <a:spcPct val="90000"/>
              </a:lnSpc>
              <a:spcBef>
                <a:spcPts val="750"/>
              </a:spcBef>
              <a:spcAft>
                <a:spcPts val="0"/>
              </a:spcAft>
              <a:buClr>
                <a:schemeClr val="accent1"/>
              </a:buClr>
              <a:buSzTx/>
              <a:buFont typeface="Arial" panose="020B0604020202020204" pitchFamily="34" charset="0"/>
              <a:buNone/>
              <a:tabLst/>
              <a:defRPr/>
            </a:pPr>
            <a:r>
              <a:rPr lang="en-IN" dirty="0"/>
              <a:t>This can be used as either bullets/ paragraph</a:t>
            </a:r>
          </a:p>
          <a:p>
            <a:pPr lvl="0"/>
            <a:r>
              <a:rPr lang="en-US" dirty="0"/>
              <a:t>Level 1</a:t>
            </a:r>
          </a:p>
          <a:p>
            <a:pPr lvl="1"/>
            <a:r>
              <a:rPr lang="en-US" dirty="0"/>
              <a:t>Level 2</a:t>
            </a:r>
          </a:p>
          <a:p>
            <a:pPr lvl="2"/>
            <a:r>
              <a:rPr lang="en-US" dirty="0"/>
              <a:t>Level 3</a:t>
            </a:r>
          </a:p>
        </p:txBody>
      </p:sp>
      <p:sp>
        <p:nvSpPr>
          <p:cNvPr id="19" name="Text Placeholder 17">
            <a:extLst>
              <a:ext uri="{FF2B5EF4-FFF2-40B4-BE49-F238E27FC236}">
                <a16:creationId xmlns:a16="http://schemas.microsoft.com/office/drawing/2014/main" id="{9096DDC5-4744-E957-836D-BB424D9C06BC}"/>
              </a:ext>
            </a:extLst>
          </p:cNvPr>
          <p:cNvSpPr>
            <a:spLocks noGrp="1"/>
          </p:cNvSpPr>
          <p:nvPr>
            <p:ph type="body" sz="quarter" idx="35" hasCustomPrompt="1"/>
          </p:nvPr>
        </p:nvSpPr>
        <p:spPr>
          <a:xfrm>
            <a:off x="3176214" y="2849253"/>
            <a:ext cx="2791573" cy="1880844"/>
          </a:xfrm>
          <a:prstGeom prst="rect">
            <a:avLst/>
          </a:prstGeom>
          <a:solidFill>
            <a:schemeClr val="accent4"/>
          </a:solidFill>
          <a:ln>
            <a:noFill/>
          </a:ln>
        </p:spPr>
        <p:txBody>
          <a:bodyPr lIns="180000" tIns="180000" rIns="180000"/>
          <a:lstStyle>
            <a:lvl1pPr>
              <a:buClr>
                <a:schemeClr val="accent1"/>
              </a:buClr>
              <a:defRPr sz="1050"/>
            </a:lvl1pPr>
            <a:lvl2pPr marL="514350" indent="-171450">
              <a:buClr>
                <a:schemeClr val="accent2"/>
              </a:buClr>
              <a:buFont typeface="Courier New" panose="02070309020205020404" pitchFamily="49" charset="0"/>
              <a:buChar char="o"/>
              <a:defRPr sz="1050"/>
            </a:lvl2pPr>
            <a:lvl3pPr marL="857250" indent="-171450">
              <a:buClr>
                <a:schemeClr val="accent1"/>
              </a:buClr>
              <a:buFont typeface="Wingdings" panose="05000000000000000000" pitchFamily="2" charset="2"/>
              <a:buChar char="§"/>
              <a:defRPr sz="1000"/>
            </a:lvl3pPr>
            <a:lvl4pPr>
              <a:buClr>
                <a:schemeClr val="accent1"/>
              </a:buClr>
              <a:defRPr sz="1000"/>
            </a:lvl4pPr>
            <a:lvl5pPr>
              <a:buClr>
                <a:schemeClr val="accent1"/>
              </a:buClr>
              <a:defRPr sz="1000"/>
            </a:lvl5pPr>
          </a:lstStyle>
          <a:p>
            <a:pPr marL="0" marR="0" lvl="0" indent="0" algn="l" defTabSz="685800" rtl="0" eaLnBrk="1" fontAlgn="auto" latinLnBrk="0" hangingPunct="1">
              <a:lnSpc>
                <a:spcPct val="90000"/>
              </a:lnSpc>
              <a:spcBef>
                <a:spcPts val="750"/>
              </a:spcBef>
              <a:spcAft>
                <a:spcPts val="0"/>
              </a:spcAft>
              <a:buClr>
                <a:schemeClr val="accent1"/>
              </a:buClr>
              <a:buSzTx/>
              <a:buFont typeface="Arial" panose="020B0604020202020204" pitchFamily="34" charset="0"/>
              <a:buNone/>
              <a:tabLst/>
              <a:defRPr/>
            </a:pPr>
            <a:r>
              <a:rPr lang="en-IN" dirty="0"/>
              <a:t>This can be used as either bullets/ paragraph</a:t>
            </a:r>
          </a:p>
          <a:p>
            <a:pPr lvl="0"/>
            <a:r>
              <a:rPr lang="en-US" dirty="0"/>
              <a:t>Level 1</a:t>
            </a:r>
          </a:p>
          <a:p>
            <a:pPr lvl="1"/>
            <a:r>
              <a:rPr lang="en-US" dirty="0"/>
              <a:t>Level 2</a:t>
            </a:r>
          </a:p>
          <a:p>
            <a:pPr lvl="2"/>
            <a:r>
              <a:rPr lang="en-US" dirty="0"/>
              <a:t>Level 3</a:t>
            </a:r>
          </a:p>
        </p:txBody>
      </p:sp>
      <p:sp>
        <p:nvSpPr>
          <p:cNvPr id="20" name="Text Placeholder 17">
            <a:extLst>
              <a:ext uri="{FF2B5EF4-FFF2-40B4-BE49-F238E27FC236}">
                <a16:creationId xmlns:a16="http://schemas.microsoft.com/office/drawing/2014/main" id="{B4943467-F57A-57FC-39C2-79B19DA21D35}"/>
              </a:ext>
            </a:extLst>
          </p:cNvPr>
          <p:cNvSpPr>
            <a:spLocks noGrp="1"/>
          </p:cNvSpPr>
          <p:nvPr>
            <p:ph type="body" sz="quarter" idx="36" hasCustomPrompt="1"/>
          </p:nvPr>
        </p:nvSpPr>
        <p:spPr>
          <a:xfrm>
            <a:off x="6125319" y="2849253"/>
            <a:ext cx="2791573" cy="1880844"/>
          </a:xfrm>
          <a:prstGeom prst="rect">
            <a:avLst/>
          </a:prstGeom>
          <a:solidFill>
            <a:schemeClr val="accent4"/>
          </a:solidFill>
          <a:ln>
            <a:noFill/>
          </a:ln>
        </p:spPr>
        <p:txBody>
          <a:bodyPr lIns="180000" tIns="180000" rIns="180000"/>
          <a:lstStyle>
            <a:lvl1pPr>
              <a:buClr>
                <a:schemeClr val="accent1"/>
              </a:buClr>
              <a:defRPr sz="1050"/>
            </a:lvl1pPr>
            <a:lvl2pPr marL="514350" indent="-171450">
              <a:buClr>
                <a:schemeClr val="accent2"/>
              </a:buClr>
              <a:buFont typeface="Courier New" panose="02070309020205020404" pitchFamily="49" charset="0"/>
              <a:buChar char="o"/>
              <a:defRPr sz="1050"/>
            </a:lvl2pPr>
            <a:lvl3pPr marL="857250" indent="-171450">
              <a:buClr>
                <a:schemeClr val="accent1"/>
              </a:buClr>
              <a:buFont typeface="Wingdings" panose="05000000000000000000" pitchFamily="2" charset="2"/>
              <a:buChar char="§"/>
              <a:defRPr sz="1000"/>
            </a:lvl3pPr>
            <a:lvl4pPr>
              <a:buClr>
                <a:schemeClr val="accent1"/>
              </a:buClr>
              <a:defRPr sz="1000"/>
            </a:lvl4pPr>
            <a:lvl5pPr>
              <a:buClr>
                <a:schemeClr val="accent1"/>
              </a:buClr>
              <a:defRPr sz="1000"/>
            </a:lvl5pPr>
          </a:lstStyle>
          <a:p>
            <a:pPr marL="0" marR="0" lvl="0" indent="0" algn="l" defTabSz="685800" rtl="0" eaLnBrk="1" fontAlgn="auto" latinLnBrk="0" hangingPunct="1">
              <a:lnSpc>
                <a:spcPct val="90000"/>
              </a:lnSpc>
              <a:spcBef>
                <a:spcPts val="750"/>
              </a:spcBef>
              <a:spcAft>
                <a:spcPts val="0"/>
              </a:spcAft>
              <a:buClr>
                <a:schemeClr val="accent1"/>
              </a:buClr>
              <a:buSzTx/>
              <a:buFont typeface="Arial" panose="020B0604020202020204" pitchFamily="34" charset="0"/>
              <a:buNone/>
              <a:tabLst/>
              <a:defRPr/>
            </a:pPr>
            <a:r>
              <a:rPr lang="en-IN" dirty="0"/>
              <a:t>This can be used as either bullets/ paragraph</a:t>
            </a:r>
          </a:p>
          <a:p>
            <a:pPr lvl="0"/>
            <a:r>
              <a:rPr lang="en-US" dirty="0"/>
              <a:t>Level 1</a:t>
            </a:r>
          </a:p>
          <a:p>
            <a:pPr lvl="1"/>
            <a:r>
              <a:rPr lang="en-US" dirty="0"/>
              <a:t>Level 2</a:t>
            </a:r>
          </a:p>
          <a:p>
            <a:pPr lvl="2"/>
            <a:r>
              <a:rPr lang="en-US" dirty="0"/>
              <a:t>Level 3</a:t>
            </a:r>
          </a:p>
        </p:txBody>
      </p:sp>
    </p:spTree>
    <p:extLst>
      <p:ext uri="{BB962C8B-B14F-4D97-AF65-F5344CB8AC3E}">
        <p14:creationId xmlns:p14="http://schemas.microsoft.com/office/powerpoint/2010/main" val="410462108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step/block content slide without red band">
    <p:spTree>
      <p:nvGrpSpPr>
        <p:cNvPr id="1" name=""/>
        <p:cNvGrpSpPr/>
        <p:nvPr/>
      </p:nvGrpSpPr>
      <p:grpSpPr>
        <a:xfrm>
          <a:off x="0" y="0"/>
          <a:ext cx="0" cy="0"/>
          <a:chOff x="0" y="0"/>
          <a:chExt cx="0" cy="0"/>
        </a:xfrm>
      </p:grpSpPr>
      <p:sp>
        <p:nvSpPr>
          <p:cNvPr id="80" name="Title 1">
            <a:extLst>
              <a:ext uri="{FF2B5EF4-FFF2-40B4-BE49-F238E27FC236}">
                <a16:creationId xmlns:a16="http://schemas.microsoft.com/office/drawing/2014/main" id="{B64D6BF2-8524-2250-BCAF-2724A61A7466}"/>
              </a:ext>
            </a:extLst>
          </p:cNvPr>
          <p:cNvSpPr>
            <a:spLocks noGrp="1"/>
          </p:cNvSpPr>
          <p:nvPr>
            <p:ph type="title" hasCustomPrompt="1"/>
          </p:nvPr>
        </p:nvSpPr>
        <p:spPr>
          <a:xfrm>
            <a:off x="224247" y="188464"/>
            <a:ext cx="8133940" cy="461665"/>
          </a:xfrm>
          <a:prstGeom prst="rect">
            <a:avLst/>
          </a:prstGeom>
        </p:spPr>
        <p:txBody>
          <a:bodyPr wrap="square" anchor="t">
            <a:spAutoFit/>
          </a:bodyPr>
          <a:lstStyle>
            <a:lvl1pPr>
              <a:lnSpc>
                <a:spcPct val="100000"/>
              </a:lnSpc>
              <a:spcBef>
                <a:spcPts val="0"/>
              </a:spcBef>
              <a:defRPr sz="2400" b="0" i="0">
                <a:solidFill>
                  <a:schemeClr val="accent1"/>
                </a:solidFill>
                <a:latin typeface="+mj-lt"/>
                <a:cs typeface="Arial" panose="020B0604020202020204" pitchFamily="34" charset="0"/>
              </a:defRPr>
            </a:lvl1pPr>
          </a:lstStyle>
          <a:p>
            <a:r>
              <a:rPr lang="en-IN" dirty="0"/>
              <a:t>3-step/block content slide</a:t>
            </a:r>
            <a:endParaRPr lang="en-US" dirty="0"/>
          </a:p>
        </p:txBody>
      </p:sp>
      <p:pic>
        <p:nvPicPr>
          <p:cNvPr id="7" name="Graphic 6">
            <a:extLst>
              <a:ext uri="{FF2B5EF4-FFF2-40B4-BE49-F238E27FC236}">
                <a16:creationId xmlns:a16="http://schemas.microsoft.com/office/drawing/2014/main" id="{2BDB014A-FC2E-C04A-B9EC-365B23BC17BB}"/>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8358187" y="-1"/>
            <a:ext cx="785814" cy="785814"/>
          </a:xfrm>
          <a:prstGeom prst="rect">
            <a:avLst/>
          </a:prstGeom>
        </p:spPr>
      </p:pic>
      <p:sp>
        <p:nvSpPr>
          <p:cNvPr id="14" name="Text Placeholder 68">
            <a:extLst>
              <a:ext uri="{FF2B5EF4-FFF2-40B4-BE49-F238E27FC236}">
                <a16:creationId xmlns:a16="http://schemas.microsoft.com/office/drawing/2014/main" id="{7A1C3A82-EED5-2102-A063-DA4D9ED2BFD8}"/>
              </a:ext>
            </a:extLst>
          </p:cNvPr>
          <p:cNvSpPr>
            <a:spLocks noGrp="1"/>
          </p:cNvSpPr>
          <p:nvPr>
            <p:ph type="body" sz="quarter" idx="93" hasCustomPrompt="1"/>
          </p:nvPr>
        </p:nvSpPr>
        <p:spPr>
          <a:xfrm>
            <a:off x="325682" y="1012769"/>
            <a:ext cx="2772000" cy="3665910"/>
          </a:xfrm>
          <a:prstGeom prst="rect">
            <a:avLst/>
          </a:prstGeom>
          <a:ln>
            <a:solidFill>
              <a:schemeClr val="accent1"/>
            </a:solidFill>
          </a:ln>
        </p:spPr>
        <p:txBody>
          <a:bodyPr lIns="108000" tIns="108000"/>
          <a:lstStyle>
            <a:lvl1pPr>
              <a:defRPr lang="en-IN" sz="1400" dirty="0">
                <a:solidFill>
                  <a:schemeClr val="accent1"/>
                </a:solidFill>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IN"/>
              <a:t>Heading</a:t>
            </a:r>
            <a:endParaRPr lang="en-IN" dirty="0"/>
          </a:p>
        </p:txBody>
      </p:sp>
      <p:sp>
        <p:nvSpPr>
          <p:cNvPr id="31" name="Text Placeholder 68">
            <a:extLst>
              <a:ext uri="{FF2B5EF4-FFF2-40B4-BE49-F238E27FC236}">
                <a16:creationId xmlns:a16="http://schemas.microsoft.com/office/drawing/2014/main" id="{940D6E86-3F30-5047-10FA-5BD1F0869444}"/>
              </a:ext>
            </a:extLst>
          </p:cNvPr>
          <p:cNvSpPr>
            <a:spLocks noGrp="1"/>
          </p:cNvSpPr>
          <p:nvPr>
            <p:ph type="body" sz="quarter" idx="96" hasCustomPrompt="1"/>
          </p:nvPr>
        </p:nvSpPr>
        <p:spPr>
          <a:xfrm>
            <a:off x="3185763" y="1012769"/>
            <a:ext cx="2772000" cy="3665910"/>
          </a:xfrm>
          <a:prstGeom prst="rect">
            <a:avLst/>
          </a:prstGeom>
          <a:ln>
            <a:solidFill>
              <a:schemeClr val="accent1"/>
            </a:solidFill>
          </a:ln>
        </p:spPr>
        <p:txBody>
          <a:bodyPr lIns="108000" tIns="108000"/>
          <a:lstStyle>
            <a:lvl1pPr>
              <a:defRPr lang="en-IN" sz="1400" dirty="0">
                <a:solidFill>
                  <a:schemeClr val="accent1"/>
                </a:solidFill>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IN"/>
              <a:t>Heading</a:t>
            </a:r>
            <a:endParaRPr lang="en-IN" dirty="0"/>
          </a:p>
        </p:txBody>
      </p:sp>
      <p:sp>
        <p:nvSpPr>
          <p:cNvPr id="42" name="Text Placeholder 68">
            <a:extLst>
              <a:ext uri="{FF2B5EF4-FFF2-40B4-BE49-F238E27FC236}">
                <a16:creationId xmlns:a16="http://schemas.microsoft.com/office/drawing/2014/main" id="{B4BF91C3-ACD1-4AD2-EDA3-4EFC2B5586C5}"/>
              </a:ext>
            </a:extLst>
          </p:cNvPr>
          <p:cNvSpPr>
            <a:spLocks noGrp="1"/>
          </p:cNvSpPr>
          <p:nvPr>
            <p:ph type="body" sz="quarter" idx="99" hasCustomPrompt="1"/>
          </p:nvPr>
        </p:nvSpPr>
        <p:spPr>
          <a:xfrm>
            <a:off x="6045843" y="1012769"/>
            <a:ext cx="2772000" cy="3665910"/>
          </a:xfrm>
          <a:prstGeom prst="rect">
            <a:avLst/>
          </a:prstGeom>
          <a:ln>
            <a:solidFill>
              <a:schemeClr val="accent1"/>
            </a:solidFill>
          </a:ln>
        </p:spPr>
        <p:txBody>
          <a:bodyPr lIns="108000" tIns="108000"/>
          <a:lstStyle>
            <a:lvl1pPr>
              <a:defRPr lang="en-IN" sz="1400" dirty="0">
                <a:solidFill>
                  <a:schemeClr val="accent1"/>
                </a:solidFill>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IN"/>
              <a:t>Heading</a:t>
            </a:r>
            <a:endParaRPr lang="en-IN" dirty="0"/>
          </a:p>
        </p:txBody>
      </p:sp>
      <p:sp>
        <p:nvSpPr>
          <p:cNvPr id="23" name="Text Placeholder 17">
            <a:extLst>
              <a:ext uri="{FF2B5EF4-FFF2-40B4-BE49-F238E27FC236}">
                <a16:creationId xmlns:a16="http://schemas.microsoft.com/office/drawing/2014/main" id="{CEF1F624-FC9C-C6C8-0C76-DE5DCE5818DA}"/>
              </a:ext>
            </a:extLst>
          </p:cNvPr>
          <p:cNvSpPr>
            <a:spLocks noGrp="1"/>
          </p:cNvSpPr>
          <p:nvPr>
            <p:ph type="body" sz="quarter" idx="101" hasCustomPrompt="1"/>
          </p:nvPr>
        </p:nvSpPr>
        <p:spPr>
          <a:xfrm>
            <a:off x="404731" y="1406764"/>
            <a:ext cx="2613903" cy="3149995"/>
          </a:xfrm>
          <a:prstGeom prst="rect">
            <a:avLst/>
          </a:prstGeom>
          <a:noFill/>
          <a:ln>
            <a:noFill/>
          </a:ln>
        </p:spPr>
        <p:txBody>
          <a:bodyPr tIns="90000"/>
          <a:lstStyle>
            <a:lvl1pPr>
              <a:buClr>
                <a:schemeClr val="accent1"/>
              </a:buClr>
              <a:defRPr sz="1050"/>
            </a:lvl1pPr>
            <a:lvl2pPr marL="514350" indent="-171450">
              <a:buClr>
                <a:schemeClr val="accent2"/>
              </a:buClr>
              <a:buFont typeface="Courier New" panose="02070309020205020404" pitchFamily="49" charset="0"/>
              <a:buChar char="o"/>
              <a:defRPr sz="1050"/>
            </a:lvl2pPr>
            <a:lvl3pPr marL="857250" indent="-171450">
              <a:buClr>
                <a:schemeClr val="accent1"/>
              </a:buClr>
              <a:buFont typeface="Wingdings" panose="05000000000000000000" pitchFamily="2" charset="2"/>
              <a:buChar char="§"/>
              <a:defRPr sz="1000"/>
            </a:lvl3pPr>
            <a:lvl4pPr>
              <a:buClr>
                <a:schemeClr val="accent1"/>
              </a:buClr>
              <a:defRPr sz="1000"/>
            </a:lvl4pPr>
            <a:lvl5pPr>
              <a:buClr>
                <a:schemeClr val="accent1"/>
              </a:buClr>
              <a:defRPr sz="1000"/>
            </a:lvl5pPr>
          </a:lstStyle>
          <a:p>
            <a:pPr marL="0" marR="0" lvl="0" indent="0" algn="l" defTabSz="685800" rtl="0" eaLnBrk="1" fontAlgn="auto" latinLnBrk="0" hangingPunct="1">
              <a:lnSpc>
                <a:spcPct val="90000"/>
              </a:lnSpc>
              <a:spcBef>
                <a:spcPts val="750"/>
              </a:spcBef>
              <a:spcAft>
                <a:spcPts val="0"/>
              </a:spcAft>
              <a:buClr>
                <a:schemeClr val="accent1"/>
              </a:buClr>
              <a:buSzTx/>
              <a:buFont typeface="Arial" panose="020B0604020202020204" pitchFamily="34" charset="0"/>
              <a:buNone/>
              <a:tabLst/>
              <a:defRPr/>
            </a:pPr>
            <a:r>
              <a:rPr lang="en-IN" dirty="0"/>
              <a:t>This can be used as either bullets/ paragraph</a:t>
            </a:r>
          </a:p>
          <a:p>
            <a:pPr lvl="0"/>
            <a:r>
              <a:rPr lang="en-US" dirty="0"/>
              <a:t>Level 1</a:t>
            </a:r>
          </a:p>
          <a:p>
            <a:pPr lvl="1"/>
            <a:r>
              <a:rPr lang="en-US" dirty="0"/>
              <a:t>Level 2</a:t>
            </a:r>
          </a:p>
          <a:p>
            <a:pPr lvl="2"/>
            <a:r>
              <a:rPr lang="en-US" dirty="0"/>
              <a:t>Level 3</a:t>
            </a:r>
          </a:p>
        </p:txBody>
      </p:sp>
      <p:sp>
        <p:nvSpPr>
          <p:cNvPr id="25" name="Text Placeholder 17">
            <a:extLst>
              <a:ext uri="{FF2B5EF4-FFF2-40B4-BE49-F238E27FC236}">
                <a16:creationId xmlns:a16="http://schemas.microsoft.com/office/drawing/2014/main" id="{761A826A-B2F5-88A8-CDAB-0822400502BD}"/>
              </a:ext>
            </a:extLst>
          </p:cNvPr>
          <p:cNvSpPr>
            <a:spLocks noGrp="1"/>
          </p:cNvSpPr>
          <p:nvPr>
            <p:ph type="body" sz="quarter" idx="107" hasCustomPrompt="1"/>
          </p:nvPr>
        </p:nvSpPr>
        <p:spPr>
          <a:xfrm>
            <a:off x="3268935" y="1406764"/>
            <a:ext cx="2605656" cy="3149995"/>
          </a:xfrm>
          <a:prstGeom prst="rect">
            <a:avLst/>
          </a:prstGeom>
          <a:noFill/>
          <a:ln>
            <a:noFill/>
          </a:ln>
        </p:spPr>
        <p:txBody>
          <a:bodyPr tIns="90000"/>
          <a:lstStyle>
            <a:lvl1pPr>
              <a:buClr>
                <a:schemeClr val="accent1"/>
              </a:buClr>
              <a:defRPr sz="1050"/>
            </a:lvl1pPr>
            <a:lvl2pPr marL="514350" indent="-171450">
              <a:buClr>
                <a:schemeClr val="accent2"/>
              </a:buClr>
              <a:buFont typeface="Courier New" panose="02070309020205020404" pitchFamily="49" charset="0"/>
              <a:buChar char="o"/>
              <a:defRPr sz="1050"/>
            </a:lvl2pPr>
            <a:lvl3pPr marL="857250" indent="-171450">
              <a:buClr>
                <a:schemeClr val="accent1"/>
              </a:buClr>
              <a:buFont typeface="Wingdings" panose="05000000000000000000" pitchFamily="2" charset="2"/>
              <a:buChar char="§"/>
              <a:defRPr sz="1000"/>
            </a:lvl3pPr>
            <a:lvl4pPr>
              <a:buClr>
                <a:schemeClr val="accent1"/>
              </a:buClr>
              <a:defRPr sz="1000"/>
            </a:lvl4pPr>
            <a:lvl5pPr>
              <a:buClr>
                <a:schemeClr val="accent1"/>
              </a:buClr>
              <a:defRPr sz="1000"/>
            </a:lvl5pPr>
          </a:lstStyle>
          <a:p>
            <a:pPr marL="0" marR="0" lvl="0" indent="0" algn="l" defTabSz="685800" rtl="0" eaLnBrk="1" fontAlgn="auto" latinLnBrk="0" hangingPunct="1">
              <a:lnSpc>
                <a:spcPct val="90000"/>
              </a:lnSpc>
              <a:spcBef>
                <a:spcPts val="750"/>
              </a:spcBef>
              <a:spcAft>
                <a:spcPts val="0"/>
              </a:spcAft>
              <a:buClr>
                <a:schemeClr val="accent1"/>
              </a:buClr>
              <a:buSzTx/>
              <a:buFont typeface="Arial" panose="020B0604020202020204" pitchFamily="34" charset="0"/>
              <a:buNone/>
              <a:tabLst/>
              <a:defRPr/>
            </a:pPr>
            <a:r>
              <a:rPr lang="en-IN" dirty="0"/>
              <a:t>This can be used as either bullets/ paragraph</a:t>
            </a:r>
          </a:p>
          <a:p>
            <a:pPr lvl="0"/>
            <a:r>
              <a:rPr lang="en-US" dirty="0"/>
              <a:t>Level 1</a:t>
            </a:r>
          </a:p>
          <a:p>
            <a:pPr lvl="1"/>
            <a:r>
              <a:rPr lang="en-US" dirty="0"/>
              <a:t>Level 2</a:t>
            </a:r>
          </a:p>
          <a:p>
            <a:pPr lvl="2"/>
            <a:r>
              <a:rPr lang="en-US" dirty="0"/>
              <a:t>Level 3</a:t>
            </a:r>
          </a:p>
        </p:txBody>
      </p:sp>
      <p:sp>
        <p:nvSpPr>
          <p:cNvPr id="27" name="Text Placeholder 17">
            <a:extLst>
              <a:ext uri="{FF2B5EF4-FFF2-40B4-BE49-F238E27FC236}">
                <a16:creationId xmlns:a16="http://schemas.microsoft.com/office/drawing/2014/main" id="{82DEE5AA-C95D-C0B6-C258-17475211D2D5}"/>
              </a:ext>
            </a:extLst>
          </p:cNvPr>
          <p:cNvSpPr>
            <a:spLocks noGrp="1"/>
          </p:cNvSpPr>
          <p:nvPr>
            <p:ph type="body" sz="quarter" idx="109" hasCustomPrompt="1"/>
          </p:nvPr>
        </p:nvSpPr>
        <p:spPr>
          <a:xfrm>
            <a:off x="6129015" y="1406764"/>
            <a:ext cx="2605656" cy="3149995"/>
          </a:xfrm>
          <a:prstGeom prst="rect">
            <a:avLst/>
          </a:prstGeom>
          <a:noFill/>
          <a:ln>
            <a:noFill/>
          </a:ln>
        </p:spPr>
        <p:txBody>
          <a:bodyPr tIns="90000"/>
          <a:lstStyle>
            <a:lvl1pPr>
              <a:buClr>
                <a:schemeClr val="accent1"/>
              </a:buClr>
              <a:defRPr sz="1050"/>
            </a:lvl1pPr>
            <a:lvl2pPr marL="514350" indent="-171450">
              <a:buClr>
                <a:schemeClr val="accent2"/>
              </a:buClr>
              <a:buFont typeface="Courier New" panose="02070309020205020404" pitchFamily="49" charset="0"/>
              <a:buChar char="o"/>
              <a:defRPr sz="1050"/>
            </a:lvl2pPr>
            <a:lvl3pPr marL="857250" indent="-171450">
              <a:buClr>
                <a:schemeClr val="accent1"/>
              </a:buClr>
              <a:buFont typeface="Wingdings" panose="05000000000000000000" pitchFamily="2" charset="2"/>
              <a:buChar char="§"/>
              <a:defRPr sz="1000"/>
            </a:lvl3pPr>
            <a:lvl4pPr>
              <a:buClr>
                <a:schemeClr val="accent1"/>
              </a:buClr>
              <a:defRPr sz="1000"/>
            </a:lvl4pPr>
            <a:lvl5pPr>
              <a:buClr>
                <a:schemeClr val="accent1"/>
              </a:buClr>
              <a:defRPr sz="1000"/>
            </a:lvl5pPr>
          </a:lstStyle>
          <a:p>
            <a:pPr marL="0" marR="0" lvl="0" indent="0" algn="l" defTabSz="685800" rtl="0" eaLnBrk="1" fontAlgn="auto" latinLnBrk="0" hangingPunct="1">
              <a:lnSpc>
                <a:spcPct val="90000"/>
              </a:lnSpc>
              <a:spcBef>
                <a:spcPts val="750"/>
              </a:spcBef>
              <a:spcAft>
                <a:spcPts val="0"/>
              </a:spcAft>
              <a:buClr>
                <a:schemeClr val="accent1"/>
              </a:buClr>
              <a:buSzTx/>
              <a:buFont typeface="Arial" panose="020B0604020202020204" pitchFamily="34" charset="0"/>
              <a:buNone/>
              <a:tabLst/>
              <a:defRPr/>
            </a:pPr>
            <a:r>
              <a:rPr lang="en-IN" dirty="0"/>
              <a:t>This can be used as either bullets/ paragraph</a:t>
            </a:r>
          </a:p>
          <a:p>
            <a:pPr lvl="0"/>
            <a:r>
              <a:rPr lang="en-US" dirty="0"/>
              <a:t>Level 1</a:t>
            </a:r>
          </a:p>
          <a:p>
            <a:pPr lvl="1"/>
            <a:r>
              <a:rPr lang="en-US" dirty="0"/>
              <a:t>Level 2</a:t>
            </a:r>
          </a:p>
          <a:p>
            <a:pPr lvl="2"/>
            <a:r>
              <a:rPr lang="en-US" dirty="0"/>
              <a:t>Level 3</a:t>
            </a:r>
          </a:p>
        </p:txBody>
      </p:sp>
      <p:grpSp>
        <p:nvGrpSpPr>
          <p:cNvPr id="2" name="Group 1">
            <a:extLst>
              <a:ext uri="{FF2B5EF4-FFF2-40B4-BE49-F238E27FC236}">
                <a16:creationId xmlns:a16="http://schemas.microsoft.com/office/drawing/2014/main" id="{14CC18FA-EF4F-F8F1-2F9F-EF80454C404E}"/>
              </a:ext>
            </a:extLst>
          </p:cNvPr>
          <p:cNvGrpSpPr/>
          <p:nvPr userDrawn="1"/>
        </p:nvGrpSpPr>
        <p:grpSpPr>
          <a:xfrm>
            <a:off x="58948" y="4802130"/>
            <a:ext cx="8991072" cy="303277"/>
            <a:chOff x="58948" y="4802130"/>
            <a:chExt cx="8991072" cy="303277"/>
          </a:xfrm>
        </p:grpSpPr>
        <p:sp>
          <p:nvSpPr>
            <p:cNvPr id="5" name="Slide Number Placeholder 6">
              <a:extLst>
                <a:ext uri="{FF2B5EF4-FFF2-40B4-BE49-F238E27FC236}">
                  <a16:creationId xmlns:a16="http://schemas.microsoft.com/office/drawing/2014/main" id="{A92CB433-F15F-FDAF-B50D-04F63CFB3208}"/>
                </a:ext>
              </a:extLst>
            </p:cNvPr>
            <p:cNvSpPr txBox="1">
              <a:spLocks/>
            </p:cNvSpPr>
            <p:nvPr userDrawn="1"/>
          </p:nvSpPr>
          <p:spPr>
            <a:xfrm>
              <a:off x="58948" y="4831563"/>
              <a:ext cx="360098" cy="273844"/>
            </a:xfrm>
            <a:prstGeom prst="rect">
              <a:avLst/>
            </a:prstGeom>
          </p:spPr>
          <p:txBody>
            <a:bodyPr vert="horz" lIns="68580" tIns="34290" rIns="68580" bIns="3429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2B60C70C-E473-9E49-863B-88FCC598397C}" type="slidenum">
                <a:rPr lang="en-US" sz="1000" smtClean="0">
                  <a:solidFill>
                    <a:srgbClr val="EB262A"/>
                  </a:solidFill>
                </a:rPr>
                <a:pPr algn="ctr"/>
                <a:t>‹#›</a:t>
              </a:fld>
              <a:endParaRPr lang="en-US" sz="1000" dirty="0">
                <a:solidFill>
                  <a:srgbClr val="EB262A"/>
                </a:solidFill>
              </a:endParaRPr>
            </a:p>
          </p:txBody>
        </p:sp>
        <p:pic>
          <p:nvPicPr>
            <p:cNvPr id="8" name="Graphic 7">
              <a:extLst>
                <a:ext uri="{FF2B5EF4-FFF2-40B4-BE49-F238E27FC236}">
                  <a16:creationId xmlns:a16="http://schemas.microsoft.com/office/drawing/2014/main" id="{74960893-924E-049E-7F97-39F9333BFEB9}"/>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8297640" y="4865834"/>
              <a:ext cx="752380" cy="203702"/>
            </a:xfrm>
            <a:prstGeom prst="rect">
              <a:avLst/>
            </a:prstGeom>
          </p:spPr>
        </p:pic>
        <p:pic>
          <p:nvPicPr>
            <p:cNvPr id="9" name="Graphic 25">
              <a:extLst>
                <a:ext uri="{FF2B5EF4-FFF2-40B4-BE49-F238E27FC236}">
                  <a16:creationId xmlns:a16="http://schemas.microsoft.com/office/drawing/2014/main" id="{F839B3CA-3FB5-E3D8-8BC2-F1F815C6E6EA}"/>
                </a:ext>
              </a:extLst>
            </p:cNvPr>
            <p:cNvPicPr>
              <a:picLocks noChangeAspect="1"/>
            </p:cNvPicPr>
            <p:nvPr userDrawn="1"/>
          </p:nvPicPr>
          <p:blipFill rotWithShape="1">
            <a:blip r:embed="rId6">
              <a:extLst>
                <a:ext uri="{28A0092B-C50C-407E-A947-70E740481C1C}">
                  <a14:useLocalDpi xmlns:a14="http://schemas.microsoft.com/office/drawing/2010/main" val="0"/>
                </a:ext>
              </a:extLst>
            </a:blip>
            <a:srcRect t="2702" r="57036" b="2702"/>
            <a:stretch/>
          </p:blipFill>
          <p:spPr>
            <a:xfrm rot="16200000">
              <a:off x="2316279" y="2960286"/>
              <a:ext cx="220984" cy="3963538"/>
            </a:xfrm>
            <a:prstGeom prst="rect">
              <a:avLst/>
            </a:prstGeom>
          </p:spPr>
        </p:pic>
        <p:pic>
          <p:nvPicPr>
            <p:cNvPr id="10" name="Graphic 25">
              <a:extLst>
                <a:ext uri="{FF2B5EF4-FFF2-40B4-BE49-F238E27FC236}">
                  <a16:creationId xmlns:a16="http://schemas.microsoft.com/office/drawing/2014/main" id="{CBB4066B-4CE9-37B2-FB1A-7245971CB407}"/>
                </a:ext>
              </a:extLst>
            </p:cNvPr>
            <p:cNvPicPr>
              <a:picLocks noChangeAspect="1"/>
            </p:cNvPicPr>
            <p:nvPr userDrawn="1"/>
          </p:nvPicPr>
          <p:blipFill rotWithShape="1">
            <a:blip r:embed="rId6">
              <a:extLst>
                <a:ext uri="{28A0092B-C50C-407E-A947-70E740481C1C}">
                  <a14:useLocalDpi xmlns:a14="http://schemas.microsoft.com/office/drawing/2010/main" val="0"/>
                </a:ext>
              </a:extLst>
            </a:blip>
            <a:srcRect t="2702" r="50862" b="2702"/>
            <a:stretch/>
          </p:blipFill>
          <p:spPr>
            <a:xfrm rot="16200000">
              <a:off x="6147241" y="2946731"/>
              <a:ext cx="252739" cy="3963538"/>
            </a:xfrm>
            <a:prstGeom prst="rect">
              <a:avLst/>
            </a:prstGeom>
          </p:spPr>
        </p:pic>
      </p:grpSp>
    </p:spTree>
    <p:extLst>
      <p:ext uri="{BB962C8B-B14F-4D97-AF65-F5344CB8AC3E}">
        <p14:creationId xmlns:p14="http://schemas.microsoft.com/office/powerpoint/2010/main" val="288120719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4-step/block content slide without red band">
    <p:spTree>
      <p:nvGrpSpPr>
        <p:cNvPr id="1" name=""/>
        <p:cNvGrpSpPr/>
        <p:nvPr/>
      </p:nvGrpSpPr>
      <p:grpSpPr>
        <a:xfrm>
          <a:off x="0" y="0"/>
          <a:ext cx="0" cy="0"/>
          <a:chOff x="0" y="0"/>
          <a:chExt cx="0" cy="0"/>
        </a:xfrm>
      </p:grpSpPr>
      <p:sp>
        <p:nvSpPr>
          <p:cNvPr id="46" name="Text Placeholder 68">
            <a:extLst>
              <a:ext uri="{FF2B5EF4-FFF2-40B4-BE49-F238E27FC236}">
                <a16:creationId xmlns:a16="http://schemas.microsoft.com/office/drawing/2014/main" id="{C4780C3B-18DD-4E39-B59B-A51EB791B8BF}"/>
              </a:ext>
            </a:extLst>
          </p:cNvPr>
          <p:cNvSpPr>
            <a:spLocks noGrp="1"/>
          </p:cNvSpPr>
          <p:nvPr>
            <p:ph type="body" sz="quarter" idx="96" hasCustomPrompt="1"/>
          </p:nvPr>
        </p:nvSpPr>
        <p:spPr>
          <a:xfrm>
            <a:off x="325682" y="1012769"/>
            <a:ext cx="4201830" cy="1800000"/>
          </a:xfrm>
          <a:prstGeom prst="rect">
            <a:avLst/>
          </a:prstGeom>
          <a:ln>
            <a:solidFill>
              <a:schemeClr val="accent1"/>
            </a:solidFill>
          </a:ln>
        </p:spPr>
        <p:txBody>
          <a:bodyPr lIns="108000" tIns="108000"/>
          <a:lstStyle>
            <a:lvl1pPr>
              <a:defRPr lang="en-IN" sz="1400" dirty="0">
                <a:solidFill>
                  <a:schemeClr val="accent1"/>
                </a:solidFill>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IN"/>
              <a:t>Heading</a:t>
            </a:r>
            <a:endParaRPr lang="en-IN" dirty="0"/>
          </a:p>
        </p:txBody>
      </p:sp>
      <p:sp>
        <p:nvSpPr>
          <p:cNvPr id="23" name="Title 1">
            <a:extLst>
              <a:ext uri="{FF2B5EF4-FFF2-40B4-BE49-F238E27FC236}">
                <a16:creationId xmlns:a16="http://schemas.microsoft.com/office/drawing/2014/main" id="{EA485F36-4894-E308-2AD7-7F9CAB603926}"/>
              </a:ext>
            </a:extLst>
          </p:cNvPr>
          <p:cNvSpPr>
            <a:spLocks noGrp="1"/>
          </p:cNvSpPr>
          <p:nvPr userDrawn="1">
            <p:ph type="title" hasCustomPrompt="1"/>
          </p:nvPr>
        </p:nvSpPr>
        <p:spPr>
          <a:xfrm>
            <a:off x="224247" y="188464"/>
            <a:ext cx="8133940" cy="461665"/>
          </a:xfrm>
          <a:prstGeom prst="rect">
            <a:avLst/>
          </a:prstGeom>
        </p:spPr>
        <p:txBody>
          <a:bodyPr wrap="square" anchor="t">
            <a:spAutoFit/>
          </a:bodyPr>
          <a:lstStyle>
            <a:lvl1pPr>
              <a:lnSpc>
                <a:spcPct val="100000"/>
              </a:lnSpc>
              <a:spcBef>
                <a:spcPts val="0"/>
              </a:spcBef>
              <a:defRPr sz="2400" b="0" i="0">
                <a:solidFill>
                  <a:schemeClr val="accent1"/>
                </a:solidFill>
                <a:latin typeface="+mj-lt"/>
                <a:cs typeface="Arial" panose="020B0604020202020204" pitchFamily="34" charset="0"/>
              </a:defRPr>
            </a:lvl1pPr>
          </a:lstStyle>
          <a:p>
            <a:r>
              <a:rPr lang="en-IN" dirty="0"/>
              <a:t>4-step/block content slide</a:t>
            </a:r>
            <a:endParaRPr lang="en-US" dirty="0"/>
          </a:p>
        </p:txBody>
      </p:sp>
      <p:pic>
        <p:nvPicPr>
          <p:cNvPr id="9" name="Graphic 8">
            <a:extLst>
              <a:ext uri="{FF2B5EF4-FFF2-40B4-BE49-F238E27FC236}">
                <a16:creationId xmlns:a16="http://schemas.microsoft.com/office/drawing/2014/main" id="{5CD37C37-DB36-B04E-C9E0-17A55E6E218A}"/>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8358187" y="-1"/>
            <a:ext cx="785814" cy="785814"/>
          </a:xfrm>
          <a:prstGeom prst="rect">
            <a:avLst/>
          </a:prstGeom>
        </p:spPr>
      </p:pic>
      <p:sp>
        <p:nvSpPr>
          <p:cNvPr id="47" name="Text Placeholder 68">
            <a:extLst>
              <a:ext uri="{FF2B5EF4-FFF2-40B4-BE49-F238E27FC236}">
                <a16:creationId xmlns:a16="http://schemas.microsoft.com/office/drawing/2014/main" id="{A38795BC-EA78-EF3D-4E52-3C135ECF536D}"/>
              </a:ext>
            </a:extLst>
          </p:cNvPr>
          <p:cNvSpPr>
            <a:spLocks noGrp="1"/>
          </p:cNvSpPr>
          <p:nvPr>
            <p:ph type="body" sz="quarter" idx="99" hasCustomPrompt="1"/>
          </p:nvPr>
        </p:nvSpPr>
        <p:spPr>
          <a:xfrm>
            <a:off x="4615592" y="1012769"/>
            <a:ext cx="4202251" cy="1800000"/>
          </a:xfrm>
          <a:prstGeom prst="rect">
            <a:avLst/>
          </a:prstGeom>
          <a:ln>
            <a:solidFill>
              <a:schemeClr val="accent1"/>
            </a:solidFill>
          </a:ln>
        </p:spPr>
        <p:txBody>
          <a:bodyPr lIns="108000" tIns="108000"/>
          <a:lstStyle>
            <a:lvl1pPr>
              <a:defRPr lang="en-IN" sz="1400" dirty="0">
                <a:solidFill>
                  <a:schemeClr val="accent1"/>
                </a:solidFill>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IN"/>
              <a:t>Heading</a:t>
            </a:r>
            <a:endParaRPr lang="en-IN" dirty="0"/>
          </a:p>
        </p:txBody>
      </p:sp>
      <p:sp>
        <p:nvSpPr>
          <p:cNvPr id="60" name="Text Placeholder 17">
            <a:extLst>
              <a:ext uri="{FF2B5EF4-FFF2-40B4-BE49-F238E27FC236}">
                <a16:creationId xmlns:a16="http://schemas.microsoft.com/office/drawing/2014/main" id="{006FB461-7159-0A96-2308-5A36ECAAACC8}"/>
              </a:ext>
            </a:extLst>
          </p:cNvPr>
          <p:cNvSpPr>
            <a:spLocks noGrp="1"/>
          </p:cNvSpPr>
          <p:nvPr>
            <p:ph type="body" sz="quarter" idx="101" hasCustomPrompt="1"/>
          </p:nvPr>
        </p:nvSpPr>
        <p:spPr>
          <a:xfrm>
            <a:off x="404731" y="1391525"/>
            <a:ext cx="4052969" cy="1334194"/>
          </a:xfrm>
          <a:prstGeom prst="rect">
            <a:avLst/>
          </a:prstGeom>
          <a:noFill/>
          <a:ln>
            <a:noFill/>
          </a:ln>
        </p:spPr>
        <p:txBody>
          <a:bodyPr tIns="90000"/>
          <a:lstStyle>
            <a:lvl1pPr>
              <a:buClr>
                <a:schemeClr val="accent1"/>
              </a:buClr>
              <a:defRPr sz="1050"/>
            </a:lvl1pPr>
            <a:lvl2pPr marL="514350" indent="-171450">
              <a:buClr>
                <a:schemeClr val="accent2"/>
              </a:buClr>
              <a:buFont typeface="Courier New" panose="02070309020205020404" pitchFamily="49" charset="0"/>
              <a:buChar char="o"/>
              <a:defRPr sz="1050"/>
            </a:lvl2pPr>
            <a:lvl3pPr marL="857250" indent="-171450">
              <a:buClr>
                <a:schemeClr val="accent1"/>
              </a:buClr>
              <a:buFont typeface="Wingdings" panose="05000000000000000000" pitchFamily="2" charset="2"/>
              <a:buChar char="§"/>
              <a:defRPr sz="1000"/>
            </a:lvl3pPr>
            <a:lvl4pPr>
              <a:buClr>
                <a:schemeClr val="accent1"/>
              </a:buClr>
              <a:defRPr sz="1000"/>
            </a:lvl4pPr>
            <a:lvl5pPr>
              <a:buClr>
                <a:schemeClr val="accent1"/>
              </a:buClr>
              <a:defRPr sz="1000"/>
            </a:lvl5pPr>
          </a:lstStyle>
          <a:p>
            <a:pPr marL="0" marR="0" lvl="0" indent="0" algn="l" defTabSz="685800" rtl="0" eaLnBrk="1" fontAlgn="auto" latinLnBrk="0" hangingPunct="1">
              <a:lnSpc>
                <a:spcPct val="90000"/>
              </a:lnSpc>
              <a:spcBef>
                <a:spcPts val="750"/>
              </a:spcBef>
              <a:spcAft>
                <a:spcPts val="0"/>
              </a:spcAft>
              <a:buClr>
                <a:schemeClr val="accent1"/>
              </a:buClr>
              <a:buSzTx/>
              <a:buFont typeface="Arial" panose="020B0604020202020204" pitchFamily="34" charset="0"/>
              <a:buNone/>
              <a:tabLst/>
              <a:defRPr/>
            </a:pPr>
            <a:r>
              <a:rPr lang="en-IN" dirty="0"/>
              <a:t>This can be used as either bullets/ paragraph</a:t>
            </a:r>
          </a:p>
          <a:p>
            <a:pPr lvl="0"/>
            <a:r>
              <a:rPr lang="en-US" dirty="0"/>
              <a:t>Level 1</a:t>
            </a:r>
          </a:p>
          <a:p>
            <a:pPr lvl="1"/>
            <a:r>
              <a:rPr lang="en-US" dirty="0"/>
              <a:t>Level 2</a:t>
            </a:r>
          </a:p>
          <a:p>
            <a:pPr lvl="2"/>
            <a:r>
              <a:rPr lang="en-US" dirty="0"/>
              <a:t>Level 3</a:t>
            </a:r>
          </a:p>
        </p:txBody>
      </p:sp>
      <p:sp>
        <p:nvSpPr>
          <p:cNvPr id="62" name="Text Placeholder 17">
            <a:extLst>
              <a:ext uri="{FF2B5EF4-FFF2-40B4-BE49-F238E27FC236}">
                <a16:creationId xmlns:a16="http://schemas.microsoft.com/office/drawing/2014/main" id="{00A70A7A-CFEB-BD39-FC47-76DBE1FA3C7A}"/>
              </a:ext>
            </a:extLst>
          </p:cNvPr>
          <p:cNvSpPr>
            <a:spLocks noGrp="1"/>
          </p:cNvSpPr>
          <p:nvPr>
            <p:ph type="body" sz="quarter" idx="119" hasCustomPrompt="1"/>
          </p:nvPr>
        </p:nvSpPr>
        <p:spPr>
          <a:xfrm>
            <a:off x="4687620" y="1391525"/>
            <a:ext cx="4052969" cy="1334194"/>
          </a:xfrm>
          <a:prstGeom prst="rect">
            <a:avLst/>
          </a:prstGeom>
          <a:noFill/>
          <a:ln>
            <a:noFill/>
          </a:ln>
        </p:spPr>
        <p:txBody>
          <a:bodyPr tIns="90000"/>
          <a:lstStyle>
            <a:lvl1pPr>
              <a:buClr>
                <a:schemeClr val="accent1"/>
              </a:buClr>
              <a:defRPr sz="1050"/>
            </a:lvl1pPr>
            <a:lvl2pPr marL="514350" indent="-171450">
              <a:buClr>
                <a:schemeClr val="accent2"/>
              </a:buClr>
              <a:buFont typeface="Courier New" panose="02070309020205020404" pitchFamily="49" charset="0"/>
              <a:buChar char="o"/>
              <a:defRPr sz="1050"/>
            </a:lvl2pPr>
            <a:lvl3pPr marL="857250" indent="-171450">
              <a:buClr>
                <a:schemeClr val="accent1"/>
              </a:buClr>
              <a:buFont typeface="Wingdings" panose="05000000000000000000" pitchFamily="2" charset="2"/>
              <a:buChar char="§"/>
              <a:defRPr sz="1000"/>
            </a:lvl3pPr>
            <a:lvl4pPr>
              <a:buClr>
                <a:schemeClr val="accent1"/>
              </a:buClr>
              <a:defRPr sz="1000"/>
            </a:lvl4pPr>
            <a:lvl5pPr>
              <a:buClr>
                <a:schemeClr val="accent1"/>
              </a:buClr>
              <a:defRPr sz="1000"/>
            </a:lvl5pPr>
          </a:lstStyle>
          <a:p>
            <a:pPr marL="0" marR="0" lvl="0" indent="0" algn="l" defTabSz="685800" rtl="0" eaLnBrk="1" fontAlgn="auto" latinLnBrk="0" hangingPunct="1">
              <a:lnSpc>
                <a:spcPct val="90000"/>
              </a:lnSpc>
              <a:spcBef>
                <a:spcPts val="750"/>
              </a:spcBef>
              <a:spcAft>
                <a:spcPts val="0"/>
              </a:spcAft>
              <a:buClr>
                <a:schemeClr val="accent1"/>
              </a:buClr>
              <a:buSzTx/>
              <a:buFont typeface="Arial" panose="020B0604020202020204" pitchFamily="34" charset="0"/>
              <a:buNone/>
              <a:tabLst/>
              <a:defRPr/>
            </a:pPr>
            <a:r>
              <a:rPr lang="en-IN" dirty="0"/>
              <a:t>This can be used as either bullets/ paragraph</a:t>
            </a:r>
          </a:p>
          <a:p>
            <a:pPr lvl="0"/>
            <a:r>
              <a:rPr lang="en-US" dirty="0"/>
              <a:t>Level 1</a:t>
            </a:r>
          </a:p>
          <a:p>
            <a:pPr lvl="1"/>
            <a:r>
              <a:rPr lang="en-US" dirty="0"/>
              <a:t>Level 2</a:t>
            </a:r>
          </a:p>
          <a:p>
            <a:pPr lvl="2"/>
            <a:r>
              <a:rPr lang="en-US" dirty="0"/>
              <a:t>Level 3</a:t>
            </a:r>
          </a:p>
        </p:txBody>
      </p:sp>
      <p:sp>
        <p:nvSpPr>
          <p:cNvPr id="69" name="Text Placeholder 68">
            <a:extLst>
              <a:ext uri="{FF2B5EF4-FFF2-40B4-BE49-F238E27FC236}">
                <a16:creationId xmlns:a16="http://schemas.microsoft.com/office/drawing/2014/main" id="{4BF7DF8A-8176-470C-4883-A466B0AFB2E1}"/>
              </a:ext>
            </a:extLst>
          </p:cNvPr>
          <p:cNvSpPr>
            <a:spLocks noGrp="1"/>
          </p:cNvSpPr>
          <p:nvPr>
            <p:ph type="body" sz="quarter" idx="120" hasCustomPrompt="1"/>
          </p:nvPr>
        </p:nvSpPr>
        <p:spPr>
          <a:xfrm>
            <a:off x="325682" y="2881910"/>
            <a:ext cx="4201830" cy="1800000"/>
          </a:xfrm>
          <a:prstGeom prst="rect">
            <a:avLst/>
          </a:prstGeom>
          <a:ln>
            <a:solidFill>
              <a:schemeClr val="accent1"/>
            </a:solidFill>
          </a:ln>
        </p:spPr>
        <p:txBody>
          <a:bodyPr lIns="108000" tIns="108000"/>
          <a:lstStyle>
            <a:lvl1pPr>
              <a:defRPr lang="en-IN" sz="1400" dirty="0">
                <a:solidFill>
                  <a:schemeClr val="accent1"/>
                </a:solidFill>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IN"/>
              <a:t>Heading</a:t>
            </a:r>
            <a:endParaRPr lang="en-IN" dirty="0"/>
          </a:p>
        </p:txBody>
      </p:sp>
      <p:sp>
        <p:nvSpPr>
          <p:cNvPr id="70" name="Text Placeholder 68">
            <a:extLst>
              <a:ext uri="{FF2B5EF4-FFF2-40B4-BE49-F238E27FC236}">
                <a16:creationId xmlns:a16="http://schemas.microsoft.com/office/drawing/2014/main" id="{E41FC715-426A-93D9-82D6-0904EBE9ACB3}"/>
              </a:ext>
            </a:extLst>
          </p:cNvPr>
          <p:cNvSpPr>
            <a:spLocks noGrp="1"/>
          </p:cNvSpPr>
          <p:nvPr>
            <p:ph type="body" sz="quarter" idx="121" hasCustomPrompt="1"/>
          </p:nvPr>
        </p:nvSpPr>
        <p:spPr>
          <a:xfrm>
            <a:off x="4615592" y="2881910"/>
            <a:ext cx="4202251" cy="1800000"/>
          </a:xfrm>
          <a:prstGeom prst="rect">
            <a:avLst/>
          </a:prstGeom>
          <a:ln>
            <a:solidFill>
              <a:schemeClr val="accent1"/>
            </a:solidFill>
          </a:ln>
        </p:spPr>
        <p:txBody>
          <a:bodyPr lIns="108000" tIns="108000"/>
          <a:lstStyle>
            <a:lvl1pPr>
              <a:defRPr lang="en-IN" sz="1400" dirty="0">
                <a:solidFill>
                  <a:schemeClr val="accent1"/>
                </a:solidFill>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IN"/>
              <a:t>Heading</a:t>
            </a:r>
            <a:endParaRPr lang="en-IN" dirty="0"/>
          </a:p>
        </p:txBody>
      </p:sp>
      <p:sp>
        <p:nvSpPr>
          <p:cNvPr id="72" name="Text Placeholder 17">
            <a:extLst>
              <a:ext uri="{FF2B5EF4-FFF2-40B4-BE49-F238E27FC236}">
                <a16:creationId xmlns:a16="http://schemas.microsoft.com/office/drawing/2014/main" id="{370922EB-6682-368D-6F87-999CBBE8015F}"/>
              </a:ext>
            </a:extLst>
          </p:cNvPr>
          <p:cNvSpPr>
            <a:spLocks noGrp="1"/>
          </p:cNvSpPr>
          <p:nvPr>
            <p:ph type="body" sz="quarter" idx="123" hasCustomPrompt="1"/>
          </p:nvPr>
        </p:nvSpPr>
        <p:spPr>
          <a:xfrm>
            <a:off x="404731" y="3260666"/>
            <a:ext cx="4052969" cy="1334194"/>
          </a:xfrm>
          <a:prstGeom prst="rect">
            <a:avLst/>
          </a:prstGeom>
          <a:noFill/>
          <a:ln>
            <a:noFill/>
          </a:ln>
        </p:spPr>
        <p:txBody>
          <a:bodyPr tIns="90000"/>
          <a:lstStyle>
            <a:lvl1pPr>
              <a:buClr>
                <a:schemeClr val="accent1"/>
              </a:buClr>
              <a:defRPr sz="1050"/>
            </a:lvl1pPr>
            <a:lvl2pPr marL="514350" indent="-171450">
              <a:buClr>
                <a:schemeClr val="accent2"/>
              </a:buClr>
              <a:buFont typeface="Courier New" panose="02070309020205020404" pitchFamily="49" charset="0"/>
              <a:buChar char="o"/>
              <a:defRPr sz="1050"/>
            </a:lvl2pPr>
            <a:lvl3pPr marL="857250" indent="-171450">
              <a:buClr>
                <a:schemeClr val="accent1"/>
              </a:buClr>
              <a:buFont typeface="Wingdings" panose="05000000000000000000" pitchFamily="2" charset="2"/>
              <a:buChar char="§"/>
              <a:defRPr sz="1000"/>
            </a:lvl3pPr>
            <a:lvl4pPr>
              <a:buClr>
                <a:schemeClr val="accent1"/>
              </a:buClr>
              <a:defRPr sz="1000"/>
            </a:lvl4pPr>
            <a:lvl5pPr>
              <a:buClr>
                <a:schemeClr val="accent1"/>
              </a:buClr>
              <a:defRPr sz="1000"/>
            </a:lvl5pPr>
          </a:lstStyle>
          <a:p>
            <a:pPr marL="0" marR="0" lvl="0" indent="0" algn="l" defTabSz="685800" rtl="0" eaLnBrk="1" fontAlgn="auto" latinLnBrk="0" hangingPunct="1">
              <a:lnSpc>
                <a:spcPct val="90000"/>
              </a:lnSpc>
              <a:spcBef>
                <a:spcPts val="750"/>
              </a:spcBef>
              <a:spcAft>
                <a:spcPts val="0"/>
              </a:spcAft>
              <a:buClr>
                <a:schemeClr val="accent1"/>
              </a:buClr>
              <a:buSzTx/>
              <a:buFont typeface="Arial" panose="020B0604020202020204" pitchFamily="34" charset="0"/>
              <a:buNone/>
              <a:tabLst/>
              <a:defRPr/>
            </a:pPr>
            <a:r>
              <a:rPr lang="en-IN" dirty="0"/>
              <a:t>This can be used as either bullets/ paragraph</a:t>
            </a:r>
          </a:p>
          <a:p>
            <a:pPr lvl="0"/>
            <a:r>
              <a:rPr lang="en-US" dirty="0"/>
              <a:t>Level 1</a:t>
            </a:r>
          </a:p>
          <a:p>
            <a:pPr lvl="1"/>
            <a:r>
              <a:rPr lang="en-US" dirty="0"/>
              <a:t>Level 2</a:t>
            </a:r>
          </a:p>
          <a:p>
            <a:pPr lvl="2"/>
            <a:r>
              <a:rPr lang="en-US" dirty="0"/>
              <a:t>Level 3</a:t>
            </a:r>
          </a:p>
        </p:txBody>
      </p:sp>
      <p:sp>
        <p:nvSpPr>
          <p:cNvPr id="74" name="Text Placeholder 17">
            <a:extLst>
              <a:ext uri="{FF2B5EF4-FFF2-40B4-BE49-F238E27FC236}">
                <a16:creationId xmlns:a16="http://schemas.microsoft.com/office/drawing/2014/main" id="{0E269CE5-716B-A37A-FE2D-7DDB6D883CAA}"/>
              </a:ext>
            </a:extLst>
          </p:cNvPr>
          <p:cNvSpPr>
            <a:spLocks noGrp="1"/>
          </p:cNvSpPr>
          <p:nvPr>
            <p:ph type="body" sz="quarter" idx="125" hasCustomPrompt="1"/>
          </p:nvPr>
        </p:nvSpPr>
        <p:spPr>
          <a:xfrm>
            <a:off x="4687620" y="3260666"/>
            <a:ext cx="4052969" cy="1334194"/>
          </a:xfrm>
          <a:prstGeom prst="rect">
            <a:avLst/>
          </a:prstGeom>
          <a:noFill/>
          <a:ln>
            <a:noFill/>
          </a:ln>
        </p:spPr>
        <p:txBody>
          <a:bodyPr tIns="90000"/>
          <a:lstStyle>
            <a:lvl1pPr>
              <a:buClr>
                <a:schemeClr val="accent1"/>
              </a:buClr>
              <a:defRPr sz="1050"/>
            </a:lvl1pPr>
            <a:lvl2pPr marL="514350" indent="-171450">
              <a:buClr>
                <a:schemeClr val="accent2"/>
              </a:buClr>
              <a:buFont typeface="Courier New" panose="02070309020205020404" pitchFamily="49" charset="0"/>
              <a:buChar char="o"/>
              <a:defRPr sz="1050"/>
            </a:lvl2pPr>
            <a:lvl3pPr marL="857250" indent="-171450">
              <a:buClr>
                <a:schemeClr val="accent1"/>
              </a:buClr>
              <a:buFont typeface="Wingdings" panose="05000000000000000000" pitchFamily="2" charset="2"/>
              <a:buChar char="§"/>
              <a:defRPr sz="1000"/>
            </a:lvl3pPr>
            <a:lvl4pPr>
              <a:buClr>
                <a:schemeClr val="accent1"/>
              </a:buClr>
              <a:defRPr sz="1000"/>
            </a:lvl4pPr>
            <a:lvl5pPr>
              <a:buClr>
                <a:schemeClr val="accent1"/>
              </a:buClr>
              <a:defRPr sz="1000"/>
            </a:lvl5pPr>
          </a:lstStyle>
          <a:p>
            <a:pPr marL="0" marR="0" lvl="0" indent="0" algn="l" defTabSz="685800" rtl="0" eaLnBrk="1" fontAlgn="auto" latinLnBrk="0" hangingPunct="1">
              <a:lnSpc>
                <a:spcPct val="90000"/>
              </a:lnSpc>
              <a:spcBef>
                <a:spcPts val="750"/>
              </a:spcBef>
              <a:spcAft>
                <a:spcPts val="0"/>
              </a:spcAft>
              <a:buClr>
                <a:schemeClr val="accent1"/>
              </a:buClr>
              <a:buSzTx/>
              <a:buFont typeface="Arial" panose="020B0604020202020204" pitchFamily="34" charset="0"/>
              <a:buNone/>
              <a:tabLst/>
              <a:defRPr/>
            </a:pPr>
            <a:r>
              <a:rPr lang="en-IN" dirty="0"/>
              <a:t>This can be used as either bullets/ paragraph</a:t>
            </a:r>
          </a:p>
          <a:p>
            <a:pPr lvl="0"/>
            <a:r>
              <a:rPr lang="en-US" dirty="0"/>
              <a:t>Level 1</a:t>
            </a:r>
          </a:p>
          <a:p>
            <a:pPr lvl="1"/>
            <a:r>
              <a:rPr lang="en-US" dirty="0"/>
              <a:t>Level 2</a:t>
            </a:r>
          </a:p>
          <a:p>
            <a:pPr lvl="2"/>
            <a:r>
              <a:rPr lang="en-US" dirty="0"/>
              <a:t>Level 3</a:t>
            </a:r>
          </a:p>
        </p:txBody>
      </p:sp>
    </p:spTree>
    <p:extLst>
      <p:ext uri="{BB962C8B-B14F-4D97-AF65-F5344CB8AC3E}">
        <p14:creationId xmlns:p14="http://schemas.microsoft.com/office/powerpoint/2010/main" val="322592769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5-step/block content slide without red band">
    <p:spTree>
      <p:nvGrpSpPr>
        <p:cNvPr id="1" name=""/>
        <p:cNvGrpSpPr/>
        <p:nvPr/>
      </p:nvGrpSpPr>
      <p:grpSpPr>
        <a:xfrm>
          <a:off x="0" y="0"/>
          <a:ext cx="0" cy="0"/>
          <a:chOff x="0" y="0"/>
          <a:chExt cx="0" cy="0"/>
        </a:xfrm>
      </p:grpSpPr>
      <p:sp>
        <p:nvSpPr>
          <p:cNvPr id="38" name="Text Placeholder 68">
            <a:extLst>
              <a:ext uri="{FF2B5EF4-FFF2-40B4-BE49-F238E27FC236}">
                <a16:creationId xmlns:a16="http://schemas.microsoft.com/office/drawing/2014/main" id="{983DE5DF-5F6E-7165-3CAE-470C73C41080}"/>
              </a:ext>
            </a:extLst>
          </p:cNvPr>
          <p:cNvSpPr>
            <a:spLocks noGrp="1"/>
          </p:cNvSpPr>
          <p:nvPr>
            <p:ph type="body" sz="quarter" idx="112" hasCustomPrompt="1"/>
          </p:nvPr>
        </p:nvSpPr>
        <p:spPr>
          <a:xfrm>
            <a:off x="3185763" y="2878677"/>
            <a:ext cx="2772000" cy="1800001"/>
          </a:xfrm>
          <a:prstGeom prst="rect">
            <a:avLst/>
          </a:prstGeom>
          <a:ln>
            <a:solidFill>
              <a:schemeClr val="accent1"/>
            </a:solidFill>
          </a:ln>
        </p:spPr>
        <p:txBody>
          <a:bodyPr lIns="108000" tIns="108000"/>
          <a:lstStyle>
            <a:lvl1pPr>
              <a:defRPr lang="en-IN" sz="1400" dirty="0">
                <a:solidFill>
                  <a:schemeClr val="accent1"/>
                </a:solidFill>
              </a:defRPr>
            </a:lvl1pPr>
          </a:lstStyle>
          <a:p>
            <a:pPr marL="0" marR="0" lvl="0" indent="0" fontAlgn="auto">
              <a:spcAft>
                <a:spcPts val="0"/>
              </a:spcAft>
              <a:buClrTx/>
              <a:buSzTx/>
              <a:buNone/>
              <a:tabLst/>
            </a:pPr>
            <a:r>
              <a:rPr lang="en-IN" dirty="0"/>
              <a:t>Heading</a:t>
            </a:r>
          </a:p>
          <a:p>
            <a:pPr marL="0" marR="0" lvl="0" indent="0" fontAlgn="auto">
              <a:spcAft>
                <a:spcPts val="0"/>
              </a:spcAft>
              <a:buClrTx/>
              <a:buSzTx/>
              <a:buNone/>
              <a:tabLst/>
            </a:pPr>
            <a:endParaRPr lang="en-IN" dirty="0"/>
          </a:p>
        </p:txBody>
      </p:sp>
      <p:sp>
        <p:nvSpPr>
          <p:cNvPr id="6" name="Title 1">
            <a:extLst>
              <a:ext uri="{FF2B5EF4-FFF2-40B4-BE49-F238E27FC236}">
                <a16:creationId xmlns:a16="http://schemas.microsoft.com/office/drawing/2014/main" id="{5F75CA25-FC95-8089-EBDE-0A46922BEBC3}"/>
              </a:ext>
            </a:extLst>
          </p:cNvPr>
          <p:cNvSpPr>
            <a:spLocks noGrp="1"/>
          </p:cNvSpPr>
          <p:nvPr>
            <p:ph type="title" hasCustomPrompt="1"/>
          </p:nvPr>
        </p:nvSpPr>
        <p:spPr>
          <a:xfrm>
            <a:off x="224247" y="188464"/>
            <a:ext cx="8133940" cy="461665"/>
          </a:xfrm>
          <a:prstGeom prst="rect">
            <a:avLst/>
          </a:prstGeom>
        </p:spPr>
        <p:txBody>
          <a:bodyPr wrap="square" anchor="t">
            <a:spAutoFit/>
          </a:bodyPr>
          <a:lstStyle>
            <a:lvl1pPr>
              <a:lnSpc>
                <a:spcPct val="100000"/>
              </a:lnSpc>
              <a:spcBef>
                <a:spcPts val="0"/>
              </a:spcBef>
              <a:defRPr sz="2400" b="0" i="0">
                <a:solidFill>
                  <a:schemeClr val="accent1"/>
                </a:solidFill>
                <a:latin typeface="+mj-lt"/>
                <a:cs typeface="Arial" panose="020B0604020202020204" pitchFamily="34" charset="0"/>
              </a:defRPr>
            </a:lvl1pPr>
          </a:lstStyle>
          <a:p>
            <a:r>
              <a:rPr lang="en-IN" dirty="0"/>
              <a:t>5-step/block content slide</a:t>
            </a:r>
            <a:endParaRPr lang="en-US" dirty="0"/>
          </a:p>
        </p:txBody>
      </p:sp>
      <p:pic>
        <p:nvPicPr>
          <p:cNvPr id="37" name="Graphic 36">
            <a:extLst>
              <a:ext uri="{FF2B5EF4-FFF2-40B4-BE49-F238E27FC236}">
                <a16:creationId xmlns:a16="http://schemas.microsoft.com/office/drawing/2014/main" id="{8B4B8FC2-8E12-015D-904F-CF7A1B8640D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8358187" y="-1"/>
            <a:ext cx="785814" cy="785814"/>
          </a:xfrm>
          <a:prstGeom prst="rect">
            <a:avLst/>
          </a:prstGeom>
        </p:spPr>
      </p:pic>
      <p:sp>
        <p:nvSpPr>
          <p:cNvPr id="22" name="Text Placeholder 17">
            <a:extLst>
              <a:ext uri="{FF2B5EF4-FFF2-40B4-BE49-F238E27FC236}">
                <a16:creationId xmlns:a16="http://schemas.microsoft.com/office/drawing/2014/main" id="{CB075964-12A0-8397-D5B4-4E4BCA200E22}"/>
              </a:ext>
            </a:extLst>
          </p:cNvPr>
          <p:cNvSpPr>
            <a:spLocks noGrp="1"/>
          </p:cNvSpPr>
          <p:nvPr>
            <p:ph type="body" sz="quarter" idx="111" hasCustomPrompt="1"/>
          </p:nvPr>
        </p:nvSpPr>
        <p:spPr>
          <a:xfrm>
            <a:off x="3276960" y="3249371"/>
            <a:ext cx="2590079" cy="1345489"/>
          </a:xfrm>
          <a:prstGeom prst="rect">
            <a:avLst/>
          </a:prstGeom>
          <a:noFill/>
          <a:ln>
            <a:noFill/>
          </a:ln>
        </p:spPr>
        <p:txBody>
          <a:bodyPr tIns="90000"/>
          <a:lstStyle>
            <a:lvl1pPr>
              <a:buClr>
                <a:schemeClr val="accent1"/>
              </a:buClr>
              <a:defRPr sz="1050"/>
            </a:lvl1pPr>
            <a:lvl2pPr marL="514350" indent="-171450">
              <a:buClr>
                <a:schemeClr val="accent2"/>
              </a:buClr>
              <a:buFont typeface="Courier New" panose="02070309020205020404" pitchFamily="49" charset="0"/>
              <a:buChar char="o"/>
              <a:defRPr sz="1050"/>
            </a:lvl2pPr>
            <a:lvl3pPr marL="857250" indent="-171450">
              <a:buClr>
                <a:schemeClr val="accent1"/>
              </a:buClr>
              <a:buFont typeface="Wingdings" panose="05000000000000000000" pitchFamily="2" charset="2"/>
              <a:buChar char="§"/>
              <a:defRPr sz="1000"/>
            </a:lvl3pPr>
            <a:lvl4pPr>
              <a:buClr>
                <a:schemeClr val="accent1"/>
              </a:buClr>
              <a:defRPr sz="1000"/>
            </a:lvl4pPr>
            <a:lvl5pPr>
              <a:buClr>
                <a:schemeClr val="accent1"/>
              </a:buClr>
              <a:defRPr sz="1000"/>
            </a:lvl5pPr>
          </a:lstStyle>
          <a:p>
            <a:pPr marL="0" marR="0" lvl="0" indent="0" algn="l" defTabSz="685800" rtl="0" eaLnBrk="1" fontAlgn="auto" latinLnBrk="0" hangingPunct="1">
              <a:lnSpc>
                <a:spcPct val="90000"/>
              </a:lnSpc>
              <a:spcBef>
                <a:spcPts val="750"/>
              </a:spcBef>
              <a:spcAft>
                <a:spcPts val="0"/>
              </a:spcAft>
              <a:buClr>
                <a:schemeClr val="accent1"/>
              </a:buClr>
              <a:buSzTx/>
              <a:buFont typeface="Arial" panose="020B0604020202020204" pitchFamily="34" charset="0"/>
              <a:buNone/>
              <a:tabLst/>
              <a:defRPr/>
            </a:pPr>
            <a:r>
              <a:rPr lang="en-IN" dirty="0"/>
              <a:t>This can be used as either bullets/ paragraph</a:t>
            </a:r>
          </a:p>
          <a:p>
            <a:pPr lvl="0"/>
            <a:r>
              <a:rPr lang="en-US" dirty="0"/>
              <a:t>Level 1</a:t>
            </a:r>
          </a:p>
          <a:p>
            <a:pPr lvl="1"/>
            <a:r>
              <a:rPr lang="en-US" dirty="0"/>
              <a:t>Level 2</a:t>
            </a:r>
          </a:p>
          <a:p>
            <a:pPr lvl="2"/>
            <a:r>
              <a:rPr lang="en-US" dirty="0"/>
              <a:t>Level 3</a:t>
            </a:r>
          </a:p>
        </p:txBody>
      </p:sp>
      <p:sp>
        <p:nvSpPr>
          <p:cNvPr id="24" name="Text Placeholder 17">
            <a:extLst>
              <a:ext uri="{FF2B5EF4-FFF2-40B4-BE49-F238E27FC236}">
                <a16:creationId xmlns:a16="http://schemas.microsoft.com/office/drawing/2014/main" id="{E0305B62-6694-273D-5DCB-380B678501B4}"/>
              </a:ext>
            </a:extLst>
          </p:cNvPr>
          <p:cNvSpPr>
            <a:spLocks noGrp="1"/>
          </p:cNvSpPr>
          <p:nvPr>
            <p:ph type="body" sz="quarter" idx="103" hasCustomPrompt="1"/>
          </p:nvPr>
        </p:nvSpPr>
        <p:spPr>
          <a:xfrm>
            <a:off x="6136804" y="3249371"/>
            <a:ext cx="2590079" cy="1345489"/>
          </a:xfrm>
          <a:prstGeom prst="rect">
            <a:avLst/>
          </a:prstGeom>
          <a:noFill/>
          <a:ln>
            <a:noFill/>
          </a:ln>
        </p:spPr>
        <p:txBody>
          <a:bodyPr tIns="90000"/>
          <a:lstStyle>
            <a:lvl1pPr>
              <a:buClr>
                <a:schemeClr val="accent1"/>
              </a:buClr>
              <a:defRPr sz="1050"/>
            </a:lvl1pPr>
            <a:lvl2pPr marL="514350" indent="-171450">
              <a:buClr>
                <a:schemeClr val="accent2"/>
              </a:buClr>
              <a:buFont typeface="Courier New" panose="02070309020205020404" pitchFamily="49" charset="0"/>
              <a:buChar char="o"/>
              <a:defRPr sz="1050"/>
            </a:lvl2pPr>
            <a:lvl3pPr marL="857250" indent="-171450">
              <a:buClr>
                <a:schemeClr val="accent1"/>
              </a:buClr>
              <a:buFont typeface="Wingdings" panose="05000000000000000000" pitchFamily="2" charset="2"/>
              <a:buChar char="§"/>
              <a:defRPr sz="1000"/>
            </a:lvl3pPr>
            <a:lvl4pPr>
              <a:buClr>
                <a:schemeClr val="accent1"/>
              </a:buClr>
              <a:defRPr sz="1000"/>
            </a:lvl4pPr>
            <a:lvl5pPr>
              <a:buClr>
                <a:schemeClr val="accent1"/>
              </a:buClr>
              <a:defRPr sz="1000"/>
            </a:lvl5pPr>
          </a:lstStyle>
          <a:p>
            <a:pPr marL="0" marR="0" lvl="0" indent="0" algn="l" defTabSz="685800" rtl="0" eaLnBrk="1" fontAlgn="auto" latinLnBrk="0" hangingPunct="1">
              <a:lnSpc>
                <a:spcPct val="90000"/>
              </a:lnSpc>
              <a:spcBef>
                <a:spcPts val="750"/>
              </a:spcBef>
              <a:spcAft>
                <a:spcPts val="0"/>
              </a:spcAft>
              <a:buClr>
                <a:schemeClr val="accent1"/>
              </a:buClr>
              <a:buSzTx/>
              <a:buFont typeface="Arial" panose="020B0604020202020204" pitchFamily="34" charset="0"/>
              <a:buNone/>
              <a:tabLst/>
              <a:defRPr/>
            </a:pPr>
            <a:r>
              <a:rPr lang="en-IN" dirty="0"/>
              <a:t>This can be used as either bullets/ paragraph</a:t>
            </a:r>
          </a:p>
          <a:p>
            <a:pPr lvl="0"/>
            <a:r>
              <a:rPr lang="en-US" dirty="0"/>
              <a:t>Level 1</a:t>
            </a:r>
          </a:p>
          <a:p>
            <a:pPr lvl="1"/>
            <a:r>
              <a:rPr lang="en-US" dirty="0"/>
              <a:t>Level 2</a:t>
            </a:r>
          </a:p>
          <a:p>
            <a:pPr lvl="2"/>
            <a:r>
              <a:rPr lang="en-US" dirty="0"/>
              <a:t>Level 3</a:t>
            </a:r>
          </a:p>
        </p:txBody>
      </p:sp>
      <p:sp>
        <p:nvSpPr>
          <p:cNvPr id="36" name="Text Placeholder 68">
            <a:extLst>
              <a:ext uri="{FF2B5EF4-FFF2-40B4-BE49-F238E27FC236}">
                <a16:creationId xmlns:a16="http://schemas.microsoft.com/office/drawing/2014/main" id="{7175E318-BEC7-30DB-8ED1-602C8676F30A}"/>
              </a:ext>
            </a:extLst>
          </p:cNvPr>
          <p:cNvSpPr>
            <a:spLocks noGrp="1"/>
          </p:cNvSpPr>
          <p:nvPr>
            <p:ph type="body" sz="quarter" idx="93" hasCustomPrompt="1"/>
          </p:nvPr>
        </p:nvSpPr>
        <p:spPr>
          <a:xfrm>
            <a:off x="325682" y="2878677"/>
            <a:ext cx="2772000" cy="1800001"/>
          </a:xfrm>
          <a:prstGeom prst="rect">
            <a:avLst/>
          </a:prstGeom>
          <a:ln>
            <a:solidFill>
              <a:schemeClr val="accent1"/>
            </a:solidFill>
          </a:ln>
        </p:spPr>
        <p:txBody>
          <a:bodyPr lIns="108000" tIns="108000"/>
          <a:lstStyle>
            <a:lvl1pPr>
              <a:defRPr lang="en-IN" sz="1400" dirty="0">
                <a:solidFill>
                  <a:schemeClr val="accent1"/>
                </a:solidFill>
              </a:defRPr>
            </a:lvl1pPr>
          </a:lstStyle>
          <a:p>
            <a:pPr marL="0" marR="0" lvl="0" indent="0" fontAlgn="auto">
              <a:spcAft>
                <a:spcPts val="0"/>
              </a:spcAft>
              <a:buClrTx/>
              <a:buSzTx/>
              <a:buNone/>
              <a:tabLst/>
            </a:pPr>
            <a:r>
              <a:rPr lang="en-IN" dirty="0"/>
              <a:t>Heading</a:t>
            </a:r>
          </a:p>
          <a:p>
            <a:pPr marL="0" marR="0" lvl="0" indent="0" fontAlgn="auto">
              <a:spcAft>
                <a:spcPts val="0"/>
              </a:spcAft>
              <a:buClrTx/>
              <a:buSzTx/>
              <a:buNone/>
              <a:tabLst/>
            </a:pPr>
            <a:endParaRPr lang="en-IN" dirty="0"/>
          </a:p>
        </p:txBody>
      </p:sp>
      <p:sp>
        <p:nvSpPr>
          <p:cNvPr id="40" name="Text Placeholder 68">
            <a:extLst>
              <a:ext uri="{FF2B5EF4-FFF2-40B4-BE49-F238E27FC236}">
                <a16:creationId xmlns:a16="http://schemas.microsoft.com/office/drawing/2014/main" id="{37A1FF43-A127-EE96-EA2D-D8B6550DAA3A}"/>
              </a:ext>
            </a:extLst>
          </p:cNvPr>
          <p:cNvSpPr>
            <a:spLocks noGrp="1"/>
          </p:cNvSpPr>
          <p:nvPr>
            <p:ph type="body" sz="quarter" idx="113" hasCustomPrompt="1"/>
          </p:nvPr>
        </p:nvSpPr>
        <p:spPr>
          <a:xfrm>
            <a:off x="6045843" y="2878677"/>
            <a:ext cx="2772000" cy="1800001"/>
          </a:xfrm>
          <a:prstGeom prst="rect">
            <a:avLst/>
          </a:prstGeom>
          <a:ln>
            <a:solidFill>
              <a:schemeClr val="accent1"/>
            </a:solidFill>
          </a:ln>
        </p:spPr>
        <p:txBody>
          <a:bodyPr lIns="108000" tIns="108000"/>
          <a:lstStyle>
            <a:lvl1pPr>
              <a:defRPr lang="en-IN" sz="1400" dirty="0">
                <a:solidFill>
                  <a:schemeClr val="accent1"/>
                </a:solidFill>
              </a:defRPr>
            </a:lvl1pPr>
          </a:lstStyle>
          <a:p>
            <a:pPr marL="0" marR="0" lvl="0" indent="0" fontAlgn="auto">
              <a:spcAft>
                <a:spcPts val="0"/>
              </a:spcAft>
              <a:buClrTx/>
              <a:buSzTx/>
              <a:buNone/>
              <a:tabLst/>
            </a:pPr>
            <a:r>
              <a:rPr lang="en-IN" dirty="0"/>
              <a:t>Heading</a:t>
            </a:r>
          </a:p>
          <a:p>
            <a:pPr marL="0" marR="0" lvl="0" indent="0" fontAlgn="auto">
              <a:spcAft>
                <a:spcPts val="0"/>
              </a:spcAft>
              <a:buClrTx/>
              <a:buSzTx/>
              <a:buNone/>
              <a:tabLst/>
            </a:pPr>
            <a:endParaRPr lang="en-IN" dirty="0"/>
          </a:p>
        </p:txBody>
      </p:sp>
      <p:sp>
        <p:nvSpPr>
          <p:cNvPr id="52" name="Text Placeholder 17">
            <a:extLst>
              <a:ext uri="{FF2B5EF4-FFF2-40B4-BE49-F238E27FC236}">
                <a16:creationId xmlns:a16="http://schemas.microsoft.com/office/drawing/2014/main" id="{A670B9AD-A422-79FA-ABDE-6CFC1D240CB0}"/>
              </a:ext>
            </a:extLst>
          </p:cNvPr>
          <p:cNvSpPr>
            <a:spLocks noGrp="1"/>
          </p:cNvSpPr>
          <p:nvPr>
            <p:ph type="body" sz="quarter" idx="123" hasCustomPrompt="1"/>
          </p:nvPr>
        </p:nvSpPr>
        <p:spPr>
          <a:xfrm>
            <a:off x="404732" y="3253046"/>
            <a:ext cx="2607410" cy="1341576"/>
          </a:xfrm>
          <a:prstGeom prst="rect">
            <a:avLst/>
          </a:prstGeom>
          <a:noFill/>
          <a:ln>
            <a:noFill/>
          </a:ln>
        </p:spPr>
        <p:txBody>
          <a:bodyPr tIns="90000"/>
          <a:lstStyle>
            <a:lvl1pPr>
              <a:buClr>
                <a:schemeClr val="accent1"/>
              </a:buClr>
              <a:defRPr sz="1050"/>
            </a:lvl1pPr>
            <a:lvl2pPr marL="514350" indent="-171450">
              <a:buClr>
                <a:schemeClr val="accent2"/>
              </a:buClr>
              <a:buFont typeface="Courier New" panose="02070309020205020404" pitchFamily="49" charset="0"/>
              <a:buChar char="o"/>
              <a:defRPr sz="1050"/>
            </a:lvl2pPr>
            <a:lvl3pPr marL="857250" indent="-171450">
              <a:buClr>
                <a:schemeClr val="accent1"/>
              </a:buClr>
              <a:buFont typeface="Wingdings" panose="05000000000000000000" pitchFamily="2" charset="2"/>
              <a:buChar char="§"/>
              <a:defRPr sz="1000"/>
            </a:lvl3pPr>
            <a:lvl4pPr>
              <a:buClr>
                <a:schemeClr val="accent1"/>
              </a:buClr>
              <a:defRPr sz="1000"/>
            </a:lvl4pPr>
            <a:lvl5pPr>
              <a:buClr>
                <a:schemeClr val="accent1"/>
              </a:buClr>
              <a:defRPr sz="1000"/>
            </a:lvl5pPr>
          </a:lstStyle>
          <a:p>
            <a:pPr marL="0" marR="0" lvl="0" indent="0" algn="l" defTabSz="685800" rtl="0" eaLnBrk="1" fontAlgn="auto" latinLnBrk="0" hangingPunct="1">
              <a:lnSpc>
                <a:spcPct val="90000"/>
              </a:lnSpc>
              <a:spcBef>
                <a:spcPts val="750"/>
              </a:spcBef>
              <a:spcAft>
                <a:spcPts val="0"/>
              </a:spcAft>
              <a:buClr>
                <a:schemeClr val="accent1"/>
              </a:buClr>
              <a:buSzTx/>
              <a:buFont typeface="Arial" panose="020B0604020202020204" pitchFamily="34" charset="0"/>
              <a:buNone/>
              <a:tabLst/>
              <a:defRPr/>
            </a:pPr>
            <a:r>
              <a:rPr lang="en-IN" dirty="0"/>
              <a:t>This can be used as either bullets/ paragraph</a:t>
            </a:r>
          </a:p>
          <a:p>
            <a:pPr lvl="0"/>
            <a:r>
              <a:rPr lang="en-US" dirty="0"/>
              <a:t>Level 1</a:t>
            </a:r>
          </a:p>
          <a:p>
            <a:pPr lvl="1"/>
            <a:r>
              <a:rPr lang="en-US" dirty="0"/>
              <a:t>Level 2</a:t>
            </a:r>
          </a:p>
          <a:p>
            <a:pPr lvl="2"/>
            <a:r>
              <a:rPr lang="en-US" dirty="0"/>
              <a:t>Level 3</a:t>
            </a:r>
          </a:p>
        </p:txBody>
      </p:sp>
      <p:sp>
        <p:nvSpPr>
          <p:cNvPr id="58" name="Text Placeholder 68">
            <a:extLst>
              <a:ext uri="{FF2B5EF4-FFF2-40B4-BE49-F238E27FC236}">
                <a16:creationId xmlns:a16="http://schemas.microsoft.com/office/drawing/2014/main" id="{7A16B4FC-5A85-3F41-B7D3-B4F347EF6666}"/>
              </a:ext>
            </a:extLst>
          </p:cNvPr>
          <p:cNvSpPr>
            <a:spLocks noGrp="1"/>
          </p:cNvSpPr>
          <p:nvPr>
            <p:ph type="body" sz="quarter" idx="96" hasCustomPrompt="1"/>
          </p:nvPr>
        </p:nvSpPr>
        <p:spPr>
          <a:xfrm>
            <a:off x="325682" y="1012769"/>
            <a:ext cx="4201830" cy="1800000"/>
          </a:xfrm>
          <a:prstGeom prst="rect">
            <a:avLst/>
          </a:prstGeom>
          <a:ln>
            <a:solidFill>
              <a:schemeClr val="accent1"/>
            </a:solidFill>
          </a:ln>
        </p:spPr>
        <p:txBody>
          <a:bodyPr lIns="108000" tIns="108000"/>
          <a:lstStyle>
            <a:lvl1pPr marL="0" indent="0">
              <a:buNone/>
              <a:defRPr sz="1400">
                <a:solidFill>
                  <a:schemeClr val="accent1"/>
                </a:solidFill>
              </a:defRPr>
            </a:lvl1pPr>
            <a:lvl2pPr marL="342900" indent="0">
              <a:buNone/>
              <a:defRPr/>
            </a:lvl2pPr>
            <a:lvl3pPr marL="685800" indent="0">
              <a:buNone/>
              <a:defRPr/>
            </a:lvl3pPr>
            <a:lvl4pPr marL="1028700" indent="0">
              <a:buNone/>
              <a:defRPr/>
            </a:lvl4pPr>
            <a:lvl5pPr marL="1371600" indent="0">
              <a:buNone/>
              <a:defRPr/>
            </a:lvl5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IN" dirty="0"/>
              <a:t>Heading</a:t>
            </a:r>
          </a:p>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endParaRPr lang="en-IN" dirty="0"/>
          </a:p>
        </p:txBody>
      </p:sp>
      <p:sp>
        <p:nvSpPr>
          <p:cNvPr id="59" name="Text Placeholder 68">
            <a:extLst>
              <a:ext uri="{FF2B5EF4-FFF2-40B4-BE49-F238E27FC236}">
                <a16:creationId xmlns:a16="http://schemas.microsoft.com/office/drawing/2014/main" id="{CF9A71B3-E794-8C94-C85E-BDEDD923A931}"/>
              </a:ext>
            </a:extLst>
          </p:cNvPr>
          <p:cNvSpPr>
            <a:spLocks noGrp="1"/>
          </p:cNvSpPr>
          <p:nvPr>
            <p:ph type="body" sz="quarter" idx="99" hasCustomPrompt="1"/>
          </p:nvPr>
        </p:nvSpPr>
        <p:spPr>
          <a:xfrm>
            <a:off x="4615592" y="1012769"/>
            <a:ext cx="4202251" cy="1800000"/>
          </a:xfrm>
          <a:prstGeom prst="rect">
            <a:avLst/>
          </a:prstGeom>
          <a:ln>
            <a:solidFill>
              <a:schemeClr val="accent1"/>
            </a:solidFill>
          </a:ln>
        </p:spPr>
        <p:txBody>
          <a:bodyPr lIns="108000" tIns="108000"/>
          <a:lstStyle>
            <a:lvl1pPr>
              <a:defRPr lang="en-IN" sz="1400" dirty="0">
                <a:solidFill>
                  <a:schemeClr val="accent1"/>
                </a:solidFill>
              </a:defRPr>
            </a:lvl1pPr>
          </a:lstStyle>
          <a:p>
            <a:pPr marL="0" marR="0" lvl="0" indent="0" fontAlgn="auto">
              <a:spcAft>
                <a:spcPts val="0"/>
              </a:spcAft>
              <a:buClrTx/>
              <a:buSzTx/>
              <a:buNone/>
              <a:tabLst/>
            </a:pPr>
            <a:r>
              <a:rPr lang="en-IN" dirty="0"/>
              <a:t>Heading</a:t>
            </a:r>
          </a:p>
          <a:p>
            <a:pPr marL="0" marR="0" lvl="0" indent="0" fontAlgn="auto">
              <a:spcAft>
                <a:spcPts val="0"/>
              </a:spcAft>
              <a:buClrTx/>
              <a:buSzTx/>
              <a:buNone/>
              <a:tabLst/>
            </a:pPr>
            <a:endParaRPr lang="en-IN" dirty="0"/>
          </a:p>
        </p:txBody>
      </p:sp>
      <p:sp>
        <p:nvSpPr>
          <p:cNvPr id="63" name="Text Placeholder 17">
            <a:extLst>
              <a:ext uri="{FF2B5EF4-FFF2-40B4-BE49-F238E27FC236}">
                <a16:creationId xmlns:a16="http://schemas.microsoft.com/office/drawing/2014/main" id="{D2F925CE-7C66-0B06-02F6-850AE26AB04E}"/>
              </a:ext>
            </a:extLst>
          </p:cNvPr>
          <p:cNvSpPr>
            <a:spLocks noGrp="1"/>
          </p:cNvSpPr>
          <p:nvPr>
            <p:ph type="body" sz="quarter" idx="101" hasCustomPrompt="1"/>
          </p:nvPr>
        </p:nvSpPr>
        <p:spPr>
          <a:xfrm>
            <a:off x="404731" y="1383905"/>
            <a:ext cx="4052969" cy="1260058"/>
          </a:xfrm>
          <a:prstGeom prst="rect">
            <a:avLst/>
          </a:prstGeom>
          <a:noFill/>
          <a:ln>
            <a:noFill/>
          </a:ln>
        </p:spPr>
        <p:txBody>
          <a:bodyPr tIns="90000"/>
          <a:lstStyle>
            <a:lvl1pPr>
              <a:buClr>
                <a:schemeClr val="accent1"/>
              </a:buClr>
              <a:defRPr sz="1050"/>
            </a:lvl1pPr>
            <a:lvl2pPr marL="514350" indent="-171450">
              <a:buClr>
                <a:schemeClr val="accent2"/>
              </a:buClr>
              <a:buFont typeface="Courier New" panose="02070309020205020404" pitchFamily="49" charset="0"/>
              <a:buChar char="o"/>
              <a:defRPr sz="1050"/>
            </a:lvl2pPr>
            <a:lvl3pPr marL="857250" indent="-171450">
              <a:buClr>
                <a:schemeClr val="accent1"/>
              </a:buClr>
              <a:buFont typeface="Wingdings" panose="05000000000000000000" pitchFamily="2" charset="2"/>
              <a:buChar char="§"/>
              <a:defRPr sz="1000"/>
            </a:lvl3pPr>
            <a:lvl4pPr>
              <a:buClr>
                <a:schemeClr val="accent1"/>
              </a:buClr>
              <a:defRPr sz="1000"/>
            </a:lvl4pPr>
            <a:lvl5pPr>
              <a:buClr>
                <a:schemeClr val="accent1"/>
              </a:buClr>
              <a:defRPr sz="1000"/>
            </a:lvl5pPr>
          </a:lstStyle>
          <a:p>
            <a:pPr marL="0" marR="0" lvl="0" indent="0" algn="l" defTabSz="685800" rtl="0" eaLnBrk="1" fontAlgn="auto" latinLnBrk="0" hangingPunct="1">
              <a:lnSpc>
                <a:spcPct val="90000"/>
              </a:lnSpc>
              <a:spcBef>
                <a:spcPts val="750"/>
              </a:spcBef>
              <a:spcAft>
                <a:spcPts val="0"/>
              </a:spcAft>
              <a:buClr>
                <a:schemeClr val="accent1"/>
              </a:buClr>
              <a:buSzTx/>
              <a:buFont typeface="Arial" panose="020B0604020202020204" pitchFamily="34" charset="0"/>
              <a:buNone/>
              <a:tabLst/>
              <a:defRPr/>
            </a:pPr>
            <a:r>
              <a:rPr lang="en-IN" dirty="0"/>
              <a:t>This can be used as either bullets/ paragraph</a:t>
            </a:r>
          </a:p>
          <a:p>
            <a:pPr lvl="0"/>
            <a:r>
              <a:rPr lang="en-US" dirty="0"/>
              <a:t>Level 1</a:t>
            </a:r>
          </a:p>
          <a:p>
            <a:pPr lvl="1"/>
            <a:r>
              <a:rPr lang="en-US" dirty="0"/>
              <a:t>Level 2</a:t>
            </a:r>
          </a:p>
          <a:p>
            <a:pPr lvl="2"/>
            <a:r>
              <a:rPr lang="en-US" dirty="0"/>
              <a:t>Level 3</a:t>
            </a:r>
          </a:p>
        </p:txBody>
      </p:sp>
      <p:sp>
        <p:nvSpPr>
          <p:cNvPr id="67" name="Text Placeholder 17">
            <a:extLst>
              <a:ext uri="{FF2B5EF4-FFF2-40B4-BE49-F238E27FC236}">
                <a16:creationId xmlns:a16="http://schemas.microsoft.com/office/drawing/2014/main" id="{1340D207-D5F1-4795-9ED1-FF42160FEB47}"/>
              </a:ext>
            </a:extLst>
          </p:cNvPr>
          <p:cNvSpPr>
            <a:spLocks noGrp="1"/>
          </p:cNvSpPr>
          <p:nvPr>
            <p:ph type="body" sz="quarter" idx="119" hasCustomPrompt="1"/>
          </p:nvPr>
        </p:nvSpPr>
        <p:spPr>
          <a:xfrm>
            <a:off x="4687620" y="1383905"/>
            <a:ext cx="4052969" cy="1260058"/>
          </a:xfrm>
          <a:prstGeom prst="rect">
            <a:avLst/>
          </a:prstGeom>
          <a:noFill/>
          <a:ln>
            <a:noFill/>
          </a:ln>
        </p:spPr>
        <p:txBody>
          <a:bodyPr tIns="90000"/>
          <a:lstStyle>
            <a:lvl1pPr>
              <a:buClr>
                <a:schemeClr val="accent1"/>
              </a:buClr>
              <a:defRPr sz="1050"/>
            </a:lvl1pPr>
            <a:lvl2pPr marL="514350" indent="-171450">
              <a:buClr>
                <a:schemeClr val="accent2"/>
              </a:buClr>
              <a:buFont typeface="Courier New" panose="02070309020205020404" pitchFamily="49" charset="0"/>
              <a:buChar char="o"/>
              <a:defRPr sz="1050"/>
            </a:lvl2pPr>
            <a:lvl3pPr marL="857250" indent="-171450">
              <a:buClr>
                <a:schemeClr val="accent1"/>
              </a:buClr>
              <a:buFont typeface="Wingdings" panose="05000000000000000000" pitchFamily="2" charset="2"/>
              <a:buChar char="§"/>
              <a:defRPr sz="1000"/>
            </a:lvl3pPr>
            <a:lvl4pPr>
              <a:buClr>
                <a:schemeClr val="accent1"/>
              </a:buClr>
              <a:defRPr sz="1000"/>
            </a:lvl4pPr>
            <a:lvl5pPr>
              <a:buClr>
                <a:schemeClr val="accent1"/>
              </a:buClr>
              <a:defRPr sz="1000"/>
            </a:lvl5pPr>
          </a:lstStyle>
          <a:p>
            <a:pPr marL="0" marR="0" lvl="0" indent="0" algn="l" defTabSz="685800" rtl="0" eaLnBrk="1" fontAlgn="auto" latinLnBrk="0" hangingPunct="1">
              <a:lnSpc>
                <a:spcPct val="90000"/>
              </a:lnSpc>
              <a:spcBef>
                <a:spcPts val="750"/>
              </a:spcBef>
              <a:spcAft>
                <a:spcPts val="0"/>
              </a:spcAft>
              <a:buClr>
                <a:schemeClr val="accent1"/>
              </a:buClr>
              <a:buSzTx/>
              <a:buFont typeface="Arial" panose="020B0604020202020204" pitchFamily="34" charset="0"/>
              <a:buNone/>
              <a:tabLst/>
              <a:defRPr/>
            </a:pPr>
            <a:r>
              <a:rPr lang="en-IN" dirty="0"/>
              <a:t>This can be used as either bullets/ paragraph</a:t>
            </a:r>
          </a:p>
          <a:p>
            <a:pPr lvl="0"/>
            <a:r>
              <a:rPr lang="en-US" dirty="0"/>
              <a:t>Level 1</a:t>
            </a:r>
          </a:p>
          <a:p>
            <a:pPr lvl="1"/>
            <a:r>
              <a:rPr lang="en-US" dirty="0"/>
              <a:t>Level 2</a:t>
            </a:r>
          </a:p>
          <a:p>
            <a:pPr lvl="2"/>
            <a:r>
              <a:rPr lang="en-US" dirty="0"/>
              <a:t>Level 3</a:t>
            </a:r>
          </a:p>
        </p:txBody>
      </p:sp>
    </p:spTree>
    <p:extLst>
      <p:ext uri="{BB962C8B-B14F-4D97-AF65-F5344CB8AC3E}">
        <p14:creationId xmlns:p14="http://schemas.microsoft.com/office/powerpoint/2010/main" val="388492635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6-step/block content slide without red band">
    <p:spTree>
      <p:nvGrpSpPr>
        <p:cNvPr id="1" name=""/>
        <p:cNvGrpSpPr/>
        <p:nvPr/>
      </p:nvGrpSpPr>
      <p:grpSpPr>
        <a:xfrm>
          <a:off x="0" y="0"/>
          <a:ext cx="0" cy="0"/>
          <a:chOff x="0" y="0"/>
          <a:chExt cx="0" cy="0"/>
        </a:xfrm>
      </p:grpSpPr>
      <p:sp>
        <p:nvSpPr>
          <p:cNvPr id="8" name="Text Placeholder 68">
            <a:extLst>
              <a:ext uri="{FF2B5EF4-FFF2-40B4-BE49-F238E27FC236}">
                <a16:creationId xmlns:a16="http://schemas.microsoft.com/office/drawing/2014/main" id="{E08CE682-E7E1-CED3-3BA0-49A6B4C281BC}"/>
              </a:ext>
            </a:extLst>
          </p:cNvPr>
          <p:cNvSpPr>
            <a:spLocks noGrp="1"/>
          </p:cNvSpPr>
          <p:nvPr>
            <p:ph type="body" sz="quarter" idx="93" hasCustomPrompt="1"/>
          </p:nvPr>
        </p:nvSpPr>
        <p:spPr>
          <a:xfrm>
            <a:off x="325682" y="2878677"/>
            <a:ext cx="2772000" cy="1800001"/>
          </a:xfrm>
          <a:prstGeom prst="rect">
            <a:avLst/>
          </a:prstGeom>
          <a:ln>
            <a:solidFill>
              <a:schemeClr val="accent1"/>
            </a:solidFill>
          </a:ln>
        </p:spPr>
        <p:txBody>
          <a:bodyPr lIns="108000" tIns="108000"/>
          <a:lstStyle>
            <a:lvl1pPr>
              <a:defRPr lang="en-IN" sz="1400" dirty="0">
                <a:solidFill>
                  <a:schemeClr val="accent1"/>
                </a:solidFill>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IN"/>
              <a:t>Heading</a:t>
            </a:r>
            <a:endParaRPr lang="en-IN" dirty="0"/>
          </a:p>
        </p:txBody>
      </p:sp>
      <p:sp>
        <p:nvSpPr>
          <p:cNvPr id="11" name="Text Placeholder 68">
            <a:extLst>
              <a:ext uri="{FF2B5EF4-FFF2-40B4-BE49-F238E27FC236}">
                <a16:creationId xmlns:a16="http://schemas.microsoft.com/office/drawing/2014/main" id="{695D9BFE-E30C-7E23-B654-414EAF0C8AFA}"/>
              </a:ext>
            </a:extLst>
          </p:cNvPr>
          <p:cNvSpPr>
            <a:spLocks noGrp="1"/>
          </p:cNvSpPr>
          <p:nvPr>
            <p:ph type="body" sz="quarter" idx="112" hasCustomPrompt="1"/>
          </p:nvPr>
        </p:nvSpPr>
        <p:spPr>
          <a:xfrm>
            <a:off x="3185097" y="2878677"/>
            <a:ext cx="2772000" cy="1800001"/>
          </a:xfrm>
          <a:prstGeom prst="rect">
            <a:avLst/>
          </a:prstGeom>
          <a:ln>
            <a:solidFill>
              <a:schemeClr val="accent1"/>
            </a:solidFill>
          </a:ln>
        </p:spPr>
        <p:txBody>
          <a:bodyPr lIns="108000" tIns="108000"/>
          <a:lstStyle>
            <a:lvl1pPr>
              <a:defRPr lang="en-IN" sz="1400" dirty="0">
                <a:solidFill>
                  <a:schemeClr val="accent1"/>
                </a:solidFill>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IN"/>
              <a:t>Heading</a:t>
            </a:r>
            <a:endParaRPr lang="en-IN" dirty="0"/>
          </a:p>
        </p:txBody>
      </p:sp>
      <p:sp>
        <p:nvSpPr>
          <p:cNvPr id="13" name="Text Placeholder 68">
            <a:extLst>
              <a:ext uri="{FF2B5EF4-FFF2-40B4-BE49-F238E27FC236}">
                <a16:creationId xmlns:a16="http://schemas.microsoft.com/office/drawing/2014/main" id="{75CB8551-5188-362B-2B81-3A764E61DDE2}"/>
              </a:ext>
            </a:extLst>
          </p:cNvPr>
          <p:cNvSpPr>
            <a:spLocks noGrp="1"/>
          </p:cNvSpPr>
          <p:nvPr>
            <p:ph type="body" sz="quarter" idx="113" hasCustomPrompt="1"/>
          </p:nvPr>
        </p:nvSpPr>
        <p:spPr>
          <a:xfrm>
            <a:off x="6045177" y="2878677"/>
            <a:ext cx="2772000" cy="1800001"/>
          </a:xfrm>
          <a:prstGeom prst="rect">
            <a:avLst/>
          </a:prstGeom>
          <a:ln>
            <a:solidFill>
              <a:schemeClr val="accent1"/>
            </a:solidFill>
          </a:ln>
        </p:spPr>
        <p:txBody>
          <a:bodyPr lIns="108000" tIns="108000"/>
          <a:lstStyle>
            <a:lvl1pPr>
              <a:defRPr lang="en-IN" sz="1400" dirty="0">
                <a:solidFill>
                  <a:schemeClr val="accent1"/>
                </a:solidFill>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IN"/>
              <a:t>Heading</a:t>
            </a:r>
            <a:endParaRPr lang="en-IN" dirty="0"/>
          </a:p>
        </p:txBody>
      </p:sp>
      <p:sp>
        <p:nvSpPr>
          <p:cNvPr id="45" name="Text Placeholder 68">
            <a:extLst>
              <a:ext uri="{FF2B5EF4-FFF2-40B4-BE49-F238E27FC236}">
                <a16:creationId xmlns:a16="http://schemas.microsoft.com/office/drawing/2014/main" id="{EF6C7AFF-F58E-0719-2BB6-033AEBFCD800}"/>
              </a:ext>
            </a:extLst>
          </p:cNvPr>
          <p:cNvSpPr>
            <a:spLocks noGrp="1"/>
          </p:cNvSpPr>
          <p:nvPr>
            <p:ph type="body" sz="quarter" idx="128" hasCustomPrompt="1"/>
          </p:nvPr>
        </p:nvSpPr>
        <p:spPr>
          <a:xfrm>
            <a:off x="325682" y="1011777"/>
            <a:ext cx="2772000" cy="1800001"/>
          </a:xfrm>
          <a:prstGeom prst="rect">
            <a:avLst/>
          </a:prstGeom>
          <a:ln>
            <a:solidFill>
              <a:schemeClr val="accent1"/>
            </a:solidFill>
          </a:ln>
        </p:spPr>
        <p:txBody>
          <a:bodyPr lIns="108000" tIns="108000"/>
          <a:lstStyle>
            <a:lvl1pPr>
              <a:defRPr lang="en-IN" sz="1400" dirty="0">
                <a:solidFill>
                  <a:schemeClr val="accent1"/>
                </a:solidFill>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IN"/>
              <a:t>Heading</a:t>
            </a:r>
            <a:endParaRPr lang="en-IN" dirty="0"/>
          </a:p>
        </p:txBody>
      </p:sp>
      <p:sp>
        <p:nvSpPr>
          <p:cNvPr id="46" name="Text Placeholder 68">
            <a:extLst>
              <a:ext uri="{FF2B5EF4-FFF2-40B4-BE49-F238E27FC236}">
                <a16:creationId xmlns:a16="http://schemas.microsoft.com/office/drawing/2014/main" id="{513B7D47-3912-68C4-6AB7-63BF52D18C1B}"/>
              </a:ext>
            </a:extLst>
          </p:cNvPr>
          <p:cNvSpPr>
            <a:spLocks noGrp="1"/>
          </p:cNvSpPr>
          <p:nvPr>
            <p:ph type="body" sz="quarter" idx="129" hasCustomPrompt="1"/>
          </p:nvPr>
        </p:nvSpPr>
        <p:spPr>
          <a:xfrm>
            <a:off x="3185097" y="1011777"/>
            <a:ext cx="2772000" cy="1800001"/>
          </a:xfrm>
          <a:prstGeom prst="rect">
            <a:avLst/>
          </a:prstGeom>
          <a:ln>
            <a:solidFill>
              <a:schemeClr val="accent1"/>
            </a:solidFill>
          </a:ln>
        </p:spPr>
        <p:txBody>
          <a:bodyPr lIns="108000" tIns="108000"/>
          <a:lstStyle>
            <a:lvl1pPr>
              <a:defRPr lang="en-IN" sz="1400" dirty="0">
                <a:solidFill>
                  <a:schemeClr val="accent1"/>
                </a:solidFill>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IN"/>
              <a:t>Heading</a:t>
            </a:r>
            <a:endParaRPr lang="en-IN" dirty="0"/>
          </a:p>
        </p:txBody>
      </p:sp>
      <p:sp>
        <p:nvSpPr>
          <p:cNvPr id="48" name="Text Placeholder 68">
            <a:extLst>
              <a:ext uri="{FF2B5EF4-FFF2-40B4-BE49-F238E27FC236}">
                <a16:creationId xmlns:a16="http://schemas.microsoft.com/office/drawing/2014/main" id="{A8C376C3-7196-6D8D-CCF2-6B4BDF48BD01}"/>
              </a:ext>
            </a:extLst>
          </p:cNvPr>
          <p:cNvSpPr>
            <a:spLocks noGrp="1"/>
          </p:cNvSpPr>
          <p:nvPr>
            <p:ph type="body" sz="quarter" idx="130" hasCustomPrompt="1"/>
          </p:nvPr>
        </p:nvSpPr>
        <p:spPr>
          <a:xfrm>
            <a:off x="6045177" y="1011777"/>
            <a:ext cx="2772000" cy="1800001"/>
          </a:xfrm>
          <a:prstGeom prst="rect">
            <a:avLst/>
          </a:prstGeom>
          <a:ln>
            <a:solidFill>
              <a:schemeClr val="accent1"/>
            </a:solidFill>
          </a:ln>
        </p:spPr>
        <p:txBody>
          <a:bodyPr lIns="108000" tIns="108000"/>
          <a:lstStyle>
            <a:lvl1pPr>
              <a:defRPr lang="en-IN" sz="1400" dirty="0">
                <a:solidFill>
                  <a:schemeClr val="accent1"/>
                </a:solidFill>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IN"/>
              <a:t>Heading</a:t>
            </a:r>
            <a:endParaRPr lang="en-IN" dirty="0"/>
          </a:p>
        </p:txBody>
      </p:sp>
      <p:sp>
        <p:nvSpPr>
          <p:cNvPr id="21" name="Title 1">
            <a:extLst>
              <a:ext uri="{FF2B5EF4-FFF2-40B4-BE49-F238E27FC236}">
                <a16:creationId xmlns:a16="http://schemas.microsoft.com/office/drawing/2014/main" id="{0FA30D2C-495E-07DC-6CEA-5E2942C06650}"/>
              </a:ext>
            </a:extLst>
          </p:cNvPr>
          <p:cNvSpPr>
            <a:spLocks noGrp="1"/>
          </p:cNvSpPr>
          <p:nvPr>
            <p:ph type="title" hasCustomPrompt="1"/>
          </p:nvPr>
        </p:nvSpPr>
        <p:spPr>
          <a:xfrm>
            <a:off x="224247" y="188464"/>
            <a:ext cx="8133940" cy="461665"/>
          </a:xfrm>
          <a:prstGeom prst="rect">
            <a:avLst/>
          </a:prstGeom>
        </p:spPr>
        <p:txBody>
          <a:bodyPr wrap="square" anchor="t">
            <a:spAutoFit/>
          </a:bodyPr>
          <a:lstStyle>
            <a:lvl1pPr>
              <a:lnSpc>
                <a:spcPct val="100000"/>
              </a:lnSpc>
              <a:spcBef>
                <a:spcPts val="0"/>
              </a:spcBef>
              <a:defRPr sz="2400" b="0" i="0">
                <a:solidFill>
                  <a:schemeClr val="accent1"/>
                </a:solidFill>
                <a:latin typeface="+mj-lt"/>
                <a:cs typeface="Arial" panose="020B0604020202020204" pitchFamily="34" charset="0"/>
              </a:defRPr>
            </a:lvl1pPr>
          </a:lstStyle>
          <a:p>
            <a:r>
              <a:rPr lang="en-IN" dirty="0"/>
              <a:t>6-step/block content slide</a:t>
            </a:r>
            <a:endParaRPr lang="en-US" dirty="0"/>
          </a:p>
        </p:txBody>
      </p:sp>
      <p:pic>
        <p:nvPicPr>
          <p:cNvPr id="89" name="Graphic 88">
            <a:extLst>
              <a:ext uri="{FF2B5EF4-FFF2-40B4-BE49-F238E27FC236}">
                <a16:creationId xmlns:a16="http://schemas.microsoft.com/office/drawing/2014/main" id="{D7992912-E055-2512-69D1-FD49C51FF4A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8358187" y="-1"/>
            <a:ext cx="785814" cy="785814"/>
          </a:xfrm>
          <a:prstGeom prst="rect">
            <a:avLst/>
          </a:prstGeom>
        </p:spPr>
      </p:pic>
      <p:sp>
        <p:nvSpPr>
          <p:cNvPr id="5" name="Text Placeholder 17">
            <a:extLst>
              <a:ext uri="{FF2B5EF4-FFF2-40B4-BE49-F238E27FC236}">
                <a16:creationId xmlns:a16="http://schemas.microsoft.com/office/drawing/2014/main" id="{2669A322-D9ED-558D-3A32-5D6EB4071BB5}"/>
              </a:ext>
            </a:extLst>
          </p:cNvPr>
          <p:cNvSpPr>
            <a:spLocks noGrp="1"/>
          </p:cNvSpPr>
          <p:nvPr>
            <p:ph type="body" sz="quarter" idx="111" hasCustomPrompt="1"/>
          </p:nvPr>
        </p:nvSpPr>
        <p:spPr>
          <a:xfrm>
            <a:off x="3278062" y="3241751"/>
            <a:ext cx="2590079" cy="1353109"/>
          </a:xfrm>
          <a:prstGeom prst="rect">
            <a:avLst/>
          </a:prstGeom>
          <a:noFill/>
          <a:ln>
            <a:noFill/>
          </a:ln>
        </p:spPr>
        <p:txBody>
          <a:bodyPr tIns="90000"/>
          <a:lstStyle>
            <a:lvl1pPr>
              <a:buClr>
                <a:schemeClr val="accent1"/>
              </a:buClr>
              <a:defRPr sz="1050"/>
            </a:lvl1pPr>
            <a:lvl2pPr marL="514350" indent="-171450">
              <a:buClr>
                <a:schemeClr val="accent2"/>
              </a:buClr>
              <a:buFont typeface="Courier New" panose="02070309020205020404" pitchFamily="49" charset="0"/>
              <a:buChar char="o"/>
              <a:defRPr sz="1050"/>
            </a:lvl2pPr>
            <a:lvl3pPr marL="857250" indent="-171450">
              <a:buClr>
                <a:schemeClr val="accent1"/>
              </a:buClr>
              <a:buFont typeface="Wingdings" panose="05000000000000000000" pitchFamily="2" charset="2"/>
              <a:buChar char="§"/>
              <a:defRPr sz="1000"/>
            </a:lvl3pPr>
            <a:lvl4pPr>
              <a:buClr>
                <a:schemeClr val="accent1"/>
              </a:buClr>
              <a:defRPr sz="1000"/>
            </a:lvl4pPr>
            <a:lvl5pPr>
              <a:buClr>
                <a:schemeClr val="accent1"/>
              </a:buClr>
              <a:defRPr sz="1000"/>
            </a:lvl5pPr>
          </a:lstStyle>
          <a:p>
            <a:pPr marL="0" marR="0" lvl="0" indent="0" algn="l" defTabSz="685800" rtl="0" eaLnBrk="1" fontAlgn="auto" latinLnBrk="0" hangingPunct="1">
              <a:lnSpc>
                <a:spcPct val="90000"/>
              </a:lnSpc>
              <a:spcBef>
                <a:spcPts val="750"/>
              </a:spcBef>
              <a:spcAft>
                <a:spcPts val="0"/>
              </a:spcAft>
              <a:buClr>
                <a:schemeClr val="accent1"/>
              </a:buClr>
              <a:buSzTx/>
              <a:buFont typeface="Arial" panose="020B0604020202020204" pitchFamily="34" charset="0"/>
              <a:buNone/>
              <a:tabLst/>
              <a:defRPr/>
            </a:pPr>
            <a:r>
              <a:rPr lang="en-IN" dirty="0"/>
              <a:t>This can be used as either bullets/ paragraph</a:t>
            </a:r>
          </a:p>
          <a:p>
            <a:pPr lvl="0"/>
            <a:r>
              <a:rPr lang="en-US" dirty="0"/>
              <a:t>Level 1</a:t>
            </a:r>
          </a:p>
          <a:p>
            <a:pPr lvl="1"/>
            <a:r>
              <a:rPr lang="en-US" dirty="0"/>
              <a:t>Level 2</a:t>
            </a:r>
          </a:p>
          <a:p>
            <a:pPr lvl="2"/>
            <a:r>
              <a:rPr lang="en-US" dirty="0"/>
              <a:t>Level 3</a:t>
            </a:r>
          </a:p>
        </p:txBody>
      </p:sp>
      <p:sp>
        <p:nvSpPr>
          <p:cNvPr id="7" name="Text Placeholder 17">
            <a:extLst>
              <a:ext uri="{FF2B5EF4-FFF2-40B4-BE49-F238E27FC236}">
                <a16:creationId xmlns:a16="http://schemas.microsoft.com/office/drawing/2014/main" id="{819FA9F3-95A4-6447-879B-4F1C0301E33F}"/>
              </a:ext>
            </a:extLst>
          </p:cNvPr>
          <p:cNvSpPr>
            <a:spLocks noGrp="1"/>
          </p:cNvSpPr>
          <p:nvPr>
            <p:ph type="body" sz="quarter" idx="103" hasCustomPrompt="1"/>
          </p:nvPr>
        </p:nvSpPr>
        <p:spPr>
          <a:xfrm>
            <a:off x="6136138" y="3241751"/>
            <a:ext cx="2590079" cy="1353109"/>
          </a:xfrm>
          <a:prstGeom prst="rect">
            <a:avLst/>
          </a:prstGeom>
          <a:noFill/>
          <a:ln>
            <a:noFill/>
          </a:ln>
        </p:spPr>
        <p:txBody>
          <a:bodyPr tIns="90000"/>
          <a:lstStyle>
            <a:lvl1pPr>
              <a:buClr>
                <a:schemeClr val="accent1"/>
              </a:buClr>
              <a:defRPr sz="1050"/>
            </a:lvl1pPr>
            <a:lvl2pPr marL="514350" indent="-171450">
              <a:buClr>
                <a:schemeClr val="accent2"/>
              </a:buClr>
              <a:buFont typeface="Courier New" panose="02070309020205020404" pitchFamily="49" charset="0"/>
              <a:buChar char="o"/>
              <a:defRPr sz="1050"/>
            </a:lvl2pPr>
            <a:lvl3pPr marL="857250" indent="-171450">
              <a:buClr>
                <a:schemeClr val="accent1"/>
              </a:buClr>
              <a:buFont typeface="Wingdings" panose="05000000000000000000" pitchFamily="2" charset="2"/>
              <a:buChar char="§"/>
              <a:defRPr sz="1000"/>
            </a:lvl3pPr>
            <a:lvl4pPr>
              <a:buClr>
                <a:schemeClr val="accent1"/>
              </a:buClr>
              <a:defRPr sz="1000"/>
            </a:lvl4pPr>
            <a:lvl5pPr>
              <a:buClr>
                <a:schemeClr val="accent1"/>
              </a:buClr>
              <a:defRPr sz="1000"/>
            </a:lvl5pPr>
          </a:lstStyle>
          <a:p>
            <a:pPr marL="0" marR="0" lvl="0" indent="0" algn="l" defTabSz="685800" rtl="0" eaLnBrk="1" fontAlgn="auto" latinLnBrk="0" hangingPunct="1">
              <a:lnSpc>
                <a:spcPct val="90000"/>
              </a:lnSpc>
              <a:spcBef>
                <a:spcPts val="750"/>
              </a:spcBef>
              <a:spcAft>
                <a:spcPts val="0"/>
              </a:spcAft>
              <a:buClr>
                <a:schemeClr val="accent1"/>
              </a:buClr>
              <a:buSzTx/>
              <a:buFont typeface="Arial" panose="020B0604020202020204" pitchFamily="34" charset="0"/>
              <a:buNone/>
              <a:tabLst/>
              <a:defRPr/>
            </a:pPr>
            <a:r>
              <a:rPr lang="en-IN" dirty="0"/>
              <a:t>This can be used as either bullets/ paragraph</a:t>
            </a:r>
          </a:p>
          <a:p>
            <a:pPr lvl="0"/>
            <a:r>
              <a:rPr lang="en-US" dirty="0"/>
              <a:t>Level 1</a:t>
            </a:r>
          </a:p>
          <a:p>
            <a:pPr lvl="1"/>
            <a:r>
              <a:rPr lang="en-US" dirty="0"/>
              <a:t>Level 2</a:t>
            </a:r>
          </a:p>
          <a:p>
            <a:pPr lvl="2"/>
            <a:r>
              <a:rPr lang="en-US" dirty="0"/>
              <a:t>Level 3</a:t>
            </a:r>
          </a:p>
        </p:txBody>
      </p:sp>
      <p:sp>
        <p:nvSpPr>
          <p:cNvPr id="18" name="Text Placeholder 17">
            <a:extLst>
              <a:ext uri="{FF2B5EF4-FFF2-40B4-BE49-F238E27FC236}">
                <a16:creationId xmlns:a16="http://schemas.microsoft.com/office/drawing/2014/main" id="{7D0A47F3-E7F2-FA0B-0CA1-66334E8EAE1E}"/>
              </a:ext>
            </a:extLst>
          </p:cNvPr>
          <p:cNvSpPr>
            <a:spLocks noGrp="1"/>
          </p:cNvSpPr>
          <p:nvPr>
            <p:ph type="body" sz="quarter" idx="123" hasCustomPrompt="1"/>
          </p:nvPr>
        </p:nvSpPr>
        <p:spPr>
          <a:xfrm>
            <a:off x="404066" y="3245426"/>
            <a:ext cx="2607410" cy="1349434"/>
          </a:xfrm>
          <a:prstGeom prst="rect">
            <a:avLst/>
          </a:prstGeom>
          <a:noFill/>
          <a:ln>
            <a:noFill/>
          </a:ln>
        </p:spPr>
        <p:txBody>
          <a:bodyPr tIns="90000"/>
          <a:lstStyle>
            <a:lvl1pPr>
              <a:buClr>
                <a:schemeClr val="accent1"/>
              </a:buClr>
              <a:defRPr sz="1050"/>
            </a:lvl1pPr>
            <a:lvl2pPr marL="514350" indent="-171450">
              <a:buClr>
                <a:schemeClr val="accent2"/>
              </a:buClr>
              <a:buFont typeface="Courier New" panose="02070309020205020404" pitchFamily="49" charset="0"/>
              <a:buChar char="o"/>
              <a:defRPr sz="1050"/>
            </a:lvl2pPr>
            <a:lvl3pPr marL="857250" indent="-171450">
              <a:buClr>
                <a:schemeClr val="accent1"/>
              </a:buClr>
              <a:buFont typeface="Wingdings" panose="05000000000000000000" pitchFamily="2" charset="2"/>
              <a:buChar char="§"/>
              <a:defRPr sz="1000"/>
            </a:lvl3pPr>
            <a:lvl4pPr>
              <a:buClr>
                <a:schemeClr val="accent1"/>
              </a:buClr>
              <a:defRPr sz="1000"/>
            </a:lvl4pPr>
            <a:lvl5pPr>
              <a:buClr>
                <a:schemeClr val="accent1"/>
              </a:buClr>
              <a:defRPr sz="1000"/>
            </a:lvl5pPr>
          </a:lstStyle>
          <a:p>
            <a:pPr marL="0" marR="0" lvl="0" indent="0" algn="l" defTabSz="685800" rtl="0" eaLnBrk="1" fontAlgn="auto" latinLnBrk="0" hangingPunct="1">
              <a:lnSpc>
                <a:spcPct val="90000"/>
              </a:lnSpc>
              <a:spcBef>
                <a:spcPts val="750"/>
              </a:spcBef>
              <a:spcAft>
                <a:spcPts val="0"/>
              </a:spcAft>
              <a:buClr>
                <a:schemeClr val="accent1"/>
              </a:buClr>
              <a:buSzTx/>
              <a:buFont typeface="Arial" panose="020B0604020202020204" pitchFamily="34" charset="0"/>
              <a:buNone/>
              <a:tabLst/>
              <a:defRPr/>
            </a:pPr>
            <a:r>
              <a:rPr lang="en-IN" dirty="0"/>
              <a:t>This can be used as either bullets/ paragraph</a:t>
            </a:r>
          </a:p>
          <a:p>
            <a:pPr lvl="0"/>
            <a:r>
              <a:rPr lang="en-US" dirty="0"/>
              <a:t>Level 1</a:t>
            </a:r>
          </a:p>
          <a:p>
            <a:pPr lvl="1"/>
            <a:r>
              <a:rPr lang="en-US" dirty="0"/>
              <a:t>Level 2</a:t>
            </a:r>
          </a:p>
          <a:p>
            <a:pPr lvl="2"/>
            <a:r>
              <a:rPr lang="en-US" dirty="0"/>
              <a:t>Level 3</a:t>
            </a:r>
          </a:p>
        </p:txBody>
      </p:sp>
      <p:sp>
        <p:nvSpPr>
          <p:cNvPr id="42" name="Text Placeholder 17">
            <a:extLst>
              <a:ext uri="{FF2B5EF4-FFF2-40B4-BE49-F238E27FC236}">
                <a16:creationId xmlns:a16="http://schemas.microsoft.com/office/drawing/2014/main" id="{CA283CEC-41CC-E94F-6B18-D21899949C3F}"/>
              </a:ext>
            </a:extLst>
          </p:cNvPr>
          <p:cNvSpPr>
            <a:spLocks noGrp="1"/>
          </p:cNvSpPr>
          <p:nvPr>
            <p:ph type="body" sz="quarter" idx="125" hasCustomPrompt="1"/>
          </p:nvPr>
        </p:nvSpPr>
        <p:spPr>
          <a:xfrm>
            <a:off x="3278062" y="1374851"/>
            <a:ext cx="2590079" cy="1263733"/>
          </a:xfrm>
          <a:prstGeom prst="rect">
            <a:avLst/>
          </a:prstGeom>
          <a:noFill/>
          <a:ln>
            <a:noFill/>
          </a:ln>
        </p:spPr>
        <p:txBody>
          <a:bodyPr tIns="90000"/>
          <a:lstStyle>
            <a:lvl1pPr>
              <a:buClr>
                <a:schemeClr val="accent1"/>
              </a:buClr>
              <a:defRPr sz="1050"/>
            </a:lvl1pPr>
            <a:lvl2pPr marL="514350" indent="-171450">
              <a:buClr>
                <a:schemeClr val="accent2"/>
              </a:buClr>
              <a:buFont typeface="Courier New" panose="02070309020205020404" pitchFamily="49" charset="0"/>
              <a:buChar char="o"/>
              <a:defRPr sz="1050"/>
            </a:lvl2pPr>
            <a:lvl3pPr marL="857250" indent="-171450">
              <a:buClr>
                <a:schemeClr val="accent1"/>
              </a:buClr>
              <a:buFont typeface="Wingdings" panose="05000000000000000000" pitchFamily="2" charset="2"/>
              <a:buChar char="§"/>
              <a:defRPr sz="1000"/>
            </a:lvl3pPr>
            <a:lvl4pPr>
              <a:buClr>
                <a:schemeClr val="accent1"/>
              </a:buClr>
              <a:defRPr sz="1000"/>
            </a:lvl4pPr>
            <a:lvl5pPr>
              <a:buClr>
                <a:schemeClr val="accent1"/>
              </a:buClr>
              <a:defRPr sz="1000"/>
            </a:lvl5pPr>
          </a:lstStyle>
          <a:p>
            <a:pPr marL="0" marR="0" lvl="0" indent="0" algn="l" defTabSz="685800" rtl="0" eaLnBrk="1" fontAlgn="auto" latinLnBrk="0" hangingPunct="1">
              <a:lnSpc>
                <a:spcPct val="90000"/>
              </a:lnSpc>
              <a:spcBef>
                <a:spcPts val="750"/>
              </a:spcBef>
              <a:spcAft>
                <a:spcPts val="0"/>
              </a:spcAft>
              <a:buClr>
                <a:schemeClr val="accent1"/>
              </a:buClr>
              <a:buSzTx/>
              <a:buFont typeface="Arial" panose="020B0604020202020204" pitchFamily="34" charset="0"/>
              <a:buNone/>
              <a:tabLst/>
              <a:defRPr/>
            </a:pPr>
            <a:r>
              <a:rPr lang="en-IN" dirty="0"/>
              <a:t>This can be used as either bullets/ paragraph</a:t>
            </a:r>
          </a:p>
          <a:p>
            <a:pPr lvl="0"/>
            <a:r>
              <a:rPr lang="en-US" dirty="0"/>
              <a:t>Level 1</a:t>
            </a:r>
          </a:p>
          <a:p>
            <a:pPr lvl="1"/>
            <a:r>
              <a:rPr lang="en-US" dirty="0"/>
              <a:t>Level 2</a:t>
            </a:r>
          </a:p>
          <a:p>
            <a:pPr lvl="2"/>
            <a:r>
              <a:rPr lang="en-US" dirty="0"/>
              <a:t>Level 3</a:t>
            </a:r>
          </a:p>
        </p:txBody>
      </p:sp>
      <p:sp>
        <p:nvSpPr>
          <p:cNvPr id="44" name="Text Placeholder 17">
            <a:extLst>
              <a:ext uri="{FF2B5EF4-FFF2-40B4-BE49-F238E27FC236}">
                <a16:creationId xmlns:a16="http://schemas.microsoft.com/office/drawing/2014/main" id="{C2F2BF5B-E7AA-4411-DBBB-582041FDA354}"/>
              </a:ext>
            </a:extLst>
          </p:cNvPr>
          <p:cNvSpPr>
            <a:spLocks noGrp="1"/>
          </p:cNvSpPr>
          <p:nvPr>
            <p:ph type="body" sz="quarter" idx="127" hasCustomPrompt="1"/>
          </p:nvPr>
        </p:nvSpPr>
        <p:spPr>
          <a:xfrm>
            <a:off x="6136138" y="1374851"/>
            <a:ext cx="2590079" cy="1263733"/>
          </a:xfrm>
          <a:prstGeom prst="rect">
            <a:avLst/>
          </a:prstGeom>
          <a:noFill/>
          <a:ln>
            <a:noFill/>
          </a:ln>
        </p:spPr>
        <p:txBody>
          <a:bodyPr tIns="90000"/>
          <a:lstStyle>
            <a:lvl1pPr>
              <a:buClr>
                <a:schemeClr val="accent1"/>
              </a:buClr>
              <a:defRPr sz="1050"/>
            </a:lvl1pPr>
            <a:lvl2pPr marL="514350" indent="-171450">
              <a:buClr>
                <a:schemeClr val="accent2"/>
              </a:buClr>
              <a:buFont typeface="Courier New" panose="02070309020205020404" pitchFamily="49" charset="0"/>
              <a:buChar char="o"/>
              <a:defRPr sz="1050"/>
            </a:lvl2pPr>
            <a:lvl3pPr marL="857250" indent="-171450">
              <a:buClr>
                <a:schemeClr val="accent1"/>
              </a:buClr>
              <a:buFont typeface="Wingdings" panose="05000000000000000000" pitchFamily="2" charset="2"/>
              <a:buChar char="§"/>
              <a:defRPr sz="1000"/>
            </a:lvl3pPr>
            <a:lvl4pPr>
              <a:buClr>
                <a:schemeClr val="accent1"/>
              </a:buClr>
              <a:defRPr sz="1000"/>
            </a:lvl4pPr>
            <a:lvl5pPr>
              <a:buClr>
                <a:schemeClr val="accent1"/>
              </a:buClr>
              <a:defRPr sz="1000"/>
            </a:lvl5pPr>
          </a:lstStyle>
          <a:p>
            <a:pPr marL="0" marR="0" lvl="0" indent="0" algn="l" defTabSz="685800" rtl="0" eaLnBrk="1" fontAlgn="auto" latinLnBrk="0" hangingPunct="1">
              <a:lnSpc>
                <a:spcPct val="90000"/>
              </a:lnSpc>
              <a:spcBef>
                <a:spcPts val="750"/>
              </a:spcBef>
              <a:spcAft>
                <a:spcPts val="0"/>
              </a:spcAft>
              <a:buClr>
                <a:schemeClr val="accent1"/>
              </a:buClr>
              <a:buSzTx/>
              <a:buFont typeface="Arial" panose="020B0604020202020204" pitchFamily="34" charset="0"/>
              <a:buNone/>
              <a:tabLst/>
              <a:defRPr/>
            </a:pPr>
            <a:r>
              <a:rPr lang="en-IN" dirty="0"/>
              <a:t>This can be used as either bullets/ paragraph</a:t>
            </a:r>
          </a:p>
          <a:p>
            <a:pPr lvl="0"/>
            <a:r>
              <a:rPr lang="en-US" dirty="0"/>
              <a:t>Level 1</a:t>
            </a:r>
          </a:p>
          <a:p>
            <a:pPr lvl="1"/>
            <a:r>
              <a:rPr lang="en-US" dirty="0"/>
              <a:t>Level 2</a:t>
            </a:r>
          </a:p>
          <a:p>
            <a:pPr lvl="2"/>
            <a:r>
              <a:rPr lang="en-US" dirty="0"/>
              <a:t>Level 3</a:t>
            </a:r>
          </a:p>
        </p:txBody>
      </p:sp>
      <p:sp>
        <p:nvSpPr>
          <p:cNvPr id="50" name="Text Placeholder 17">
            <a:extLst>
              <a:ext uri="{FF2B5EF4-FFF2-40B4-BE49-F238E27FC236}">
                <a16:creationId xmlns:a16="http://schemas.microsoft.com/office/drawing/2014/main" id="{B80C3157-738F-55BF-1856-FC2B2BC31C58}"/>
              </a:ext>
            </a:extLst>
          </p:cNvPr>
          <p:cNvSpPr>
            <a:spLocks noGrp="1"/>
          </p:cNvSpPr>
          <p:nvPr>
            <p:ph type="body" sz="quarter" idx="132" hasCustomPrompt="1"/>
          </p:nvPr>
        </p:nvSpPr>
        <p:spPr>
          <a:xfrm>
            <a:off x="404066" y="1378526"/>
            <a:ext cx="2607410" cy="1260058"/>
          </a:xfrm>
          <a:prstGeom prst="rect">
            <a:avLst/>
          </a:prstGeom>
          <a:noFill/>
          <a:ln>
            <a:noFill/>
          </a:ln>
        </p:spPr>
        <p:txBody>
          <a:bodyPr tIns="90000"/>
          <a:lstStyle>
            <a:lvl1pPr>
              <a:buClr>
                <a:schemeClr val="accent1"/>
              </a:buClr>
              <a:defRPr sz="1050"/>
            </a:lvl1pPr>
            <a:lvl2pPr marL="514350" indent="-171450">
              <a:buClr>
                <a:schemeClr val="accent2"/>
              </a:buClr>
              <a:buFont typeface="Courier New" panose="02070309020205020404" pitchFamily="49" charset="0"/>
              <a:buChar char="o"/>
              <a:defRPr sz="1050"/>
            </a:lvl2pPr>
            <a:lvl3pPr marL="857250" indent="-171450">
              <a:buClr>
                <a:schemeClr val="accent1"/>
              </a:buClr>
              <a:buFont typeface="Wingdings" panose="05000000000000000000" pitchFamily="2" charset="2"/>
              <a:buChar char="§"/>
              <a:defRPr sz="1000"/>
            </a:lvl3pPr>
            <a:lvl4pPr>
              <a:buClr>
                <a:schemeClr val="accent1"/>
              </a:buClr>
              <a:defRPr sz="1000"/>
            </a:lvl4pPr>
            <a:lvl5pPr>
              <a:buClr>
                <a:schemeClr val="accent1"/>
              </a:buClr>
              <a:defRPr sz="1000"/>
            </a:lvl5pPr>
          </a:lstStyle>
          <a:p>
            <a:pPr marL="0" marR="0" lvl="0" indent="0" algn="l" defTabSz="685800" rtl="0" eaLnBrk="1" fontAlgn="auto" latinLnBrk="0" hangingPunct="1">
              <a:lnSpc>
                <a:spcPct val="90000"/>
              </a:lnSpc>
              <a:spcBef>
                <a:spcPts val="750"/>
              </a:spcBef>
              <a:spcAft>
                <a:spcPts val="0"/>
              </a:spcAft>
              <a:buClr>
                <a:schemeClr val="accent1"/>
              </a:buClr>
              <a:buSzTx/>
              <a:buFont typeface="Arial" panose="020B0604020202020204" pitchFamily="34" charset="0"/>
              <a:buNone/>
              <a:tabLst/>
              <a:defRPr/>
            </a:pPr>
            <a:r>
              <a:rPr lang="en-IN" dirty="0"/>
              <a:t>This can be used as either bullets/ paragraph</a:t>
            </a:r>
          </a:p>
          <a:p>
            <a:pPr lvl="0"/>
            <a:r>
              <a:rPr lang="en-US" dirty="0"/>
              <a:t>Level 1</a:t>
            </a:r>
          </a:p>
          <a:p>
            <a:pPr lvl="1"/>
            <a:r>
              <a:rPr lang="en-US" dirty="0"/>
              <a:t>Level 2</a:t>
            </a:r>
          </a:p>
          <a:p>
            <a:pPr lvl="2"/>
            <a:r>
              <a:rPr lang="en-US" dirty="0"/>
              <a:t>Level 3</a:t>
            </a:r>
          </a:p>
        </p:txBody>
      </p:sp>
    </p:spTree>
    <p:extLst>
      <p:ext uri="{BB962C8B-B14F-4D97-AF65-F5344CB8AC3E}">
        <p14:creationId xmlns:p14="http://schemas.microsoft.com/office/powerpoint/2010/main" val="373505878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lide with image">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470FF67C-E9A3-97B2-BCA9-1DC7F3431744}"/>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8358187" y="-1"/>
            <a:ext cx="785814" cy="785814"/>
          </a:xfrm>
          <a:prstGeom prst="rect">
            <a:avLst/>
          </a:prstGeom>
        </p:spPr>
      </p:pic>
      <p:sp>
        <p:nvSpPr>
          <p:cNvPr id="6" name="Title 1">
            <a:extLst>
              <a:ext uri="{FF2B5EF4-FFF2-40B4-BE49-F238E27FC236}">
                <a16:creationId xmlns:a16="http://schemas.microsoft.com/office/drawing/2014/main" id="{C288A391-C243-5C63-894C-54572C29B55D}"/>
              </a:ext>
            </a:extLst>
          </p:cNvPr>
          <p:cNvSpPr>
            <a:spLocks noGrp="1"/>
          </p:cNvSpPr>
          <p:nvPr>
            <p:ph type="title" hasCustomPrompt="1"/>
          </p:nvPr>
        </p:nvSpPr>
        <p:spPr>
          <a:xfrm>
            <a:off x="224247" y="188464"/>
            <a:ext cx="8133940" cy="461665"/>
          </a:xfrm>
          <a:prstGeom prst="rect">
            <a:avLst/>
          </a:prstGeom>
        </p:spPr>
        <p:txBody>
          <a:bodyPr wrap="square" anchor="t">
            <a:spAutoFit/>
          </a:bodyPr>
          <a:lstStyle>
            <a:lvl1pPr>
              <a:lnSpc>
                <a:spcPct val="100000"/>
              </a:lnSpc>
              <a:spcBef>
                <a:spcPts val="0"/>
              </a:spcBef>
              <a:defRPr sz="2400" b="0" i="0">
                <a:solidFill>
                  <a:schemeClr val="accent1"/>
                </a:solidFill>
                <a:latin typeface="+mj-lt"/>
                <a:cs typeface="Arial" panose="020B0604020202020204" pitchFamily="34" charset="0"/>
              </a:defRPr>
            </a:lvl1pPr>
          </a:lstStyle>
          <a:p>
            <a:r>
              <a:rPr lang="en-IN" dirty="0"/>
              <a:t>Slide with image</a:t>
            </a:r>
            <a:endParaRPr lang="en-US" dirty="0"/>
          </a:p>
        </p:txBody>
      </p:sp>
      <p:sp>
        <p:nvSpPr>
          <p:cNvPr id="14" name="Text Placeholder 68">
            <a:extLst>
              <a:ext uri="{FF2B5EF4-FFF2-40B4-BE49-F238E27FC236}">
                <a16:creationId xmlns:a16="http://schemas.microsoft.com/office/drawing/2014/main" id="{B8E4E600-2535-855E-C25D-6F59BD79B20E}"/>
              </a:ext>
            </a:extLst>
          </p:cNvPr>
          <p:cNvSpPr>
            <a:spLocks noGrp="1"/>
          </p:cNvSpPr>
          <p:nvPr>
            <p:ph type="body" sz="quarter" idx="15" hasCustomPrompt="1"/>
          </p:nvPr>
        </p:nvSpPr>
        <p:spPr>
          <a:xfrm>
            <a:off x="4637184" y="994588"/>
            <a:ext cx="4282570" cy="358709"/>
          </a:xfrm>
          <a:prstGeom prst="rect">
            <a:avLst/>
          </a:prstGeom>
        </p:spPr>
        <p:txBody>
          <a:bodyPr anchor="b"/>
          <a:lstStyle>
            <a:lvl1pPr marL="0" indent="0">
              <a:lnSpc>
                <a:spcPct val="100000"/>
              </a:lnSpc>
              <a:spcBef>
                <a:spcPts val="0"/>
              </a:spcBef>
              <a:buNone/>
              <a:defRPr sz="1400">
                <a:solidFill>
                  <a:schemeClr val="accent1"/>
                </a:solidFill>
              </a:defRPr>
            </a:lvl1pPr>
            <a:lvl2pPr marL="342900" indent="0">
              <a:buNone/>
              <a:defRPr/>
            </a:lvl2pPr>
            <a:lvl3pPr marL="685800" indent="0">
              <a:buNone/>
              <a:defRPr/>
            </a:lvl3pPr>
            <a:lvl4pPr marL="1028700" indent="0">
              <a:buNone/>
              <a:defRPr/>
            </a:lvl4pPr>
            <a:lvl5pPr marL="1371600" indent="0">
              <a:buNone/>
              <a:defRPr/>
            </a:lvl5pPr>
          </a:lstStyle>
          <a:p>
            <a:r>
              <a:rPr lang="en-IN" dirty="0"/>
              <a:t>Headline</a:t>
            </a:r>
          </a:p>
        </p:txBody>
      </p:sp>
      <p:sp>
        <p:nvSpPr>
          <p:cNvPr id="3" name="Picture Placeholder 2">
            <a:extLst>
              <a:ext uri="{FF2B5EF4-FFF2-40B4-BE49-F238E27FC236}">
                <a16:creationId xmlns:a16="http://schemas.microsoft.com/office/drawing/2014/main" id="{BAD99638-392A-612E-03A1-47F86F9DA5DB}"/>
              </a:ext>
            </a:extLst>
          </p:cNvPr>
          <p:cNvSpPr>
            <a:spLocks noGrp="1"/>
          </p:cNvSpPr>
          <p:nvPr>
            <p:ph type="pic" sz="quarter" idx="36" hasCustomPrompt="1"/>
          </p:nvPr>
        </p:nvSpPr>
        <p:spPr>
          <a:xfrm>
            <a:off x="1" y="994588"/>
            <a:ext cx="4457700" cy="3700738"/>
          </a:xfrm>
          <a:prstGeom prst="rect">
            <a:avLst/>
          </a:prstGeom>
          <a:solidFill>
            <a:schemeClr val="bg2">
              <a:alpha val="37000"/>
            </a:schemeClr>
          </a:solidFill>
        </p:spPr>
        <p:txBody>
          <a:bodyPr tIns="720000" anchor="ctr" anchorCtr="1"/>
          <a:lstStyle>
            <a:lvl1pPr marL="0" indent="0" algn="ctr">
              <a:buNone/>
              <a:defRPr sz="1400">
                <a:solidFill>
                  <a:schemeClr val="tx1"/>
                </a:solidFill>
              </a:defRPr>
            </a:lvl1pPr>
          </a:lstStyle>
          <a:p>
            <a:r>
              <a:rPr lang="en-IN" dirty="0"/>
              <a:t>Click the icon to insert the image of your choice</a:t>
            </a:r>
          </a:p>
        </p:txBody>
      </p:sp>
      <p:sp>
        <p:nvSpPr>
          <p:cNvPr id="4" name="Text Placeholder 17">
            <a:extLst>
              <a:ext uri="{FF2B5EF4-FFF2-40B4-BE49-F238E27FC236}">
                <a16:creationId xmlns:a16="http://schemas.microsoft.com/office/drawing/2014/main" id="{34668804-DCE2-5DDF-9B39-66B6D78FD2D5}"/>
              </a:ext>
            </a:extLst>
          </p:cNvPr>
          <p:cNvSpPr>
            <a:spLocks noGrp="1"/>
          </p:cNvSpPr>
          <p:nvPr>
            <p:ph type="body" sz="quarter" idx="127" hasCustomPrompt="1"/>
          </p:nvPr>
        </p:nvSpPr>
        <p:spPr>
          <a:xfrm>
            <a:off x="4637184" y="1443431"/>
            <a:ext cx="4282570" cy="3251895"/>
          </a:xfrm>
          <a:prstGeom prst="rect">
            <a:avLst/>
          </a:prstGeom>
          <a:noFill/>
          <a:ln>
            <a:noFill/>
          </a:ln>
        </p:spPr>
        <p:txBody>
          <a:bodyPr tIns="90000"/>
          <a:lstStyle>
            <a:lvl1pPr>
              <a:buClr>
                <a:schemeClr val="accent1"/>
              </a:buClr>
              <a:defRPr sz="1050"/>
            </a:lvl1pPr>
            <a:lvl2pPr marL="514350" indent="-171450">
              <a:buClr>
                <a:schemeClr val="accent2"/>
              </a:buClr>
              <a:buFont typeface="Courier New" panose="02070309020205020404" pitchFamily="49" charset="0"/>
              <a:buChar char="o"/>
              <a:defRPr sz="1050"/>
            </a:lvl2pPr>
            <a:lvl3pPr marL="857250" indent="-171450">
              <a:buClr>
                <a:schemeClr val="accent1"/>
              </a:buClr>
              <a:buFont typeface="Wingdings" panose="05000000000000000000" pitchFamily="2" charset="2"/>
              <a:buChar char="§"/>
              <a:defRPr sz="1000"/>
            </a:lvl3pPr>
            <a:lvl4pPr>
              <a:buClr>
                <a:schemeClr val="accent1"/>
              </a:buClr>
              <a:defRPr sz="1000"/>
            </a:lvl4pPr>
            <a:lvl5pPr>
              <a:buClr>
                <a:schemeClr val="accent1"/>
              </a:buClr>
              <a:defRPr sz="1000"/>
            </a:lvl5pPr>
          </a:lstStyle>
          <a:p>
            <a:pPr marL="0" marR="0" lvl="0" indent="0" algn="l" defTabSz="685800" rtl="0" eaLnBrk="1" fontAlgn="auto" latinLnBrk="0" hangingPunct="1">
              <a:lnSpc>
                <a:spcPct val="90000"/>
              </a:lnSpc>
              <a:spcBef>
                <a:spcPts val="750"/>
              </a:spcBef>
              <a:spcAft>
                <a:spcPts val="0"/>
              </a:spcAft>
              <a:buClr>
                <a:schemeClr val="accent1"/>
              </a:buClr>
              <a:buSzTx/>
              <a:buFont typeface="Arial" panose="020B0604020202020204" pitchFamily="34" charset="0"/>
              <a:buNone/>
              <a:tabLst/>
              <a:defRPr/>
            </a:pPr>
            <a:r>
              <a:rPr lang="en-IN" dirty="0"/>
              <a:t>This can be used as either bullets/ paragraph</a:t>
            </a:r>
          </a:p>
          <a:p>
            <a:pPr lvl="0"/>
            <a:r>
              <a:rPr lang="en-US" dirty="0"/>
              <a:t>Level 1</a:t>
            </a:r>
          </a:p>
          <a:p>
            <a:pPr lvl="1"/>
            <a:r>
              <a:rPr lang="en-US" dirty="0"/>
              <a:t>Level 2</a:t>
            </a:r>
          </a:p>
          <a:p>
            <a:pPr lvl="2"/>
            <a:r>
              <a:rPr lang="en-US" dirty="0"/>
              <a:t>Level 3</a:t>
            </a:r>
          </a:p>
        </p:txBody>
      </p:sp>
    </p:spTree>
    <p:extLst>
      <p:ext uri="{BB962C8B-B14F-4D97-AF65-F5344CB8AC3E}">
        <p14:creationId xmlns:p14="http://schemas.microsoft.com/office/powerpoint/2010/main" val="329188422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lide with text only">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6BF8A8A-A07B-D51F-A86D-FB31018090B5}"/>
              </a:ext>
            </a:extLst>
          </p:cNvPr>
          <p:cNvSpPr/>
          <p:nvPr/>
        </p:nvSpPr>
        <p:spPr>
          <a:xfrm>
            <a:off x="7755627" y="4802131"/>
            <a:ext cx="1120543" cy="2704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p>
        </p:txBody>
      </p:sp>
      <p:pic>
        <p:nvPicPr>
          <p:cNvPr id="2" name="Graphic 1">
            <a:extLst>
              <a:ext uri="{FF2B5EF4-FFF2-40B4-BE49-F238E27FC236}">
                <a16:creationId xmlns:a16="http://schemas.microsoft.com/office/drawing/2014/main" id="{470FF67C-E9A3-97B2-BCA9-1DC7F3431744}"/>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8358187" y="-1"/>
            <a:ext cx="785814" cy="785814"/>
          </a:xfrm>
          <a:prstGeom prst="rect">
            <a:avLst/>
          </a:prstGeom>
        </p:spPr>
      </p:pic>
      <p:sp>
        <p:nvSpPr>
          <p:cNvPr id="6" name="Title 1">
            <a:extLst>
              <a:ext uri="{FF2B5EF4-FFF2-40B4-BE49-F238E27FC236}">
                <a16:creationId xmlns:a16="http://schemas.microsoft.com/office/drawing/2014/main" id="{C288A391-C243-5C63-894C-54572C29B55D}"/>
              </a:ext>
            </a:extLst>
          </p:cNvPr>
          <p:cNvSpPr>
            <a:spLocks noGrp="1"/>
          </p:cNvSpPr>
          <p:nvPr>
            <p:ph type="title" hasCustomPrompt="1"/>
          </p:nvPr>
        </p:nvSpPr>
        <p:spPr>
          <a:xfrm>
            <a:off x="224247" y="188464"/>
            <a:ext cx="8133940" cy="461665"/>
          </a:xfrm>
          <a:prstGeom prst="rect">
            <a:avLst/>
          </a:prstGeom>
        </p:spPr>
        <p:txBody>
          <a:bodyPr wrap="square" anchor="t">
            <a:spAutoFit/>
          </a:bodyPr>
          <a:lstStyle>
            <a:lvl1pPr>
              <a:lnSpc>
                <a:spcPct val="100000"/>
              </a:lnSpc>
              <a:spcBef>
                <a:spcPts val="0"/>
              </a:spcBef>
              <a:defRPr sz="2400" b="0" i="0">
                <a:solidFill>
                  <a:schemeClr val="accent1"/>
                </a:solidFill>
                <a:latin typeface="+mj-lt"/>
                <a:cs typeface="Arial" panose="020B0604020202020204" pitchFamily="34" charset="0"/>
              </a:defRPr>
            </a:lvl1pPr>
          </a:lstStyle>
          <a:p>
            <a:r>
              <a:rPr lang="en-IN" dirty="0"/>
              <a:t>Slide with text only</a:t>
            </a:r>
            <a:endParaRPr lang="en-US" dirty="0"/>
          </a:p>
        </p:txBody>
      </p:sp>
      <p:sp>
        <p:nvSpPr>
          <p:cNvPr id="10" name="Text Placeholder 68">
            <a:extLst>
              <a:ext uri="{FF2B5EF4-FFF2-40B4-BE49-F238E27FC236}">
                <a16:creationId xmlns:a16="http://schemas.microsoft.com/office/drawing/2014/main" id="{2F11B2E0-9541-FF18-0FB0-AAF3045F057E}"/>
              </a:ext>
            </a:extLst>
          </p:cNvPr>
          <p:cNvSpPr>
            <a:spLocks noGrp="1"/>
          </p:cNvSpPr>
          <p:nvPr>
            <p:ph type="body" sz="quarter" idx="15" hasCustomPrompt="1"/>
          </p:nvPr>
        </p:nvSpPr>
        <p:spPr>
          <a:xfrm>
            <a:off x="224248" y="994588"/>
            <a:ext cx="8695505" cy="358709"/>
          </a:xfrm>
          <a:prstGeom prst="rect">
            <a:avLst/>
          </a:prstGeom>
        </p:spPr>
        <p:txBody>
          <a:bodyPr anchor="b"/>
          <a:lstStyle>
            <a:lvl1pPr marL="0" indent="0">
              <a:lnSpc>
                <a:spcPct val="100000"/>
              </a:lnSpc>
              <a:spcBef>
                <a:spcPts val="0"/>
              </a:spcBef>
              <a:buNone/>
              <a:defRPr sz="1400">
                <a:solidFill>
                  <a:schemeClr val="accent1"/>
                </a:solidFill>
              </a:defRPr>
            </a:lvl1pPr>
            <a:lvl2pPr marL="342900" indent="0">
              <a:buNone/>
              <a:defRPr/>
            </a:lvl2pPr>
            <a:lvl3pPr marL="685800" indent="0">
              <a:buNone/>
              <a:defRPr/>
            </a:lvl3pPr>
            <a:lvl4pPr marL="1028700" indent="0">
              <a:buNone/>
              <a:defRPr/>
            </a:lvl4pPr>
            <a:lvl5pPr marL="1371600" indent="0">
              <a:buNone/>
              <a:defRPr/>
            </a:lvl5pPr>
          </a:lstStyle>
          <a:p>
            <a:r>
              <a:rPr lang="en-IN" dirty="0"/>
              <a:t>Headline</a:t>
            </a:r>
          </a:p>
        </p:txBody>
      </p:sp>
      <p:sp>
        <p:nvSpPr>
          <p:cNvPr id="7" name="Text Placeholder 17">
            <a:extLst>
              <a:ext uri="{FF2B5EF4-FFF2-40B4-BE49-F238E27FC236}">
                <a16:creationId xmlns:a16="http://schemas.microsoft.com/office/drawing/2014/main" id="{DC8997CE-F2F8-B87F-6194-1FF2F40833D0}"/>
              </a:ext>
            </a:extLst>
          </p:cNvPr>
          <p:cNvSpPr>
            <a:spLocks noGrp="1"/>
          </p:cNvSpPr>
          <p:nvPr>
            <p:ph type="body" sz="quarter" idx="127" hasCustomPrompt="1"/>
          </p:nvPr>
        </p:nvSpPr>
        <p:spPr>
          <a:xfrm>
            <a:off x="224247" y="1443431"/>
            <a:ext cx="8695507" cy="3251895"/>
          </a:xfrm>
          <a:prstGeom prst="rect">
            <a:avLst/>
          </a:prstGeom>
          <a:noFill/>
          <a:ln>
            <a:noFill/>
          </a:ln>
        </p:spPr>
        <p:txBody>
          <a:bodyPr tIns="90000"/>
          <a:lstStyle>
            <a:lvl1pPr>
              <a:buClr>
                <a:schemeClr val="accent1"/>
              </a:buClr>
              <a:defRPr sz="1050"/>
            </a:lvl1pPr>
            <a:lvl2pPr marL="514350" indent="-171450">
              <a:buClr>
                <a:schemeClr val="accent2"/>
              </a:buClr>
              <a:buFont typeface="Courier New" panose="02070309020205020404" pitchFamily="49" charset="0"/>
              <a:buChar char="o"/>
              <a:defRPr sz="1050"/>
            </a:lvl2pPr>
            <a:lvl3pPr marL="857250" indent="-171450">
              <a:buClr>
                <a:schemeClr val="accent1"/>
              </a:buClr>
              <a:buFont typeface="Wingdings" panose="05000000000000000000" pitchFamily="2" charset="2"/>
              <a:buChar char="§"/>
              <a:defRPr sz="1000"/>
            </a:lvl3pPr>
            <a:lvl4pPr>
              <a:buClr>
                <a:schemeClr val="accent1"/>
              </a:buClr>
              <a:defRPr sz="1000"/>
            </a:lvl4pPr>
            <a:lvl5pPr>
              <a:buClr>
                <a:schemeClr val="accent1"/>
              </a:buClr>
              <a:defRPr sz="1000"/>
            </a:lvl5pPr>
          </a:lstStyle>
          <a:p>
            <a:pPr marL="0" marR="0" lvl="0" indent="0" algn="l" defTabSz="685800" rtl="0" eaLnBrk="1" fontAlgn="auto" latinLnBrk="0" hangingPunct="1">
              <a:lnSpc>
                <a:spcPct val="90000"/>
              </a:lnSpc>
              <a:spcBef>
                <a:spcPts val="750"/>
              </a:spcBef>
              <a:spcAft>
                <a:spcPts val="0"/>
              </a:spcAft>
              <a:buClr>
                <a:schemeClr val="accent1"/>
              </a:buClr>
              <a:buSzTx/>
              <a:buFont typeface="Arial" panose="020B0604020202020204" pitchFamily="34" charset="0"/>
              <a:buNone/>
              <a:tabLst/>
              <a:defRPr/>
            </a:pPr>
            <a:r>
              <a:rPr lang="en-IN" dirty="0"/>
              <a:t>This can be used as either bullets/ paragraph</a:t>
            </a:r>
          </a:p>
          <a:p>
            <a:pPr lvl="0"/>
            <a:r>
              <a:rPr lang="en-US" dirty="0"/>
              <a:t>Level 1</a:t>
            </a:r>
          </a:p>
          <a:p>
            <a:pPr lvl="1"/>
            <a:r>
              <a:rPr lang="en-US" dirty="0"/>
              <a:t>Level 2</a:t>
            </a:r>
          </a:p>
          <a:p>
            <a:pPr lvl="2"/>
            <a:r>
              <a:rPr lang="en-US" dirty="0"/>
              <a:t>Level 3</a:t>
            </a:r>
          </a:p>
        </p:txBody>
      </p:sp>
    </p:spTree>
    <p:extLst>
      <p:ext uri="{BB962C8B-B14F-4D97-AF65-F5344CB8AC3E}">
        <p14:creationId xmlns:p14="http://schemas.microsoft.com/office/powerpoint/2010/main" val="4158409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ver with one logo and imag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657C79C-628A-AF06-854A-C11C3A41FB76}"/>
              </a:ext>
            </a:extLst>
          </p:cNvPr>
          <p:cNvSpPr/>
          <p:nvPr userDrawn="1"/>
        </p:nvSpPr>
        <p:spPr>
          <a:xfrm>
            <a:off x="0" y="4735820"/>
            <a:ext cx="9144000" cy="391871"/>
          </a:xfrm>
          <a:prstGeom prst="rect">
            <a:avLst/>
          </a:prstGeom>
          <a:solidFill>
            <a:schemeClr val="bg2"/>
          </a:solidFill>
          <a:ln w="4233" cap="flat">
            <a:noFill/>
            <a:prstDash val="solid"/>
            <a:miter/>
          </a:ln>
        </p:spPr>
        <p:txBody>
          <a:bodyPr rtlCol="0" anchor="ctr"/>
          <a:lstStyle/>
          <a:p>
            <a:pPr algn="l"/>
            <a:endParaRPr lang="en-IN"/>
          </a:p>
        </p:txBody>
      </p:sp>
      <p:pic>
        <p:nvPicPr>
          <p:cNvPr id="68" name="Graphic 67">
            <a:extLst>
              <a:ext uri="{FF2B5EF4-FFF2-40B4-BE49-F238E27FC236}">
                <a16:creationId xmlns:a16="http://schemas.microsoft.com/office/drawing/2014/main" id="{21E66DB6-F054-BD36-30AD-B074B62419C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057650" y="0"/>
            <a:ext cx="5086350" cy="2057400"/>
          </a:xfrm>
          <a:prstGeom prst="rect">
            <a:avLst/>
          </a:prstGeom>
        </p:spPr>
      </p:pic>
      <p:sp>
        <p:nvSpPr>
          <p:cNvPr id="7" name="Text Placeholder 3">
            <a:extLst>
              <a:ext uri="{FF2B5EF4-FFF2-40B4-BE49-F238E27FC236}">
                <a16:creationId xmlns:a16="http://schemas.microsoft.com/office/drawing/2014/main" id="{756EC11B-F1E5-4098-D86F-243AB06BFDDA}"/>
              </a:ext>
            </a:extLst>
          </p:cNvPr>
          <p:cNvSpPr>
            <a:spLocks noGrp="1"/>
          </p:cNvSpPr>
          <p:nvPr>
            <p:ph type="body" sz="quarter" idx="10" hasCustomPrompt="1"/>
          </p:nvPr>
        </p:nvSpPr>
        <p:spPr>
          <a:xfrm>
            <a:off x="4697008" y="2121627"/>
            <a:ext cx="3933037" cy="1015663"/>
          </a:xfrm>
          <a:prstGeom prst="rect">
            <a:avLst/>
          </a:prstGeom>
        </p:spPr>
        <p:txBody>
          <a:bodyPr anchor="b">
            <a:spAutoFit/>
          </a:bodyPr>
          <a:lstStyle>
            <a:lvl1pPr marL="0" indent="0">
              <a:lnSpc>
                <a:spcPct val="100000"/>
              </a:lnSpc>
              <a:spcBef>
                <a:spcPts val="0"/>
              </a:spcBef>
              <a:buNone/>
              <a:defRPr sz="3000">
                <a:solidFill>
                  <a:schemeClr val="tx1"/>
                </a:solidFill>
              </a:defRPr>
            </a:lvl1pPr>
            <a:lvl2pPr marL="342900" indent="0">
              <a:buNone/>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Title of the Presentation</a:t>
            </a:r>
          </a:p>
        </p:txBody>
      </p:sp>
      <p:sp>
        <p:nvSpPr>
          <p:cNvPr id="8" name="Text Placeholder 3">
            <a:extLst>
              <a:ext uri="{FF2B5EF4-FFF2-40B4-BE49-F238E27FC236}">
                <a16:creationId xmlns:a16="http://schemas.microsoft.com/office/drawing/2014/main" id="{BE25E927-FE28-1EA1-6CBF-7DD2A34D7113}"/>
              </a:ext>
            </a:extLst>
          </p:cNvPr>
          <p:cNvSpPr>
            <a:spLocks noGrp="1"/>
          </p:cNvSpPr>
          <p:nvPr>
            <p:ph type="body" sz="quarter" idx="11" hasCustomPrompt="1"/>
          </p:nvPr>
        </p:nvSpPr>
        <p:spPr>
          <a:xfrm>
            <a:off x="4697008" y="3136013"/>
            <a:ext cx="3933037" cy="341632"/>
          </a:xfrm>
          <a:prstGeom prst="rect">
            <a:avLst/>
          </a:prstGeom>
        </p:spPr>
        <p:txBody>
          <a:bodyPr anchor="t">
            <a:spAutoFit/>
          </a:bodyPr>
          <a:lstStyle>
            <a:lvl1pPr marL="0" indent="0">
              <a:buNone/>
              <a:defRPr sz="1800">
                <a:solidFill>
                  <a:srgbClr val="FF0000"/>
                </a:solidFill>
              </a:defRPr>
            </a:lvl1pPr>
            <a:lvl2pPr marL="342900" indent="0">
              <a:buNone/>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Subtitle of the Presentation</a:t>
            </a:r>
          </a:p>
        </p:txBody>
      </p:sp>
      <p:grpSp>
        <p:nvGrpSpPr>
          <p:cNvPr id="22" name="Picture 7">
            <a:extLst>
              <a:ext uri="{FF2B5EF4-FFF2-40B4-BE49-F238E27FC236}">
                <a16:creationId xmlns:a16="http://schemas.microsoft.com/office/drawing/2014/main" id="{63D58AE1-B507-93A2-253D-3B34B6AAA001}"/>
              </a:ext>
            </a:extLst>
          </p:cNvPr>
          <p:cNvGrpSpPr/>
          <p:nvPr/>
        </p:nvGrpSpPr>
        <p:grpSpPr>
          <a:xfrm>
            <a:off x="4803690" y="4089080"/>
            <a:ext cx="1508290" cy="424362"/>
            <a:chOff x="2634152" y="664510"/>
            <a:chExt cx="2389659" cy="672341"/>
          </a:xfrm>
          <a:solidFill>
            <a:srgbClr val="EB262A"/>
          </a:solidFill>
        </p:grpSpPr>
        <p:grpSp>
          <p:nvGrpSpPr>
            <p:cNvPr id="23" name="Picture 7">
              <a:extLst>
                <a:ext uri="{FF2B5EF4-FFF2-40B4-BE49-F238E27FC236}">
                  <a16:creationId xmlns:a16="http://schemas.microsoft.com/office/drawing/2014/main" id="{B0C63DDD-BFD0-604A-AFDF-BF99AB589586}"/>
                </a:ext>
              </a:extLst>
            </p:cNvPr>
            <p:cNvGrpSpPr/>
            <p:nvPr/>
          </p:nvGrpSpPr>
          <p:grpSpPr>
            <a:xfrm>
              <a:off x="2634152" y="664510"/>
              <a:ext cx="2230129" cy="672341"/>
              <a:chOff x="2634152" y="664510"/>
              <a:chExt cx="2230129" cy="672341"/>
            </a:xfrm>
            <a:solidFill>
              <a:srgbClr val="EB262A"/>
            </a:solidFill>
          </p:grpSpPr>
          <p:sp>
            <p:nvSpPr>
              <p:cNvPr id="25" name="Freeform: Shape 24">
                <a:extLst>
                  <a:ext uri="{FF2B5EF4-FFF2-40B4-BE49-F238E27FC236}">
                    <a16:creationId xmlns:a16="http://schemas.microsoft.com/office/drawing/2014/main" id="{1BB9DE40-24E1-50AF-38A1-0F9EBB923EDA}"/>
                  </a:ext>
                </a:extLst>
              </p:cNvPr>
              <p:cNvSpPr/>
              <p:nvPr/>
            </p:nvSpPr>
            <p:spPr>
              <a:xfrm>
                <a:off x="2634152" y="664510"/>
                <a:ext cx="398847" cy="525915"/>
              </a:xfrm>
              <a:custGeom>
                <a:avLst/>
                <a:gdLst>
                  <a:gd name="connsiteX0" fmla="*/ 0 w 398847"/>
                  <a:gd name="connsiteY0" fmla="*/ 0 h 525915"/>
                  <a:gd name="connsiteX1" fmla="*/ 219917 w 398847"/>
                  <a:gd name="connsiteY1" fmla="*/ 0 h 525915"/>
                  <a:gd name="connsiteX2" fmla="*/ 287155 w 398847"/>
                  <a:gd name="connsiteY2" fmla="*/ 7109 h 525915"/>
                  <a:gd name="connsiteX3" fmla="*/ 344415 w 398847"/>
                  <a:gd name="connsiteY3" fmla="*/ 31906 h 525915"/>
                  <a:gd name="connsiteX4" fmla="*/ 384030 w 398847"/>
                  <a:gd name="connsiteY4" fmla="*/ 79187 h 525915"/>
                  <a:gd name="connsiteX5" fmla="*/ 398848 w 398847"/>
                  <a:gd name="connsiteY5" fmla="*/ 153278 h 525915"/>
                  <a:gd name="connsiteX6" fmla="*/ 348911 w 398847"/>
                  <a:gd name="connsiteY6" fmla="*/ 274650 h 525915"/>
                  <a:gd name="connsiteX7" fmla="*/ 201415 w 398847"/>
                  <a:gd name="connsiteY7" fmla="*/ 315678 h 525915"/>
                  <a:gd name="connsiteX8" fmla="*/ 68438 w 398847"/>
                  <a:gd name="connsiteY8" fmla="*/ 315678 h 525915"/>
                  <a:gd name="connsiteX9" fmla="*/ 68438 w 398847"/>
                  <a:gd name="connsiteY9" fmla="*/ 525916 h 525915"/>
                  <a:gd name="connsiteX10" fmla="*/ 86 w 398847"/>
                  <a:gd name="connsiteY10" fmla="*/ 525916 h 525915"/>
                  <a:gd name="connsiteX11" fmla="*/ 86 w 398847"/>
                  <a:gd name="connsiteY11" fmla="*/ 0 h 525915"/>
                  <a:gd name="connsiteX12" fmla="*/ 68352 w 398847"/>
                  <a:gd name="connsiteY12" fmla="*/ 252380 h 525915"/>
                  <a:gd name="connsiteX13" fmla="*/ 202229 w 398847"/>
                  <a:gd name="connsiteY13" fmla="*/ 252380 h 525915"/>
                  <a:gd name="connsiteX14" fmla="*/ 298633 w 398847"/>
                  <a:gd name="connsiteY14" fmla="*/ 227454 h 525915"/>
                  <a:gd name="connsiteX15" fmla="*/ 326941 w 398847"/>
                  <a:gd name="connsiteY15" fmla="*/ 155548 h 525915"/>
                  <a:gd name="connsiteX16" fmla="*/ 317776 w 398847"/>
                  <a:gd name="connsiteY16" fmla="*/ 110537 h 525915"/>
                  <a:gd name="connsiteX17" fmla="*/ 292337 w 398847"/>
                  <a:gd name="connsiteY17" fmla="*/ 81928 h 525915"/>
                  <a:gd name="connsiteX18" fmla="*/ 254264 w 398847"/>
                  <a:gd name="connsiteY18" fmla="*/ 66939 h 525915"/>
                  <a:gd name="connsiteX19" fmla="*/ 207925 w 398847"/>
                  <a:gd name="connsiteY19" fmla="*/ 62699 h 525915"/>
                  <a:gd name="connsiteX20" fmla="*/ 68395 w 398847"/>
                  <a:gd name="connsiteY20" fmla="*/ 62699 h 525915"/>
                  <a:gd name="connsiteX21" fmla="*/ 68395 w 398847"/>
                  <a:gd name="connsiteY21" fmla="*/ 252422 h 525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98847" h="525915">
                    <a:moveTo>
                      <a:pt x="0" y="0"/>
                    </a:moveTo>
                    <a:lnTo>
                      <a:pt x="219917" y="0"/>
                    </a:lnTo>
                    <a:cubicBezTo>
                      <a:pt x="243086" y="0"/>
                      <a:pt x="265484" y="2398"/>
                      <a:pt x="287155" y="7109"/>
                    </a:cubicBezTo>
                    <a:cubicBezTo>
                      <a:pt x="308783" y="11863"/>
                      <a:pt x="327883" y="20129"/>
                      <a:pt x="344415" y="31906"/>
                    </a:cubicBezTo>
                    <a:cubicBezTo>
                      <a:pt x="360946" y="43684"/>
                      <a:pt x="374137" y="59444"/>
                      <a:pt x="384030" y="79187"/>
                    </a:cubicBezTo>
                    <a:cubicBezTo>
                      <a:pt x="393880" y="98930"/>
                      <a:pt x="398848" y="123642"/>
                      <a:pt x="398848" y="153278"/>
                    </a:cubicBezTo>
                    <a:cubicBezTo>
                      <a:pt x="398848" y="206812"/>
                      <a:pt x="382188" y="247283"/>
                      <a:pt x="348911" y="274650"/>
                    </a:cubicBezTo>
                    <a:cubicBezTo>
                      <a:pt x="315635" y="301973"/>
                      <a:pt x="266469" y="315678"/>
                      <a:pt x="201415" y="315678"/>
                    </a:cubicBezTo>
                    <a:lnTo>
                      <a:pt x="68438" y="315678"/>
                    </a:lnTo>
                    <a:lnTo>
                      <a:pt x="68438" y="525916"/>
                    </a:lnTo>
                    <a:lnTo>
                      <a:pt x="86" y="525916"/>
                    </a:lnTo>
                    <a:lnTo>
                      <a:pt x="86" y="0"/>
                    </a:lnTo>
                    <a:close/>
                    <a:moveTo>
                      <a:pt x="68352" y="252380"/>
                    </a:moveTo>
                    <a:lnTo>
                      <a:pt x="202229" y="252380"/>
                    </a:lnTo>
                    <a:cubicBezTo>
                      <a:pt x="247626" y="252380"/>
                      <a:pt x="279746" y="244071"/>
                      <a:pt x="298633" y="227454"/>
                    </a:cubicBezTo>
                    <a:cubicBezTo>
                      <a:pt x="317519" y="210837"/>
                      <a:pt x="326941" y="186854"/>
                      <a:pt x="326941" y="155548"/>
                    </a:cubicBezTo>
                    <a:cubicBezTo>
                      <a:pt x="326941" y="137432"/>
                      <a:pt x="323900" y="122400"/>
                      <a:pt x="317776" y="110537"/>
                    </a:cubicBezTo>
                    <a:cubicBezTo>
                      <a:pt x="311695" y="98631"/>
                      <a:pt x="303172" y="89123"/>
                      <a:pt x="292337" y="81928"/>
                    </a:cubicBezTo>
                    <a:cubicBezTo>
                      <a:pt x="281459" y="74776"/>
                      <a:pt x="268782" y="69765"/>
                      <a:pt x="254264" y="66939"/>
                    </a:cubicBezTo>
                    <a:cubicBezTo>
                      <a:pt x="239745" y="64112"/>
                      <a:pt x="224285" y="62699"/>
                      <a:pt x="207925" y="62699"/>
                    </a:cubicBezTo>
                    <a:lnTo>
                      <a:pt x="68395" y="62699"/>
                    </a:lnTo>
                    <a:lnTo>
                      <a:pt x="68395" y="252422"/>
                    </a:lnTo>
                    <a:close/>
                  </a:path>
                </a:pathLst>
              </a:custGeom>
              <a:solidFill>
                <a:srgbClr val="EB262A"/>
              </a:solidFill>
              <a:ln w="2232" cap="flat">
                <a:noFill/>
                <a:prstDash val="solid"/>
                <a:miter/>
              </a:ln>
            </p:spPr>
            <p:txBody>
              <a:bodyPr rtlCol="0" anchor="ctr"/>
              <a:lstStyle/>
              <a:p>
                <a:endParaRPr lang="en-IN"/>
              </a:p>
            </p:txBody>
          </p:sp>
          <p:sp>
            <p:nvSpPr>
              <p:cNvPr id="26" name="Freeform: Shape 25">
                <a:extLst>
                  <a:ext uri="{FF2B5EF4-FFF2-40B4-BE49-F238E27FC236}">
                    <a16:creationId xmlns:a16="http://schemas.microsoft.com/office/drawing/2014/main" id="{DD0E3134-72FD-CA1D-056D-F64F907C5E40}"/>
                  </a:ext>
                </a:extLst>
              </p:cNvPr>
              <p:cNvSpPr/>
              <p:nvPr/>
            </p:nvSpPr>
            <p:spPr>
              <a:xfrm>
                <a:off x="3068332" y="801256"/>
                <a:ext cx="198246" cy="389083"/>
              </a:xfrm>
              <a:custGeom>
                <a:avLst/>
                <a:gdLst>
                  <a:gd name="connsiteX0" fmla="*/ 198246 w 198246"/>
                  <a:gd name="connsiteY0" fmla="*/ 70622 h 389083"/>
                  <a:gd name="connsiteX1" fmla="*/ 156661 w 198246"/>
                  <a:gd name="connsiteY1" fmla="*/ 66082 h 389083"/>
                  <a:gd name="connsiteX2" fmla="*/ 68352 w 198246"/>
                  <a:gd name="connsiteY2" fmla="*/ 120087 h 389083"/>
                  <a:gd name="connsiteX3" fmla="*/ 68352 w 198246"/>
                  <a:gd name="connsiteY3" fmla="*/ 389084 h 389083"/>
                  <a:gd name="connsiteX4" fmla="*/ 0 w 198246"/>
                  <a:gd name="connsiteY4" fmla="*/ 389084 h 389083"/>
                  <a:gd name="connsiteX5" fmla="*/ 0 w 198246"/>
                  <a:gd name="connsiteY5" fmla="*/ 7966 h 389083"/>
                  <a:gd name="connsiteX6" fmla="*/ 68352 w 198246"/>
                  <a:gd name="connsiteY6" fmla="*/ 7966 h 389083"/>
                  <a:gd name="connsiteX7" fmla="*/ 68352 w 198246"/>
                  <a:gd name="connsiteY7" fmla="*/ 62099 h 389083"/>
                  <a:gd name="connsiteX8" fmla="*/ 167453 w 198246"/>
                  <a:gd name="connsiteY8" fmla="*/ 0 h 389083"/>
                  <a:gd name="connsiteX9" fmla="*/ 182272 w 198246"/>
                  <a:gd name="connsiteY9" fmla="*/ 557 h 389083"/>
                  <a:gd name="connsiteX10" fmla="*/ 198246 w 198246"/>
                  <a:gd name="connsiteY10" fmla="*/ 2827 h 389083"/>
                  <a:gd name="connsiteX11" fmla="*/ 198246 w 198246"/>
                  <a:gd name="connsiteY11" fmla="*/ 70622 h 389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8246" h="389083">
                    <a:moveTo>
                      <a:pt x="198246" y="70622"/>
                    </a:moveTo>
                    <a:cubicBezTo>
                      <a:pt x="187240" y="67581"/>
                      <a:pt x="173364" y="66082"/>
                      <a:pt x="156661" y="66082"/>
                    </a:cubicBezTo>
                    <a:cubicBezTo>
                      <a:pt x="122485" y="66082"/>
                      <a:pt x="93063" y="84112"/>
                      <a:pt x="68352" y="120087"/>
                    </a:cubicBezTo>
                    <a:lnTo>
                      <a:pt x="68352" y="389084"/>
                    </a:lnTo>
                    <a:lnTo>
                      <a:pt x="0" y="389084"/>
                    </a:lnTo>
                    <a:lnTo>
                      <a:pt x="0" y="7966"/>
                    </a:lnTo>
                    <a:lnTo>
                      <a:pt x="68352" y="7966"/>
                    </a:lnTo>
                    <a:lnTo>
                      <a:pt x="68352" y="62099"/>
                    </a:lnTo>
                    <a:cubicBezTo>
                      <a:pt x="95675" y="20728"/>
                      <a:pt x="128738" y="0"/>
                      <a:pt x="167453" y="0"/>
                    </a:cubicBezTo>
                    <a:cubicBezTo>
                      <a:pt x="172379" y="0"/>
                      <a:pt x="177304" y="214"/>
                      <a:pt x="182272" y="557"/>
                    </a:cubicBezTo>
                    <a:cubicBezTo>
                      <a:pt x="187197" y="942"/>
                      <a:pt x="192550" y="1713"/>
                      <a:pt x="198246" y="2827"/>
                    </a:cubicBezTo>
                    <a:lnTo>
                      <a:pt x="198246" y="70622"/>
                    </a:lnTo>
                    <a:close/>
                  </a:path>
                </a:pathLst>
              </a:custGeom>
              <a:solidFill>
                <a:srgbClr val="EB262A"/>
              </a:solidFill>
              <a:ln w="2232" cap="flat">
                <a:noFill/>
                <a:prstDash val="solid"/>
                <a:miter/>
              </a:ln>
            </p:spPr>
            <p:txBody>
              <a:bodyPr rtlCol="0" anchor="ctr"/>
              <a:lstStyle/>
              <a:p>
                <a:endParaRPr lang="en-IN"/>
              </a:p>
            </p:txBody>
          </p:sp>
          <p:sp>
            <p:nvSpPr>
              <p:cNvPr id="27" name="Freeform: Shape 26">
                <a:extLst>
                  <a:ext uri="{FF2B5EF4-FFF2-40B4-BE49-F238E27FC236}">
                    <a16:creationId xmlns:a16="http://schemas.microsoft.com/office/drawing/2014/main" id="{47565AB5-E199-12D6-865D-A7654DBBA023}"/>
                  </a:ext>
                </a:extLst>
              </p:cNvPr>
              <p:cNvSpPr/>
              <p:nvPr/>
            </p:nvSpPr>
            <p:spPr>
              <a:xfrm>
                <a:off x="3242723" y="801256"/>
                <a:ext cx="356620" cy="398291"/>
              </a:xfrm>
              <a:custGeom>
                <a:avLst/>
                <a:gdLst>
                  <a:gd name="connsiteX0" fmla="*/ 177732 w 356620"/>
                  <a:gd name="connsiteY0" fmla="*/ 0 h 398291"/>
                  <a:gd name="connsiteX1" fmla="*/ 251780 w 356620"/>
                  <a:gd name="connsiteY1" fmla="*/ 13405 h 398291"/>
                  <a:gd name="connsiteX2" fmla="*/ 308183 w 356620"/>
                  <a:gd name="connsiteY2" fmla="*/ 52120 h 398291"/>
                  <a:gd name="connsiteX3" fmla="*/ 344072 w 356620"/>
                  <a:gd name="connsiteY3" fmla="*/ 114519 h 398291"/>
                  <a:gd name="connsiteX4" fmla="*/ 356620 w 356620"/>
                  <a:gd name="connsiteY4" fmla="*/ 198846 h 398291"/>
                  <a:gd name="connsiteX5" fmla="*/ 343515 w 356620"/>
                  <a:gd name="connsiteY5" fmla="*/ 284885 h 398291"/>
                  <a:gd name="connsiteX6" fmla="*/ 306770 w 356620"/>
                  <a:gd name="connsiteY6" fmla="*/ 347284 h 398291"/>
                  <a:gd name="connsiteX7" fmla="*/ 250367 w 356620"/>
                  <a:gd name="connsiteY7" fmla="*/ 385486 h 398291"/>
                  <a:gd name="connsiteX8" fmla="*/ 177732 w 356620"/>
                  <a:gd name="connsiteY8" fmla="*/ 398291 h 398291"/>
                  <a:gd name="connsiteX9" fmla="*/ 105654 w 356620"/>
                  <a:gd name="connsiteY9" fmla="*/ 385486 h 398291"/>
                  <a:gd name="connsiteX10" fmla="*/ 49251 w 356620"/>
                  <a:gd name="connsiteY10" fmla="*/ 347284 h 398291"/>
                  <a:gd name="connsiteX11" fmla="*/ 12805 w 356620"/>
                  <a:gd name="connsiteY11" fmla="*/ 284885 h 398291"/>
                  <a:gd name="connsiteX12" fmla="*/ 0 w 356620"/>
                  <a:gd name="connsiteY12" fmla="*/ 198846 h 398291"/>
                  <a:gd name="connsiteX13" fmla="*/ 12805 w 356620"/>
                  <a:gd name="connsiteY13" fmla="*/ 113106 h 398291"/>
                  <a:gd name="connsiteX14" fmla="*/ 49251 w 356620"/>
                  <a:gd name="connsiteY14" fmla="*/ 50707 h 398291"/>
                  <a:gd name="connsiteX15" fmla="*/ 105654 w 356620"/>
                  <a:gd name="connsiteY15" fmla="*/ 12805 h 398291"/>
                  <a:gd name="connsiteX16" fmla="*/ 177732 w 356620"/>
                  <a:gd name="connsiteY16" fmla="*/ 0 h 398291"/>
                  <a:gd name="connsiteX17" fmla="*/ 177732 w 356620"/>
                  <a:gd name="connsiteY17" fmla="*/ 345229 h 398291"/>
                  <a:gd name="connsiteX18" fmla="*/ 257604 w 356620"/>
                  <a:gd name="connsiteY18" fmla="*/ 308355 h 398291"/>
                  <a:gd name="connsiteX19" fmla="*/ 287112 w 356620"/>
                  <a:gd name="connsiteY19" fmla="*/ 198846 h 398291"/>
                  <a:gd name="connsiteX20" fmla="*/ 279103 w 356620"/>
                  <a:gd name="connsiteY20" fmla="*/ 134220 h 398291"/>
                  <a:gd name="connsiteX21" fmla="*/ 256491 w 356620"/>
                  <a:gd name="connsiteY21" fmla="*/ 88481 h 398291"/>
                  <a:gd name="connsiteX22" fmla="*/ 221844 w 356620"/>
                  <a:gd name="connsiteY22" fmla="*/ 61029 h 398291"/>
                  <a:gd name="connsiteX23" fmla="*/ 177732 w 356620"/>
                  <a:gd name="connsiteY23" fmla="*/ 51864 h 398291"/>
                  <a:gd name="connsiteX24" fmla="*/ 133063 w 356620"/>
                  <a:gd name="connsiteY24" fmla="*/ 61585 h 398291"/>
                  <a:gd name="connsiteX25" fmla="*/ 98673 w 356620"/>
                  <a:gd name="connsiteY25" fmla="*/ 89894 h 398291"/>
                  <a:gd name="connsiteX26" fmla="*/ 76318 w 356620"/>
                  <a:gd name="connsiteY26" fmla="*/ 135933 h 398291"/>
                  <a:gd name="connsiteX27" fmla="*/ 68309 w 356620"/>
                  <a:gd name="connsiteY27" fmla="*/ 198846 h 398291"/>
                  <a:gd name="connsiteX28" fmla="*/ 97774 w 356620"/>
                  <a:gd name="connsiteY28" fmla="*/ 307798 h 398291"/>
                  <a:gd name="connsiteX29" fmla="*/ 177689 w 356620"/>
                  <a:gd name="connsiteY29" fmla="*/ 345229 h 398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56620" h="398291">
                    <a:moveTo>
                      <a:pt x="177732" y="0"/>
                    </a:moveTo>
                    <a:cubicBezTo>
                      <a:pt x="205056" y="0"/>
                      <a:pt x="229767" y="4454"/>
                      <a:pt x="251780" y="13405"/>
                    </a:cubicBezTo>
                    <a:cubicBezTo>
                      <a:pt x="273793" y="22313"/>
                      <a:pt x="292594" y="35247"/>
                      <a:pt x="308183" y="52120"/>
                    </a:cubicBezTo>
                    <a:cubicBezTo>
                      <a:pt x="323772" y="69037"/>
                      <a:pt x="335721" y="89808"/>
                      <a:pt x="344072" y="114519"/>
                    </a:cubicBezTo>
                    <a:cubicBezTo>
                      <a:pt x="352423" y="139188"/>
                      <a:pt x="356620" y="167325"/>
                      <a:pt x="356620" y="198846"/>
                    </a:cubicBezTo>
                    <a:cubicBezTo>
                      <a:pt x="356620" y="230367"/>
                      <a:pt x="352252" y="260174"/>
                      <a:pt x="343515" y="284885"/>
                    </a:cubicBezTo>
                    <a:cubicBezTo>
                      <a:pt x="334778" y="309554"/>
                      <a:pt x="322530" y="330368"/>
                      <a:pt x="306770" y="347284"/>
                    </a:cubicBezTo>
                    <a:cubicBezTo>
                      <a:pt x="291009" y="364201"/>
                      <a:pt x="272208" y="376921"/>
                      <a:pt x="250367" y="385486"/>
                    </a:cubicBezTo>
                    <a:cubicBezTo>
                      <a:pt x="228525" y="394009"/>
                      <a:pt x="204328" y="398291"/>
                      <a:pt x="177732" y="398291"/>
                    </a:cubicBezTo>
                    <a:cubicBezTo>
                      <a:pt x="151136" y="398291"/>
                      <a:pt x="127496" y="394009"/>
                      <a:pt x="105654" y="385486"/>
                    </a:cubicBezTo>
                    <a:cubicBezTo>
                      <a:pt x="83812" y="376921"/>
                      <a:pt x="65011" y="364201"/>
                      <a:pt x="49251" y="347284"/>
                    </a:cubicBezTo>
                    <a:cubicBezTo>
                      <a:pt x="33491" y="330368"/>
                      <a:pt x="21328" y="309597"/>
                      <a:pt x="12805" y="284885"/>
                    </a:cubicBezTo>
                    <a:cubicBezTo>
                      <a:pt x="4283" y="260174"/>
                      <a:pt x="0" y="231523"/>
                      <a:pt x="0" y="198846"/>
                    </a:cubicBezTo>
                    <a:cubicBezTo>
                      <a:pt x="0" y="166169"/>
                      <a:pt x="4283" y="137989"/>
                      <a:pt x="12805" y="113106"/>
                    </a:cubicBezTo>
                    <a:cubicBezTo>
                      <a:pt x="21328" y="88224"/>
                      <a:pt x="33491" y="67453"/>
                      <a:pt x="49251" y="50707"/>
                    </a:cubicBezTo>
                    <a:cubicBezTo>
                      <a:pt x="65011" y="34005"/>
                      <a:pt x="83812" y="21371"/>
                      <a:pt x="105654" y="12805"/>
                    </a:cubicBezTo>
                    <a:cubicBezTo>
                      <a:pt x="127496" y="4283"/>
                      <a:pt x="151522" y="0"/>
                      <a:pt x="177732" y="0"/>
                    </a:cubicBezTo>
                    <a:close/>
                    <a:moveTo>
                      <a:pt x="177732" y="345229"/>
                    </a:moveTo>
                    <a:cubicBezTo>
                      <a:pt x="211308" y="345229"/>
                      <a:pt x="237947" y="332937"/>
                      <a:pt x="257604" y="308355"/>
                    </a:cubicBezTo>
                    <a:cubicBezTo>
                      <a:pt x="277262" y="283772"/>
                      <a:pt x="287112" y="247240"/>
                      <a:pt x="287112" y="198846"/>
                    </a:cubicBezTo>
                    <a:cubicBezTo>
                      <a:pt x="287112" y="174049"/>
                      <a:pt x="284414" y="152507"/>
                      <a:pt x="279103" y="134220"/>
                    </a:cubicBezTo>
                    <a:cubicBezTo>
                      <a:pt x="273750" y="115933"/>
                      <a:pt x="266213" y="100686"/>
                      <a:pt x="256491" y="88481"/>
                    </a:cubicBezTo>
                    <a:cubicBezTo>
                      <a:pt x="246769" y="76275"/>
                      <a:pt x="235206" y="67153"/>
                      <a:pt x="221844" y="61029"/>
                    </a:cubicBezTo>
                    <a:cubicBezTo>
                      <a:pt x="208482" y="54947"/>
                      <a:pt x="193749" y="51864"/>
                      <a:pt x="177732" y="51864"/>
                    </a:cubicBezTo>
                    <a:cubicBezTo>
                      <a:pt x="161715" y="51864"/>
                      <a:pt x="146425" y="55118"/>
                      <a:pt x="133063" y="61585"/>
                    </a:cubicBezTo>
                    <a:cubicBezTo>
                      <a:pt x="119659" y="68052"/>
                      <a:pt x="108224" y="77517"/>
                      <a:pt x="98673" y="89894"/>
                    </a:cubicBezTo>
                    <a:cubicBezTo>
                      <a:pt x="89123" y="102271"/>
                      <a:pt x="81671" y="117646"/>
                      <a:pt x="76318" y="135933"/>
                    </a:cubicBezTo>
                    <a:cubicBezTo>
                      <a:pt x="70964" y="154220"/>
                      <a:pt x="68309" y="175205"/>
                      <a:pt x="68309" y="198846"/>
                    </a:cubicBezTo>
                    <a:cubicBezTo>
                      <a:pt x="68309" y="246512"/>
                      <a:pt x="78116" y="282830"/>
                      <a:pt x="97774" y="307798"/>
                    </a:cubicBezTo>
                    <a:cubicBezTo>
                      <a:pt x="117432" y="332766"/>
                      <a:pt x="144070" y="345229"/>
                      <a:pt x="177689" y="345229"/>
                    </a:cubicBezTo>
                    <a:close/>
                  </a:path>
                </a:pathLst>
              </a:custGeom>
              <a:solidFill>
                <a:srgbClr val="EB262A"/>
              </a:solidFill>
              <a:ln w="2232" cap="flat">
                <a:noFill/>
                <a:prstDash val="solid"/>
                <a:miter/>
              </a:ln>
            </p:spPr>
            <p:txBody>
              <a:bodyPr rtlCol="0" anchor="ctr"/>
              <a:lstStyle/>
              <a:p>
                <a:endParaRPr lang="en-IN"/>
              </a:p>
            </p:txBody>
          </p:sp>
          <p:sp>
            <p:nvSpPr>
              <p:cNvPr id="28" name="Freeform: Shape 27">
                <a:extLst>
                  <a:ext uri="{FF2B5EF4-FFF2-40B4-BE49-F238E27FC236}">
                    <a16:creationId xmlns:a16="http://schemas.microsoft.com/office/drawing/2014/main" id="{7BB16031-C796-4E41-9329-86241747321F}"/>
                  </a:ext>
                </a:extLst>
              </p:cNvPr>
              <p:cNvSpPr/>
              <p:nvPr/>
            </p:nvSpPr>
            <p:spPr>
              <a:xfrm>
                <a:off x="3605125" y="664510"/>
                <a:ext cx="332123" cy="534995"/>
              </a:xfrm>
              <a:custGeom>
                <a:avLst/>
                <a:gdLst>
                  <a:gd name="connsiteX0" fmla="*/ 264328 w 332123"/>
                  <a:gd name="connsiteY0" fmla="*/ 480862 h 534995"/>
                  <a:gd name="connsiteX1" fmla="*/ 155719 w 332123"/>
                  <a:gd name="connsiteY1" fmla="*/ 534995 h 534995"/>
                  <a:gd name="connsiteX2" fmla="*/ 90065 w 332123"/>
                  <a:gd name="connsiteY2" fmla="*/ 521333 h 534995"/>
                  <a:gd name="connsiteX3" fmla="*/ 41200 w 332123"/>
                  <a:gd name="connsiteY3" fmla="*/ 482318 h 534995"/>
                  <a:gd name="connsiteX4" fmla="*/ 10493 w 332123"/>
                  <a:gd name="connsiteY4" fmla="*/ 420519 h 534995"/>
                  <a:gd name="connsiteX5" fmla="*/ 0 w 332123"/>
                  <a:gd name="connsiteY5" fmla="*/ 338462 h 534995"/>
                  <a:gd name="connsiteX6" fmla="*/ 11949 w 332123"/>
                  <a:gd name="connsiteY6" fmla="*/ 254435 h 534995"/>
                  <a:gd name="connsiteX7" fmla="*/ 45182 w 332123"/>
                  <a:gd name="connsiteY7" fmla="*/ 190923 h 534995"/>
                  <a:gd name="connsiteX8" fmla="*/ 95761 w 332123"/>
                  <a:gd name="connsiteY8" fmla="*/ 150751 h 534995"/>
                  <a:gd name="connsiteX9" fmla="*/ 160301 w 332123"/>
                  <a:gd name="connsiteY9" fmla="*/ 136790 h 534995"/>
                  <a:gd name="connsiteX10" fmla="*/ 264328 w 332123"/>
                  <a:gd name="connsiteY10" fmla="*/ 173835 h 534995"/>
                  <a:gd name="connsiteX11" fmla="*/ 264328 w 332123"/>
                  <a:gd name="connsiteY11" fmla="*/ 0 h 534995"/>
                  <a:gd name="connsiteX12" fmla="*/ 332123 w 332123"/>
                  <a:gd name="connsiteY12" fmla="*/ 0 h 534995"/>
                  <a:gd name="connsiteX13" fmla="*/ 332123 w 332123"/>
                  <a:gd name="connsiteY13" fmla="*/ 525873 h 534995"/>
                  <a:gd name="connsiteX14" fmla="*/ 264328 w 332123"/>
                  <a:gd name="connsiteY14" fmla="*/ 525873 h 534995"/>
                  <a:gd name="connsiteX15" fmla="*/ 264328 w 332123"/>
                  <a:gd name="connsiteY15" fmla="*/ 480862 h 534995"/>
                  <a:gd name="connsiteX16" fmla="*/ 264328 w 332123"/>
                  <a:gd name="connsiteY16" fmla="*/ 417649 h 534995"/>
                  <a:gd name="connsiteX17" fmla="*/ 264328 w 332123"/>
                  <a:gd name="connsiteY17" fmla="*/ 235120 h 534995"/>
                  <a:gd name="connsiteX18" fmla="*/ 164070 w 332123"/>
                  <a:gd name="connsiteY18" fmla="*/ 188610 h 534995"/>
                  <a:gd name="connsiteX19" fmla="*/ 94562 w 332123"/>
                  <a:gd name="connsiteY19" fmla="*/ 225784 h 534995"/>
                  <a:gd name="connsiteX20" fmla="*/ 68352 w 332123"/>
                  <a:gd name="connsiteY20" fmla="*/ 338462 h 534995"/>
                  <a:gd name="connsiteX21" fmla="*/ 93149 w 332123"/>
                  <a:gd name="connsiteY21" fmla="*/ 446001 h 534995"/>
                  <a:gd name="connsiteX22" fmla="*/ 161244 w 332123"/>
                  <a:gd name="connsiteY22" fmla="*/ 482018 h 534995"/>
                  <a:gd name="connsiteX23" fmla="*/ 264371 w 332123"/>
                  <a:gd name="connsiteY23" fmla="*/ 417649 h 534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32123" h="534995">
                    <a:moveTo>
                      <a:pt x="264328" y="480862"/>
                    </a:moveTo>
                    <a:cubicBezTo>
                      <a:pt x="234007" y="516965"/>
                      <a:pt x="197818" y="534995"/>
                      <a:pt x="155719" y="534995"/>
                    </a:cubicBezTo>
                    <a:cubicBezTo>
                      <a:pt x="131093" y="534995"/>
                      <a:pt x="109209" y="530455"/>
                      <a:pt x="90065" y="521333"/>
                    </a:cubicBezTo>
                    <a:cubicBezTo>
                      <a:pt x="70921" y="512211"/>
                      <a:pt x="54604" y="499235"/>
                      <a:pt x="41200" y="482318"/>
                    </a:cubicBezTo>
                    <a:cubicBezTo>
                      <a:pt x="27752" y="465444"/>
                      <a:pt x="17516" y="444801"/>
                      <a:pt x="10493" y="420519"/>
                    </a:cubicBezTo>
                    <a:cubicBezTo>
                      <a:pt x="3469" y="396193"/>
                      <a:pt x="0" y="368869"/>
                      <a:pt x="0" y="338462"/>
                    </a:cubicBezTo>
                    <a:cubicBezTo>
                      <a:pt x="0" y="308055"/>
                      <a:pt x="3983" y="279318"/>
                      <a:pt x="11949" y="254435"/>
                    </a:cubicBezTo>
                    <a:cubicBezTo>
                      <a:pt x="19915" y="229553"/>
                      <a:pt x="30964" y="208396"/>
                      <a:pt x="45182" y="190923"/>
                    </a:cubicBezTo>
                    <a:cubicBezTo>
                      <a:pt x="59401" y="173449"/>
                      <a:pt x="76275" y="160045"/>
                      <a:pt x="95761" y="150751"/>
                    </a:cubicBezTo>
                    <a:cubicBezTo>
                      <a:pt x="115290" y="141458"/>
                      <a:pt x="136789" y="136790"/>
                      <a:pt x="160301" y="136790"/>
                    </a:cubicBezTo>
                    <a:cubicBezTo>
                      <a:pt x="201629" y="136790"/>
                      <a:pt x="236277" y="149124"/>
                      <a:pt x="264328" y="173835"/>
                    </a:cubicBezTo>
                    <a:lnTo>
                      <a:pt x="264328" y="0"/>
                    </a:lnTo>
                    <a:lnTo>
                      <a:pt x="332123" y="0"/>
                    </a:lnTo>
                    <a:lnTo>
                      <a:pt x="332123" y="525873"/>
                    </a:lnTo>
                    <a:lnTo>
                      <a:pt x="264328" y="525873"/>
                    </a:lnTo>
                    <a:lnTo>
                      <a:pt x="264328" y="480862"/>
                    </a:lnTo>
                    <a:close/>
                    <a:moveTo>
                      <a:pt x="264328" y="417649"/>
                    </a:moveTo>
                    <a:lnTo>
                      <a:pt x="264328" y="235120"/>
                    </a:lnTo>
                    <a:cubicBezTo>
                      <a:pt x="234692" y="204114"/>
                      <a:pt x="201287" y="188610"/>
                      <a:pt x="164070" y="188610"/>
                    </a:cubicBezTo>
                    <a:cubicBezTo>
                      <a:pt x="135205" y="188610"/>
                      <a:pt x="112035" y="200987"/>
                      <a:pt x="94562" y="225784"/>
                    </a:cubicBezTo>
                    <a:cubicBezTo>
                      <a:pt x="77089" y="250581"/>
                      <a:pt x="68352" y="288140"/>
                      <a:pt x="68352" y="338462"/>
                    </a:cubicBezTo>
                    <a:cubicBezTo>
                      <a:pt x="68352" y="386128"/>
                      <a:pt x="76618" y="421975"/>
                      <a:pt x="93149" y="446001"/>
                    </a:cubicBezTo>
                    <a:cubicBezTo>
                      <a:pt x="109680" y="470027"/>
                      <a:pt x="132335" y="482018"/>
                      <a:pt x="161244" y="482018"/>
                    </a:cubicBezTo>
                    <a:cubicBezTo>
                      <a:pt x="198460" y="482018"/>
                      <a:pt x="232808" y="460562"/>
                      <a:pt x="264371" y="417649"/>
                    </a:cubicBezTo>
                    <a:close/>
                  </a:path>
                </a:pathLst>
              </a:custGeom>
              <a:solidFill>
                <a:srgbClr val="EB262A"/>
              </a:solidFill>
              <a:ln w="2232" cap="flat">
                <a:noFill/>
                <a:prstDash val="solid"/>
                <a:miter/>
              </a:ln>
            </p:spPr>
            <p:txBody>
              <a:bodyPr rtlCol="0" anchor="ctr"/>
              <a:lstStyle/>
              <a:p>
                <a:endParaRPr lang="en-IN"/>
              </a:p>
            </p:txBody>
          </p:sp>
          <p:sp>
            <p:nvSpPr>
              <p:cNvPr id="29" name="Freeform: Shape 28">
                <a:extLst>
                  <a:ext uri="{FF2B5EF4-FFF2-40B4-BE49-F238E27FC236}">
                    <a16:creationId xmlns:a16="http://schemas.microsoft.com/office/drawing/2014/main" id="{1FE97D96-E4E2-9DA6-AEE8-879ED06DDF96}"/>
                  </a:ext>
                </a:extLst>
              </p:cNvPr>
              <p:cNvSpPr/>
              <p:nvPr/>
            </p:nvSpPr>
            <p:spPr>
              <a:xfrm>
                <a:off x="3969197" y="801299"/>
                <a:ext cx="330367" cy="398162"/>
              </a:xfrm>
              <a:custGeom>
                <a:avLst/>
                <a:gdLst>
                  <a:gd name="connsiteX0" fmla="*/ 262615 w 330367"/>
                  <a:gd name="connsiteY0" fmla="*/ 350325 h 398162"/>
                  <a:gd name="connsiteX1" fmla="*/ 129594 w 330367"/>
                  <a:gd name="connsiteY1" fmla="*/ 398163 h 398162"/>
                  <a:gd name="connsiteX2" fmla="*/ 77859 w 330367"/>
                  <a:gd name="connsiteY2" fmla="*/ 390197 h 398162"/>
                  <a:gd name="connsiteX3" fmla="*/ 36660 w 330367"/>
                  <a:gd name="connsiteY3" fmla="*/ 367670 h 398162"/>
                  <a:gd name="connsiteX4" fmla="*/ 9679 w 330367"/>
                  <a:gd name="connsiteY4" fmla="*/ 332937 h 398162"/>
                  <a:gd name="connsiteX5" fmla="*/ 0 w 330367"/>
                  <a:gd name="connsiteY5" fmla="*/ 288226 h 398162"/>
                  <a:gd name="connsiteX6" fmla="*/ 229638 w 330367"/>
                  <a:gd name="connsiteY6" fmla="*/ 154349 h 398162"/>
                  <a:gd name="connsiteX7" fmla="*/ 262615 w 330367"/>
                  <a:gd name="connsiteY7" fmla="*/ 154349 h 398162"/>
                  <a:gd name="connsiteX8" fmla="*/ 260345 w 330367"/>
                  <a:gd name="connsiteY8" fmla="*/ 108524 h 398162"/>
                  <a:gd name="connsiteX9" fmla="*/ 249296 w 330367"/>
                  <a:gd name="connsiteY9" fmla="*/ 76446 h 398162"/>
                  <a:gd name="connsiteX10" fmla="*/ 222401 w 330367"/>
                  <a:gd name="connsiteY10" fmla="*/ 57816 h 398162"/>
                  <a:gd name="connsiteX11" fmla="*/ 171993 w 330367"/>
                  <a:gd name="connsiteY11" fmla="*/ 51821 h 398162"/>
                  <a:gd name="connsiteX12" fmla="*/ 79144 w 330367"/>
                  <a:gd name="connsiteY12" fmla="*/ 117346 h 398162"/>
                  <a:gd name="connsiteX13" fmla="*/ 11349 w 330367"/>
                  <a:gd name="connsiteY13" fmla="*/ 117346 h 398162"/>
                  <a:gd name="connsiteX14" fmla="*/ 175419 w 330367"/>
                  <a:gd name="connsiteY14" fmla="*/ 0 h 398162"/>
                  <a:gd name="connsiteX15" fmla="*/ 240645 w 330367"/>
                  <a:gd name="connsiteY15" fmla="*/ 5996 h 398162"/>
                  <a:gd name="connsiteX16" fmla="*/ 289339 w 330367"/>
                  <a:gd name="connsiteY16" fmla="*/ 27923 h 398162"/>
                  <a:gd name="connsiteX17" fmla="*/ 319832 w 330367"/>
                  <a:gd name="connsiteY17" fmla="*/ 71778 h 398162"/>
                  <a:gd name="connsiteX18" fmla="*/ 330367 w 330367"/>
                  <a:gd name="connsiteY18" fmla="*/ 142999 h 398162"/>
                  <a:gd name="connsiteX19" fmla="*/ 330367 w 330367"/>
                  <a:gd name="connsiteY19" fmla="*/ 389126 h 398162"/>
                  <a:gd name="connsiteX20" fmla="*/ 262572 w 330367"/>
                  <a:gd name="connsiteY20" fmla="*/ 389126 h 398162"/>
                  <a:gd name="connsiteX21" fmla="*/ 262572 w 330367"/>
                  <a:gd name="connsiteY21" fmla="*/ 350411 h 398162"/>
                  <a:gd name="connsiteX22" fmla="*/ 262615 w 330367"/>
                  <a:gd name="connsiteY22" fmla="*/ 288911 h 398162"/>
                  <a:gd name="connsiteX23" fmla="*/ 262615 w 330367"/>
                  <a:gd name="connsiteY23" fmla="*/ 203899 h 398162"/>
                  <a:gd name="connsiteX24" fmla="*/ 216447 w 330367"/>
                  <a:gd name="connsiteY24" fmla="*/ 203899 h 398162"/>
                  <a:gd name="connsiteX25" fmla="*/ 69465 w 330367"/>
                  <a:gd name="connsiteY25" fmla="*/ 284885 h 398162"/>
                  <a:gd name="connsiteX26" fmla="*/ 90536 w 330367"/>
                  <a:gd name="connsiteY26" fmla="*/ 329682 h 398162"/>
                  <a:gd name="connsiteX27" fmla="*/ 149209 w 330367"/>
                  <a:gd name="connsiteY27" fmla="*/ 345186 h 398162"/>
                  <a:gd name="connsiteX28" fmla="*/ 181972 w 330367"/>
                  <a:gd name="connsiteY28" fmla="*/ 341460 h 398162"/>
                  <a:gd name="connsiteX29" fmla="*/ 213021 w 330367"/>
                  <a:gd name="connsiteY29" fmla="*/ 330239 h 398162"/>
                  <a:gd name="connsiteX30" fmla="*/ 240645 w 330367"/>
                  <a:gd name="connsiteY30" fmla="*/ 312423 h 398162"/>
                  <a:gd name="connsiteX31" fmla="*/ 262572 w 330367"/>
                  <a:gd name="connsiteY31" fmla="*/ 288868 h 398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30367" h="398162">
                    <a:moveTo>
                      <a:pt x="262615" y="350325"/>
                    </a:moveTo>
                    <a:cubicBezTo>
                      <a:pt x="227754" y="382231"/>
                      <a:pt x="183428" y="398163"/>
                      <a:pt x="129594" y="398163"/>
                    </a:cubicBezTo>
                    <a:cubicBezTo>
                      <a:pt x="111007" y="398163"/>
                      <a:pt x="93791" y="395508"/>
                      <a:pt x="77859" y="390197"/>
                    </a:cubicBezTo>
                    <a:cubicBezTo>
                      <a:pt x="61928" y="384886"/>
                      <a:pt x="48223" y="377392"/>
                      <a:pt x="36660" y="367670"/>
                    </a:cubicBezTo>
                    <a:cubicBezTo>
                      <a:pt x="25097" y="357991"/>
                      <a:pt x="16103" y="346428"/>
                      <a:pt x="9679" y="332937"/>
                    </a:cubicBezTo>
                    <a:cubicBezTo>
                      <a:pt x="3212" y="319447"/>
                      <a:pt x="0" y="304543"/>
                      <a:pt x="0" y="288226"/>
                    </a:cubicBezTo>
                    <a:cubicBezTo>
                      <a:pt x="0" y="198974"/>
                      <a:pt x="76532" y="154349"/>
                      <a:pt x="229638" y="154349"/>
                    </a:cubicBezTo>
                    <a:lnTo>
                      <a:pt x="262615" y="154349"/>
                    </a:lnTo>
                    <a:cubicBezTo>
                      <a:pt x="262615" y="136789"/>
                      <a:pt x="261844" y="121500"/>
                      <a:pt x="260345" y="108524"/>
                    </a:cubicBezTo>
                    <a:cubicBezTo>
                      <a:pt x="258803" y="95547"/>
                      <a:pt x="255163" y="84840"/>
                      <a:pt x="249296" y="76446"/>
                    </a:cubicBezTo>
                    <a:cubicBezTo>
                      <a:pt x="243429" y="68052"/>
                      <a:pt x="234478" y="61842"/>
                      <a:pt x="222401" y="57816"/>
                    </a:cubicBezTo>
                    <a:cubicBezTo>
                      <a:pt x="210323" y="53834"/>
                      <a:pt x="193535" y="51821"/>
                      <a:pt x="171993" y="51821"/>
                    </a:cubicBezTo>
                    <a:cubicBezTo>
                      <a:pt x="111607" y="51821"/>
                      <a:pt x="80643" y="73662"/>
                      <a:pt x="79144" y="117346"/>
                    </a:cubicBezTo>
                    <a:lnTo>
                      <a:pt x="11349" y="117346"/>
                    </a:lnTo>
                    <a:cubicBezTo>
                      <a:pt x="16660" y="39101"/>
                      <a:pt x="71350" y="0"/>
                      <a:pt x="175419" y="0"/>
                    </a:cubicBezTo>
                    <a:cubicBezTo>
                      <a:pt x="199745" y="0"/>
                      <a:pt x="221458" y="2013"/>
                      <a:pt x="240645" y="5996"/>
                    </a:cubicBezTo>
                    <a:cubicBezTo>
                      <a:pt x="259789" y="9979"/>
                      <a:pt x="276063" y="17302"/>
                      <a:pt x="289339" y="27923"/>
                    </a:cubicBezTo>
                    <a:cubicBezTo>
                      <a:pt x="302615" y="38544"/>
                      <a:pt x="312808" y="53191"/>
                      <a:pt x="319832" y="71778"/>
                    </a:cubicBezTo>
                    <a:cubicBezTo>
                      <a:pt x="326855" y="90365"/>
                      <a:pt x="330367" y="114134"/>
                      <a:pt x="330367" y="142999"/>
                    </a:cubicBezTo>
                    <a:lnTo>
                      <a:pt x="330367" y="389126"/>
                    </a:lnTo>
                    <a:lnTo>
                      <a:pt x="262572" y="389126"/>
                    </a:lnTo>
                    <a:lnTo>
                      <a:pt x="262572" y="350411"/>
                    </a:lnTo>
                    <a:close/>
                    <a:moveTo>
                      <a:pt x="262615" y="288911"/>
                    </a:moveTo>
                    <a:lnTo>
                      <a:pt x="262615" y="203899"/>
                    </a:lnTo>
                    <a:lnTo>
                      <a:pt x="216447" y="203899"/>
                    </a:lnTo>
                    <a:cubicBezTo>
                      <a:pt x="118459" y="203899"/>
                      <a:pt x="69465" y="230923"/>
                      <a:pt x="69465" y="284885"/>
                    </a:cubicBezTo>
                    <a:cubicBezTo>
                      <a:pt x="69465" y="304414"/>
                      <a:pt x="76489" y="319361"/>
                      <a:pt x="90536" y="329682"/>
                    </a:cubicBezTo>
                    <a:cubicBezTo>
                      <a:pt x="104583" y="340047"/>
                      <a:pt x="124155" y="345186"/>
                      <a:pt x="149209" y="345186"/>
                    </a:cubicBezTo>
                    <a:cubicBezTo>
                      <a:pt x="160216" y="345186"/>
                      <a:pt x="171137" y="343944"/>
                      <a:pt x="181972" y="341460"/>
                    </a:cubicBezTo>
                    <a:cubicBezTo>
                      <a:pt x="192807" y="338976"/>
                      <a:pt x="203128" y="335250"/>
                      <a:pt x="213021" y="330239"/>
                    </a:cubicBezTo>
                    <a:cubicBezTo>
                      <a:pt x="222872" y="325271"/>
                      <a:pt x="232122" y="319318"/>
                      <a:pt x="240645" y="312423"/>
                    </a:cubicBezTo>
                    <a:cubicBezTo>
                      <a:pt x="249167" y="305528"/>
                      <a:pt x="256491" y="297691"/>
                      <a:pt x="262572" y="288868"/>
                    </a:cubicBezTo>
                    <a:close/>
                  </a:path>
                </a:pathLst>
              </a:custGeom>
              <a:solidFill>
                <a:srgbClr val="EB262A"/>
              </a:solidFill>
              <a:ln w="2232" cap="flat">
                <a:noFill/>
                <a:prstDash val="solid"/>
                <a:miter/>
              </a:ln>
            </p:spPr>
            <p:txBody>
              <a:bodyPr rtlCol="0" anchor="ctr"/>
              <a:lstStyle/>
              <a:p>
                <a:endParaRPr lang="en-IN"/>
              </a:p>
            </p:txBody>
          </p:sp>
          <p:sp>
            <p:nvSpPr>
              <p:cNvPr id="30" name="Freeform: Shape 29">
                <a:extLst>
                  <a:ext uri="{FF2B5EF4-FFF2-40B4-BE49-F238E27FC236}">
                    <a16:creationId xmlns:a16="http://schemas.microsoft.com/office/drawing/2014/main" id="{0E556131-C505-4205-D1E4-7D637C7578E1}"/>
                  </a:ext>
                </a:extLst>
              </p:cNvPr>
              <p:cNvSpPr/>
              <p:nvPr/>
            </p:nvSpPr>
            <p:spPr>
              <a:xfrm>
                <a:off x="4353784" y="801256"/>
                <a:ext cx="332722" cy="535594"/>
              </a:xfrm>
              <a:custGeom>
                <a:avLst/>
                <a:gdLst>
                  <a:gd name="connsiteX0" fmla="*/ 68352 w 332722"/>
                  <a:gd name="connsiteY0" fmla="*/ 52977 h 535594"/>
                  <a:gd name="connsiteX1" fmla="*/ 176918 w 332722"/>
                  <a:gd name="connsiteY1" fmla="*/ 0 h 535594"/>
                  <a:gd name="connsiteX2" fmla="*/ 242872 w 332722"/>
                  <a:gd name="connsiteY2" fmla="*/ 13962 h 535594"/>
                  <a:gd name="connsiteX3" fmla="*/ 291780 w 332722"/>
                  <a:gd name="connsiteY3" fmla="*/ 53277 h 535594"/>
                  <a:gd name="connsiteX4" fmla="*/ 322187 w 332722"/>
                  <a:gd name="connsiteY4" fmla="*/ 114819 h 535594"/>
                  <a:gd name="connsiteX5" fmla="*/ 332723 w 332722"/>
                  <a:gd name="connsiteY5" fmla="*/ 195463 h 535594"/>
                  <a:gd name="connsiteX6" fmla="*/ 320774 w 332722"/>
                  <a:gd name="connsiteY6" fmla="*/ 279189 h 535594"/>
                  <a:gd name="connsiteX7" fmla="*/ 287241 w 332722"/>
                  <a:gd name="connsiteY7" fmla="*/ 343301 h 535594"/>
                  <a:gd name="connsiteX8" fmla="*/ 236062 w 332722"/>
                  <a:gd name="connsiteY8" fmla="*/ 384030 h 535594"/>
                  <a:gd name="connsiteX9" fmla="*/ 171822 w 332722"/>
                  <a:gd name="connsiteY9" fmla="*/ 398291 h 535594"/>
                  <a:gd name="connsiteX10" fmla="*/ 68352 w 332722"/>
                  <a:gd name="connsiteY10" fmla="*/ 360132 h 535594"/>
                  <a:gd name="connsiteX11" fmla="*/ 68352 w 332722"/>
                  <a:gd name="connsiteY11" fmla="*/ 535595 h 535594"/>
                  <a:gd name="connsiteX12" fmla="*/ 0 w 332722"/>
                  <a:gd name="connsiteY12" fmla="*/ 535595 h 535594"/>
                  <a:gd name="connsiteX13" fmla="*/ 0 w 332722"/>
                  <a:gd name="connsiteY13" fmla="*/ 7966 h 535594"/>
                  <a:gd name="connsiteX14" fmla="*/ 68352 w 332722"/>
                  <a:gd name="connsiteY14" fmla="*/ 7966 h 535594"/>
                  <a:gd name="connsiteX15" fmla="*/ 68352 w 332722"/>
                  <a:gd name="connsiteY15" fmla="*/ 52977 h 535594"/>
                  <a:gd name="connsiteX16" fmla="*/ 68352 w 332722"/>
                  <a:gd name="connsiteY16" fmla="*/ 299661 h 535594"/>
                  <a:gd name="connsiteX17" fmla="*/ 168053 w 332722"/>
                  <a:gd name="connsiteY17" fmla="*/ 345229 h 535594"/>
                  <a:gd name="connsiteX18" fmla="*/ 237861 w 332722"/>
                  <a:gd name="connsiteY18" fmla="*/ 308055 h 535594"/>
                  <a:gd name="connsiteX19" fmla="*/ 263215 w 332722"/>
                  <a:gd name="connsiteY19" fmla="*/ 195377 h 535594"/>
                  <a:gd name="connsiteX20" fmla="*/ 239274 w 332722"/>
                  <a:gd name="connsiteY20" fmla="*/ 87838 h 535594"/>
                  <a:gd name="connsiteX21" fmla="*/ 170923 w 332722"/>
                  <a:gd name="connsiteY21" fmla="*/ 51821 h 535594"/>
                  <a:gd name="connsiteX22" fmla="*/ 68395 w 332722"/>
                  <a:gd name="connsiteY22" fmla="*/ 117774 h 535594"/>
                  <a:gd name="connsiteX23" fmla="*/ 68395 w 332722"/>
                  <a:gd name="connsiteY23" fmla="*/ 299618 h 535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32722" h="535594">
                    <a:moveTo>
                      <a:pt x="68352" y="52977"/>
                    </a:moveTo>
                    <a:cubicBezTo>
                      <a:pt x="98288" y="17645"/>
                      <a:pt x="134477" y="0"/>
                      <a:pt x="176918" y="0"/>
                    </a:cubicBezTo>
                    <a:cubicBezTo>
                      <a:pt x="201544" y="0"/>
                      <a:pt x="223514" y="4668"/>
                      <a:pt x="242872" y="13962"/>
                    </a:cubicBezTo>
                    <a:cubicBezTo>
                      <a:pt x="262187" y="23255"/>
                      <a:pt x="278504" y="36360"/>
                      <a:pt x="291780" y="53277"/>
                    </a:cubicBezTo>
                    <a:cubicBezTo>
                      <a:pt x="305057" y="70193"/>
                      <a:pt x="315164" y="90708"/>
                      <a:pt x="322187" y="114819"/>
                    </a:cubicBezTo>
                    <a:cubicBezTo>
                      <a:pt x="329211" y="138931"/>
                      <a:pt x="332723" y="165826"/>
                      <a:pt x="332723" y="195463"/>
                    </a:cubicBezTo>
                    <a:cubicBezTo>
                      <a:pt x="332723" y="225099"/>
                      <a:pt x="328740" y="254136"/>
                      <a:pt x="320774" y="279189"/>
                    </a:cubicBezTo>
                    <a:cubicBezTo>
                      <a:pt x="312808" y="304243"/>
                      <a:pt x="301630" y="325614"/>
                      <a:pt x="287241" y="343301"/>
                    </a:cubicBezTo>
                    <a:cubicBezTo>
                      <a:pt x="272851" y="360989"/>
                      <a:pt x="255763" y="374565"/>
                      <a:pt x="236062" y="384030"/>
                    </a:cubicBezTo>
                    <a:cubicBezTo>
                      <a:pt x="216362" y="393538"/>
                      <a:pt x="194948" y="398291"/>
                      <a:pt x="171822" y="398291"/>
                    </a:cubicBezTo>
                    <a:cubicBezTo>
                      <a:pt x="130879" y="398291"/>
                      <a:pt x="96404" y="385572"/>
                      <a:pt x="68352" y="360132"/>
                    </a:cubicBezTo>
                    <a:lnTo>
                      <a:pt x="68352" y="535595"/>
                    </a:lnTo>
                    <a:lnTo>
                      <a:pt x="0" y="535595"/>
                    </a:lnTo>
                    <a:lnTo>
                      <a:pt x="0" y="7966"/>
                    </a:lnTo>
                    <a:lnTo>
                      <a:pt x="68352" y="7966"/>
                    </a:lnTo>
                    <a:lnTo>
                      <a:pt x="68352" y="52977"/>
                    </a:lnTo>
                    <a:close/>
                    <a:moveTo>
                      <a:pt x="68352" y="299661"/>
                    </a:moveTo>
                    <a:cubicBezTo>
                      <a:pt x="96832" y="330068"/>
                      <a:pt x="130066" y="345229"/>
                      <a:pt x="168053" y="345229"/>
                    </a:cubicBezTo>
                    <a:cubicBezTo>
                      <a:pt x="197689" y="345229"/>
                      <a:pt x="220944" y="332852"/>
                      <a:pt x="237861" y="308055"/>
                    </a:cubicBezTo>
                    <a:cubicBezTo>
                      <a:pt x="254778" y="283258"/>
                      <a:pt x="263215" y="245699"/>
                      <a:pt x="263215" y="195377"/>
                    </a:cubicBezTo>
                    <a:cubicBezTo>
                      <a:pt x="263215" y="147710"/>
                      <a:pt x="255249" y="111864"/>
                      <a:pt x="239274" y="87838"/>
                    </a:cubicBezTo>
                    <a:cubicBezTo>
                      <a:pt x="223300" y="63812"/>
                      <a:pt x="200516" y="51821"/>
                      <a:pt x="170923" y="51821"/>
                    </a:cubicBezTo>
                    <a:cubicBezTo>
                      <a:pt x="133706" y="51821"/>
                      <a:pt x="99530" y="73834"/>
                      <a:pt x="68395" y="117774"/>
                    </a:cubicBezTo>
                    <a:lnTo>
                      <a:pt x="68395" y="299618"/>
                    </a:lnTo>
                    <a:close/>
                  </a:path>
                </a:pathLst>
              </a:custGeom>
              <a:solidFill>
                <a:srgbClr val="EB262A"/>
              </a:solidFill>
              <a:ln w="2232" cap="flat">
                <a:noFill/>
                <a:prstDash val="solid"/>
                <a:miter/>
              </a:ln>
            </p:spPr>
            <p:txBody>
              <a:bodyPr rtlCol="0" anchor="ctr"/>
              <a:lstStyle/>
              <a:p>
                <a:endParaRPr lang="en-IN"/>
              </a:p>
            </p:txBody>
          </p:sp>
          <p:sp>
            <p:nvSpPr>
              <p:cNvPr id="31" name="Freeform: Shape 30">
                <a:extLst>
                  <a:ext uri="{FF2B5EF4-FFF2-40B4-BE49-F238E27FC236}">
                    <a16:creationId xmlns:a16="http://schemas.microsoft.com/office/drawing/2014/main" id="{5FC87BA2-AFA0-A826-1DB1-5D8B20558931}"/>
                  </a:ext>
                </a:extLst>
              </p:cNvPr>
              <p:cNvSpPr/>
              <p:nvPr/>
            </p:nvSpPr>
            <p:spPr>
              <a:xfrm>
                <a:off x="4678583" y="715303"/>
                <a:ext cx="185697" cy="480219"/>
              </a:xfrm>
              <a:custGeom>
                <a:avLst/>
                <a:gdLst>
                  <a:gd name="connsiteX0" fmla="*/ 185698 w 185697"/>
                  <a:gd name="connsiteY0" fmla="*/ 475637 h 480219"/>
                  <a:gd name="connsiteX1" fmla="*/ 162357 w 185697"/>
                  <a:gd name="connsiteY1" fmla="*/ 479063 h 480219"/>
                  <a:gd name="connsiteX2" fmla="*/ 137303 w 185697"/>
                  <a:gd name="connsiteY2" fmla="*/ 480219 h 480219"/>
                  <a:gd name="connsiteX3" fmla="*/ 86939 w 185697"/>
                  <a:gd name="connsiteY3" fmla="*/ 472254 h 480219"/>
                  <a:gd name="connsiteX4" fmla="*/ 59658 w 185697"/>
                  <a:gd name="connsiteY4" fmla="*/ 449127 h 480219"/>
                  <a:gd name="connsiteX5" fmla="*/ 48737 w 185697"/>
                  <a:gd name="connsiteY5" fmla="*/ 412339 h 480219"/>
                  <a:gd name="connsiteX6" fmla="*/ 46724 w 185697"/>
                  <a:gd name="connsiteY6" fmla="*/ 363259 h 480219"/>
                  <a:gd name="connsiteX7" fmla="*/ 46724 w 185697"/>
                  <a:gd name="connsiteY7" fmla="*/ 146982 h 480219"/>
                  <a:gd name="connsiteX8" fmla="*/ 0 w 185697"/>
                  <a:gd name="connsiteY8" fmla="*/ 146982 h 480219"/>
                  <a:gd name="connsiteX9" fmla="*/ 0 w 185697"/>
                  <a:gd name="connsiteY9" fmla="*/ 94005 h 480219"/>
                  <a:gd name="connsiteX10" fmla="*/ 46724 w 185697"/>
                  <a:gd name="connsiteY10" fmla="*/ 94005 h 480219"/>
                  <a:gd name="connsiteX11" fmla="*/ 46724 w 185697"/>
                  <a:gd name="connsiteY11" fmla="*/ 0 h 480219"/>
                  <a:gd name="connsiteX12" fmla="*/ 115076 w 185697"/>
                  <a:gd name="connsiteY12" fmla="*/ 0 h 480219"/>
                  <a:gd name="connsiteX13" fmla="*/ 115076 w 185697"/>
                  <a:gd name="connsiteY13" fmla="*/ 94005 h 480219"/>
                  <a:gd name="connsiteX14" fmla="*/ 176576 w 185697"/>
                  <a:gd name="connsiteY14" fmla="*/ 94005 h 480219"/>
                  <a:gd name="connsiteX15" fmla="*/ 176576 w 185697"/>
                  <a:gd name="connsiteY15" fmla="*/ 146982 h 480219"/>
                  <a:gd name="connsiteX16" fmla="*/ 115076 w 185697"/>
                  <a:gd name="connsiteY16" fmla="*/ 146982 h 480219"/>
                  <a:gd name="connsiteX17" fmla="*/ 115076 w 185697"/>
                  <a:gd name="connsiteY17" fmla="*/ 367199 h 480219"/>
                  <a:gd name="connsiteX18" fmla="*/ 117646 w 185697"/>
                  <a:gd name="connsiteY18" fmla="*/ 399233 h 480219"/>
                  <a:gd name="connsiteX19" fmla="*/ 124755 w 185697"/>
                  <a:gd name="connsiteY19" fmla="*/ 417563 h 480219"/>
                  <a:gd name="connsiteX20" fmla="*/ 136447 w 185697"/>
                  <a:gd name="connsiteY20" fmla="*/ 425829 h 480219"/>
                  <a:gd name="connsiteX21" fmla="*/ 152122 w 185697"/>
                  <a:gd name="connsiteY21" fmla="*/ 427799 h 480219"/>
                  <a:gd name="connsiteX22" fmla="*/ 169466 w 185697"/>
                  <a:gd name="connsiteY22" fmla="*/ 427242 h 480219"/>
                  <a:gd name="connsiteX23" fmla="*/ 185698 w 185697"/>
                  <a:gd name="connsiteY23" fmla="*/ 424973 h 480219"/>
                  <a:gd name="connsiteX24" fmla="*/ 185698 w 185697"/>
                  <a:gd name="connsiteY24" fmla="*/ 475680 h 480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85697" h="480219">
                    <a:moveTo>
                      <a:pt x="185698" y="475637"/>
                    </a:moveTo>
                    <a:cubicBezTo>
                      <a:pt x="178118" y="477179"/>
                      <a:pt x="170323" y="478292"/>
                      <a:pt x="162357" y="479063"/>
                    </a:cubicBezTo>
                    <a:cubicBezTo>
                      <a:pt x="154391" y="479791"/>
                      <a:pt x="146040" y="480219"/>
                      <a:pt x="137303" y="480219"/>
                    </a:cubicBezTo>
                    <a:cubicBezTo>
                      <a:pt x="115976" y="480219"/>
                      <a:pt x="99187" y="477564"/>
                      <a:pt x="86939" y="472254"/>
                    </a:cubicBezTo>
                    <a:cubicBezTo>
                      <a:pt x="74690" y="466943"/>
                      <a:pt x="65568" y="459191"/>
                      <a:pt x="59658" y="449127"/>
                    </a:cubicBezTo>
                    <a:cubicBezTo>
                      <a:pt x="53705" y="439063"/>
                      <a:pt x="50065" y="426771"/>
                      <a:pt x="48737" y="412339"/>
                    </a:cubicBezTo>
                    <a:cubicBezTo>
                      <a:pt x="47410" y="397863"/>
                      <a:pt x="46724" y="381546"/>
                      <a:pt x="46724" y="363259"/>
                    </a:cubicBezTo>
                    <a:lnTo>
                      <a:pt x="46724" y="146982"/>
                    </a:lnTo>
                    <a:lnTo>
                      <a:pt x="0" y="146982"/>
                    </a:lnTo>
                    <a:lnTo>
                      <a:pt x="0" y="94005"/>
                    </a:lnTo>
                    <a:lnTo>
                      <a:pt x="46724" y="94005"/>
                    </a:lnTo>
                    <a:lnTo>
                      <a:pt x="46724" y="0"/>
                    </a:lnTo>
                    <a:lnTo>
                      <a:pt x="115076" y="0"/>
                    </a:lnTo>
                    <a:lnTo>
                      <a:pt x="115076" y="94005"/>
                    </a:lnTo>
                    <a:lnTo>
                      <a:pt x="176576" y="94005"/>
                    </a:lnTo>
                    <a:lnTo>
                      <a:pt x="176576" y="146982"/>
                    </a:lnTo>
                    <a:lnTo>
                      <a:pt x="115076" y="146982"/>
                    </a:lnTo>
                    <a:lnTo>
                      <a:pt x="115076" y="367199"/>
                    </a:lnTo>
                    <a:cubicBezTo>
                      <a:pt x="115076" y="380518"/>
                      <a:pt x="115933" y="391225"/>
                      <a:pt x="117646" y="399233"/>
                    </a:cubicBezTo>
                    <a:cubicBezTo>
                      <a:pt x="119359" y="407242"/>
                      <a:pt x="121714" y="413324"/>
                      <a:pt x="124755" y="417563"/>
                    </a:cubicBezTo>
                    <a:cubicBezTo>
                      <a:pt x="127796" y="421761"/>
                      <a:pt x="131693" y="424501"/>
                      <a:pt x="136447" y="425829"/>
                    </a:cubicBezTo>
                    <a:cubicBezTo>
                      <a:pt x="141201" y="427157"/>
                      <a:pt x="146425" y="427799"/>
                      <a:pt x="152122" y="427799"/>
                    </a:cubicBezTo>
                    <a:cubicBezTo>
                      <a:pt x="158203" y="427799"/>
                      <a:pt x="163984" y="427628"/>
                      <a:pt x="169466" y="427242"/>
                    </a:cubicBezTo>
                    <a:cubicBezTo>
                      <a:pt x="174991" y="426857"/>
                      <a:pt x="180387" y="426129"/>
                      <a:pt x="185698" y="424973"/>
                    </a:cubicBezTo>
                    <a:lnTo>
                      <a:pt x="185698" y="475680"/>
                    </a:lnTo>
                    <a:close/>
                  </a:path>
                </a:pathLst>
              </a:custGeom>
              <a:solidFill>
                <a:srgbClr val="EB262A"/>
              </a:solidFill>
              <a:ln w="2232" cap="flat">
                <a:noFill/>
                <a:prstDash val="solid"/>
                <a:miter/>
              </a:ln>
            </p:spPr>
            <p:txBody>
              <a:bodyPr rtlCol="0" anchor="ctr"/>
              <a:lstStyle/>
              <a:p>
                <a:endParaRPr lang="en-IN"/>
              </a:p>
            </p:txBody>
          </p:sp>
        </p:grpSp>
        <p:sp>
          <p:nvSpPr>
            <p:cNvPr id="24" name="Freeform: Shape 23">
              <a:extLst>
                <a:ext uri="{FF2B5EF4-FFF2-40B4-BE49-F238E27FC236}">
                  <a16:creationId xmlns:a16="http://schemas.microsoft.com/office/drawing/2014/main" id="{109A864F-B195-E9A1-EA6A-9ECD64CF922D}"/>
                </a:ext>
              </a:extLst>
            </p:cNvPr>
            <p:cNvSpPr/>
            <p:nvPr/>
          </p:nvSpPr>
          <p:spPr>
            <a:xfrm>
              <a:off x="4853189" y="1019803"/>
              <a:ext cx="170622" cy="170580"/>
            </a:xfrm>
            <a:custGeom>
              <a:avLst/>
              <a:gdLst>
                <a:gd name="connsiteX0" fmla="*/ 0 w 170622"/>
                <a:gd name="connsiteY0" fmla="*/ 0 h 170580"/>
                <a:gd name="connsiteX1" fmla="*/ 170623 w 170622"/>
                <a:gd name="connsiteY1" fmla="*/ 0 h 170580"/>
                <a:gd name="connsiteX2" fmla="*/ 170623 w 170622"/>
                <a:gd name="connsiteY2" fmla="*/ 170580 h 170580"/>
              </a:gdLst>
              <a:ahLst/>
              <a:cxnLst>
                <a:cxn ang="0">
                  <a:pos x="connsiteX0" y="connsiteY0"/>
                </a:cxn>
                <a:cxn ang="0">
                  <a:pos x="connsiteX1" y="connsiteY1"/>
                </a:cxn>
                <a:cxn ang="0">
                  <a:pos x="connsiteX2" y="connsiteY2"/>
                </a:cxn>
              </a:cxnLst>
              <a:rect l="l" t="t" r="r" b="b"/>
              <a:pathLst>
                <a:path w="170622" h="170580">
                  <a:moveTo>
                    <a:pt x="0" y="0"/>
                  </a:moveTo>
                  <a:lnTo>
                    <a:pt x="170623" y="0"/>
                  </a:lnTo>
                  <a:lnTo>
                    <a:pt x="170623" y="170580"/>
                  </a:lnTo>
                </a:path>
              </a:pathLst>
            </a:custGeom>
            <a:solidFill>
              <a:srgbClr val="EB262A"/>
            </a:solidFill>
            <a:ln w="2232" cap="flat">
              <a:noFill/>
              <a:prstDash val="solid"/>
              <a:miter/>
            </a:ln>
          </p:spPr>
          <p:txBody>
            <a:bodyPr rtlCol="0" anchor="ctr"/>
            <a:lstStyle/>
            <a:p>
              <a:endParaRPr lang="en-IN"/>
            </a:p>
          </p:txBody>
        </p:sp>
      </p:grpSp>
      <p:sp>
        <p:nvSpPr>
          <p:cNvPr id="3" name="Picture Placeholder 2">
            <a:extLst>
              <a:ext uri="{FF2B5EF4-FFF2-40B4-BE49-F238E27FC236}">
                <a16:creationId xmlns:a16="http://schemas.microsoft.com/office/drawing/2014/main" id="{1A75CC3D-B502-3F15-CE77-4F832813918C}"/>
              </a:ext>
            </a:extLst>
          </p:cNvPr>
          <p:cNvSpPr>
            <a:spLocks noGrp="1"/>
          </p:cNvSpPr>
          <p:nvPr>
            <p:ph type="pic" sz="quarter" idx="15" hasCustomPrompt="1"/>
          </p:nvPr>
        </p:nvSpPr>
        <p:spPr>
          <a:xfrm>
            <a:off x="0" y="0"/>
            <a:ext cx="4068451" cy="5143500"/>
          </a:xfrm>
          <a:prstGeom prst="rect">
            <a:avLst/>
          </a:prstGeom>
          <a:solidFill>
            <a:schemeClr val="bg2">
              <a:alpha val="37000"/>
            </a:schemeClr>
          </a:solidFill>
        </p:spPr>
        <p:txBody>
          <a:bodyPr tIns="720000" anchor="ctr" anchorCtr="1"/>
          <a:lstStyle>
            <a:lvl1pPr marL="0" indent="0" algn="ctr">
              <a:buNone/>
              <a:defRPr sz="1400">
                <a:solidFill>
                  <a:schemeClr val="tx1"/>
                </a:solidFill>
              </a:defRPr>
            </a:lvl1pPr>
          </a:lstStyle>
          <a:p>
            <a:r>
              <a:rPr lang="en-IN" dirty="0"/>
              <a:t>Click the icon to insert the image of your choice</a:t>
            </a:r>
          </a:p>
        </p:txBody>
      </p:sp>
    </p:spTree>
    <p:extLst>
      <p:ext uri="{BB962C8B-B14F-4D97-AF65-F5344CB8AC3E}">
        <p14:creationId xmlns:p14="http://schemas.microsoft.com/office/powerpoint/2010/main" val="119429632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ingle text block slide ">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470FF67C-E9A3-97B2-BCA9-1DC7F3431744}"/>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8358187" y="-1"/>
            <a:ext cx="785814" cy="785814"/>
          </a:xfrm>
          <a:prstGeom prst="rect">
            <a:avLst/>
          </a:prstGeom>
        </p:spPr>
      </p:pic>
      <p:sp>
        <p:nvSpPr>
          <p:cNvPr id="6" name="Title 1">
            <a:extLst>
              <a:ext uri="{FF2B5EF4-FFF2-40B4-BE49-F238E27FC236}">
                <a16:creationId xmlns:a16="http://schemas.microsoft.com/office/drawing/2014/main" id="{C288A391-C243-5C63-894C-54572C29B55D}"/>
              </a:ext>
            </a:extLst>
          </p:cNvPr>
          <p:cNvSpPr>
            <a:spLocks noGrp="1"/>
          </p:cNvSpPr>
          <p:nvPr>
            <p:ph type="title" hasCustomPrompt="1"/>
          </p:nvPr>
        </p:nvSpPr>
        <p:spPr>
          <a:xfrm>
            <a:off x="224247" y="188464"/>
            <a:ext cx="8133940" cy="461665"/>
          </a:xfrm>
          <a:prstGeom prst="rect">
            <a:avLst/>
          </a:prstGeom>
        </p:spPr>
        <p:txBody>
          <a:bodyPr wrap="square" anchor="t">
            <a:spAutoFit/>
          </a:bodyPr>
          <a:lstStyle>
            <a:lvl1pPr>
              <a:lnSpc>
                <a:spcPct val="100000"/>
              </a:lnSpc>
              <a:spcBef>
                <a:spcPts val="0"/>
              </a:spcBef>
              <a:defRPr sz="2400" b="0" i="0">
                <a:solidFill>
                  <a:schemeClr val="accent1"/>
                </a:solidFill>
                <a:latin typeface="+mj-lt"/>
                <a:cs typeface="Arial" panose="020B0604020202020204" pitchFamily="34" charset="0"/>
              </a:defRPr>
            </a:lvl1pPr>
          </a:lstStyle>
          <a:p>
            <a:r>
              <a:rPr lang="en-IN" dirty="0"/>
              <a:t>Single text block slide </a:t>
            </a:r>
            <a:endParaRPr lang="en-US" dirty="0"/>
          </a:p>
        </p:txBody>
      </p:sp>
      <p:sp>
        <p:nvSpPr>
          <p:cNvPr id="11" name="Text Placeholder 17">
            <a:extLst>
              <a:ext uri="{FF2B5EF4-FFF2-40B4-BE49-F238E27FC236}">
                <a16:creationId xmlns:a16="http://schemas.microsoft.com/office/drawing/2014/main" id="{4DF2627B-8BBE-FA33-399F-45FF16025AFC}"/>
              </a:ext>
            </a:extLst>
          </p:cNvPr>
          <p:cNvSpPr>
            <a:spLocks noGrp="1"/>
          </p:cNvSpPr>
          <p:nvPr>
            <p:ph type="body" sz="quarter" idx="127" hasCustomPrompt="1"/>
          </p:nvPr>
        </p:nvSpPr>
        <p:spPr>
          <a:xfrm>
            <a:off x="4572000" y="977707"/>
            <a:ext cx="4347754" cy="3717619"/>
          </a:xfrm>
          <a:prstGeom prst="rect">
            <a:avLst/>
          </a:prstGeom>
          <a:solidFill>
            <a:schemeClr val="bg2"/>
          </a:solidFill>
          <a:ln>
            <a:solidFill>
              <a:schemeClr val="accent1"/>
            </a:solidFill>
          </a:ln>
        </p:spPr>
        <p:txBody>
          <a:bodyPr lIns="360000" tIns="360000" rIns="360000"/>
          <a:lstStyle>
            <a:lvl1pPr>
              <a:buClr>
                <a:schemeClr val="accent1"/>
              </a:buClr>
              <a:defRPr sz="1400"/>
            </a:lvl1pPr>
            <a:lvl2pPr marL="514350" indent="-171450">
              <a:buClr>
                <a:schemeClr val="accent2"/>
              </a:buClr>
              <a:buFont typeface="Courier New" panose="02070309020205020404" pitchFamily="49" charset="0"/>
              <a:buChar char="o"/>
              <a:defRPr sz="1050"/>
            </a:lvl2pPr>
            <a:lvl3pPr marL="857250" indent="-171450">
              <a:buClr>
                <a:schemeClr val="accent1"/>
              </a:buClr>
              <a:buFont typeface="Wingdings" panose="05000000000000000000" pitchFamily="2" charset="2"/>
              <a:buChar char="§"/>
              <a:defRPr sz="1000"/>
            </a:lvl3pPr>
            <a:lvl4pPr>
              <a:buClr>
                <a:schemeClr val="accent1"/>
              </a:buClr>
              <a:defRPr sz="1000"/>
            </a:lvl4pPr>
            <a:lvl5pPr>
              <a:buClr>
                <a:schemeClr val="accent1"/>
              </a:buClr>
              <a:defRPr sz="1000"/>
            </a:lvl5pPr>
          </a:lstStyle>
          <a:p>
            <a:pPr marL="0" marR="0" lvl="0" indent="0" algn="l" defTabSz="685800" rtl="0" eaLnBrk="1" fontAlgn="auto" latinLnBrk="0" hangingPunct="1">
              <a:lnSpc>
                <a:spcPct val="90000"/>
              </a:lnSpc>
              <a:spcBef>
                <a:spcPts val="750"/>
              </a:spcBef>
              <a:spcAft>
                <a:spcPts val="0"/>
              </a:spcAft>
              <a:buClr>
                <a:schemeClr val="accent1"/>
              </a:buClr>
              <a:buSzTx/>
              <a:buFont typeface="Arial" panose="020B0604020202020204" pitchFamily="34" charset="0"/>
              <a:buNone/>
              <a:tabLst/>
              <a:defRPr/>
            </a:pPr>
            <a:r>
              <a:rPr lang="en-IN" dirty="0"/>
              <a:t>This can be used as either bullets/ paragraph</a:t>
            </a:r>
          </a:p>
          <a:p>
            <a:pPr lvl="0"/>
            <a:r>
              <a:rPr lang="en-US" dirty="0"/>
              <a:t>Level 1</a:t>
            </a:r>
          </a:p>
          <a:p>
            <a:pPr lvl="1"/>
            <a:r>
              <a:rPr lang="en-US" dirty="0"/>
              <a:t>Level 2</a:t>
            </a:r>
          </a:p>
          <a:p>
            <a:pPr lvl="2"/>
            <a:r>
              <a:rPr lang="en-US" dirty="0"/>
              <a:t>Level 3</a:t>
            </a:r>
          </a:p>
        </p:txBody>
      </p:sp>
      <p:sp>
        <p:nvSpPr>
          <p:cNvPr id="13" name="Content Placeholder 15">
            <a:extLst>
              <a:ext uri="{FF2B5EF4-FFF2-40B4-BE49-F238E27FC236}">
                <a16:creationId xmlns:a16="http://schemas.microsoft.com/office/drawing/2014/main" id="{B6BCD42F-2A23-4BF0-EFAB-4BAA6719E3E5}"/>
              </a:ext>
            </a:extLst>
          </p:cNvPr>
          <p:cNvSpPr>
            <a:spLocks noGrp="1"/>
          </p:cNvSpPr>
          <p:nvPr>
            <p:ph sz="quarter" idx="10" hasCustomPrompt="1"/>
          </p:nvPr>
        </p:nvSpPr>
        <p:spPr>
          <a:xfrm>
            <a:off x="0" y="1149003"/>
            <a:ext cx="4572000" cy="3375025"/>
          </a:xfrm>
          <a:prstGeom prst="rect">
            <a:avLst/>
          </a:prstGeom>
        </p:spPr>
        <p:txBody>
          <a:bodyPr lIns="180000" tIns="1368000" rIns="180000" anchor="ctr" anchorCtr="1"/>
          <a:lstStyle>
            <a:lvl1pPr marL="0" indent="0" algn="ctr">
              <a:buNone/>
              <a:defRPr lang="en-US" sz="1400" dirty="0" smtClean="0"/>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IN" dirty="0"/>
              <a:t>Click the corresponding icon to insert the image/smart art/table/video of your choice</a:t>
            </a:r>
            <a:endParaRPr lang="en-US" dirty="0"/>
          </a:p>
        </p:txBody>
      </p:sp>
    </p:spTree>
    <p:extLst>
      <p:ext uri="{BB962C8B-B14F-4D97-AF65-F5344CB8AC3E}">
        <p14:creationId xmlns:p14="http://schemas.microsoft.com/office/powerpoint/2010/main" val="102025456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ingle text block sl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964BC-DAED-D761-4416-B072352692DD}"/>
              </a:ext>
            </a:extLst>
          </p:cNvPr>
          <p:cNvSpPr>
            <a:spLocks noGrp="1"/>
          </p:cNvSpPr>
          <p:nvPr>
            <p:ph type="title" hasCustomPrompt="1"/>
          </p:nvPr>
        </p:nvSpPr>
        <p:spPr>
          <a:xfrm>
            <a:off x="224247" y="188464"/>
            <a:ext cx="8133940" cy="461665"/>
          </a:xfrm>
          <a:prstGeom prst="rect">
            <a:avLst/>
          </a:prstGeom>
        </p:spPr>
        <p:txBody>
          <a:bodyPr wrap="square" anchor="t">
            <a:spAutoFit/>
          </a:bodyPr>
          <a:lstStyle>
            <a:lvl1pPr>
              <a:lnSpc>
                <a:spcPct val="100000"/>
              </a:lnSpc>
              <a:spcBef>
                <a:spcPts val="0"/>
              </a:spcBef>
              <a:defRPr sz="2400" b="0" i="0">
                <a:solidFill>
                  <a:schemeClr val="accent1"/>
                </a:solidFill>
                <a:latin typeface="+mj-lt"/>
                <a:cs typeface="Arial" panose="020B0604020202020204" pitchFamily="34" charset="0"/>
              </a:defRPr>
            </a:lvl1pPr>
          </a:lstStyle>
          <a:p>
            <a:r>
              <a:rPr lang="en-IN" dirty="0"/>
              <a:t>Single text block slide</a:t>
            </a:r>
            <a:endParaRPr lang="en-US" dirty="0"/>
          </a:p>
        </p:txBody>
      </p:sp>
      <p:pic>
        <p:nvPicPr>
          <p:cNvPr id="3" name="Graphic 2">
            <a:extLst>
              <a:ext uri="{FF2B5EF4-FFF2-40B4-BE49-F238E27FC236}">
                <a16:creationId xmlns:a16="http://schemas.microsoft.com/office/drawing/2014/main" id="{B76146DE-75C5-5687-46A0-48A998215B5E}"/>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8358187" y="-1"/>
            <a:ext cx="785814" cy="785814"/>
          </a:xfrm>
          <a:prstGeom prst="rect">
            <a:avLst/>
          </a:prstGeom>
        </p:spPr>
      </p:pic>
      <p:sp>
        <p:nvSpPr>
          <p:cNvPr id="19" name="Text Placeholder 68">
            <a:extLst>
              <a:ext uri="{FF2B5EF4-FFF2-40B4-BE49-F238E27FC236}">
                <a16:creationId xmlns:a16="http://schemas.microsoft.com/office/drawing/2014/main" id="{F63B40A6-3B05-2414-3D1D-5CA2F1399F93}"/>
              </a:ext>
            </a:extLst>
          </p:cNvPr>
          <p:cNvSpPr>
            <a:spLocks noGrp="1"/>
          </p:cNvSpPr>
          <p:nvPr>
            <p:ph type="body" sz="quarter" idx="15" hasCustomPrompt="1"/>
          </p:nvPr>
        </p:nvSpPr>
        <p:spPr>
          <a:xfrm>
            <a:off x="4637184" y="1009561"/>
            <a:ext cx="4282569" cy="358709"/>
          </a:xfrm>
          <a:prstGeom prst="rect">
            <a:avLst/>
          </a:prstGeom>
        </p:spPr>
        <p:txBody>
          <a:bodyPr anchor="b"/>
          <a:lstStyle>
            <a:lvl1pPr marL="0" indent="0">
              <a:lnSpc>
                <a:spcPct val="100000"/>
              </a:lnSpc>
              <a:spcBef>
                <a:spcPts val="0"/>
              </a:spcBef>
              <a:buNone/>
              <a:defRPr sz="1400">
                <a:solidFill>
                  <a:schemeClr val="accent1"/>
                </a:solidFill>
              </a:defRPr>
            </a:lvl1pPr>
            <a:lvl2pPr marL="342900" indent="0">
              <a:buNone/>
              <a:defRPr/>
            </a:lvl2pPr>
            <a:lvl3pPr marL="685800" indent="0">
              <a:buNone/>
              <a:defRPr/>
            </a:lvl3pPr>
            <a:lvl4pPr marL="1028700" indent="0">
              <a:buNone/>
              <a:defRPr/>
            </a:lvl4pPr>
            <a:lvl5pPr marL="1371600" indent="0">
              <a:buNone/>
              <a:defRPr/>
            </a:lvl5pPr>
          </a:lstStyle>
          <a:p>
            <a:r>
              <a:rPr lang="en-IN" dirty="0"/>
              <a:t>Headline</a:t>
            </a:r>
          </a:p>
        </p:txBody>
      </p:sp>
      <p:sp>
        <p:nvSpPr>
          <p:cNvPr id="4" name="Text Placeholder 17">
            <a:extLst>
              <a:ext uri="{FF2B5EF4-FFF2-40B4-BE49-F238E27FC236}">
                <a16:creationId xmlns:a16="http://schemas.microsoft.com/office/drawing/2014/main" id="{1F5972F0-E4C1-0690-8C38-26590009BD4D}"/>
              </a:ext>
            </a:extLst>
          </p:cNvPr>
          <p:cNvSpPr>
            <a:spLocks noGrp="1"/>
          </p:cNvSpPr>
          <p:nvPr>
            <p:ph type="body" sz="quarter" idx="127" hasCustomPrompt="1"/>
          </p:nvPr>
        </p:nvSpPr>
        <p:spPr>
          <a:xfrm>
            <a:off x="4637184" y="1443431"/>
            <a:ext cx="4282570" cy="3251895"/>
          </a:xfrm>
          <a:prstGeom prst="rect">
            <a:avLst/>
          </a:prstGeom>
          <a:noFill/>
          <a:ln>
            <a:noFill/>
          </a:ln>
        </p:spPr>
        <p:txBody>
          <a:bodyPr tIns="90000"/>
          <a:lstStyle>
            <a:lvl1pPr>
              <a:buClr>
                <a:schemeClr val="accent1"/>
              </a:buClr>
              <a:defRPr sz="1050"/>
            </a:lvl1pPr>
            <a:lvl2pPr marL="514350" indent="-171450">
              <a:buClr>
                <a:schemeClr val="accent2"/>
              </a:buClr>
              <a:buFont typeface="Courier New" panose="02070309020205020404" pitchFamily="49" charset="0"/>
              <a:buChar char="o"/>
              <a:defRPr sz="1050"/>
            </a:lvl2pPr>
            <a:lvl3pPr marL="857250" indent="-171450">
              <a:buClr>
                <a:schemeClr val="accent1"/>
              </a:buClr>
              <a:buFont typeface="Wingdings" panose="05000000000000000000" pitchFamily="2" charset="2"/>
              <a:buChar char="§"/>
              <a:defRPr sz="1000"/>
            </a:lvl3pPr>
            <a:lvl4pPr>
              <a:buClr>
                <a:schemeClr val="accent1"/>
              </a:buClr>
              <a:defRPr sz="1000"/>
            </a:lvl4pPr>
            <a:lvl5pPr>
              <a:buClr>
                <a:schemeClr val="accent1"/>
              </a:buClr>
              <a:defRPr sz="1000"/>
            </a:lvl5pPr>
          </a:lstStyle>
          <a:p>
            <a:pPr marL="0" marR="0" lvl="0" indent="0" algn="l" defTabSz="685800" rtl="0" eaLnBrk="1" fontAlgn="auto" latinLnBrk="0" hangingPunct="1">
              <a:lnSpc>
                <a:spcPct val="90000"/>
              </a:lnSpc>
              <a:spcBef>
                <a:spcPts val="750"/>
              </a:spcBef>
              <a:spcAft>
                <a:spcPts val="0"/>
              </a:spcAft>
              <a:buClr>
                <a:schemeClr val="accent1"/>
              </a:buClr>
              <a:buSzTx/>
              <a:buFont typeface="Arial" panose="020B0604020202020204" pitchFamily="34" charset="0"/>
              <a:buNone/>
              <a:tabLst/>
              <a:defRPr/>
            </a:pPr>
            <a:r>
              <a:rPr lang="en-IN" dirty="0"/>
              <a:t>This can be used as either bullets/ paragraph</a:t>
            </a:r>
          </a:p>
          <a:p>
            <a:pPr lvl="0"/>
            <a:r>
              <a:rPr lang="en-US" dirty="0"/>
              <a:t>Level 1</a:t>
            </a:r>
          </a:p>
          <a:p>
            <a:pPr lvl="1"/>
            <a:r>
              <a:rPr lang="en-US" dirty="0"/>
              <a:t>Level 2</a:t>
            </a:r>
          </a:p>
          <a:p>
            <a:pPr lvl="2"/>
            <a:r>
              <a:rPr lang="en-US" dirty="0"/>
              <a:t>Level 3</a:t>
            </a:r>
          </a:p>
        </p:txBody>
      </p:sp>
      <p:sp>
        <p:nvSpPr>
          <p:cNvPr id="6" name="Content Placeholder 15">
            <a:extLst>
              <a:ext uri="{FF2B5EF4-FFF2-40B4-BE49-F238E27FC236}">
                <a16:creationId xmlns:a16="http://schemas.microsoft.com/office/drawing/2014/main" id="{D4A65450-D07C-BCA9-C6A7-7FCA5A87B9EC}"/>
              </a:ext>
            </a:extLst>
          </p:cNvPr>
          <p:cNvSpPr>
            <a:spLocks noGrp="1"/>
          </p:cNvSpPr>
          <p:nvPr>
            <p:ph sz="quarter" idx="10" hasCustomPrompt="1"/>
          </p:nvPr>
        </p:nvSpPr>
        <p:spPr>
          <a:xfrm>
            <a:off x="0" y="1009561"/>
            <a:ext cx="4506817" cy="3685765"/>
          </a:xfrm>
          <a:prstGeom prst="rect">
            <a:avLst/>
          </a:prstGeom>
        </p:spPr>
        <p:txBody>
          <a:bodyPr lIns="180000" tIns="1368000" rIns="180000" anchor="ctr" anchorCtr="1"/>
          <a:lstStyle>
            <a:lvl1pPr marL="0" indent="0" algn="ctr">
              <a:buNone/>
              <a:defRPr lang="en-US" sz="1400" dirty="0" smtClean="0"/>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IN" dirty="0"/>
              <a:t>Click the corresponding icon to insert the image/smart art/table/video of your choice</a:t>
            </a:r>
            <a:endParaRPr lang="en-US" dirty="0"/>
          </a:p>
        </p:txBody>
      </p:sp>
    </p:spTree>
    <p:extLst>
      <p:ext uri="{BB962C8B-B14F-4D97-AF65-F5344CB8AC3E}">
        <p14:creationId xmlns:p14="http://schemas.microsoft.com/office/powerpoint/2010/main" val="305042246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3 text blocks slide">
    <p:spTree>
      <p:nvGrpSpPr>
        <p:cNvPr id="1" name=""/>
        <p:cNvGrpSpPr/>
        <p:nvPr/>
      </p:nvGrpSpPr>
      <p:grpSpPr>
        <a:xfrm>
          <a:off x="0" y="0"/>
          <a:ext cx="0" cy="0"/>
          <a:chOff x="0" y="0"/>
          <a:chExt cx="0" cy="0"/>
        </a:xfrm>
      </p:grpSpPr>
      <p:pic>
        <p:nvPicPr>
          <p:cNvPr id="16" name="Graphic 15">
            <a:extLst>
              <a:ext uri="{FF2B5EF4-FFF2-40B4-BE49-F238E27FC236}">
                <a16:creationId xmlns:a16="http://schemas.microsoft.com/office/drawing/2014/main" id="{56AD2C11-C607-6E63-F329-6DB4D611FA95}"/>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8358187" y="-1"/>
            <a:ext cx="785814" cy="785814"/>
          </a:xfrm>
          <a:prstGeom prst="rect">
            <a:avLst/>
          </a:prstGeom>
        </p:spPr>
      </p:pic>
      <p:sp>
        <p:nvSpPr>
          <p:cNvPr id="29" name="Text Placeholder 68">
            <a:extLst>
              <a:ext uri="{FF2B5EF4-FFF2-40B4-BE49-F238E27FC236}">
                <a16:creationId xmlns:a16="http://schemas.microsoft.com/office/drawing/2014/main" id="{509EF7EC-A108-6510-B7BE-30D078487386}"/>
              </a:ext>
            </a:extLst>
          </p:cNvPr>
          <p:cNvSpPr>
            <a:spLocks noGrp="1"/>
          </p:cNvSpPr>
          <p:nvPr>
            <p:ph type="body" sz="quarter" idx="24" hasCustomPrompt="1"/>
          </p:nvPr>
        </p:nvSpPr>
        <p:spPr>
          <a:xfrm>
            <a:off x="224245" y="2571750"/>
            <a:ext cx="2808000" cy="273844"/>
          </a:xfrm>
          <a:prstGeom prst="rect">
            <a:avLst/>
          </a:prstGeom>
        </p:spPr>
        <p:txBody>
          <a:bodyPr anchor="b"/>
          <a:lstStyle>
            <a:lvl1pPr marL="0" indent="0">
              <a:lnSpc>
                <a:spcPct val="100000"/>
              </a:lnSpc>
              <a:spcBef>
                <a:spcPts val="0"/>
              </a:spcBef>
              <a:buNone/>
              <a:defRPr sz="1400" b="0">
                <a:solidFill>
                  <a:schemeClr val="accent1"/>
                </a:solidFill>
              </a:defRPr>
            </a:lvl1pPr>
            <a:lvl2pPr marL="342900" indent="0">
              <a:buNone/>
              <a:defRPr/>
            </a:lvl2pPr>
            <a:lvl3pPr marL="685800" indent="0">
              <a:buNone/>
              <a:defRPr/>
            </a:lvl3pPr>
            <a:lvl4pPr marL="1028700" indent="0">
              <a:buNone/>
              <a:defRPr/>
            </a:lvl4pPr>
            <a:lvl5pPr marL="1371600" indent="0">
              <a:buNone/>
              <a:defRPr/>
            </a:lvl5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IN" dirty="0"/>
              <a:t>Heading</a:t>
            </a:r>
          </a:p>
        </p:txBody>
      </p:sp>
      <p:sp>
        <p:nvSpPr>
          <p:cNvPr id="31" name="Text Placeholder 68">
            <a:extLst>
              <a:ext uri="{FF2B5EF4-FFF2-40B4-BE49-F238E27FC236}">
                <a16:creationId xmlns:a16="http://schemas.microsoft.com/office/drawing/2014/main" id="{11EF76E2-6C4B-7A84-E227-36E8D69A93F3}"/>
              </a:ext>
            </a:extLst>
          </p:cNvPr>
          <p:cNvSpPr>
            <a:spLocks noGrp="1"/>
          </p:cNvSpPr>
          <p:nvPr>
            <p:ph type="body" sz="quarter" idx="26" hasCustomPrompt="1"/>
          </p:nvPr>
        </p:nvSpPr>
        <p:spPr>
          <a:xfrm>
            <a:off x="3168000" y="2571750"/>
            <a:ext cx="2808000" cy="273844"/>
          </a:xfrm>
          <a:prstGeom prst="rect">
            <a:avLst/>
          </a:prstGeom>
        </p:spPr>
        <p:txBody>
          <a:bodyPr anchor="b"/>
          <a:lstStyle>
            <a:lvl1pPr marL="0" indent="0">
              <a:lnSpc>
                <a:spcPct val="100000"/>
              </a:lnSpc>
              <a:spcBef>
                <a:spcPts val="0"/>
              </a:spcBef>
              <a:buNone/>
              <a:defRPr sz="1400" b="0">
                <a:solidFill>
                  <a:schemeClr val="accent1"/>
                </a:solidFill>
              </a:defRPr>
            </a:lvl1pPr>
            <a:lvl2pPr marL="342900" indent="0">
              <a:buNone/>
              <a:defRPr/>
            </a:lvl2pPr>
            <a:lvl3pPr marL="685800" indent="0">
              <a:buNone/>
              <a:defRPr/>
            </a:lvl3pPr>
            <a:lvl4pPr marL="1028700" indent="0">
              <a:buNone/>
              <a:defRPr/>
            </a:lvl4pPr>
            <a:lvl5pPr marL="1371600" indent="0">
              <a:buNone/>
              <a:defRPr/>
            </a:lvl5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IN" dirty="0"/>
              <a:t>Heading</a:t>
            </a:r>
          </a:p>
        </p:txBody>
      </p:sp>
      <p:sp>
        <p:nvSpPr>
          <p:cNvPr id="34" name="Title 1">
            <a:extLst>
              <a:ext uri="{FF2B5EF4-FFF2-40B4-BE49-F238E27FC236}">
                <a16:creationId xmlns:a16="http://schemas.microsoft.com/office/drawing/2014/main" id="{625D691B-DE64-91C2-4852-DB72B6F26AD1}"/>
              </a:ext>
            </a:extLst>
          </p:cNvPr>
          <p:cNvSpPr>
            <a:spLocks noGrp="1"/>
          </p:cNvSpPr>
          <p:nvPr>
            <p:ph type="title" hasCustomPrompt="1"/>
          </p:nvPr>
        </p:nvSpPr>
        <p:spPr>
          <a:xfrm>
            <a:off x="224247" y="188464"/>
            <a:ext cx="8133940" cy="461665"/>
          </a:xfrm>
          <a:prstGeom prst="rect">
            <a:avLst/>
          </a:prstGeom>
        </p:spPr>
        <p:txBody>
          <a:bodyPr wrap="square" anchor="t">
            <a:spAutoFit/>
          </a:bodyPr>
          <a:lstStyle>
            <a:lvl1pPr>
              <a:lnSpc>
                <a:spcPct val="100000"/>
              </a:lnSpc>
              <a:spcBef>
                <a:spcPts val="0"/>
              </a:spcBef>
              <a:defRPr sz="2400" b="0" i="0">
                <a:solidFill>
                  <a:schemeClr val="accent1"/>
                </a:solidFill>
                <a:latin typeface="+mj-lt"/>
                <a:cs typeface="Arial" panose="020B0604020202020204" pitchFamily="34" charset="0"/>
              </a:defRPr>
            </a:lvl1pPr>
          </a:lstStyle>
          <a:p>
            <a:r>
              <a:rPr lang="en-IN" dirty="0"/>
              <a:t>3 text blocks slide</a:t>
            </a:r>
            <a:endParaRPr lang="en-US" dirty="0"/>
          </a:p>
        </p:txBody>
      </p:sp>
      <p:sp>
        <p:nvSpPr>
          <p:cNvPr id="39" name="Text Placeholder 68">
            <a:extLst>
              <a:ext uri="{FF2B5EF4-FFF2-40B4-BE49-F238E27FC236}">
                <a16:creationId xmlns:a16="http://schemas.microsoft.com/office/drawing/2014/main" id="{26512366-4939-5033-4EE1-A3CDD5DEB904}"/>
              </a:ext>
            </a:extLst>
          </p:cNvPr>
          <p:cNvSpPr>
            <a:spLocks noGrp="1"/>
          </p:cNvSpPr>
          <p:nvPr>
            <p:ph type="body" sz="quarter" idx="34" hasCustomPrompt="1"/>
          </p:nvPr>
        </p:nvSpPr>
        <p:spPr>
          <a:xfrm>
            <a:off x="6111755" y="2571750"/>
            <a:ext cx="2808000" cy="273844"/>
          </a:xfrm>
          <a:prstGeom prst="rect">
            <a:avLst/>
          </a:prstGeom>
        </p:spPr>
        <p:txBody>
          <a:bodyPr anchor="b"/>
          <a:lstStyle>
            <a:lvl1pPr marL="0" indent="0">
              <a:lnSpc>
                <a:spcPct val="100000"/>
              </a:lnSpc>
              <a:spcBef>
                <a:spcPts val="0"/>
              </a:spcBef>
              <a:buNone/>
              <a:defRPr sz="1400" b="0">
                <a:solidFill>
                  <a:schemeClr val="accent1"/>
                </a:solidFill>
              </a:defRPr>
            </a:lvl1pPr>
            <a:lvl2pPr marL="342900" indent="0">
              <a:buNone/>
              <a:defRPr/>
            </a:lvl2pPr>
            <a:lvl3pPr marL="685800" indent="0">
              <a:buNone/>
              <a:defRPr/>
            </a:lvl3pPr>
            <a:lvl4pPr marL="1028700" indent="0">
              <a:buNone/>
              <a:defRPr/>
            </a:lvl4pPr>
            <a:lvl5pPr marL="1371600" indent="0">
              <a:buNone/>
              <a:defRPr/>
            </a:lvl5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IN" dirty="0"/>
              <a:t>Heading</a:t>
            </a:r>
          </a:p>
        </p:txBody>
      </p:sp>
      <p:sp>
        <p:nvSpPr>
          <p:cNvPr id="7" name="Text Placeholder 17">
            <a:extLst>
              <a:ext uri="{FF2B5EF4-FFF2-40B4-BE49-F238E27FC236}">
                <a16:creationId xmlns:a16="http://schemas.microsoft.com/office/drawing/2014/main" id="{995D25D9-3586-9658-61E9-0A62071928F7}"/>
              </a:ext>
            </a:extLst>
          </p:cNvPr>
          <p:cNvSpPr>
            <a:spLocks noGrp="1"/>
          </p:cNvSpPr>
          <p:nvPr>
            <p:ph type="body" sz="quarter" idx="128" hasCustomPrompt="1"/>
          </p:nvPr>
        </p:nvSpPr>
        <p:spPr>
          <a:xfrm>
            <a:off x="6111753" y="2918460"/>
            <a:ext cx="2808001" cy="1776866"/>
          </a:xfrm>
          <a:prstGeom prst="rect">
            <a:avLst/>
          </a:prstGeom>
          <a:noFill/>
          <a:ln>
            <a:noFill/>
          </a:ln>
        </p:spPr>
        <p:txBody>
          <a:bodyPr tIns="90000"/>
          <a:lstStyle>
            <a:lvl1pPr>
              <a:buClr>
                <a:schemeClr val="accent1"/>
              </a:buClr>
              <a:defRPr sz="1050"/>
            </a:lvl1pPr>
            <a:lvl2pPr marL="514350" indent="-171450">
              <a:buClr>
                <a:schemeClr val="accent2"/>
              </a:buClr>
              <a:buFont typeface="Courier New" panose="02070309020205020404" pitchFamily="49" charset="0"/>
              <a:buChar char="o"/>
              <a:defRPr sz="1050"/>
            </a:lvl2pPr>
            <a:lvl3pPr marL="857250" indent="-171450">
              <a:buClr>
                <a:schemeClr val="accent1"/>
              </a:buClr>
              <a:buFont typeface="Wingdings" panose="05000000000000000000" pitchFamily="2" charset="2"/>
              <a:buChar char="§"/>
              <a:defRPr sz="1000"/>
            </a:lvl3pPr>
            <a:lvl4pPr>
              <a:buClr>
                <a:schemeClr val="accent1"/>
              </a:buClr>
              <a:defRPr sz="1000"/>
            </a:lvl4pPr>
            <a:lvl5pPr>
              <a:buClr>
                <a:schemeClr val="accent1"/>
              </a:buClr>
              <a:defRPr sz="1000"/>
            </a:lvl5pPr>
          </a:lstStyle>
          <a:p>
            <a:pPr marL="0" marR="0" lvl="0" indent="0" algn="l" defTabSz="685800" rtl="0" eaLnBrk="1" fontAlgn="auto" latinLnBrk="0" hangingPunct="1">
              <a:lnSpc>
                <a:spcPct val="90000"/>
              </a:lnSpc>
              <a:spcBef>
                <a:spcPts val="750"/>
              </a:spcBef>
              <a:spcAft>
                <a:spcPts val="0"/>
              </a:spcAft>
              <a:buClr>
                <a:schemeClr val="accent1"/>
              </a:buClr>
              <a:buSzTx/>
              <a:buFont typeface="Arial" panose="020B0604020202020204" pitchFamily="34" charset="0"/>
              <a:buNone/>
              <a:tabLst/>
              <a:defRPr/>
            </a:pPr>
            <a:r>
              <a:rPr lang="en-IN" dirty="0"/>
              <a:t>This can be used as either bullets/ paragraph</a:t>
            </a:r>
          </a:p>
          <a:p>
            <a:pPr lvl="0"/>
            <a:r>
              <a:rPr lang="en-US" dirty="0"/>
              <a:t>Level 1</a:t>
            </a:r>
          </a:p>
          <a:p>
            <a:pPr lvl="1"/>
            <a:r>
              <a:rPr lang="en-US" dirty="0"/>
              <a:t>Level 2</a:t>
            </a:r>
          </a:p>
          <a:p>
            <a:pPr lvl="2"/>
            <a:r>
              <a:rPr lang="en-US" dirty="0"/>
              <a:t>Level 3</a:t>
            </a:r>
          </a:p>
        </p:txBody>
      </p:sp>
      <p:sp>
        <p:nvSpPr>
          <p:cNvPr id="8" name="Text Placeholder 17">
            <a:extLst>
              <a:ext uri="{FF2B5EF4-FFF2-40B4-BE49-F238E27FC236}">
                <a16:creationId xmlns:a16="http://schemas.microsoft.com/office/drawing/2014/main" id="{F7059199-C45F-8094-3B97-D3AE2D9E04CD}"/>
              </a:ext>
            </a:extLst>
          </p:cNvPr>
          <p:cNvSpPr>
            <a:spLocks noGrp="1"/>
          </p:cNvSpPr>
          <p:nvPr>
            <p:ph type="body" sz="quarter" idx="129" hasCustomPrompt="1"/>
          </p:nvPr>
        </p:nvSpPr>
        <p:spPr>
          <a:xfrm>
            <a:off x="3168000" y="2918460"/>
            <a:ext cx="2808001" cy="1776866"/>
          </a:xfrm>
          <a:prstGeom prst="rect">
            <a:avLst/>
          </a:prstGeom>
          <a:noFill/>
          <a:ln>
            <a:noFill/>
          </a:ln>
        </p:spPr>
        <p:txBody>
          <a:bodyPr tIns="90000"/>
          <a:lstStyle>
            <a:lvl1pPr>
              <a:buClr>
                <a:schemeClr val="accent1"/>
              </a:buClr>
              <a:defRPr sz="1050"/>
            </a:lvl1pPr>
            <a:lvl2pPr marL="514350" indent="-171450">
              <a:buClr>
                <a:schemeClr val="accent2"/>
              </a:buClr>
              <a:buFont typeface="Courier New" panose="02070309020205020404" pitchFamily="49" charset="0"/>
              <a:buChar char="o"/>
              <a:defRPr sz="1050"/>
            </a:lvl2pPr>
            <a:lvl3pPr marL="857250" indent="-171450">
              <a:buClr>
                <a:schemeClr val="accent1"/>
              </a:buClr>
              <a:buFont typeface="Wingdings" panose="05000000000000000000" pitchFamily="2" charset="2"/>
              <a:buChar char="§"/>
              <a:defRPr sz="1000"/>
            </a:lvl3pPr>
            <a:lvl4pPr>
              <a:buClr>
                <a:schemeClr val="accent1"/>
              </a:buClr>
              <a:defRPr sz="1000"/>
            </a:lvl4pPr>
            <a:lvl5pPr>
              <a:buClr>
                <a:schemeClr val="accent1"/>
              </a:buClr>
              <a:defRPr sz="1000"/>
            </a:lvl5pPr>
          </a:lstStyle>
          <a:p>
            <a:pPr marL="0" marR="0" lvl="0" indent="0" algn="l" defTabSz="685800" rtl="0" eaLnBrk="1" fontAlgn="auto" latinLnBrk="0" hangingPunct="1">
              <a:lnSpc>
                <a:spcPct val="90000"/>
              </a:lnSpc>
              <a:spcBef>
                <a:spcPts val="750"/>
              </a:spcBef>
              <a:spcAft>
                <a:spcPts val="0"/>
              </a:spcAft>
              <a:buClr>
                <a:schemeClr val="accent1"/>
              </a:buClr>
              <a:buSzTx/>
              <a:buFont typeface="Arial" panose="020B0604020202020204" pitchFamily="34" charset="0"/>
              <a:buNone/>
              <a:tabLst/>
              <a:defRPr/>
            </a:pPr>
            <a:r>
              <a:rPr lang="en-IN" dirty="0"/>
              <a:t>This can be used as either bullets/ paragraph</a:t>
            </a:r>
          </a:p>
          <a:p>
            <a:pPr lvl="0"/>
            <a:r>
              <a:rPr lang="en-US" dirty="0"/>
              <a:t>Level 1</a:t>
            </a:r>
          </a:p>
          <a:p>
            <a:pPr lvl="1"/>
            <a:r>
              <a:rPr lang="en-US" dirty="0"/>
              <a:t>Level 2</a:t>
            </a:r>
          </a:p>
          <a:p>
            <a:pPr lvl="2"/>
            <a:r>
              <a:rPr lang="en-US" dirty="0"/>
              <a:t>Level 3</a:t>
            </a:r>
          </a:p>
        </p:txBody>
      </p:sp>
      <p:sp>
        <p:nvSpPr>
          <p:cNvPr id="10" name="Text Placeholder 17">
            <a:extLst>
              <a:ext uri="{FF2B5EF4-FFF2-40B4-BE49-F238E27FC236}">
                <a16:creationId xmlns:a16="http://schemas.microsoft.com/office/drawing/2014/main" id="{58183491-AC7E-41C7-BE7C-2870EB71059C}"/>
              </a:ext>
            </a:extLst>
          </p:cNvPr>
          <p:cNvSpPr>
            <a:spLocks noGrp="1"/>
          </p:cNvSpPr>
          <p:nvPr>
            <p:ph type="body" sz="quarter" idx="130" hasCustomPrompt="1"/>
          </p:nvPr>
        </p:nvSpPr>
        <p:spPr>
          <a:xfrm>
            <a:off x="224245" y="2918460"/>
            <a:ext cx="2808001" cy="1776866"/>
          </a:xfrm>
          <a:prstGeom prst="rect">
            <a:avLst/>
          </a:prstGeom>
          <a:noFill/>
          <a:ln>
            <a:noFill/>
          </a:ln>
        </p:spPr>
        <p:txBody>
          <a:bodyPr tIns="90000"/>
          <a:lstStyle>
            <a:lvl1pPr>
              <a:buClr>
                <a:schemeClr val="accent1"/>
              </a:buClr>
              <a:defRPr sz="1050"/>
            </a:lvl1pPr>
            <a:lvl2pPr marL="514350" indent="-171450">
              <a:buClr>
                <a:schemeClr val="accent2"/>
              </a:buClr>
              <a:buFont typeface="Courier New" panose="02070309020205020404" pitchFamily="49" charset="0"/>
              <a:buChar char="o"/>
              <a:defRPr sz="1050"/>
            </a:lvl2pPr>
            <a:lvl3pPr marL="857250" indent="-171450">
              <a:buClr>
                <a:schemeClr val="accent1"/>
              </a:buClr>
              <a:buFont typeface="Wingdings" panose="05000000000000000000" pitchFamily="2" charset="2"/>
              <a:buChar char="§"/>
              <a:defRPr sz="1000"/>
            </a:lvl3pPr>
            <a:lvl4pPr>
              <a:buClr>
                <a:schemeClr val="accent1"/>
              </a:buClr>
              <a:defRPr sz="1000"/>
            </a:lvl4pPr>
            <a:lvl5pPr>
              <a:buClr>
                <a:schemeClr val="accent1"/>
              </a:buClr>
              <a:defRPr sz="1000"/>
            </a:lvl5pPr>
          </a:lstStyle>
          <a:p>
            <a:pPr marL="0" marR="0" lvl="0" indent="0" algn="l" defTabSz="685800" rtl="0" eaLnBrk="1" fontAlgn="auto" latinLnBrk="0" hangingPunct="1">
              <a:lnSpc>
                <a:spcPct val="90000"/>
              </a:lnSpc>
              <a:spcBef>
                <a:spcPts val="750"/>
              </a:spcBef>
              <a:spcAft>
                <a:spcPts val="0"/>
              </a:spcAft>
              <a:buClr>
                <a:schemeClr val="accent1"/>
              </a:buClr>
              <a:buSzTx/>
              <a:buFont typeface="Arial" panose="020B0604020202020204" pitchFamily="34" charset="0"/>
              <a:buNone/>
              <a:tabLst/>
              <a:defRPr/>
            </a:pPr>
            <a:r>
              <a:rPr lang="en-IN" dirty="0"/>
              <a:t>This can be used as either bullets/ paragraph</a:t>
            </a:r>
          </a:p>
          <a:p>
            <a:pPr lvl="0"/>
            <a:r>
              <a:rPr lang="en-US" dirty="0"/>
              <a:t>Level 1</a:t>
            </a:r>
          </a:p>
          <a:p>
            <a:pPr lvl="1"/>
            <a:r>
              <a:rPr lang="en-US" dirty="0"/>
              <a:t>Level 2</a:t>
            </a:r>
          </a:p>
          <a:p>
            <a:pPr lvl="2"/>
            <a:r>
              <a:rPr lang="en-US" dirty="0"/>
              <a:t>Level 3</a:t>
            </a:r>
          </a:p>
        </p:txBody>
      </p:sp>
      <p:sp>
        <p:nvSpPr>
          <p:cNvPr id="11" name="Text Placeholder 17">
            <a:extLst>
              <a:ext uri="{FF2B5EF4-FFF2-40B4-BE49-F238E27FC236}">
                <a16:creationId xmlns:a16="http://schemas.microsoft.com/office/drawing/2014/main" id="{A034AD66-10BB-79EC-E344-044F88D0EE52}"/>
              </a:ext>
            </a:extLst>
          </p:cNvPr>
          <p:cNvSpPr>
            <a:spLocks noGrp="1"/>
          </p:cNvSpPr>
          <p:nvPr>
            <p:ph type="body" sz="quarter" idx="131" hasCustomPrompt="1"/>
          </p:nvPr>
        </p:nvSpPr>
        <p:spPr>
          <a:xfrm>
            <a:off x="224245" y="975360"/>
            <a:ext cx="8695509" cy="1460153"/>
          </a:xfrm>
          <a:prstGeom prst="rect">
            <a:avLst/>
          </a:prstGeom>
          <a:noFill/>
          <a:ln>
            <a:noFill/>
          </a:ln>
        </p:spPr>
        <p:txBody>
          <a:bodyPr tIns="90000"/>
          <a:lstStyle>
            <a:lvl1pPr>
              <a:buClr>
                <a:schemeClr val="accent1"/>
              </a:buClr>
              <a:defRPr sz="1050"/>
            </a:lvl1pPr>
            <a:lvl2pPr marL="514350" indent="-171450">
              <a:buClr>
                <a:schemeClr val="accent2"/>
              </a:buClr>
              <a:buFont typeface="Courier New" panose="02070309020205020404" pitchFamily="49" charset="0"/>
              <a:buChar char="o"/>
              <a:defRPr sz="1050"/>
            </a:lvl2pPr>
            <a:lvl3pPr marL="857250" indent="-171450">
              <a:buClr>
                <a:schemeClr val="accent1"/>
              </a:buClr>
              <a:buFont typeface="Wingdings" panose="05000000000000000000" pitchFamily="2" charset="2"/>
              <a:buChar char="§"/>
              <a:defRPr sz="1000"/>
            </a:lvl3pPr>
            <a:lvl4pPr>
              <a:buClr>
                <a:schemeClr val="accent1"/>
              </a:buClr>
              <a:defRPr sz="1000"/>
            </a:lvl4pPr>
            <a:lvl5pPr>
              <a:buClr>
                <a:schemeClr val="accent1"/>
              </a:buClr>
              <a:defRPr sz="1000"/>
            </a:lvl5pPr>
          </a:lstStyle>
          <a:p>
            <a:pPr marL="0" marR="0" lvl="0" indent="0" algn="l" defTabSz="685800" rtl="0" eaLnBrk="1" fontAlgn="auto" latinLnBrk="0" hangingPunct="1">
              <a:lnSpc>
                <a:spcPct val="90000"/>
              </a:lnSpc>
              <a:spcBef>
                <a:spcPts val="750"/>
              </a:spcBef>
              <a:spcAft>
                <a:spcPts val="0"/>
              </a:spcAft>
              <a:buClr>
                <a:schemeClr val="accent1"/>
              </a:buClr>
              <a:buSzTx/>
              <a:buFont typeface="Arial" panose="020B0604020202020204" pitchFamily="34" charset="0"/>
              <a:buNone/>
              <a:tabLst/>
              <a:defRPr/>
            </a:pPr>
            <a:r>
              <a:rPr lang="en-IN" dirty="0"/>
              <a:t>This can be used as either bullets/ paragraph</a:t>
            </a:r>
          </a:p>
          <a:p>
            <a:pPr lvl="0"/>
            <a:r>
              <a:rPr lang="en-US" dirty="0"/>
              <a:t>Level 1</a:t>
            </a:r>
          </a:p>
          <a:p>
            <a:pPr lvl="1"/>
            <a:r>
              <a:rPr lang="en-US" dirty="0"/>
              <a:t>Level 2</a:t>
            </a:r>
          </a:p>
          <a:p>
            <a:pPr lvl="2"/>
            <a:r>
              <a:rPr lang="en-US" dirty="0"/>
              <a:t>Level 3</a:t>
            </a:r>
          </a:p>
        </p:txBody>
      </p:sp>
    </p:spTree>
    <p:extLst>
      <p:ext uri="{BB962C8B-B14F-4D97-AF65-F5344CB8AC3E}">
        <p14:creationId xmlns:p14="http://schemas.microsoft.com/office/powerpoint/2010/main" val="327571509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 text blocks slide 2">
    <p:spTree>
      <p:nvGrpSpPr>
        <p:cNvPr id="1" name=""/>
        <p:cNvGrpSpPr/>
        <p:nvPr/>
      </p:nvGrpSpPr>
      <p:grpSpPr>
        <a:xfrm>
          <a:off x="0" y="0"/>
          <a:ext cx="0" cy="0"/>
          <a:chOff x="0" y="0"/>
          <a:chExt cx="0" cy="0"/>
        </a:xfrm>
      </p:grpSpPr>
      <p:pic>
        <p:nvPicPr>
          <p:cNvPr id="16" name="Graphic 15">
            <a:extLst>
              <a:ext uri="{FF2B5EF4-FFF2-40B4-BE49-F238E27FC236}">
                <a16:creationId xmlns:a16="http://schemas.microsoft.com/office/drawing/2014/main" id="{56AD2C11-C607-6E63-F329-6DB4D611FA95}"/>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8358187" y="-1"/>
            <a:ext cx="785814" cy="785814"/>
          </a:xfrm>
          <a:prstGeom prst="rect">
            <a:avLst/>
          </a:prstGeom>
        </p:spPr>
      </p:pic>
      <p:sp>
        <p:nvSpPr>
          <p:cNvPr id="9" name="Title 1">
            <a:extLst>
              <a:ext uri="{FF2B5EF4-FFF2-40B4-BE49-F238E27FC236}">
                <a16:creationId xmlns:a16="http://schemas.microsoft.com/office/drawing/2014/main" id="{A966E60E-620C-BED8-2982-2C5F150BFE8B}"/>
              </a:ext>
            </a:extLst>
          </p:cNvPr>
          <p:cNvSpPr>
            <a:spLocks noGrp="1"/>
          </p:cNvSpPr>
          <p:nvPr>
            <p:ph type="title" hasCustomPrompt="1"/>
          </p:nvPr>
        </p:nvSpPr>
        <p:spPr>
          <a:xfrm>
            <a:off x="224247" y="188464"/>
            <a:ext cx="8133940" cy="461665"/>
          </a:xfrm>
          <a:prstGeom prst="rect">
            <a:avLst/>
          </a:prstGeom>
        </p:spPr>
        <p:txBody>
          <a:bodyPr wrap="square" anchor="t">
            <a:spAutoFit/>
          </a:bodyPr>
          <a:lstStyle>
            <a:lvl1pPr>
              <a:lnSpc>
                <a:spcPct val="100000"/>
              </a:lnSpc>
              <a:spcBef>
                <a:spcPts val="0"/>
              </a:spcBef>
              <a:defRPr sz="2400" b="0" i="0">
                <a:solidFill>
                  <a:schemeClr val="accent1"/>
                </a:solidFill>
                <a:latin typeface="+mj-lt"/>
                <a:cs typeface="Arial" panose="020B0604020202020204" pitchFamily="34" charset="0"/>
              </a:defRPr>
            </a:lvl1pPr>
          </a:lstStyle>
          <a:p>
            <a:r>
              <a:rPr lang="en-IN" dirty="0"/>
              <a:t>3 text blocks slide</a:t>
            </a:r>
            <a:endParaRPr lang="en-US" dirty="0"/>
          </a:p>
        </p:txBody>
      </p:sp>
      <p:sp>
        <p:nvSpPr>
          <p:cNvPr id="20" name="Text Placeholder 68">
            <a:extLst>
              <a:ext uri="{FF2B5EF4-FFF2-40B4-BE49-F238E27FC236}">
                <a16:creationId xmlns:a16="http://schemas.microsoft.com/office/drawing/2014/main" id="{F629BE60-895E-5D7F-4E30-1FC6DD3C7EAC}"/>
              </a:ext>
            </a:extLst>
          </p:cNvPr>
          <p:cNvSpPr>
            <a:spLocks noGrp="1"/>
          </p:cNvSpPr>
          <p:nvPr>
            <p:ph type="body" sz="quarter" idx="24" hasCustomPrompt="1"/>
          </p:nvPr>
        </p:nvSpPr>
        <p:spPr>
          <a:xfrm>
            <a:off x="224245" y="2716530"/>
            <a:ext cx="2808000" cy="273844"/>
          </a:xfrm>
          <a:prstGeom prst="rect">
            <a:avLst/>
          </a:prstGeom>
        </p:spPr>
        <p:txBody>
          <a:bodyPr anchor="b"/>
          <a:lstStyle>
            <a:lvl1pPr marL="0" indent="0">
              <a:lnSpc>
                <a:spcPct val="100000"/>
              </a:lnSpc>
              <a:spcBef>
                <a:spcPts val="0"/>
              </a:spcBef>
              <a:buNone/>
              <a:defRPr sz="1400" b="0">
                <a:solidFill>
                  <a:schemeClr val="accent1"/>
                </a:solidFill>
              </a:defRPr>
            </a:lvl1pPr>
            <a:lvl2pPr marL="342900" indent="0">
              <a:buNone/>
              <a:defRPr/>
            </a:lvl2pPr>
            <a:lvl3pPr marL="685800" indent="0">
              <a:buNone/>
              <a:defRPr/>
            </a:lvl3pPr>
            <a:lvl4pPr marL="1028700" indent="0">
              <a:buNone/>
              <a:defRPr/>
            </a:lvl4pPr>
            <a:lvl5pPr marL="1371600" indent="0">
              <a:buNone/>
              <a:defRPr/>
            </a:lvl5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IN" dirty="0"/>
              <a:t>Heading</a:t>
            </a:r>
          </a:p>
        </p:txBody>
      </p:sp>
      <p:sp>
        <p:nvSpPr>
          <p:cNvPr id="22" name="Text Placeholder 68">
            <a:extLst>
              <a:ext uri="{FF2B5EF4-FFF2-40B4-BE49-F238E27FC236}">
                <a16:creationId xmlns:a16="http://schemas.microsoft.com/office/drawing/2014/main" id="{07FB56FE-B861-7E8F-A4E1-6C7C7AA98260}"/>
              </a:ext>
            </a:extLst>
          </p:cNvPr>
          <p:cNvSpPr>
            <a:spLocks noGrp="1"/>
          </p:cNvSpPr>
          <p:nvPr>
            <p:ph type="body" sz="quarter" idx="26" hasCustomPrompt="1"/>
          </p:nvPr>
        </p:nvSpPr>
        <p:spPr>
          <a:xfrm>
            <a:off x="3168000" y="2716530"/>
            <a:ext cx="2808000" cy="273844"/>
          </a:xfrm>
          <a:prstGeom prst="rect">
            <a:avLst/>
          </a:prstGeom>
        </p:spPr>
        <p:txBody>
          <a:bodyPr anchor="b"/>
          <a:lstStyle>
            <a:lvl1pPr marL="0" indent="0">
              <a:lnSpc>
                <a:spcPct val="100000"/>
              </a:lnSpc>
              <a:spcBef>
                <a:spcPts val="0"/>
              </a:spcBef>
              <a:buNone/>
              <a:defRPr sz="1400" b="0">
                <a:solidFill>
                  <a:schemeClr val="accent1"/>
                </a:solidFill>
              </a:defRPr>
            </a:lvl1pPr>
            <a:lvl2pPr marL="342900" indent="0">
              <a:buNone/>
              <a:defRPr/>
            </a:lvl2pPr>
            <a:lvl3pPr marL="685800" indent="0">
              <a:buNone/>
              <a:defRPr/>
            </a:lvl3pPr>
            <a:lvl4pPr marL="1028700" indent="0">
              <a:buNone/>
              <a:defRPr/>
            </a:lvl4pPr>
            <a:lvl5pPr marL="1371600" indent="0">
              <a:buNone/>
              <a:defRPr/>
            </a:lvl5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IN" dirty="0"/>
              <a:t>Heading</a:t>
            </a:r>
          </a:p>
        </p:txBody>
      </p:sp>
      <p:sp>
        <p:nvSpPr>
          <p:cNvPr id="24" name="Text Placeholder 68">
            <a:extLst>
              <a:ext uri="{FF2B5EF4-FFF2-40B4-BE49-F238E27FC236}">
                <a16:creationId xmlns:a16="http://schemas.microsoft.com/office/drawing/2014/main" id="{995807FA-EBE4-D792-F5D0-A621A3B984BD}"/>
              </a:ext>
            </a:extLst>
          </p:cNvPr>
          <p:cNvSpPr>
            <a:spLocks noGrp="1"/>
          </p:cNvSpPr>
          <p:nvPr>
            <p:ph type="body" sz="quarter" idx="34" hasCustomPrompt="1"/>
          </p:nvPr>
        </p:nvSpPr>
        <p:spPr>
          <a:xfrm>
            <a:off x="6111755" y="2716530"/>
            <a:ext cx="2808000" cy="273844"/>
          </a:xfrm>
          <a:prstGeom prst="rect">
            <a:avLst/>
          </a:prstGeom>
        </p:spPr>
        <p:txBody>
          <a:bodyPr anchor="b"/>
          <a:lstStyle>
            <a:lvl1pPr marL="0" indent="0">
              <a:lnSpc>
                <a:spcPct val="100000"/>
              </a:lnSpc>
              <a:spcBef>
                <a:spcPts val="0"/>
              </a:spcBef>
              <a:buNone/>
              <a:defRPr sz="1400" b="0">
                <a:solidFill>
                  <a:schemeClr val="accent1"/>
                </a:solidFill>
              </a:defRPr>
            </a:lvl1pPr>
            <a:lvl2pPr marL="342900" indent="0">
              <a:buNone/>
              <a:defRPr/>
            </a:lvl2pPr>
            <a:lvl3pPr marL="685800" indent="0">
              <a:buNone/>
              <a:defRPr/>
            </a:lvl3pPr>
            <a:lvl4pPr marL="1028700" indent="0">
              <a:buNone/>
              <a:defRPr/>
            </a:lvl4pPr>
            <a:lvl5pPr marL="1371600" indent="0">
              <a:buNone/>
              <a:defRPr/>
            </a:lvl5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IN" dirty="0"/>
              <a:t>Heading</a:t>
            </a:r>
          </a:p>
        </p:txBody>
      </p:sp>
      <p:sp>
        <p:nvSpPr>
          <p:cNvPr id="29" name="Text Placeholder 17">
            <a:extLst>
              <a:ext uri="{FF2B5EF4-FFF2-40B4-BE49-F238E27FC236}">
                <a16:creationId xmlns:a16="http://schemas.microsoft.com/office/drawing/2014/main" id="{5EC999BA-9EF7-252F-26C5-1A36F74413B1}"/>
              </a:ext>
            </a:extLst>
          </p:cNvPr>
          <p:cNvSpPr>
            <a:spLocks noGrp="1"/>
          </p:cNvSpPr>
          <p:nvPr>
            <p:ph type="body" sz="quarter" idx="128" hasCustomPrompt="1"/>
          </p:nvPr>
        </p:nvSpPr>
        <p:spPr>
          <a:xfrm>
            <a:off x="6111753" y="3088758"/>
            <a:ext cx="2808001" cy="1606568"/>
          </a:xfrm>
          <a:prstGeom prst="rect">
            <a:avLst/>
          </a:prstGeom>
          <a:noFill/>
          <a:ln>
            <a:noFill/>
          </a:ln>
        </p:spPr>
        <p:txBody>
          <a:bodyPr tIns="90000"/>
          <a:lstStyle>
            <a:lvl1pPr>
              <a:buClr>
                <a:schemeClr val="accent1"/>
              </a:buClr>
              <a:defRPr sz="1050"/>
            </a:lvl1pPr>
            <a:lvl2pPr marL="514350" indent="-171450">
              <a:buClr>
                <a:schemeClr val="accent2"/>
              </a:buClr>
              <a:buFont typeface="Courier New" panose="02070309020205020404" pitchFamily="49" charset="0"/>
              <a:buChar char="o"/>
              <a:defRPr sz="1050"/>
            </a:lvl2pPr>
            <a:lvl3pPr marL="857250" indent="-171450">
              <a:buClr>
                <a:schemeClr val="accent1"/>
              </a:buClr>
              <a:buFont typeface="Wingdings" panose="05000000000000000000" pitchFamily="2" charset="2"/>
              <a:buChar char="§"/>
              <a:defRPr sz="1000"/>
            </a:lvl3pPr>
            <a:lvl4pPr>
              <a:buClr>
                <a:schemeClr val="accent1"/>
              </a:buClr>
              <a:defRPr sz="1000"/>
            </a:lvl4pPr>
            <a:lvl5pPr>
              <a:buClr>
                <a:schemeClr val="accent1"/>
              </a:buClr>
              <a:defRPr sz="1000"/>
            </a:lvl5pPr>
          </a:lstStyle>
          <a:p>
            <a:pPr marL="0" marR="0" lvl="0" indent="0" algn="l" defTabSz="685800" rtl="0" eaLnBrk="1" fontAlgn="auto" latinLnBrk="0" hangingPunct="1">
              <a:lnSpc>
                <a:spcPct val="90000"/>
              </a:lnSpc>
              <a:spcBef>
                <a:spcPts val="750"/>
              </a:spcBef>
              <a:spcAft>
                <a:spcPts val="0"/>
              </a:spcAft>
              <a:buClr>
                <a:schemeClr val="accent1"/>
              </a:buClr>
              <a:buSzTx/>
              <a:buFont typeface="Arial" panose="020B0604020202020204" pitchFamily="34" charset="0"/>
              <a:buNone/>
              <a:tabLst/>
              <a:defRPr/>
            </a:pPr>
            <a:r>
              <a:rPr lang="en-IN" dirty="0"/>
              <a:t>This can be used as either bullets/ paragraph</a:t>
            </a:r>
          </a:p>
          <a:p>
            <a:pPr lvl="0"/>
            <a:r>
              <a:rPr lang="en-US" dirty="0"/>
              <a:t>Level 1</a:t>
            </a:r>
          </a:p>
          <a:p>
            <a:pPr lvl="1"/>
            <a:r>
              <a:rPr lang="en-US" dirty="0"/>
              <a:t>Level 2</a:t>
            </a:r>
          </a:p>
          <a:p>
            <a:pPr lvl="2"/>
            <a:r>
              <a:rPr lang="en-US" dirty="0"/>
              <a:t>Level 3</a:t>
            </a:r>
          </a:p>
        </p:txBody>
      </p:sp>
      <p:sp>
        <p:nvSpPr>
          <p:cNvPr id="30" name="Text Placeholder 17">
            <a:extLst>
              <a:ext uri="{FF2B5EF4-FFF2-40B4-BE49-F238E27FC236}">
                <a16:creationId xmlns:a16="http://schemas.microsoft.com/office/drawing/2014/main" id="{293D5885-7DFA-AB88-8968-4027CAB96826}"/>
              </a:ext>
            </a:extLst>
          </p:cNvPr>
          <p:cNvSpPr>
            <a:spLocks noGrp="1"/>
          </p:cNvSpPr>
          <p:nvPr>
            <p:ph type="body" sz="quarter" idx="129" hasCustomPrompt="1"/>
          </p:nvPr>
        </p:nvSpPr>
        <p:spPr>
          <a:xfrm>
            <a:off x="3168000" y="3088758"/>
            <a:ext cx="2808001" cy="1606568"/>
          </a:xfrm>
          <a:prstGeom prst="rect">
            <a:avLst/>
          </a:prstGeom>
          <a:noFill/>
          <a:ln>
            <a:noFill/>
          </a:ln>
        </p:spPr>
        <p:txBody>
          <a:bodyPr tIns="90000"/>
          <a:lstStyle>
            <a:lvl1pPr>
              <a:buClr>
                <a:schemeClr val="accent1"/>
              </a:buClr>
              <a:defRPr sz="1050"/>
            </a:lvl1pPr>
            <a:lvl2pPr marL="514350" indent="-171450">
              <a:buClr>
                <a:schemeClr val="accent2"/>
              </a:buClr>
              <a:buFont typeface="Courier New" panose="02070309020205020404" pitchFamily="49" charset="0"/>
              <a:buChar char="o"/>
              <a:defRPr sz="1050"/>
            </a:lvl2pPr>
            <a:lvl3pPr marL="857250" indent="-171450">
              <a:buClr>
                <a:schemeClr val="accent1"/>
              </a:buClr>
              <a:buFont typeface="Wingdings" panose="05000000000000000000" pitchFamily="2" charset="2"/>
              <a:buChar char="§"/>
              <a:defRPr sz="1000"/>
            </a:lvl3pPr>
            <a:lvl4pPr>
              <a:buClr>
                <a:schemeClr val="accent1"/>
              </a:buClr>
              <a:defRPr sz="1000"/>
            </a:lvl4pPr>
            <a:lvl5pPr>
              <a:buClr>
                <a:schemeClr val="accent1"/>
              </a:buClr>
              <a:defRPr sz="1000"/>
            </a:lvl5pPr>
          </a:lstStyle>
          <a:p>
            <a:pPr marL="0" marR="0" lvl="0" indent="0" algn="l" defTabSz="685800" rtl="0" eaLnBrk="1" fontAlgn="auto" latinLnBrk="0" hangingPunct="1">
              <a:lnSpc>
                <a:spcPct val="90000"/>
              </a:lnSpc>
              <a:spcBef>
                <a:spcPts val="750"/>
              </a:spcBef>
              <a:spcAft>
                <a:spcPts val="0"/>
              </a:spcAft>
              <a:buClr>
                <a:schemeClr val="accent1"/>
              </a:buClr>
              <a:buSzTx/>
              <a:buFont typeface="Arial" panose="020B0604020202020204" pitchFamily="34" charset="0"/>
              <a:buNone/>
              <a:tabLst/>
              <a:defRPr/>
            </a:pPr>
            <a:r>
              <a:rPr lang="en-IN" dirty="0"/>
              <a:t>This can be used as either bullets/ paragraph</a:t>
            </a:r>
          </a:p>
          <a:p>
            <a:pPr lvl="0"/>
            <a:r>
              <a:rPr lang="en-US" dirty="0"/>
              <a:t>Level 1</a:t>
            </a:r>
          </a:p>
          <a:p>
            <a:pPr lvl="1"/>
            <a:r>
              <a:rPr lang="en-US" dirty="0"/>
              <a:t>Level 2</a:t>
            </a:r>
          </a:p>
          <a:p>
            <a:pPr lvl="2"/>
            <a:r>
              <a:rPr lang="en-US" dirty="0"/>
              <a:t>Level 3</a:t>
            </a:r>
          </a:p>
        </p:txBody>
      </p:sp>
      <p:sp>
        <p:nvSpPr>
          <p:cNvPr id="31" name="Text Placeholder 17">
            <a:extLst>
              <a:ext uri="{FF2B5EF4-FFF2-40B4-BE49-F238E27FC236}">
                <a16:creationId xmlns:a16="http://schemas.microsoft.com/office/drawing/2014/main" id="{EF2102F9-D9BF-2C3A-FED4-0CF44F7C8906}"/>
              </a:ext>
            </a:extLst>
          </p:cNvPr>
          <p:cNvSpPr>
            <a:spLocks noGrp="1"/>
          </p:cNvSpPr>
          <p:nvPr>
            <p:ph type="body" sz="quarter" idx="130" hasCustomPrompt="1"/>
          </p:nvPr>
        </p:nvSpPr>
        <p:spPr>
          <a:xfrm>
            <a:off x="224245" y="3088758"/>
            <a:ext cx="2808001" cy="1606568"/>
          </a:xfrm>
          <a:prstGeom prst="rect">
            <a:avLst/>
          </a:prstGeom>
          <a:noFill/>
          <a:ln>
            <a:noFill/>
          </a:ln>
        </p:spPr>
        <p:txBody>
          <a:bodyPr tIns="90000"/>
          <a:lstStyle>
            <a:lvl1pPr>
              <a:buClr>
                <a:schemeClr val="accent1"/>
              </a:buClr>
              <a:defRPr sz="1050"/>
            </a:lvl1pPr>
            <a:lvl2pPr marL="514350" indent="-171450">
              <a:buClr>
                <a:schemeClr val="accent2"/>
              </a:buClr>
              <a:buFont typeface="Courier New" panose="02070309020205020404" pitchFamily="49" charset="0"/>
              <a:buChar char="o"/>
              <a:defRPr sz="1050"/>
            </a:lvl2pPr>
            <a:lvl3pPr marL="857250" indent="-171450">
              <a:buClr>
                <a:schemeClr val="accent1"/>
              </a:buClr>
              <a:buFont typeface="Wingdings" panose="05000000000000000000" pitchFamily="2" charset="2"/>
              <a:buChar char="§"/>
              <a:defRPr sz="1000"/>
            </a:lvl3pPr>
            <a:lvl4pPr>
              <a:buClr>
                <a:schemeClr val="accent1"/>
              </a:buClr>
              <a:defRPr sz="1000"/>
            </a:lvl4pPr>
            <a:lvl5pPr>
              <a:buClr>
                <a:schemeClr val="accent1"/>
              </a:buClr>
              <a:defRPr sz="1000"/>
            </a:lvl5pPr>
          </a:lstStyle>
          <a:p>
            <a:pPr marL="0" marR="0" lvl="0" indent="0" algn="l" defTabSz="685800" rtl="0" eaLnBrk="1" fontAlgn="auto" latinLnBrk="0" hangingPunct="1">
              <a:lnSpc>
                <a:spcPct val="90000"/>
              </a:lnSpc>
              <a:spcBef>
                <a:spcPts val="750"/>
              </a:spcBef>
              <a:spcAft>
                <a:spcPts val="0"/>
              </a:spcAft>
              <a:buClr>
                <a:schemeClr val="accent1"/>
              </a:buClr>
              <a:buSzTx/>
              <a:buFont typeface="Arial" panose="020B0604020202020204" pitchFamily="34" charset="0"/>
              <a:buNone/>
              <a:tabLst/>
              <a:defRPr/>
            </a:pPr>
            <a:r>
              <a:rPr lang="en-IN" dirty="0"/>
              <a:t>This can be used as either bullets/ paragraph</a:t>
            </a:r>
          </a:p>
          <a:p>
            <a:pPr lvl="0"/>
            <a:r>
              <a:rPr lang="en-US" dirty="0"/>
              <a:t>Level 1</a:t>
            </a:r>
          </a:p>
          <a:p>
            <a:pPr lvl="1"/>
            <a:r>
              <a:rPr lang="en-US" dirty="0"/>
              <a:t>Level 2</a:t>
            </a:r>
          </a:p>
          <a:p>
            <a:pPr lvl="2"/>
            <a:r>
              <a:rPr lang="en-US" dirty="0"/>
              <a:t>Level 3</a:t>
            </a:r>
          </a:p>
        </p:txBody>
      </p:sp>
      <p:sp>
        <p:nvSpPr>
          <p:cNvPr id="34" name="Content Placeholder 15">
            <a:extLst>
              <a:ext uri="{FF2B5EF4-FFF2-40B4-BE49-F238E27FC236}">
                <a16:creationId xmlns:a16="http://schemas.microsoft.com/office/drawing/2014/main" id="{47E2DDEC-E76F-8C61-4A38-4BED634D3046}"/>
              </a:ext>
            </a:extLst>
          </p:cNvPr>
          <p:cNvSpPr>
            <a:spLocks noGrp="1"/>
          </p:cNvSpPr>
          <p:nvPr>
            <p:ph sz="quarter" idx="131" hasCustomPrompt="1"/>
          </p:nvPr>
        </p:nvSpPr>
        <p:spPr>
          <a:xfrm>
            <a:off x="-7620" y="974279"/>
            <a:ext cx="9144004" cy="1597472"/>
          </a:xfrm>
          <a:prstGeom prst="rect">
            <a:avLst/>
          </a:prstGeom>
        </p:spPr>
        <p:txBody>
          <a:bodyPr tIns="1116000" anchor="ctr" anchorCtr="1"/>
          <a:lstStyle>
            <a:lvl1pPr marL="0" indent="0" algn="ctr">
              <a:buNone/>
              <a:defRPr lang="en-US" sz="1400" dirty="0" smtClean="0"/>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IN" dirty="0"/>
              <a:t>Click the corresponding icon to insert the image/smart art/table/video of your choice</a:t>
            </a:r>
            <a:endParaRPr lang="en-US" dirty="0"/>
          </a:p>
        </p:txBody>
      </p:sp>
    </p:spTree>
    <p:extLst>
      <p:ext uri="{BB962C8B-B14F-4D97-AF65-F5344CB8AC3E}">
        <p14:creationId xmlns:p14="http://schemas.microsoft.com/office/powerpoint/2010/main" val="254846759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block slide">
    <p:spTree>
      <p:nvGrpSpPr>
        <p:cNvPr id="1" name=""/>
        <p:cNvGrpSpPr/>
        <p:nvPr/>
      </p:nvGrpSpPr>
      <p:grpSpPr>
        <a:xfrm>
          <a:off x="0" y="0"/>
          <a:ext cx="0" cy="0"/>
          <a:chOff x="0" y="0"/>
          <a:chExt cx="0" cy="0"/>
        </a:xfrm>
      </p:grpSpPr>
      <p:pic>
        <p:nvPicPr>
          <p:cNvPr id="15" name="Graphic 14">
            <a:extLst>
              <a:ext uri="{FF2B5EF4-FFF2-40B4-BE49-F238E27FC236}">
                <a16:creationId xmlns:a16="http://schemas.microsoft.com/office/drawing/2014/main" id="{D1B5DB58-013B-F1AE-3F61-41F821A4B67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8358187" y="-1"/>
            <a:ext cx="785814" cy="785814"/>
          </a:xfrm>
          <a:prstGeom prst="rect">
            <a:avLst/>
          </a:prstGeom>
        </p:spPr>
      </p:pic>
      <p:sp>
        <p:nvSpPr>
          <p:cNvPr id="16" name="Title 1">
            <a:extLst>
              <a:ext uri="{FF2B5EF4-FFF2-40B4-BE49-F238E27FC236}">
                <a16:creationId xmlns:a16="http://schemas.microsoft.com/office/drawing/2014/main" id="{1F3A9ED9-315A-A8D8-6C1A-36902E63A1B7}"/>
              </a:ext>
            </a:extLst>
          </p:cNvPr>
          <p:cNvSpPr>
            <a:spLocks noGrp="1"/>
          </p:cNvSpPr>
          <p:nvPr>
            <p:ph type="title" hasCustomPrompt="1"/>
          </p:nvPr>
        </p:nvSpPr>
        <p:spPr>
          <a:xfrm>
            <a:off x="224247" y="188464"/>
            <a:ext cx="8133940" cy="461665"/>
          </a:xfrm>
          <a:prstGeom prst="rect">
            <a:avLst/>
          </a:prstGeom>
        </p:spPr>
        <p:txBody>
          <a:bodyPr wrap="square" anchor="t">
            <a:spAutoFit/>
          </a:bodyPr>
          <a:lstStyle>
            <a:lvl1pPr>
              <a:lnSpc>
                <a:spcPct val="100000"/>
              </a:lnSpc>
              <a:spcBef>
                <a:spcPts val="0"/>
              </a:spcBef>
              <a:defRPr sz="2400" b="0" i="0">
                <a:solidFill>
                  <a:schemeClr val="accent1"/>
                </a:solidFill>
                <a:latin typeface="+mj-lt"/>
                <a:cs typeface="Arial" panose="020B0604020202020204" pitchFamily="34" charset="0"/>
              </a:defRPr>
            </a:lvl1pPr>
          </a:lstStyle>
          <a:p>
            <a:r>
              <a:rPr lang="en-IN" dirty="0"/>
              <a:t>4-block slide</a:t>
            </a:r>
            <a:endParaRPr lang="en-US" dirty="0"/>
          </a:p>
        </p:txBody>
      </p:sp>
      <p:sp>
        <p:nvSpPr>
          <p:cNvPr id="10" name="Text Placeholder 68">
            <a:extLst>
              <a:ext uri="{FF2B5EF4-FFF2-40B4-BE49-F238E27FC236}">
                <a16:creationId xmlns:a16="http://schemas.microsoft.com/office/drawing/2014/main" id="{27FF36AC-AC0E-2567-8A45-3872A365B18F}"/>
              </a:ext>
            </a:extLst>
          </p:cNvPr>
          <p:cNvSpPr>
            <a:spLocks noGrp="1"/>
          </p:cNvSpPr>
          <p:nvPr>
            <p:ph type="body" sz="quarter" idx="35" hasCustomPrompt="1"/>
          </p:nvPr>
        </p:nvSpPr>
        <p:spPr>
          <a:xfrm>
            <a:off x="223177" y="2628577"/>
            <a:ext cx="2071913" cy="358709"/>
          </a:xfrm>
          <a:prstGeom prst="rect">
            <a:avLst/>
          </a:prstGeom>
        </p:spPr>
        <p:txBody>
          <a:bodyPr anchor="b"/>
          <a:lstStyle>
            <a:lvl1pPr marL="0" indent="0">
              <a:lnSpc>
                <a:spcPct val="100000"/>
              </a:lnSpc>
              <a:spcBef>
                <a:spcPts val="0"/>
              </a:spcBef>
              <a:buNone/>
              <a:defRPr sz="1400">
                <a:solidFill>
                  <a:schemeClr val="accent1"/>
                </a:solidFill>
              </a:defRPr>
            </a:lvl1pPr>
            <a:lvl2pPr marL="342900" indent="0">
              <a:buNone/>
              <a:defRPr/>
            </a:lvl2pPr>
            <a:lvl3pPr marL="685800" indent="0">
              <a:buNone/>
              <a:defRPr/>
            </a:lvl3pPr>
            <a:lvl4pPr marL="1028700" indent="0">
              <a:buNone/>
              <a:defRPr/>
            </a:lvl4pPr>
            <a:lvl5pPr marL="1371600" indent="0">
              <a:buNone/>
              <a:defRPr/>
            </a:lvl5pPr>
          </a:lstStyle>
          <a:p>
            <a:r>
              <a:rPr lang="en-IN" dirty="0"/>
              <a:t>Headline</a:t>
            </a:r>
          </a:p>
        </p:txBody>
      </p:sp>
      <p:sp>
        <p:nvSpPr>
          <p:cNvPr id="31" name="Text Placeholder 68">
            <a:extLst>
              <a:ext uri="{FF2B5EF4-FFF2-40B4-BE49-F238E27FC236}">
                <a16:creationId xmlns:a16="http://schemas.microsoft.com/office/drawing/2014/main" id="{0D0990A8-BCBA-87C5-CEAE-520B99048E37}"/>
              </a:ext>
            </a:extLst>
          </p:cNvPr>
          <p:cNvSpPr>
            <a:spLocks noGrp="1"/>
          </p:cNvSpPr>
          <p:nvPr>
            <p:ph type="body" sz="quarter" idx="39" hasCustomPrompt="1"/>
          </p:nvPr>
        </p:nvSpPr>
        <p:spPr>
          <a:xfrm>
            <a:off x="2431754" y="2628577"/>
            <a:ext cx="2071913" cy="358709"/>
          </a:xfrm>
          <a:prstGeom prst="rect">
            <a:avLst/>
          </a:prstGeom>
        </p:spPr>
        <p:txBody>
          <a:bodyPr anchor="b"/>
          <a:lstStyle>
            <a:lvl1pPr marL="0" indent="0">
              <a:lnSpc>
                <a:spcPct val="100000"/>
              </a:lnSpc>
              <a:spcBef>
                <a:spcPts val="0"/>
              </a:spcBef>
              <a:buNone/>
              <a:defRPr sz="1400">
                <a:solidFill>
                  <a:schemeClr val="accent1"/>
                </a:solidFill>
              </a:defRPr>
            </a:lvl1pPr>
            <a:lvl2pPr marL="342900" indent="0">
              <a:buNone/>
              <a:defRPr/>
            </a:lvl2pPr>
            <a:lvl3pPr marL="685800" indent="0">
              <a:buNone/>
              <a:defRPr/>
            </a:lvl3pPr>
            <a:lvl4pPr marL="1028700" indent="0">
              <a:buNone/>
              <a:defRPr/>
            </a:lvl4pPr>
            <a:lvl5pPr marL="1371600" indent="0">
              <a:buNone/>
              <a:defRPr/>
            </a:lvl5pPr>
          </a:lstStyle>
          <a:p>
            <a:r>
              <a:rPr lang="en-IN" dirty="0"/>
              <a:t>Headline</a:t>
            </a:r>
          </a:p>
        </p:txBody>
      </p:sp>
      <p:sp>
        <p:nvSpPr>
          <p:cNvPr id="34" name="Text Placeholder 68">
            <a:extLst>
              <a:ext uri="{FF2B5EF4-FFF2-40B4-BE49-F238E27FC236}">
                <a16:creationId xmlns:a16="http://schemas.microsoft.com/office/drawing/2014/main" id="{9B319F48-9428-0971-0B20-9E6D74A1DF19}"/>
              </a:ext>
            </a:extLst>
          </p:cNvPr>
          <p:cNvSpPr>
            <a:spLocks noGrp="1"/>
          </p:cNvSpPr>
          <p:nvPr>
            <p:ph type="body" sz="quarter" idx="42" hasCustomPrompt="1"/>
          </p:nvPr>
        </p:nvSpPr>
        <p:spPr>
          <a:xfrm>
            <a:off x="4640331" y="2628577"/>
            <a:ext cx="2071913" cy="358709"/>
          </a:xfrm>
          <a:prstGeom prst="rect">
            <a:avLst/>
          </a:prstGeom>
        </p:spPr>
        <p:txBody>
          <a:bodyPr anchor="b"/>
          <a:lstStyle>
            <a:lvl1pPr marL="0" indent="0">
              <a:lnSpc>
                <a:spcPct val="100000"/>
              </a:lnSpc>
              <a:spcBef>
                <a:spcPts val="0"/>
              </a:spcBef>
              <a:buNone/>
              <a:defRPr sz="1400">
                <a:solidFill>
                  <a:schemeClr val="accent1"/>
                </a:solidFill>
              </a:defRPr>
            </a:lvl1pPr>
            <a:lvl2pPr marL="342900" indent="0">
              <a:buNone/>
              <a:defRPr/>
            </a:lvl2pPr>
            <a:lvl3pPr marL="685800" indent="0">
              <a:buNone/>
              <a:defRPr/>
            </a:lvl3pPr>
            <a:lvl4pPr marL="1028700" indent="0">
              <a:buNone/>
              <a:defRPr/>
            </a:lvl4pPr>
            <a:lvl5pPr marL="1371600" indent="0">
              <a:buNone/>
              <a:defRPr/>
            </a:lvl5pPr>
          </a:lstStyle>
          <a:p>
            <a:r>
              <a:rPr lang="en-IN" dirty="0"/>
              <a:t>Headline</a:t>
            </a:r>
          </a:p>
        </p:txBody>
      </p:sp>
      <p:sp>
        <p:nvSpPr>
          <p:cNvPr id="40" name="Text Placeholder 68">
            <a:extLst>
              <a:ext uri="{FF2B5EF4-FFF2-40B4-BE49-F238E27FC236}">
                <a16:creationId xmlns:a16="http://schemas.microsoft.com/office/drawing/2014/main" id="{6138A6DB-9416-FADD-07A2-4EF4178EEE0B}"/>
              </a:ext>
            </a:extLst>
          </p:cNvPr>
          <p:cNvSpPr>
            <a:spLocks noGrp="1"/>
          </p:cNvSpPr>
          <p:nvPr>
            <p:ph type="body" sz="quarter" idx="45" hasCustomPrompt="1"/>
          </p:nvPr>
        </p:nvSpPr>
        <p:spPr>
          <a:xfrm>
            <a:off x="6848909" y="2628577"/>
            <a:ext cx="2071913" cy="358709"/>
          </a:xfrm>
          <a:prstGeom prst="rect">
            <a:avLst/>
          </a:prstGeom>
        </p:spPr>
        <p:txBody>
          <a:bodyPr anchor="b"/>
          <a:lstStyle>
            <a:lvl1pPr marL="0" indent="0">
              <a:lnSpc>
                <a:spcPct val="100000"/>
              </a:lnSpc>
              <a:spcBef>
                <a:spcPts val="0"/>
              </a:spcBef>
              <a:buNone/>
              <a:defRPr sz="1400">
                <a:solidFill>
                  <a:schemeClr val="accent1"/>
                </a:solidFill>
              </a:defRPr>
            </a:lvl1pPr>
            <a:lvl2pPr marL="342900" indent="0">
              <a:buNone/>
              <a:defRPr/>
            </a:lvl2pPr>
            <a:lvl3pPr marL="685800" indent="0">
              <a:buNone/>
              <a:defRPr/>
            </a:lvl3pPr>
            <a:lvl4pPr marL="1028700" indent="0">
              <a:buNone/>
              <a:defRPr/>
            </a:lvl4pPr>
            <a:lvl5pPr marL="1371600" indent="0">
              <a:buNone/>
              <a:defRPr/>
            </a:lvl5pPr>
          </a:lstStyle>
          <a:p>
            <a:r>
              <a:rPr lang="en-IN" dirty="0"/>
              <a:t>Headline</a:t>
            </a:r>
          </a:p>
        </p:txBody>
      </p:sp>
      <p:sp>
        <p:nvSpPr>
          <p:cNvPr id="43" name="Picture Placeholder 28">
            <a:extLst>
              <a:ext uri="{FF2B5EF4-FFF2-40B4-BE49-F238E27FC236}">
                <a16:creationId xmlns:a16="http://schemas.microsoft.com/office/drawing/2014/main" id="{25E998F8-CCDC-2301-0B61-168DD704BB11}"/>
              </a:ext>
            </a:extLst>
          </p:cNvPr>
          <p:cNvSpPr>
            <a:spLocks noGrp="1"/>
          </p:cNvSpPr>
          <p:nvPr>
            <p:ph type="pic" sz="quarter" idx="79"/>
          </p:nvPr>
        </p:nvSpPr>
        <p:spPr>
          <a:xfrm>
            <a:off x="2431754" y="1013151"/>
            <a:ext cx="1512000" cy="1512000"/>
          </a:xfrm>
          <a:prstGeom prst="rect">
            <a:avLst/>
          </a:prstGeom>
          <a:noFill/>
        </p:spPr>
        <p:txBody>
          <a:bodyPr/>
          <a:lstStyle>
            <a:lvl1pPr marL="0" indent="0">
              <a:buNone/>
              <a:defRPr sz="100">
                <a:solidFill>
                  <a:schemeClr val="accent6"/>
                </a:solidFill>
              </a:defRPr>
            </a:lvl1pPr>
          </a:lstStyle>
          <a:p>
            <a:r>
              <a:rPr lang="en-US"/>
              <a:t>Click icon to add picture</a:t>
            </a:r>
            <a:endParaRPr lang="en-IN" dirty="0"/>
          </a:p>
        </p:txBody>
      </p:sp>
      <p:sp>
        <p:nvSpPr>
          <p:cNvPr id="44" name="Picture Placeholder 28">
            <a:extLst>
              <a:ext uri="{FF2B5EF4-FFF2-40B4-BE49-F238E27FC236}">
                <a16:creationId xmlns:a16="http://schemas.microsoft.com/office/drawing/2014/main" id="{D13BE28B-2747-14DB-7489-3B242E6C8BA0}"/>
              </a:ext>
            </a:extLst>
          </p:cNvPr>
          <p:cNvSpPr>
            <a:spLocks noGrp="1"/>
          </p:cNvSpPr>
          <p:nvPr>
            <p:ph type="pic" sz="quarter" idx="80"/>
          </p:nvPr>
        </p:nvSpPr>
        <p:spPr>
          <a:xfrm>
            <a:off x="4640331" y="1013151"/>
            <a:ext cx="1512000" cy="1512000"/>
          </a:xfrm>
          <a:prstGeom prst="rect">
            <a:avLst/>
          </a:prstGeom>
          <a:noFill/>
        </p:spPr>
        <p:txBody>
          <a:bodyPr/>
          <a:lstStyle>
            <a:lvl1pPr marL="0" indent="0">
              <a:buNone/>
              <a:defRPr sz="100">
                <a:solidFill>
                  <a:schemeClr val="accent6"/>
                </a:solidFill>
              </a:defRPr>
            </a:lvl1pPr>
          </a:lstStyle>
          <a:p>
            <a:r>
              <a:rPr lang="en-US"/>
              <a:t>Click icon to add picture</a:t>
            </a:r>
            <a:endParaRPr lang="en-IN" dirty="0"/>
          </a:p>
        </p:txBody>
      </p:sp>
      <p:sp>
        <p:nvSpPr>
          <p:cNvPr id="45" name="Picture Placeholder 28">
            <a:extLst>
              <a:ext uri="{FF2B5EF4-FFF2-40B4-BE49-F238E27FC236}">
                <a16:creationId xmlns:a16="http://schemas.microsoft.com/office/drawing/2014/main" id="{64444F6B-AB99-2E14-D268-DEEE9A95D3DA}"/>
              </a:ext>
            </a:extLst>
          </p:cNvPr>
          <p:cNvSpPr>
            <a:spLocks noGrp="1"/>
          </p:cNvSpPr>
          <p:nvPr>
            <p:ph type="pic" sz="quarter" idx="81"/>
          </p:nvPr>
        </p:nvSpPr>
        <p:spPr>
          <a:xfrm>
            <a:off x="6848909" y="1013151"/>
            <a:ext cx="1512000" cy="1512000"/>
          </a:xfrm>
          <a:prstGeom prst="rect">
            <a:avLst/>
          </a:prstGeom>
          <a:noFill/>
        </p:spPr>
        <p:txBody>
          <a:bodyPr/>
          <a:lstStyle>
            <a:lvl1pPr marL="0" indent="0">
              <a:buNone/>
              <a:defRPr sz="100">
                <a:solidFill>
                  <a:schemeClr val="accent6"/>
                </a:solidFill>
              </a:defRPr>
            </a:lvl1pPr>
          </a:lstStyle>
          <a:p>
            <a:r>
              <a:rPr lang="en-US"/>
              <a:t>Click icon to add picture</a:t>
            </a:r>
            <a:endParaRPr lang="en-IN" dirty="0"/>
          </a:p>
        </p:txBody>
      </p:sp>
      <p:sp>
        <p:nvSpPr>
          <p:cNvPr id="46" name="Picture Placeholder 28">
            <a:extLst>
              <a:ext uri="{FF2B5EF4-FFF2-40B4-BE49-F238E27FC236}">
                <a16:creationId xmlns:a16="http://schemas.microsoft.com/office/drawing/2014/main" id="{AEAF4F83-3C1F-74A0-360D-5F65C74075C9}"/>
              </a:ext>
            </a:extLst>
          </p:cNvPr>
          <p:cNvSpPr>
            <a:spLocks noGrp="1"/>
          </p:cNvSpPr>
          <p:nvPr>
            <p:ph type="pic" sz="quarter" idx="82"/>
          </p:nvPr>
        </p:nvSpPr>
        <p:spPr>
          <a:xfrm>
            <a:off x="223177" y="1013151"/>
            <a:ext cx="1512000" cy="1512000"/>
          </a:xfrm>
          <a:prstGeom prst="rect">
            <a:avLst/>
          </a:prstGeom>
          <a:noFill/>
        </p:spPr>
        <p:txBody>
          <a:bodyPr/>
          <a:lstStyle>
            <a:lvl1pPr marL="0" indent="0">
              <a:buNone/>
              <a:defRPr sz="100">
                <a:solidFill>
                  <a:schemeClr val="accent6"/>
                </a:solidFill>
              </a:defRPr>
            </a:lvl1pPr>
          </a:lstStyle>
          <a:p>
            <a:r>
              <a:rPr lang="en-US"/>
              <a:t>Click icon to add picture</a:t>
            </a:r>
            <a:endParaRPr lang="en-IN" dirty="0"/>
          </a:p>
        </p:txBody>
      </p:sp>
      <p:sp>
        <p:nvSpPr>
          <p:cNvPr id="9" name="Text Placeholder 17">
            <a:extLst>
              <a:ext uri="{FF2B5EF4-FFF2-40B4-BE49-F238E27FC236}">
                <a16:creationId xmlns:a16="http://schemas.microsoft.com/office/drawing/2014/main" id="{D9C87B65-8FC7-D3D0-5250-457D6C140755}"/>
              </a:ext>
            </a:extLst>
          </p:cNvPr>
          <p:cNvSpPr>
            <a:spLocks noGrp="1"/>
          </p:cNvSpPr>
          <p:nvPr>
            <p:ph type="body" sz="quarter" idx="128" hasCustomPrompt="1"/>
          </p:nvPr>
        </p:nvSpPr>
        <p:spPr>
          <a:xfrm>
            <a:off x="4639267" y="3090712"/>
            <a:ext cx="2070846" cy="1604614"/>
          </a:xfrm>
          <a:prstGeom prst="rect">
            <a:avLst/>
          </a:prstGeom>
          <a:noFill/>
          <a:ln>
            <a:noFill/>
          </a:ln>
        </p:spPr>
        <p:txBody>
          <a:bodyPr tIns="90000"/>
          <a:lstStyle>
            <a:lvl1pPr>
              <a:buClr>
                <a:schemeClr val="accent1"/>
              </a:buClr>
              <a:defRPr sz="1050"/>
            </a:lvl1pPr>
            <a:lvl2pPr marL="514350" indent="-171450">
              <a:buClr>
                <a:schemeClr val="accent2"/>
              </a:buClr>
              <a:buFont typeface="Courier New" panose="02070309020205020404" pitchFamily="49" charset="0"/>
              <a:buChar char="o"/>
              <a:defRPr sz="1050"/>
            </a:lvl2pPr>
            <a:lvl3pPr marL="857250" indent="-171450">
              <a:buClr>
                <a:schemeClr val="accent1"/>
              </a:buClr>
              <a:buFont typeface="Wingdings" panose="05000000000000000000" pitchFamily="2" charset="2"/>
              <a:buChar char="§"/>
              <a:defRPr sz="1000"/>
            </a:lvl3pPr>
            <a:lvl4pPr>
              <a:buClr>
                <a:schemeClr val="accent1"/>
              </a:buClr>
              <a:defRPr sz="1000"/>
            </a:lvl4pPr>
            <a:lvl5pPr>
              <a:buClr>
                <a:schemeClr val="accent1"/>
              </a:buClr>
              <a:defRPr sz="1000"/>
            </a:lvl5pPr>
          </a:lstStyle>
          <a:p>
            <a:pPr marL="0" marR="0" lvl="0" indent="0" algn="l" defTabSz="685800" rtl="0" eaLnBrk="1" fontAlgn="auto" latinLnBrk="0" hangingPunct="1">
              <a:lnSpc>
                <a:spcPct val="90000"/>
              </a:lnSpc>
              <a:spcBef>
                <a:spcPts val="750"/>
              </a:spcBef>
              <a:spcAft>
                <a:spcPts val="0"/>
              </a:spcAft>
              <a:buClr>
                <a:schemeClr val="accent1"/>
              </a:buClr>
              <a:buSzTx/>
              <a:buFont typeface="Arial" panose="020B0604020202020204" pitchFamily="34" charset="0"/>
              <a:buNone/>
              <a:tabLst/>
              <a:defRPr/>
            </a:pPr>
            <a:r>
              <a:rPr lang="en-IN" dirty="0"/>
              <a:t>This can be used as either bullets/ paragraph</a:t>
            </a:r>
          </a:p>
          <a:p>
            <a:pPr lvl="0"/>
            <a:r>
              <a:rPr lang="en-US" dirty="0"/>
              <a:t>Level 1</a:t>
            </a:r>
          </a:p>
          <a:p>
            <a:pPr lvl="1"/>
            <a:r>
              <a:rPr lang="en-US" dirty="0"/>
              <a:t>Level 2</a:t>
            </a:r>
          </a:p>
          <a:p>
            <a:pPr lvl="2"/>
            <a:r>
              <a:rPr lang="en-US" dirty="0"/>
              <a:t>Level 3</a:t>
            </a:r>
          </a:p>
        </p:txBody>
      </p:sp>
      <p:sp>
        <p:nvSpPr>
          <p:cNvPr id="12" name="Text Placeholder 17">
            <a:extLst>
              <a:ext uri="{FF2B5EF4-FFF2-40B4-BE49-F238E27FC236}">
                <a16:creationId xmlns:a16="http://schemas.microsoft.com/office/drawing/2014/main" id="{494A94C1-1680-BC43-8589-CE4F52A1B53F}"/>
              </a:ext>
            </a:extLst>
          </p:cNvPr>
          <p:cNvSpPr>
            <a:spLocks noGrp="1"/>
          </p:cNvSpPr>
          <p:nvPr>
            <p:ph type="body" sz="quarter" idx="129" hasCustomPrompt="1"/>
          </p:nvPr>
        </p:nvSpPr>
        <p:spPr>
          <a:xfrm>
            <a:off x="2431755" y="3090712"/>
            <a:ext cx="2070846" cy="1604614"/>
          </a:xfrm>
          <a:prstGeom prst="rect">
            <a:avLst/>
          </a:prstGeom>
          <a:noFill/>
          <a:ln>
            <a:noFill/>
          </a:ln>
        </p:spPr>
        <p:txBody>
          <a:bodyPr tIns="90000"/>
          <a:lstStyle>
            <a:lvl1pPr>
              <a:buClr>
                <a:schemeClr val="accent1"/>
              </a:buClr>
              <a:defRPr sz="1050"/>
            </a:lvl1pPr>
            <a:lvl2pPr marL="514350" indent="-171450">
              <a:buClr>
                <a:schemeClr val="accent2"/>
              </a:buClr>
              <a:buFont typeface="Courier New" panose="02070309020205020404" pitchFamily="49" charset="0"/>
              <a:buChar char="o"/>
              <a:defRPr sz="1050"/>
            </a:lvl2pPr>
            <a:lvl3pPr marL="857250" indent="-171450">
              <a:buClr>
                <a:schemeClr val="accent1"/>
              </a:buClr>
              <a:buFont typeface="Wingdings" panose="05000000000000000000" pitchFamily="2" charset="2"/>
              <a:buChar char="§"/>
              <a:defRPr sz="1000"/>
            </a:lvl3pPr>
            <a:lvl4pPr>
              <a:buClr>
                <a:schemeClr val="accent1"/>
              </a:buClr>
              <a:defRPr sz="1000"/>
            </a:lvl4pPr>
            <a:lvl5pPr>
              <a:buClr>
                <a:schemeClr val="accent1"/>
              </a:buClr>
              <a:defRPr sz="1000"/>
            </a:lvl5pPr>
          </a:lstStyle>
          <a:p>
            <a:pPr marL="0" marR="0" lvl="0" indent="0" algn="l" defTabSz="685800" rtl="0" eaLnBrk="1" fontAlgn="auto" latinLnBrk="0" hangingPunct="1">
              <a:lnSpc>
                <a:spcPct val="90000"/>
              </a:lnSpc>
              <a:spcBef>
                <a:spcPts val="750"/>
              </a:spcBef>
              <a:spcAft>
                <a:spcPts val="0"/>
              </a:spcAft>
              <a:buClr>
                <a:schemeClr val="accent1"/>
              </a:buClr>
              <a:buSzTx/>
              <a:buFont typeface="Arial" panose="020B0604020202020204" pitchFamily="34" charset="0"/>
              <a:buNone/>
              <a:tabLst/>
              <a:defRPr/>
            </a:pPr>
            <a:r>
              <a:rPr lang="en-IN" dirty="0"/>
              <a:t>This can be used as either bullets/ paragraph</a:t>
            </a:r>
          </a:p>
          <a:p>
            <a:pPr lvl="0"/>
            <a:r>
              <a:rPr lang="en-US" dirty="0"/>
              <a:t>Level 1</a:t>
            </a:r>
          </a:p>
          <a:p>
            <a:pPr lvl="1"/>
            <a:r>
              <a:rPr lang="en-US" dirty="0"/>
              <a:t>Level 2</a:t>
            </a:r>
          </a:p>
          <a:p>
            <a:pPr lvl="2"/>
            <a:r>
              <a:rPr lang="en-US" dirty="0"/>
              <a:t>Level 3</a:t>
            </a:r>
          </a:p>
        </p:txBody>
      </p:sp>
      <p:sp>
        <p:nvSpPr>
          <p:cNvPr id="13" name="Text Placeholder 17">
            <a:extLst>
              <a:ext uri="{FF2B5EF4-FFF2-40B4-BE49-F238E27FC236}">
                <a16:creationId xmlns:a16="http://schemas.microsoft.com/office/drawing/2014/main" id="{41980B17-04EC-FBE6-BD35-C8290D279706}"/>
              </a:ext>
            </a:extLst>
          </p:cNvPr>
          <p:cNvSpPr>
            <a:spLocks noGrp="1"/>
          </p:cNvSpPr>
          <p:nvPr>
            <p:ph type="body" sz="quarter" idx="130" hasCustomPrompt="1"/>
          </p:nvPr>
        </p:nvSpPr>
        <p:spPr>
          <a:xfrm>
            <a:off x="224245" y="3090712"/>
            <a:ext cx="2070845" cy="1604614"/>
          </a:xfrm>
          <a:prstGeom prst="rect">
            <a:avLst/>
          </a:prstGeom>
          <a:noFill/>
          <a:ln>
            <a:noFill/>
          </a:ln>
        </p:spPr>
        <p:txBody>
          <a:bodyPr tIns="90000"/>
          <a:lstStyle>
            <a:lvl1pPr>
              <a:buClr>
                <a:schemeClr val="accent1"/>
              </a:buClr>
              <a:defRPr sz="1050"/>
            </a:lvl1pPr>
            <a:lvl2pPr marL="514350" indent="-171450">
              <a:buClr>
                <a:schemeClr val="accent2"/>
              </a:buClr>
              <a:buFont typeface="Courier New" panose="02070309020205020404" pitchFamily="49" charset="0"/>
              <a:buChar char="o"/>
              <a:defRPr sz="1050"/>
            </a:lvl2pPr>
            <a:lvl3pPr marL="857250" indent="-171450">
              <a:buClr>
                <a:schemeClr val="accent1"/>
              </a:buClr>
              <a:buFont typeface="Wingdings" panose="05000000000000000000" pitchFamily="2" charset="2"/>
              <a:buChar char="§"/>
              <a:defRPr sz="1000"/>
            </a:lvl3pPr>
            <a:lvl4pPr>
              <a:buClr>
                <a:schemeClr val="accent1"/>
              </a:buClr>
              <a:defRPr sz="1000"/>
            </a:lvl4pPr>
            <a:lvl5pPr>
              <a:buClr>
                <a:schemeClr val="accent1"/>
              </a:buClr>
              <a:defRPr sz="1000"/>
            </a:lvl5pPr>
          </a:lstStyle>
          <a:p>
            <a:pPr marL="0" marR="0" lvl="0" indent="0" algn="l" defTabSz="685800" rtl="0" eaLnBrk="1" fontAlgn="auto" latinLnBrk="0" hangingPunct="1">
              <a:lnSpc>
                <a:spcPct val="90000"/>
              </a:lnSpc>
              <a:spcBef>
                <a:spcPts val="750"/>
              </a:spcBef>
              <a:spcAft>
                <a:spcPts val="0"/>
              </a:spcAft>
              <a:buClr>
                <a:schemeClr val="accent1"/>
              </a:buClr>
              <a:buSzTx/>
              <a:buFont typeface="Arial" panose="020B0604020202020204" pitchFamily="34" charset="0"/>
              <a:buNone/>
              <a:tabLst/>
              <a:defRPr/>
            </a:pPr>
            <a:r>
              <a:rPr lang="en-IN" dirty="0"/>
              <a:t>This can be used as either bullets/ paragraph</a:t>
            </a:r>
          </a:p>
          <a:p>
            <a:pPr lvl="0"/>
            <a:r>
              <a:rPr lang="en-US" dirty="0"/>
              <a:t>Level 1</a:t>
            </a:r>
          </a:p>
          <a:p>
            <a:pPr lvl="1"/>
            <a:r>
              <a:rPr lang="en-US" dirty="0"/>
              <a:t>Level 2</a:t>
            </a:r>
          </a:p>
          <a:p>
            <a:pPr lvl="2"/>
            <a:r>
              <a:rPr lang="en-US" dirty="0"/>
              <a:t>Level 3</a:t>
            </a:r>
          </a:p>
        </p:txBody>
      </p:sp>
      <p:sp>
        <p:nvSpPr>
          <p:cNvPr id="14" name="Text Placeholder 17">
            <a:extLst>
              <a:ext uri="{FF2B5EF4-FFF2-40B4-BE49-F238E27FC236}">
                <a16:creationId xmlns:a16="http://schemas.microsoft.com/office/drawing/2014/main" id="{55D3A915-5168-A8A7-7375-BEEFB3AA7513}"/>
              </a:ext>
            </a:extLst>
          </p:cNvPr>
          <p:cNvSpPr>
            <a:spLocks noGrp="1"/>
          </p:cNvSpPr>
          <p:nvPr>
            <p:ph type="body" sz="quarter" idx="131" hasCustomPrompt="1"/>
          </p:nvPr>
        </p:nvSpPr>
        <p:spPr>
          <a:xfrm>
            <a:off x="6849442" y="3090712"/>
            <a:ext cx="2070846" cy="1604614"/>
          </a:xfrm>
          <a:prstGeom prst="rect">
            <a:avLst/>
          </a:prstGeom>
          <a:noFill/>
          <a:ln>
            <a:noFill/>
          </a:ln>
        </p:spPr>
        <p:txBody>
          <a:bodyPr tIns="90000"/>
          <a:lstStyle>
            <a:lvl1pPr>
              <a:buClr>
                <a:schemeClr val="accent1"/>
              </a:buClr>
              <a:defRPr sz="1050"/>
            </a:lvl1pPr>
            <a:lvl2pPr marL="514350" indent="-171450">
              <a:buClr>
                <a:schemeClr val="accent2"/>
              </a:buClr>
              <a:buFont typeface="Courier New" panose="02070309020205020404" pitchFamily="49" charset="0"/>
              <a:buChar char="o"/>
              <a:defRPr sz="1050"/>
            </a:lvl2pPr>
            <a:lvl3pPr marL="857250" indent="-171450">
              <a:buClr>
                <a:schemeClr val="accent1"/>
              </a:buClr>
              <a:buFont typeface="Wingdings" panose="05000000000000000000" pitchFamily="2" charset="2"/>
              <a:buChar char="§"/>
              <a:defRPr sz="1000"/>
            </a:lvl3pPr>
            <a:lvl4pPr>
              <a:buClr>
                <a:schemeClr val="accent1"/>
              </a:buClr>
              <a:defRPr sz="1000"/>
            </a:lvl4pPr>
            <a:lvl5pPr>
              <a:buClr>
                <a:schemeClr val="accent1"/>
              </a:buClr>
              <a:defRPr sz="1000"/>
            </a:lvl5pPr>
          </a:lstStyle>
          <a:p>
            <a:pPr marL="0" marR="0" lvl="0" indent="0" algn="l" defTabSz="685800" rtl="0" eaLnBrk="1" fontAlgn="auto" latinLnBrk="0" hangingPunct="1">
              <a:lnSpc>
                <a:spcPct val="90000"/>
              </a:lnSpc>
              <a:spcBef>
                <a:spcPts val="750"/>
              </a:spcBef>
              <a:spcAft>
                <a:spcPts val="0"/>
              </a:spcAft>
              <a:buClr>
                <a:schemeClr val="accent1"/>
              </a:buClr>
              <a:buSzTx/>
              <a:buFont typeface="Arial" panose="020B0604020202020204" pitchFamily="34" charset="0"/>
              <a:buNone/>
              <a:tabLst/>
              <a:defRPr/>
            </a:pPr>
            <a:r>
              <a:rPr lang="en-IN" dirty="0"/>
              <a:t>This can be used as either bullets/ paragraph</a:t>
            </a:r>
          </a:p>
          <a:p>
            <a:pPr lvl="0"/>
            <a:r>
              <a:rPr lang="en-US" dirty="0"/>
              <a:t>Level 1</a:t>
            </a:r>
          </a:p>
          <a:p>
            <a:pPr lvl="1"/>
            <a:r>
              <a:rPr lang="en-US" dirty="0"/>
              <a:t>Level 2</a:t>
            </a:r>
          </a:p>
          <a:p>
            <a:pPr lvl="2"/>
            <a:r>
              <a:rPr lang="en-US" dirty="0"/>
              <a:t>Level 3</a:t>
            </a:r>
          </a:p>
        </p:txBody>
      </p:sp>
    </p:spTree>
    <p:extLst>
      <p:ext uri="{BB962C8B-B14F-4D97-AF65-F5344CB8AC3E}">
        <p14:creationId xmlns:p14="http://schemas.microsoft.com/office/powerpoint/2010/main" val="366988963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6-block slide">
    <p:spTree>
      <p:nvGrpSpPr>
        <p:cNvPr id="1" name=""/>
        <p:cNvGrpSpPr/>
        <p:nvPr/>
      </p:nvGrpSpPr>
      <p:grpSpPr>
        <a:xfrm>
          <a:off x="0" y="0"/>
          <a:ext cx="0" cy="0"/>
          <a:chOff x="0" y="0"/>
          <a:chExt cx="0" cy="0"/>
        </a:xfrm>
      </p:grpSpPr>
      <p:sp>
        <p:nvSpPr>
          <p:cNvPr id="3" name="Text Placeholder 68">
            <a:extLst>
              <a:ext uri="{FF2B5EF4-FFF2-40B4-BE49-F238E27FC236}">
                <a16:creationId xmlns:a16="http://schemas.microsoft.com/office/drawing/2014/main" id="{21958ED2-DFC4-B523-0556-4E9D085228B0}"/>
              </a:ext>
            </a:extLst>
          </p:cNvPr>
          <p:cNvSpPr>
            <a:spLocks noGrp="1"/>
          </p:cNvSpPr>
          <p:nvPr>
            <p:ph type="body" sz="quarter" idx="12" hasCustomPrompt="1"/>
          </p:nvPr>
        </p:nvSpPr>
        <p:spPr>
          <a:xfrm>
            <a:off x="1312359" y="2271524"/>
            <a:ext cx="1680614" cy="305413"/>
          </a:xfrm>
          <a:prstGeom prst="rect">
            <a:avLst/>
          </a:prstGeom>
        </p:spPr>
        <p:txBody>
          <a:bodyPr anchor="b"/>
          <a:lstStyle>
            <a:lvl1pPr>
              <a:defRPr lang="en-IN" sz="1400" dirty="0">
                <a:solidFill>
                  <a:schemeClr val="accent1"/>
                </a:solidFill>
              </a:defRPr>
            </a:lvl1pPr>
          </a:lstStyle>
          <a:p>
            <a:pPr marL="0" lvl="0" indent="0">
              <a:lnSpc>
                <a:spcPct val="100000"/>
              </a:lnSpc>
              <a:spcBef>
                <a:spcPts val="0"/>
              </a:spcBef>
              <a:buNone/>
            </a:pPr>
            <a:r>
              <a:rPr lang="en-IN" dirty="0"/>
              <a:t>Heading</a:t>
            </a:r>
          </a:p>
        </p:txBody>
      </p:sp>
      <p:sp>
        <p:nvSpPr>
          <p:cNvPr id="14" name="Text Placeholder 17">
            <a:extLst>
              <a:ext uri="{FF2B5EF4-FFF2-40B4-BE49-F238E27FC236}">
                <a16:creationId xmlns:a16="http://schemas.microsoft.com/office/drawing/2014/main" id="{D9304B9F-6587-0902-BD6B-00B028B3202E}"/>
              </a:ext>
            </a:extLst>
          </p:cNvPr>
          <p:cNvSpPr>
            <a:spLocks noGrp="1"/>
          </p:cNvSpPr>
          <p:nvPr>
            <p:ph type="body" sz="quarter" idx="25" hasCustomPrompt="1"/>
          </p:nvPr>
        </p:nvSpPr>
        <p:spPr>
          <a:xfrm>
            <a:off x="1312360" y="2643133"/>
            <a:ext cx="1679760" cy="765706"/>
          </a:xfrm>
          <a:prstGeom prst="rect">
            <a:avLst/>
          </a:prstGeom>
          <a:noFill/>
          <a:ln>
            <a:noFill/>
          </a:ln>
        </p:spPr>
        <p:txBody>
          <a:bodyPr lIns="72000" tIns="36000" rIns="36000"/>
          <a:lstStyle>
            <a:lvl1pPr>
              <a:defRPr lang="en-IN" sz="1100" dirty="0" smtClean="0"/>
            </a:lvl1pPr>
            <a:lvl4pPr>
              <a:defRPr lang="en-IN" sz="1200" dirty="0"/>
            </a:lvl4pPr>
          </a:lstStyle>
          <a:p>
            <a:pPr marL="0" marR="0" lvl="0" indent="0" fontAlgn="auto">
              <a:spcAft>
                <a:spcPts val="0"/>
              </a:spcAft>
              <a:buClr>
                <a:schemeClr val="accent1"/>
              </a:buClr>
              <a:buSzTx/>
              <a:buNone/>
              <a:tabLst/>
            </a:pPr>
            <a:r>
              <a:rPr lang="en-IN" dirty="0"/>
              <a:t>This can be used as either bullets/ paragraph</a:t>
            </a:r>
          </a:p>
          <a:p>
            <a:pPr lvl="3"/>
            <a:endParaRPr lang="en-IN" dirty="0"/>
          </a:p>
        </p:txBody>
      </p:sp>
      <p:pic>
        <p:nvPicPr>
          <p:cNvPr id="15" name="Graphic 14">
            <a:extLst>
              <a:ext uri="{FF2B5EF4-FFF2-40B4-BE49-F238E27FC236}">
                <a16:creationId xmlns:a16="http://schemas.microsoft.com/office/drawing/2014/main" id="{D1B5DB58-013B-F1AE-3F61-41F821A4B67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8358187" y="-1"/>
            <a:ext cx="785814" cy="785814"/>
          </a:xfrm>
          <a:prstGeom prst="rect">
            <a:avLst/>
          </a:prstGeom>
        </p:spPr>
      </p:pic>
      <p:sp>
        <p:nvSpPr>
          <p:cNvPr id="16" name="Title 1">
            <a:extLst>
              <a:ext uri="{FF2B5EF4-FFF2-40B4-BE49-F238E27FC236}">
                <a16:creationId xmlns:a16="http://schemas.microsoft.com/office/drawing/2014/main" id="{1F3A9ED9-315A-A8D8-6C1A-36902E63A1B7}"/>
              </a:ext>
            </a:extLst>
          </p:cNvPr>
          <p:cNvSpPr>
            <a:spLocks noGrp="1"/>
          </p:cNvSpPr>
          <p:nvPr>
            <p:ph type="title" hasCustomPrompt="1"/>
          </p:nvPr>
        </p:nvSpPr>
        <p:spPr>
          <a:xfrm>
            <a:off x="224247" y="188464"/>
            <a:ext cx="8133940" cy="461665"/>
          </a:xfrm>
          <a:prstGeom prst="rect">
            <a:avLst/>
          </a:prstGeom>
        </p:spPr>
        <p:txBody>
          <a:bodyPr wrap="square" anchor="t">
            <a:spAutoFit/>
          </a:bodyPr>
          <a:lstStyle>
            <a:lvl1pPr>
              <a:lnSpc>
                <a:spcPct val="100000"/>
              </a:lnSpc>
              <a:spcBef>
                <a:spcPts val="0"/>
              </a:spcBef>
              <a:defRPr sz="2400" b="0" i="0">
                <a:solidFill>
                  <a:schemeClr val="accent1"/>
                </a:solidFill>
                <a:latin typeface="+mj-lt"/>
                <a:cs typeface="Arial" panose="020B0604020202020204" pitchFamily="34" charset="0"/>
              </a:defRPr>
            </a:lvl1pPr>
          </a:lstStyle>
          <a:p>
            <a:r>
              <a:rPr lang="en-IN" dirty="0"/>
              <a:t>6-block slide</a:t>
            </a:r>
            <a:endParaRPr lang="en-US" dirty="0"/>
          </a:p>
        </p:txBody>
      </p:sp>
      <p:sp>
        <p:nvSpPr>
          <p:cNvPr id="51" name="Picture Placeholder 28">
            <a:extLst>
              <a:ext uri="{FF2B5EF4-FFF2-40B4-BE49-F238E27FC236}">
                <a16:creationId xmlns:a16="http://schemas.microsoft.com/office/drawing/2014/main" id="{468ADD1F-FB47-B520-74D7-64237B9790B0}"/>
              </a:ext>
            </a:extLst>
          </p:cNvPr>
          <p:cNvSpPr>
            <a:spLocks noGrp="1"/>
          </p:cNvSpPr>
          <p:nvPr>
            <p:ph type="pic" sz="quarter" idx="60"/>
          </p:nvPr>
        </p:nvSpPr>
        <p:spPr>
          <a:xfrm>
            <a:off x="216223" y="2276639"/>
            <a:ext cx="994956" cy="1132199"/>
          </a:xfrm>
          <a:prstGeom prst="rect">
            <a:avLst/>
          </a:prstGeom>
          <a:noFill/>
        </p:spPr>
        <p:txBody>
          <a:bodyPr/>
          <a:lstStyle>
            <a:lvl1pPr marL="0" indent="0">
              <a:buNone/>
              <a:defRPr sz="100">
                <a:solidFill>
                  <a:schemeClr val="accent6"/>
                </a:solidFill>
              </a:defRPr>
            </a:lvl1pPr>
          </a:lstStyle>
          <a:p>
            <a:r>
              <a:rPr lang="en-US"/>
              <a:t>Click icon to add picture</a:t>
            </a:r>
            <a:endParaRPr lang="en-IN" dirty="0"/>
          </a:p>
        </p:txBody>
      </p:sp>
      <p:sp>
        <p:nvSpPr>
          <p:cNvPr id="52" name="Picture Placeholder 28">
            <a:extLst>
              <a:ext uri="{FF2B5EF4-FFF2-40B4-BE49-F238E27FC236}">
                <a16:creationId xmlns:a16="http://schemas.microsoft.com/office/drawing/2014/main" id="{DA30704A-84A6-E228-8C52-795241BC79FD}"/>
              </a:ext>
            </a:extLst>
          </p:cNvPr>
          <p:cNvSpPr>
            <a:spLocks noGrp="1"/>
          </p:cNvSpPr>
          <p:nvPr>
            <p:ph type="pic" sz="quarter" idx="61"/>
          </p:nvPr>
        </p:nvSpPr>
        <p:spPr>
          <a:xfrm>
            <a:off x="216223" y="3554101"/>
            <a:ext cx="994956" cy="1132199"/>
          </a:xfrm>
          <a:prstGeom prst="rect">
            <a:avLst/>
          </a:prstGeom>
          <a:noFill/>
        </p:spPr>
        <p:txBody>
          <a:bodyPr/>
          <a:lstStyle>
            <a:lvl1pPr marL="0" indent="0">
              <a:buNone/>
              <a:defRPr sz="100">
                <a:solidFill>
                  <a:schemeClr val="accent6"/>
                </a:solidFill>
              </a:defRPr>
            </a:lvl1pPr>
          </a:lstStyle>
          <a:p>
            <a:r>
              <a:rPr lang="en-US"/>
              <a:t>Click icon to add picture</a:t>
            </a:r>
            <a:endParaRPr lang="en-IN" dirty="0"/>
          </a:p>
        </p:txBody>
      </p:sp>
      <p:sp>
        <p:nvSpPr>
          <p:cNvPr id="13" name="Text Placeholder 68">
            <a:extLst>
              <a:ext uri="{FF2B5EF4-FFF2-40B4-BE49-F238E27FC236}">
                <a16:creationId xmlns:a16="http://schemas.microsoft.com/office/drawing/2014/main" id="{022FCBCC-4588-905D-6F30-6D65D2F2BCE9}"/>
              </a:ext>
            </a:extLst>
          </p:cNvPr>
          <p:cNvSpPr>
            <a:spLocks noGrp="1"/>
          </p:cNvSpPr>
          <p:nvPr>
            <p:ph type="body" sz="quarter" idx="62" hasCustomPrompt="1"/>
          </p:nvPr>
        </p:nvSpPr>
        <p:spPr>
          <a:xfrm>
            <a:off x="1312359" y="3554101"/>
            <a:ext cx="1680614" cy="305413"/>
          </a:xfrm>
          <a:prstGeom prst="rect">
            <a:avLst/>
          </a:prstGeom>
        </p:spPr>
        <p:txBody>
          <a:bodyPr anchor="b"/>
          <a:lstStyle>
            <a:lvl1pPr>
              <a:defRPr lang="en-IN" sz="1400" dirty="0">
                <a:solidFill>
                  <a:schemeClr val="accent1"/>
                </a:solidFill>
              </a:defRPr>
            </a:lvl1pPr>
          </a:lstStyle>
          <a:p>
            <a:pPr marL="0" lvl="0" indent="0">
              <a:lnSpc>
                <a:spcPct val="100000"/>
              </a:lnSpc>
              <a:spcBef>
                <a:spcPts val="0"/>
              </a:spcBef>
              <a:buNone/>
            </a:pPr>
            <a:r>
              <a:rPr lang="en-IN" dirty="0"/>
              <a:t>Heading</a:t>
            </a:r>
          </a:p>
        </p:txBody>
      </p:sp>
      <p:sp>
        <p:nvSpPr>
          <p:cNvPr id="20" name="Text Placeholder 17">
            <a:extLst>
              <a:ext uri="{FF2B5EF4-FFF2-40B4-BE49-F238E27FC236}">
                <a16:creationId xmlns:a16="http://schemas.microsoft.com/office/drawing/2014/main" id="{A4816977-3EC3-2959-4565-0AA51009F9F6}"/>
              </a:ext>
            </a:extLst>
          </p:cNvPr>
          <p:cNvSpPr>
            <a:spLocks noGrp="1"/>
          </p:cNvSpPr>
          <p:nvPr>
            <p:ph type="body" sz="quarter" idx="63" hasCustomPrompt="1"/>
          </p:nvPr>
        </p:nvSpPr>
        <p:spPr>
          <a:xfrm>
            <a:off x="1312360" y="3920594"/>
            <a:ext cx="1679760" cy="765706"/>
          </a:xfrm>
          <a:prstGeom prst="rect">
            <a:avLst/>
          </a:prstGeom>
          <a:noFill/>
          <a:ln>
            <a:noFill/>
          </a:ln>
        </p:spPr>
        <p:txBody>
          <a:bodyPr lIns="90000" tIns="90000" rIns="90000"/>
          <a:lstStyle>
            <a:lvl1pPr>
              <a:defRPr lang="en-US" sz="1100" dirty="0"/>
            </a:lvl1pPr>
          </a:lstStyle>
          <a:p>
            <a:pPr marL="0" marR="0" lvl="0" indent="0" fontAlgn="auto">
              <a:spcAft>
                <a:spcPts val="0"/>
              </a:spcAft>
              <a:buClr>
                <a:schemeClr val="accent1"/>
              </a:buClr>
              <a:buSzTx/>
              <a:buNone/>
              <a:tabLst/>
            </a:pPr>
            <a:r>
              <a:rPr lang="en-IN" dirty="0"/>
              <a:t>This can be used as either bullets/ paragraph</a:t>
            </a:r>
          </a:p>
        </p:txBody>
      </p:sp>
      <p:sp>
        <p:nvSpPr>
          <p:cNvPr id="21" name="Text Placeholder 68">
            <a:extLst>
              <a:ext uri="{FF2B5EF4-FFF2-40B4-BE49-F238E27FC236}">
                <a16:creationId xmlns:a16="http://schemas.microsoft.com/office/drawing/2014/main" id="{5DE98975-8CA8-6233-20DC-E441BCEF6EC3}"/>
              </a:ext>
            </a:extLst>
          </p:cNvPr>
          <p:cNvSpPr>
            <a:spLocks noGrp="1"/>
          </p:cNvSpPr>
          <p:nvPr>
            <p:ph type="body" sz="quarter" idx="64" hasCustomPrompt="1"/>
          </p:nvPr>
        </p:nvSpPr>
        <p:spPr>
          <a:xfrm>
            <a:off x="4288715" y="2271524"/>
            <a:ext cx="1680614" cy="305413"/>
          </a:xfrm>
          <a:prstGeom prst="rect">
            <a:avLst/>
          </a:prstGeom>
        </p:spPr>
        <p:txBody>
          <a:bodyPr anchor="b"/>
          <a:lstStyle>
            <a:lvl1pPr>
              <a:defRPr lang="en-IN" sz="1400" dirty="0">
                <a:solidFill>
                  <a:schemeClr val="accent1"/>
                </a:solidFill>
              </a:defRPr>
            </a:lvl1pPr>
          </a:lstStyle>
          <a:p>
            <a:pPr marL="0" lvl="0" indent="0">
              <a:lnSpc>
                <a:spcPct val="100000"/>
              </a:lnSpc>
              <a:spcBef>
                <a:spcPts val="0"/>
              </a:spcBef>
              <a:buNone/>
            </a:pPr>
            <a:r>
              <a:rPr lang="en-IN" dirty="0"/>
              <a:t>Heading</a:t>
            </a:r>
          </a:p>
        </p:txBody>
      </p:sp>
      <p:sp>
        <p:nvSpPr>
          <p:cNvPr id="22" name="Text Placeholder 17">
            <a:extLst>
              <a:ext uri="{FF2B5EF4-FFF2-40B4-BE49-F238E27FC236}">
                <a16:creationId xmlns:a16="http://schemas.microsoft.com/office/drawing/2014/main" id="{DB82C052-F1B8-7E5C-8498-139DBA81AA63}"/>
              </a:ext>
            </a:extLst>
          </p:cNvPr>
          <p:cNvSpPr>
            <a:spLocks noGrp="1"/>
          </p:cNvSpPr>
          <p:nvPr>
            <p:ph type="body" sz="quarter" idx="65" hasCustomPrompt="1"/>
          </p:nvPr>
        </p:nvSpPr>
        <p:spPr>
          <a:xfrm>
            <a:off x="4288716" y="2643133"/>
            <a:ext cx="1679760" cy="765706"/>
          </a:xfrm>
          <a:prstGeom prst="rect">
            <a:avLst/>
          </a:prstGeom>
          <a:noFill/>
          <a:ln>
            <a:noFill/>
          </a:ln>
        </p:spPr>
        <p:txBody>
          <a:bodyPr lIns="90000" tIns="90000" rIns="90000"/>
          <a:lstStyle>
            <a:lvl1pPr>
              <a:defRPr lang="en-US" sz="1100" dirty="0"/>
            </a:lvl1pPr>
          </a:lstStyle>
          <a:p>
            <a:pPr marL="0" marR="0" lvl="0" indent="0" fontAlgn="auto">
              <a:spcAft>
                <a:spcPts val="0"/>
              </a:spcAft>
              <a:buClr>
                <a:schemeClr val="accent1"/>
              </a:buClr>
              <a:buSzTx/>
              <a:buNone/>
              <a:tabLst/>
            </a:pPr>
            <a:r>
              <a:rPr lang="en-IN" dirty="0"/>
              <a:t>This can be used as either bullets/ paragraph</a:t>
            </a:r>
          </a:p>
        </p:txBody>
      </p:sp>
      <p:sp>
        <p:nvSpPr>
          <p:cNvPr id="23" name="Picture Placeholder 28">
            <a:extLst>
              <a:ext uri="{FF2B5EF4-FFF2-40B4-BE49-F238E27FC236}">
                <a16:creationId xmlns:a16="http://schemas.microsoft.com/office/drawing/2014/main" id="{0CD65ECD-C83A-CB99-016A-FE4165744CC6}"/>
              </a:ext>
            </a:extLst>
          </p:cNvPr>
          <p:cNvSpPr>
            <a:spLocks noGrp="1"/>
          </p:cNvSpPr>
          <p:nvPr>
            <p:ph type="pic" sz="quarter" idx="66"/>
          </p:nvPr>
        </p:nvSpPr>
        <p:spPr>
          <a:xfrm>
            <a:off x="3192579" y="2276639"/>
            <a:ext cx="994956" cy="1132199"/>
          </a:xfrm>
          <a:prstGeom prst="rect">
            <a:avLst/>
          </a:prstGeom>
          <a:noFill/>
        </p:spPr>
        <p:txBody>
          <a:bodyPr/>
          <a:lstStyle>
            <a:lvl1pPr marL="0" indent="0">
              <a:buNone/>
              <a:defRPr sz="100">
                <a:solidFill>
                  <a:schemeClr val="accent6"/>
                </a:solidFill>
              </a:defRPr>
            </a:lvl1pPr>
          </a:lstStyle>
          <a:p>
            <a:r>
              <a:rPr lang="en-US"/>
              <a:t>Click icon to add picture</a:t>
            </a:r>
            <a:endParaRPr lang="en-IN" dirty="0"/>
          </a:p>
        </p:txBody>
      </p:sp>
      <p:sp>
        <p:nvSpPr>
          <p:cNvPr id="24" name="Picture Placeholder 28">
            <a:extLst>
              <a:ext uri="{FF2B5EF4-FFF2-40B4-BE49-F238E27FC236}">
                <a16:creationId xmlns:a16="http://schemas.microsoft.com/office/drawing/2014/main" id="{E3B761CF-EA8E-BA0C-FDD1-52E5628AE438}"/>
              </a:ext>
            </a:extLst>
          </p:cNvPr>
          <p:cNvSpPr>
            <a:spLocks noGrp="1"/>
          </p:cNvSpPr>
          <p:nvPr>
            <p:ph type="pic" sz="quarter" idx="67"/>
          </p:nvPr>
        </p:nvSpPr>
        <p:spPr>
          <a:xfrm>
            <a:off x="3192579" y="3554101"/>
            <a:ext cx="994956" cy="1132199"/>
          </a:xfrm>
          <a:prstGeom prst="rect">
            <a:avLst/>
          </a:prstGeom>
          <a:noFill/>
        </p:spPr>
        <p:txBody>
          <a:bodyPr/>
          <a:lstStyle>
            <a:lvl1pPr marL="0" indent="0">
              <a:buNone/>
              <a:defRPr sz="100">
                <a:solidFill>
                  <a:schemeClr val="accent6"/>
                </a:solidFill>
              </a:defRPr>
            </a:lvl1pPr>
          </a:lstStyle>
          <a:p>
            <a:r>
              <a:rPr lang="en-US"/>
              <a:t>Click icon to add picture</a:t>
            </a:r>
            <a:endParaRPr lang="en-IN" dirty="0"/>
          </a:p>
        </p:txBody>
      </p:sp>
      <p:sp>
        <p:nvSpPr>
          <p:cNvPr id="25" name="Text Placeholder 68">
            <a:extLst>
              <a:ext uri="{FF2B5EF4-FFF2-40B4-BE49-F238E27FC236}">
                <a16:creationId xmlns:a16="http://schemas.microsoft.com/office/drawing/2014/main" id="{A07D933F-D3F2-91C1-78B9-A3963CC61AC7}"/>
              </a:ext>
            </a:extLst>
          </p:cNvPr>
          <p:cNvSpPr>
            <a:spLocks noGrp="1"/>
          </p:cNvSpPr>
          <p:nvPr>
            <p:ph type="body" sz="quarter" idx="68" hasCustomPrompt="1"/>
          </p:nvPr>
        </p:nvSpPr>
        <p:spPr>
          <a:xfrm>
            <a:off x="4288715" y="3554101"/>
            <a:ext cx="1680614" cy="305413"/>
          </a:xfrm>
          <a:prstGeom prst="rect">
            <a:avLst/>
          </a:prstGeom>
        </p:spPr>
        <p:txBody>
          <a:bodyPr anchor="b"/>
          <a:lstStyle>
            <a:lvl1pPr>
              <a:defRPr lang="en-IN" sz="1400" dirty="0">
                <a:solidFill>
                  <a:schemeClr val="accent1"/>
                </a:solidFill>
              </a:defRPr>
            </a:lvl1pPr>
          </a:lstStyle>
          <a:p>
            <a:pPr marL="0" lvl="0" indent="0">
              <a:lnSpc>
                <a:spcPct val="100000"/>
              </a:lnSpc>
              <a:spcBef>
                <a:spcPts val="0"/>
              </a:spcBef>
              <a:buNone/>
            </a:pPr>
            <a:r>
              <a:rPr lang="en-IN" dirty="0"/>
              <a:t>Heading</a:t>
            </a:r>
          </a:p>
        </p:txBody>
      </p:sp>
      <p:sp>
        <p:nvSpPr>
          <p:cNvPr id="26" name="Text Placeholder 17">
            <a:extLst>
              <a:ext uri="{FF2B5EF4-FFF2-40B4-BE49-F238E27FC236}">
                <a16:creationId xmlns:a16="http://schemas.microsoft.com/office/drawing/2014/main" id="{C82230FF-2D04-98B4-FC0A-30355E38487C}"/>
              </a:ext>
            </a:extLst>
          </p:cNvPr>
          <p:cNvSpPr>
            <a:spLocks noGrp="1"/>
          </p:cNvSpPr>
          <p:nvPr>
            <p:ph type="body" sz="quarter" idx="69" hasCustomPrompt="1"/>
          </p:nvPr>
        </p:nvSpPr>
        <p:spPr>
          <a:xfrm>
            <a:off x="4288716" y="3920594"/>
            <a:ext cx="1679760" cy="765706"/>
          </a:xfrm>
          <a:prstGeom prst="rect">
            <a:avLst/>
          </a:prstGeom>
          <a:noFill/>
          <a:ln>
            <a:noFill/>
          </a:ln>
        </p:spPr>
        <p:txBody>
          <a:bodyPr lIns="90000" tIns="90000" rIns="90000"/>
          <a:lstStyle>
            <a:lvl1pPr>
              <a:defRPr lang="en-US" sz="1100" dirty="0"/>
            </a:lvl1pPr>
          </a:lstStyle>
          <a:p>
            <a:pPr marL="0" marR="0" lvl="0" indent="0" fontAlgn="auto">
              <a:spcAft>
                <a:spcPts val="0"/>
              </a:spcAft>
              <a:buClr>
                <a:schemeClr val="accent1"/>
              </a:buClr>
              <a:buSzTx/>
              <a:buNone/>
              <a:tabLst/>
            </a:pPr>
            <a:r>
              <a:rPr lang="en-IN" dirty="0"/>
              <a:t>This can be used as either bullets/ paragraph</a:t>
            </a:r>
          </a:p>
        </p:txBody>
      </p:sp>
      <p:sp>
        <p:nvSpPr>
          <p:cNvPr id="27" name="Text Placeholder 68">
            <a:extLst>
              <a:ext uri="{FF2B5EF4-FFF2-40B4-BE49-F238E27FC236}">
                <a16:creationId xmlns:a16="http://schemas.microsoft.com/office/drawing/2014/main" id="{FD1CC2F5-A2B5-DE5C-B9DC-8BE5EE1644A5}"/>
              </a:ext>
            </a:extLst>
          </p:cNvPr>
          <p:cNvSpPr>
            <a:spLocks noGrp="1"/>
          </p:cNvSpPr>
          <p:nvPr>
            <p:ph type="body" sz="quarter" idx="70" hasCustomPrompt="1"/>
          </p:nvPr>
        </p:nvSpPr>
        <p:spPr>
          <a:xfrm>
            <a:off x="7247165" y="2271524"/>
            <a:ext cx="1680614" cy="305413"/>
          </a:xfrm>
          <a:prstGeom prst="rect">
            <a:avLst/>
          </a:prstGeom>
        </p:spPr>
        <p:txBody>
          <a:bodyPr anchor="b"/>
          <a:lstStyle>
            <a:lvl1pPr>
              <a:defRPr lang="en-IN" sz="1400" dirty="0">
                <a:solidFill>
                  <a:schemeClr val="accent1"/>
                </a:solidFill>
              </a:defRPr>
            </a:lvl1pPr>
          </a:lstStyle>
          <a:p>
            <a:pPr marL="0" lvl="0" indent="0">
              <a:lnSpc>
                <a:spcPct val="100000"/>
              </a:lnSpc>
              <a:spcBef>
                <a:spcPts val="0"/>
              </a:spcBef>
              <a:buNone/>
            </a:pPr>
            <a:r>
              <a:rPr lang="en-IN" dirty="0"/>
              <a:t>Heading</a:t>
            </a:r>
          </a:p>
        </p:txBody>
      </p:sp>
      <p:sp>
        <p:nvSpPr>
          <p:cNvPr id="28" name="Text Placeholder 17">
            <a:extLst>
              <a:ext uri="{FF2B5EF4-FFF2-40B4-BE49-F238E27FC236}">
                <a16:creationId xmlns:a16="http://schemas.microsoft.com/office/drawing/2014/main" id="{A4862714-BED0-6F7D-FDC5-56BFC0377BEF}"/>
              </a:ext>
            </a:extLst>
          </p:cNvPr>
          <p:cNvSpPr>
            <a:spLocks noGrp="1"/>
          </p:cNvSpPr>
          <p:nvPr>
            <p:ph type="body" sz="quarter" idx="71" hasCustomPrompt="1"/>
          </p:nvPr>
        </p:nvSpPr>
        <p:spPr>
          <a:xfrm>
            <a:off x="7247166" y="2643133"/>
            <a:ext cx="1679760" cy="765706"/>
          </a:xfrm>
          <a:prstGeom prst="rect">
            <a:avLst/>
          </a:prstGeom>
          <a:noFill/>
          <a:ln>
            <a:noFill/>
          </a:ln>
        </p:spPr>
        <p:txBody>
          <a:bodyPr lIns="90000" tIns="90000" rIns="90000"/>
          <a:lstStyle>
            <a:lvl1pPr>
              <a:defRPr lang="en-US" sz="1100" dirty="0"/>
            </a:lvl1pPr>
          </a:lstStyle>
          <a:p>
            <a:pPr marL="0" marR="0" lvl="0" indent="0" fontAlgn="auto">
              <a:spcAft>
                <a:spcPts val="0"/>
              </a:spcAft>
              <a:buClr>
                <a:schemeClr val="accent1"/>
              </a:buClr>
              <a:buSzTx/>
              <a:buNone/>
              <a:tabLst/>
            </a:pPr>
            <a:r>
              <a:rPr lang="en-IN" dirty="0"/>
              <a:t>This can be used as either bullets/ paragraph</a:t>
            </a:r>
          </a:p>
        </p:txBody>
      </p:sp>
      <p:sp>
        <p:nvSpPr>
          <p:cNvPr id="29" name="Picture Placeholder 28">
            <a:extLst>
              <a:ext uri="{FF2B5EF4-FFF2-40B4-BE49-F238E27FC236}">
                <a16:creationId xmlns:a16="http://schemas.microsoft.com/office/drawing/2014/main" id="{31760E13-FF2F-767B-8FD6-40DE93BD6717}"/>
              </a:ext>
            </a:extLst>
          </p:cNvPr>
          <p:cNvSpPr>
            <a:spLocks noGrp="1"/>
          </p:cNvSpPr>
          <p:nvPr>
            <p:ph type="pic" sz="quarter" idx="72"/>
          </p:nvPr>
        </p:nvSpPr>
        <p:spPr>
          <a:xfrm>
            <a:off x="6151029" y="2276639"/>
            <a:ext cx="994956" cy="1132199"/>
          </a:xfrm>
          <a:prstGeom prst="rect">
            <a:avLst/>
          </a:prstGeom>
          <a:noFill/>
        </p:spPr>
        <p:txBody>
          <a:bodyPr/>
          <a:lstStyle>
            <a:lvl1pPr marL="0" indent="0">
              <a:buNone/>
              <a:defRPr sz="100">
                <a:solidFill>
                  <a:schemeClr val="accent6"/>
                </a:solidFill>
              </a:defRPr>
            </a:lvl1pPr>
          </a:lstStyle>
          <a:p>
            <a:r>
              <a:rPr lang="en-US"/>
              <a:t>Click icon to add picture</a:t>
            </a:r>
            <a:endParaRPr lang="en-IN" dirty="0"/>
          </a:p>
        </p:txBody>
      </p:sp>
      <p:sp>
        <p:nvSpPr>
          <p:cNvPr id="30" name="Picture Placeholder 28">
            <a:extLst>
              <a:ext uri="{FF2B5EF4-FFF2-40B4-BE49-F238E27FC236}">
                <a16:creationId xmlns:a16="http://schemas.microsoft.com/office/drawing/2014/main" id="{A7211AD7-F418-5A48-7933-5D65456C0AB9}"/>
              </a:ext>
            </a:extLst>
          </p:cNvPr>
          <p:cNvSpPr>
            <a:spLocks noGrp="1"/>
          </p:cNvSpPr>
          <p:nvPr>
            <p:ph type="pic" sz="quarter" idx="73"/>
          </p:nvPr>
        </p:nvSpPr>
        <p:spPr>
          <a:xfrm>
            <a:off x="6151029" y="3554101"/>
            <a:ext cx="994956" cy="1132199"/>
          </a:xfrm>
          <a:prstGeom prst="rect">
            <a:avLst/>
          </a:prstGeom>
          <a:noFill/>
        </p:spPr>
        <p:txBody>
          <a:bodyPr/>
          <a:lstStyle>
            <a:lvl1pPr marL="0" indent="0">
              <a:buNone/>
              <a:defRPr sz="100">
                <a:solidFill>
                  <a:schemeClr val="accent6"/>
                </a:solidFill>
              </a:defRPr>
            </a:lvl1pPr>
          </a:lstStyle>
          <a:p>
            <a:r>
              <a:rPr lang="en-US"/>
              <a:t>Click icon to add picture</a:t>
            </a:r>
            <a:endParaRPr lang="en-IN" dirty="0"/>
          </a:p>
        </p:txBody>
      </p:sp>
      <p:sp>
        <p:nvSpPr>
          <p:cNvPr id="32" name="Text Placeholder 68">
            <a:extLst>
              <a:ext uri="{FF2B5EF4-FFF2-40B4-BE49-F238E27FC236}">
                <a16:creationId xmlns:a16="http://schemas.microsoft.com/office/drawing/2014/main" id="{71D38AD0-774D-C99C-864D-091011A319A8}"/>
              </a:ext>
            </a:extLst>
          </p:cNvPr>
          <p:cNvSpPr>
            <a:spLocks noGrp="1"/>
          </p:cNvSpPr>
          <p:nvPr>
            <p:ph type="body" sz="quarter" idx="74" hasCustomPrompt="1"/>
          </p:nvPr>
        </p:nvSpPr>
        <p:spPr>
          <a:xfrm>
            <a:off x="7247165" y="3554101"/>
            <a:ext cx="1680614" cy="305413"/>
          </a:xfrm>
          <a:prstGeom prst="rect">
            <a:avLst/>
          </a:prstGeom>
        </p:spPr>
        <p:txBody>
          <a:bodyPr anchor="b"/>
          <a:lstStyle>
            <a:lvl1pPr>
              <a:defRPr lang="en-IN" sz="1400" dirty="0">
                <a:solidFill>
                  <a:schemeClr val="accent1"/>
                </a:solidFill>
              </a:defRPr>
            </a:lvl1pPr>
          </a:lstStyle>
          <a:p>
            <a:pPr marL="0" lvl="0" indent="0">
              <a:lnSpc>
                <a:spcPct val="100000"/>
              </a:lnSpc>
              <a:spcBef>
                <a:spcPts val="0"/>
              </a:spcBef>
              <a:buNone/>
            </a:pPr>
            <a:r>
              <a:rPr lang="en-IN" dirty="0"/>
              <a:t>Heading</a:t>
            </a:r>
          </a:p>
        </p:txBody>
      </p:sp>
      <p:sp>
        <p:nvSpPr>
          <p:cNvPr id="35" name="Text Placeholder 17">
            <a:extLst>
              <a:ext uri="{FF2B5EF4-FFF2-40B4-BE49-F238E27FC236}">
                <a16:creationId xmlns:a16="http://schemas.microsoft.com/office/drawing/2014/main" id="{5569C5B5-A85B-0536-7BB8-57904607E866}"/>
              </a:ext>
            </a:extLst>
          </p:cNvPr>
          <p:cNvSpPr>
            <a:spLocks noGrp="1"/>
          </p:cNvSpPr>
          <p:nvPr>
            <p:ph type="body" sz="quarter" idx="75" hasCustomPrompt="1"/>
          </p:nvPr>
        </p:nvSpPr>
        <p:spPr>
          <a:xfrm>
            <a:off x="7247166" y="3920594"/>
            <a:ext cx="1679760" cy="765706"/>
          </a:xfrm>
          <a:prstGeom prst="rect">
            <a:avLst/>
          </a:prstGeom>
          <a:noFill/>
          <a:ln>
            <a:noFill/>
          </a:ln>
        </p:spPr>
        <p:txBody>
          <a:bodyPr lIns="90000" tIns="90000" rIns="90000"/>
          <a:lstStyle>
            <a:lvl1pPr>
              <a:defRPr lang="en-US" sz="1200" dirty="0"/>
            </a:lvl1pPr>
          </a:lstStyle>
          <a:p>
            <a:pPr marL="0" marR="0" lvl="0" indent="0" fontAlgn="auto">
              <a:spcAft>
                <a:spcPts val="0"/>
              </a:spcAft>
              <a:buClr>
                <a:schemeClr val="accent1"/>
              </a:buClr>
              <a:buSzTx/>
              <a:buNone/>
              <a:tabLst/>
            </a:pPr>
            <a:r>
              <a:rPr lang="en-IN" dirty="0"/>
              <a:t>This can be used as either bullets/ paragraph</a:t>
            </a:r>
          </a:p>
        </p:txBody>
      </p:sp>
      <p:sp>
        <p:nvSpPr>
          <p:cNvPr id="9" name="Text Placeholder 17">
            <a:extLst>
              <a:ext uri="{FF2B5EF4-FFF2-40B4-BE49-F238E27FC236}">
                <a16:creationId xmlns:a16="http://schemas.microsoft.com/office/drawing/2014/main" id="{A4194A1B-772F-50CA-941B-3D83F604473C}"/>
              </a:ext>
            </a:extLst>
          </p:cNvPr>
          <p:cNvSpPr>
            <a:spLocks noGrp="1"/>
          </p:cNvSpPr>
          <p:nvPr>
            <p:ph type="body" sz="quarter" idx="130" hasCustomPrompt="1"/>
          </p:nvPr>
        </p:nvSpPr>
        <p:spPr>
          <a:xfrm>
            <a:off x="224245" y="1008587"/>
            <a:ext cx="8702681" cy="1127253"/>
          </a:xfrm>
          <a:prstGeom prst="rect">
            <a:avLst/>
          </a:prstGeom>
          <a:noFill/>
          <a:ln>
            <a:noFill/>
          </a:ln>
        </p:spPr>
        <p:txBody>
          <a:bodyPr tIns="90000"/>
          <a:lstStyle>
            <a:lvl1pPr>
              <a:buClr>
                <a:schemeClr val="accent1"/>
              </a:buClr>
              <a:defRPr sz="1050"/>
            </a:lvl1pPr>
            <a:lvl2pPr marL="514350" indent="-171450">
              <a:buClr>
                <a:schemeClr val="accent2"/>
              </a:buClr>
              <a:buFont typeface="Courier New" panose="02070309020205020404" pitchFamily="49" charset="0"/>
              <a:buChar char="o"/>
              <a:defRPr sz="1050"/>
            </a:lvl2pPr>
            <a:lvl3pPr marL="857250" indent="-171450">
              <a:buClr>
                <a:schemeClr val="accent1"/>
              </a:buClr>
              <a:buFont typeface="Wingdings" panose="05000000000000000000" pitchFamily="2" charset="2"/>
              <a:buChar char="§"/>
              <a:defRPr sz="1000"/>
            </a:lvl3pPr>
            <a:lvl4pPr>
              <a:buClr>
                <a:schemeClr val="accent1"/>
              </a:buClr>
              <a:defRPr sz="1000"/>
            </a:lvl4pPr>
            <a:lvl5pPr>
              <a:buClr>
                <a:schemeClr val="accent1"/>
              </a:buClr>
              <a:defRPr sz="1000"/>
            </a:lvl5pPr>
          </a:lstStyle>
          <a:p>
            <a:pPr marL="0" marR="0" lvl="0" indent="0" algn="l" defTabSz="685800" rtl="0" eaLnBrk="1" fontAlgn="auto" latinLnBrk="0" hangingPunct="1">
              <a:lnSpc>
                <a:spcPct val="90000"/>
              </a:lnSpc>
              <a:spcBef>
                <a:spcPts val="750"/>
              </a:spcBef>
              <a:spcAft>
                <a:spcPts val="0"/>
              </a:spcAft>
              <a:buClr>
                <a:schemeClr val="accent1"/>
              </a:buClr>
              <a:buSzTx/>
              <a:buFont typeface="Arial" panose="020B0604020202020204" pitchFamily="34" charset="0"/>
              <a:buNone/>
              <a:tabLst/>
              <a:defRPr/>
            </a:pPr>
            <a:r>
              <a:rPr lang="en-IN" dirty="0"/>
              <a:t>This can be used as either bullets/ paragraph</a:t>
            </a:r>
          </a:p>
          <a:p>
            <a:pPr lvl="0"/>
            <a:r>
              <a:rPr lang="en-US" dirty="0"/>
              <a:t>Level 1</a:t>
            </a:r>
          </a:p>
          <a:p>
            <a:pPr lvl="1"/>
            <a:r>
              <a:rPr lang="en-US" dirty="0"/>
              <a:t>Level 2</a:t>
            </a:r>
          </a:p>
          <a:p>
            <a:pPr lvl="2"/>
            <a:r>
              <a:rPr lang="en-US" dirty="0"/>
              <a:t>Level 3</a:t>
            </a:r>
          </a:p>
        </p:txBody>
      </p:sp>
    </p:spTree>
    <p:extLst>
      <p:ext uri="{BB962C8B-B14F-4D97-AF65-F5344CB8AC3E}">
        <p14:creationId xmlns:p14="http://schemas.microsoft.com/office/powerpoint/2010/main" val="64581664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6-block slide 2">
    <p:spTree>
      <p:nvGrpSpPr>
        <p:cNvPr id="1" name=""/>
        <p:cNvGrpSpPr/>
        <p:nvPr/>
      </p:nvGrpSpPr>
      <p:grpSpPr>
        <a:xfrm>
          <a:off x="0" y="0"/>
          <a:ext cx="0" cy="0"/>
          <a:chOff x="0" y="0"/>
          <a:chExt cx="0" cy="0"/>
        </a:xfrm>
      </p:grpSpPr>
      <p:pic>
        <p:nvPicPr>
          <p:cNvPr id="15" name="Graphic 14">
            <a:extLst>
              <a:ext uri="{FF2B5EF4-FFF2-40B4-BE49-F238E27FC236}">
                <a16:creationId xmlns:a16="http://schemas.microsoft.com/office/drawing/2014/main" id="{D1B5DB58-013B-F1AE-3F61-41F821A4B67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8358187" y="-1"/>
            <a:ext cx="785814" cy="785814"/>
          </a:xfrm>
          <a:prstGeom prst="rect">
            <a:avLst/>
          </a:prstGeom>
        </p:spPr>
      </p:pic>
      <p:sp>
        <p:nvSpPr>
          <p:cNvPr id="16" name="Title 1">
            <a:extLst>
              <a:ext uri="{FF2B5EF4-FFF2-40B4-BE49-F238E27FC236}">
                <a16:creationId xmlns:a16="http://schemas.microsoft.com/office/drawing/2014/main" id="{1F3A9ED9-315A-A8D8-6C1A-36902E63A1B7}"/>
              </a:ext>
            </a:extLst>
          </p:cNvPr>
          <p:cNvSpPr>
            <a:spLocks noGrp="1"/>
          </p:cNvSpPr>
          <p:nvPr>
            <p:ph type="title" hasCustomPrompt="1"/>
          </p:nvPr>
        </p:nvSpPr>
        <p:spPr>
          <a:xfrm>
            <a:off x="224247" y="188464"/>
            <a:ext cx="8133940" cy="461665"/>
          </a:xfrm>
          <a:prstGeom prst="rect">
            <a:avLst/>
          </a:prstGeom>
        </p:spPr>
        <p:txBody>
          <a:bodyPr wrap="square" anchor="t">
            <a:spAutoFit/>
          </a:bodyPr>
          <a:lstStyle>
            <a:lvl1pPr>
              <a:lnSpc>
                <a:spcPct val="100000"/>
              </a:lnSpc>
              <a:spcBef>
                <a:spcPts val="0"/>
              </a:spcBef>
              <a:defRPr sz="2400" b="0" i="0">
                <a:solidFill>
                  <a:schemeClr val="accent1"/>
                </a:solidFill>
                <a:latin typeface="+mj-lt"/>
                <a:cs typeface="Arial" panose="020B0604020202020204" pitchFamily="34" charset="0"/>
              </a:defRPr>
            </a:lvl1pPr>
          </a:lstStyle>
          <a:p>
            <a:r>
              <a:rPr lang="en-IN" dirty="0"/>
              <a:t>6-block slide</a:t>
            </a:r>
            <a:endParaRPr lang="en-US" dirty="0"/>
          </a:p>
        </p:txBody>
      </p:sp>
      <p:sp>
        <p:nvSpPr>
          <p:cNvPr id="12" name="Text Placeholder 68">
            <a:extLst>
              <a:ext uri="{FF2B5EF4-FFF2-40B4-BE49-F238E27FC236}">
                <a16:creationId xmlns:a16="http://schemas.microsoft.com/office/drawing/2014/main" id="{ABE281D5-0DB6-148F-8225-4D8F8A8E9BB3}"/>
              </a:ext>
            </a:extLst>
          </p:cNvPr>
          <p:cNvSpPr>
            <a:spLocks noGrp="1"/>
          </p:cNvSpPr>
          <p:nvPr>
            <p:ph type="body" sz="quarter" idx="64" hasCustomPrompt="1"/>
          </p:nvPr>
        </p:nvSpPr>
        <p:spPr>
          <a:xfrm>
            <a:off x="4288715" y="2286184"/>
            <a:ext cx="1680614" cy="305413"/>
          </a:xfrm>
          <a:prstGeom prst="rect">
            <a:avLst/>
          </a:prstGeom>
        </p:spPr>
        <p:txBody>
          <a:bodyPr anchor="b"/>
          <a:lstStyle>
            <a:lvl1pPr>
              <a:defRPr lang="en-IN" sz="1400" dirty="0">
                <a:solidFill>
                  <a:schemeClr val="accent1"/>
                </a:solidFill>
              </a:defRPr>
            </a:lvl1pPr>
          </a:lstStyle>
          <a:p>
            <a:pPr marL="0" lvl="0" indent="0">
              <a:lnSpc>
                <a:spcPct val="100000"/>
              </a:lnSpc>
              <a:spcBef>
                <a:spcPts val="0"/>
              </a:spcBef>
              <a:buNone/>
            </a:pPr>
            <a:r>
              <a:rPr lang="en-IN" dirty="0"/>
              <a:t>Heading</a:t>
            </a:r>
          </a:p>
        </p:txBody>
      </p:sp>
      <p:sp>
        <p:nvSpPr>
          <p:cNvPr id="13" name="Text Placeholder 17">
            <a:extLst>
              <a:ext uri="{FF2B5EF4-FFF2-40B4-BE49-F238E27FC236}">
                <a16:creationId xmlns:a16="http://schemas.microsoft.com/office/drawing/2014/main" id="{32DA9C8C-BBDF-C6EF-8BF8-61AE4611A2EB}"/>
              </a:ext>
            </a:extLst>
          </p:cNvPr>
          <p:cNvSpPr>
            <a:spLocks noGrp="1"/>
          </p:cNvSpPr>
          <p:nvPr>
            <p:ph type="body" sz="quarter" idx="65" hasCustomPrompt="1"/>
          </p:nvPr>
        </p:nvSpPr>
        <p:spPr>
          <a:xfrm>
            <a:off x="4288716" y="2652677"/>
            <a:ext cx="1679760" cy="765706"/>
          </a:xfrm>
          <a:prstGeom prst="rect">
            <a:avLst/>
          </a:prstGeom>
        </p:spPr>
        <p:txBody>
          <a:bodyPr/>
          <a:lstStyle>
            <a:lvl1pPr>
              <a:defRPr lang="en-US" sz="1100" dirty="0"/>
            </a:lvl1pPr>
          </a:lstStyle>
          <a:p>
            <a:pPr marL="171450" marR="0" lvl="0" indent="-171450" algn="l" defTabSz="685800" rtl="0" eaLnBrk="1" fontAlgn="auto" latinLnBrk="0" hangingPunct="1">
              <a:lnSpc>
                <a:spcPct val="90000"/>
              </a:lnSpc>
              <a:spcBef>
                <a:spcPts val="750"/>
              </a:spcBef>
              <a:spcAft>
                <a:spcPts val="0"/>
              </a:spcAft>
              <a:buClr>
                <a:schemeClr val="accent1"/>
              </a:buClr>
              <a:buSzTx/>
              <a:buFont typeface="Arial" panose="020B0604020202020204" pitchFamily="34" charset="0"/>
              <a:buChar char="•"/>
              <a:tabLst/>
              <a:defRPr/>
            </a:pPr>
            <a:r>
              <a:rPr lang="en-US" dirty="0"/>
              <a:t>Bullets/Paragraph</a:t>
            </a:r>
          </a:p>
        </p:txBody>
      </p:sp>
      <p:sp>
        <p:nvSpPr>
          <p:cNvPr id="20" name="Picture Placeholder 28">
            <a:extLst>
              <a:ext uri="{FF2B5EF4-FFF2-40B4-BE49-F238E27FC236}">
                <a16:creationId xmlns:a16="http://schemas.microsoft.com/office/drawing/2014/main" id="{3D029BC0-81F0-B4E7-8FBC-1C4AAAD80D22}"/>
              </a:ext>
            </a:extLst>
          </p:cNvPr>
          <p:cNvSpPr>
            <a:spLocks noGrp="1"/>
          </p:cNvSpPr>
          <p:nvPr>
            <p:ph type="pic" sz="quarter" idx="66"/>
          </p:nvPr>
        </p:nvSpPr>
        <p:spPr>
          <a:xfrm>
            <a:off x="3192579" y="2286184"/>
            <a:ext cx="994956" cy="1132199"/>
          </a:xfrm>
          <a:prstGeom prst="rect">
            <a:avLst/>
          </a:prstGeom>
          <a:noFill/>
        </p:spPr>
        <p:txBody>
          <a:bodyPr/>
          <a:lstStyle>
            <a:lvl1pPr marL="0" indent="0">
              <a:buNone/>
              <a:defRPr sz="100">
                <a:solidFill>
                  <a:schemeClr val="accent6"/>
                </a:solidFill>
              </a:defRPr>
            </a:lvl1pPr>
          </a:lstStyle>
          <a:p>
            <a:r>
              <a:rPr lang="en-US"/>
              <a:t>Click icon to add picture</a:t>
            </a:r>
            <a:endParaRPr lang="en-IN" dirty="0"/>
          </a:p>
        </p:txBody>
      </p:sp>
      <p:sp>
        <p:nvSpPr>
          <p:cNvPr id="21" name="Picture Placeholder 28">
            <a:extLst>
              <a:ext uri="{FF2B5EF4-FFF2-40B4-BE49-F238E27FC236}">
                <a16:creationId xmlns:a16="http://schemas.microsoft.com/office/drawing/2014/main" id="{F82281F9-07B5-2606-6009-943DFD4F3331}"/>
              </a:ext>
            </a:extLst>
          </p:cNvPr>
          <p:cNvSpPr>
            <a:spLocks noGrp="1"/>
          </p:cNvSpPr>
          <p:nvPr>
            <p:ph type="pic" sz="quarter" idx="67"/>
          </p:nvPr>
        </p:nvSpPr>
        <p:spPr>
          <a:xfrm>
            <a:off x="3192579" y="3554101"/>
            <a:ext cx="994956" cy="1132199"/>
          </a:xfrm>
          <a:prstGeom prst="rect">
            <a:avLst/>
          </a:prstGeom>
          <a:noFill/>
        </p:spPr>
        <p:txBody>
          <a:bodyPr/>
          <a:lstStyle>
            <a:lvl1pPr marL="0" indent="0">
              <a:buNone/>
              <a:defRPr sz="100">
                <a:solidFill>
                  <a:schemeClr val="accent6"/>
                </a:solidFill>
              </a:defRPr>
            </a:lvl1pPr>
          </a:lstStyle>
          <a:p>
            <a:r>
              <a:rPr lang="en-US"/>
              <a:t>Click icon to add picture</a:t>
            </a:r>
            <a:endParaRPr lang="en-IN" dirty="0"/>
          </a:p>
        </p:txBody>
      </p:sp>
      <p:sp>
        <p:nvSpPr>
          <p:cNvPr id="22" name="Text Placeholder 68">
            <a:extLst>
              <a:ext uri="{FF2B5EF4-FFF2-40B4-BE49-F238E27FC236}">
                <a16:creationId xmlns:a16="http://schemas.microsoft.com/office/drawing/2014/main" id="{FA4CE0D6-4D87-9F88-ED4A-A1D0C77DDBE2}"/>
              </a:ext>
            </a:extLst>
          </p:cNvPr>
          <p:cNvSpPr>
            <a:spLocks noGrp="1"/>
          </p:cNvSpPr>
          <p:nvPr>
            <p:ph type="body" sz="quarter" idx="68" hasCustomPrompt="1"/>
          </p:nvPr>
        </p:nvSpPr>
        <p:spPr>
          <a:xfrm>
            <a:off x="4288715" y="3554101"/>
            <a:ext cx="1680614" cy="305413"/>
          </a:xfrm>
          <a:prstGeom prst="rect">
            <a:avLst/>
          </a:prstGeom>
        </p:spPr>
        <p:txBody>
          <a:bodyPr anchor="b"/>
          <a:lstStyle>
            <a:lvl1pPr>
              <a:defRPr lang="en-IN" sz="1400" dirty="0">
                <a:solidFill>
                  <a:schemeClr val="accent1"/>
                </a:solidFill>
              </a:defRPr>
            </a:lvl1pPr>
          </a:lstStyle>
          <a:p>
            <a:pPr marL="0" lvl="0" indent="0">
              <a:lnSpc>
                <a:spcPct val="100000"/>
              </a:lnSpc>
              <a:spcBef>
                <a:spcPts val="0"/>
              </a:spcBef>
              <a:buNone/>
            </a:pPr>
            <a:r>
              <a:rPr lang="en-IN" dirty="0"/>
              <a:t>Heading</a:t>
            </a:r>
          </a:p>
        </p:txBody>
      </p:sp>
      <p:sp>
        <p:nvSpPr>
          <p:cNvPr id="23" name="Text Placeholder 17">
            <a:extLst>
              <a:ext uri="{FF2B5EF4-FFF2-40B4-BE49-F238E27FC236}">
                <a16:creationId xmlns:a16="http://schemas.microsoft.com/office/drawing/2014/main" id="{376391BF-7FF4-A304-5185-09F1A62C39B6}"/>
              </a:ext>
            </a:extLst>
          </p:cNvPr>
          <p:cNvSpPr>
            <a:spLocks noGrp="1"/>
          </p:cNvSpPr>
          <p:nvPr>
            <p:ph type="body" sz="quarter" idx="69" hasCustomPrompt="1"/>
          </p:nvPr>
        </p:nvSpPr>
        <p:spPr>
          <a:xfrm>
            <a:off x="4288716" y="3920594"/>
            <a:ext cx="1679760" cy="765706"/>
          </a:xfrm>
          <a:prstGeom prst="rect">
            <a:avLst/>
          </a:prstGeom>
        </p:spPr>
        <p:txBody>
          <a:bodyPr/>
          <a:lstStyle>
            <a:lvl1pPr>
              <a:defRPr lang="en-US" sz="1100" dirty="0"/>
            </a:lvl1pPr>
          </a:lstStyle>
          <a:p>
            <a:pPr marL="171450" marR="0" lvl="0" indent="-171450" algn="l" defTabSz="685800" rtl="0" eaLnBrk="1" fontAlgn="auto" latinLnBrk="0" hangingPunct="1">
              <a:lnSpc>
                <a:spcPct val="90000"/>
              </a:lnSpc>
              <a:spcBef>
                <a:spcPts val="750"/>
              </a:spcBef>
              <a:spcAft>
                <a:spcPts val="0"/>
              </a:spcAft>
              <a:buClr>
                <a:schemeClr val="accent1"/>
              </a:buClr>
              <a:buSzTx/>
              <a:buFont typeface="Arial" panose="020B0604020202020204" pitchFamily="34" charset="0"/>
              <a:buChar char="•"/>
              <a:tabLst/>
              <a:defRPr/>
            </a:pPr>
            <a:r>
              <a:rPr lang="en-US" dirty="0"/>
              <a:t>Bullets/Paragraph</a:t>
            </a:r>
          </a:p>
        </p:txBody>
      </p:sp>
      <p:sp>
        <p:nvSpPr>
          <p:cNvPr id="24" name="Text Placeholder 68">
            <a:extLst>
              <a:ext uri="{FF2B5EF4-FFF2-40B4-BE49-F238E27FC236}">
                <a16:creationId xmlns:a16="http://schemas.microsoft.com/office/drawing/2014/main" id="{C02B92C6-1532-C7FA-29A5-F9BE78B3C1E6}"/>
              </a:ext>
            </a:extLst>
          </p:cNvPr>
          <p:cNvSpPr>
            <a:spLocks noGrp="1"/>
          </p:cNvSpPr>
          <p:nvPr>
            <p:ph type="body" sz="quarter" idx="70" hasCustomPrompt="1"/>
          </p:nvPr>
        </p:nvSpPr>
        <p:spPr>
          <a:xfrm>
            <a:off x="7247165" y="2275859"/>
            <a:ext cx="1680614" cy="305413"/>
          </a:xfrm>
          <a:prstGeom prst="rect">
            <a:avLst/>
          </a:prstGeom>
        </p:spPr>
        <p:txBody>
          <a:bodyPr anchor="b"/>
          <a:lstStyle>
            <a:lvl1pPr>
              <a:defRPr lang="en-IN" sz="1400" dirty="0">
                <a:solidFill>
                  <a:schemeClr val="accent1"/>
                </a:solidFill>
              </a:defRPr>
            </a:lvl1pPr>
          </a:lstStyle>
          <a:p>
            <a:pPr marL="0" lvl="0" indent="0">
              <a:lnSpc>
                <a:spcPct val="100000"/>
              </a:lnSpc>
              <a:spcBef>
                <a:spcPts val="0"/>
              </a:spcBef>
              <a:buNone/>
            </a:pPr>
            <a:r>
              <a:rPr lang="en-IN" dirty="0"/>
              <a:t>Heading</a:t>
            </a:r>
          </a:p>
        </p:txBody>
      </p:sp>
      <p:sp>
        <p:nvSpPr>
          <p:cNvPr id="25" name="Text Placeholder 17">
            <a:extLst>
              <a:ext uri="{FF2B5EF4-FFF2-40B4-BE49-F238E27FC236}">
                <a16:creationId xmlns:a16="http://schemas.microsoft.com/office/drawing/2014/main" id="{3A0A0F21-BC72-F7C0-0EE3-9ED646CF658E}"/>
              </a:ext>
            </a:extLst>
          </p:cNvPr>
          <p:cNvSpPr>
            <a:spLocks noGrp="1"/>
          </p:cNvSpPr>
          <p:nvPr>
            <p:ph type="body" sz="quarter" idx="71" hasCustomPrompt="1"/>
          </p:nvPr>
        </p:nvSpPr>
        <p:spPr>
          <a:xfrm>
            <a:off x="7247166" y="2642352"/>
            <a:ext cx="1679760" cy="765706"/>
          </a:xfrm>
          <a:prstGeom prst="rect">
            <a:avLst/>
          </a:prstGeom>
        </p:spPr>
        <p:txBody>
          <a:bodyPr/>
          <a:lstStyle>
            <a:lvl1pPr>
              <a:defRPr lang="en-US" sz="1100" dirty="0"/>
            </a:lvl1pPr>
          </a:lstStyle>
          <a:p>
            <a:pPr marL="171450" marR="0" lvl="0" indent="-171450" algn="l" defTabSz="685800" rtl="0" eaLnBrk="1" fontAlgn="auto" latinLnBrk="0" hangingPunct="1">
              <a:lnSpc>
                <a:spcPct val="90000"/>
              </a:lnSpc>
              <a:spcBef>
                <a:spcPts val="750"/>
              </a:spcBef>
              <a:spcAft>
                <a:spcPts val="0"/>
              </a:spcAft>
              <a:buClr>
                <a:schemeClr val="accent1"/>
              </a:buClr>
              <a:buSzTx/>
              <a:buFont typeface="Arial" panose="020B0604020202020204" pitchFamily="34" charset="0"/>
              <a:buChar char="•"/>
              <a:tabLst/>
              <a:defRPr/>
            </a:pPr>
            <a:r>
              <a:rPr lang="en-US" dirty="0"/>
              <a:t>Bullets/Paragraph</a:t>
            </a:r>
          </a:p>
        </p:txBody>
      </p:sp>
      <p:sp>
        <p:nvSpPr>
          <p:cNvPr id="26" name="Picture Placeholder 28">
            <a:extLst>
              <a:ext uri="{FF2B5EF4-FFF2-40B4-BE49-F238E27FC236}">
                <a16:creationId xmlns:a16="http://schemas.microsoft.com/office/drawing/2014/main" id="{2346A6CF-0E99-B386-118E-984C879C2A81}"/>
              </a:ext>
            </a:extLst>
          </p:cNvPr>
          <p:cNvSpPr>
            <a:spLocks noGrp="1"/>
          </p:cNvSpPr>
          <p:nvPr>
            <p:ph type="pic" sz="quarter" idx="72"/>
          </p:nvPr>
        </p:nvSpPr>
        <p:spPr>
          <a:xfrm>
            <a:off x="6151029" y="2275859"/>
            <a:ext cx="994956" cy="1132199"/>
          </a:xfrm>
          <a:prstGeom prst="rect">
            <a:avLst/>
          </a:prstGeom>
          <a:noFill/>
        </p:spPr>
        <p:txBody>
          <a:bodyPr/>
          <a:lstStyle>
            <a:lvl1pPr marL="0" indent="0">
              <a:buNone/>
              <a:defRPr sz="100">
                <a:solidFill>
                  <a:schemeClr val="accent6"/>
                </a:solidFill>
              </a:defRPr>
            </a:lvl1pPr>
          </a:lstStyle>
          <a:p>
            <a:r>
              <a:rPr lang="en-US"/>
              <a:t>Click icon to add picture</a:t>
            </a:r>
            <a:endParaRPr lang="en-IN" dirty="0"/>
          </a:p>
        </p:txBody>
      </p:sp>
      <p:sp>
        <p:nvSpPr>
          <p:cNvPr id="27" name="Picture Placeholder 28">
            <a:extLst>
              <a:ext uri="{FF2B5EF4-FFF2-40B4-BE49-F238E27FC236}">
                <a16:creationId xmlns:a16="http://schemas.microsoft.com/office/drawing/2014/main" id="{2441FB86-7346-D987-852D-14E1706B7AB6}"/>
              </a:ext>
            </a:extLst>
          </p:cNvPr>
          <p:cNvSpPr>
            <a:spLocks noGrp="1"/>
          </p:cNvSpPr>
          <p:nvPr>
            <p:ph type="pic" sz="quarter" idx="73"/>
          </p:nvPr>
        </p:nvSpPr>
        <p:spPr>
          <a:xfrm>
            <a:off x="6151029" y="3543776"/>
            <a:ext cx="994956" cy="1132199"/>
          </a:xfrm>
          <a:prstGeom prst="rect">
            <a:avLst/>
          </a:prstGeom>
          <a:noFill/>
        </p:spPr>
        <p:txBody>
          <a:bodyPr/>
          <a:lstStyle>
            <a:lvl1pPr marL="0" indent="0">
              <a:buNone/>
              <a:defRPr sz="100">
                <a:solidFill>
                  <a:schemeClr val="accent6"/>
                </a:solidFill>
              </a:defRPr>
            </a:lvl1pPr>
          </a:lstStyle>
          <a:p>
            <a:r>
              <a:rPr lang="en-US"/>
              <a:t>Click icon to add picture</a:t>
            </a:r>
            <a:endParaRPr lang="en-IN" dirty="0"/>
          </a:p>
        </p:txBody>
      </p:sp>
      <p:sp>
        <p:nvSpPr>
          <p:cNvPr id="28" name="Text Placeholder 68">
            <a:extLst>
              <a:ext uri="{FF2B5EF4-FFF2-40B4-BE49-F238E27FC236}">
                <a16:creationId xmlns:a16="http://schemas.microsoft.com/office/drawing/2014/main" id="{1C9E804E-7283-75DE-5386-9DA09D7EC202}"/>
              </a:ext>
            </a:extLst>
          </p:cNvPr>
          <p:cNvSpPr>
            <a:spLocks noGrp="1"/>
          </p:cNvSpPr>
          <p:nvPr>
            <p:ph type="body" sz="quarter" idx="74" hasCustomPrompt="1"/>
          </p:nvPr>
        </p:nvSpPr>
        <p:spPr>
          <a:xfrm>
            <a:off x="7247165" y="3543776"/>
            <a:ext cx="1680614" cy="305413"/>
          </a:xfrm>
          <a:prstGeom prst="rect">
            <a:avLst/>
          </a:prstGeom>
        </p:spPr>
        <p:txBody>
          <a:bodyPr anchor="b"/>
          <a:lstStyle>
            <a:lvl1pPr>
              <a:defRPr lang="en-IN" sz="1400" dirty="0">
                <a:solidFill>
                  <a:schemeClr val="accent1"/>
                </a:solidFill>
              </a:defRPr>
            </a:lvl1pPr>
          </a:lstStyle>
          <a:p>
            <a:pPr marL="0" lvl="0" indent="0">
              <a:lnSpc>
                <a:spcPct val="100000"/>
              </a:lnSpc>
              <a:spcBef>
                <a:spcPts val="0"/>
              </a:spcBef>
              <a:buNone/>
            </a:pPr>
            <a:r>
              <a:rPr lang="en-IN" dirty="0"/>
              <a:t>Heading</a:t>
            </a:r>
          </a:p>
        </p:txBody>
      </p:sp>
      <p:sp>
        <p:nvSpPr>
          <p:cNvPr id="30" name="Text Placeholder 17">
            <a:extLst>
              <a:ext uri="{FF2B5EF4-FFF2-40B4-BE49-F238E27FC236}">
                <a16:creationId xmlns:a16="http://schemas.microsoft.com/office/drawing/2014/main" id="{9FC18B62-AB3B-D89D-EB1C-B23D251D3490}"/>
              </a:ext>
            </a:extLst>
          </p:cNvPr>
          <p:cNvSpPr>
            <a:spLocks noGrp="1"/>
          </p:cNvSpPr>
          <p:nvPr>
            <p:ph type="body" sz="quarter" idx="75" hasCustomPrompt="1"/>
          </p:nvPr>
        </p:nvSpPr>
        <p:spPr>
          <a:xfrm>
            <a:off x="7247166" y="3910269"/>
            <a:ext cx="1679760" cy="765706"/>
          </a:xfrm>
          <a:prstGeom prst="rect">
            <a:avLst/>
          </a:prstGeom>
        </p:spPr>
        <p:txBody>
          <a:bodyPr/>
          <a:lstStyle>
            <a:lvl1pPr marL="0" indent="0">
              <a:buNone/>
              <a:defRPr lang="en-US" sz="1100" dirty="0"/>
            </a:lvl1pPr>
          </a:lstStyle>
          <a:p>
            <a:pPr marL="171450" marR="0" lvl="0" indent="-171450" algn="l" defTabSz="685800" rtl="0" eaLnBrk="1" fontAlgn="auto" latinLnBrk="0" hangingPunct="1">
              <a:lnSpc>
                <a:spcPct val="90000"/>
              </a:lnSpc>
              <a:spcBef>
                <a:spcPts val="750"/>
              </a:spcBef>
              <a:spcAft>
                <a:spcPts val="0"/>
              </a:spcAft>
              <a:buClr>
                <a:schemeClr val="accent1"/>
              </a:buClr>
              <a:buSzTx/>
              <a:buFont typeface="Arial" panose="020B0604020202020204" pitchFamily="34" charset="0"/>
              <a:buChar char="•"/>
              <a:tabLst/>
              <a:defRPr/>
            </a:pPr>
            <a:r>
              <a:rPr lang="en-US" dirty="0"/>
              <a:t>Bullets/Paragraph</a:t>
            </a:r>
          </a:p>
        </p:txBody>
      </p:sp>
      <p:sp>
        <p:nvSpPr>
          <p:cNvPr id="38" name="Text Placeholder 68">
            <a:extLst>
              <a:ext uri="{FF2B5EF4-FFF2-40B4-BE49-F238E27FC236}">
                <a16:creationId xmlns:a16="http://schemas.microsoft.com/office/drawing/2014/main" id="{0D7BB6FA-85DC-24CC-A8B0-2E8DA9AD6817}"/>
              </a:ext>
            </a:extLst>
          </p:cNvPr>
          <p:cNvSpPr>
            <a:spLocks noGrp="1"/>
          </p:cNvSpPr>
          <p:nvPr>
            <p:ph type="body" sz="quarter" idx="77" hasCustomPrompt="1"/>
          </p:nvPr>
        </p:nvSpPr>
        <p:spPr>
          <a:xfrm>
            <a:off x="4288715" y="1013151"/>
            <a:ext cx="1680614" cy="305413"/>
          </a:xfrm>
          <a:prstGeom prst="rect">
            <a:avLst/>
          </a:prstGeom>
        </p:spPr>
        <p:txBody>
          <a:bodyPr anchor="b"/>
          <a:lstStyle>
            <a:lvl1pPr>
              <a:defRPr lang="en-IN" sz="1400" dirty="0">
                <a:solidFill>
                  <a:schemeClr val="accent1"/>
                </a:solidFill>
              </a:defRPr>
            </a:lvl1pPr>
          </a:lstStyle>
          <a:p>
            <a:pPr marL="0" lvl="0" indent="0">
              <a:lnSpc>
                <a:spcPct val="100000"/>
              </a:lnSpc>
              <a:spcBef>
                <a:spcPts val="0"/>
              </a:spcBef>
              <a:buNone/>
            </a:pPr>
            <a:r>
              <a:rPr lang="en-IN" dirty="0"/>
              <a:t>Heading</a:t>
            </a:r>
          </a:p>
        </p:txBody>
      </p:sp>
      <p:sp>
        <p:nvSpPr>
          <p:cNvPr id="39" name="Text Placeholder 17">
            <a:extLst>
              <a:ext uri="{FF2B5EF4-FFF2-40B4-BE49-F238E27FC236}">
                <a16:creationId xmlns:a16="http://schemas.microsoft.com/office/drawing/2014/main" id="{69F3E3E4-DA00-459E-948F-8A644E10C41D}"/>
              </a:ext>
            </a:extLst>
          </p:cNvPr>
          <p:cNvSpPr>
            <a:spLocks noGrp="1"/>
          </p:cNvSpPr>
          <p:nvPr>
            <p:ph type="body" sz="quarter" idx="78" hasCustomPrompt="1"/>
          </p:nvPr>
        </p:nvSpPr>
        <p:spPr>
          <a:xfrm>
            <a:off x="4288716" y="1384760"/>
            <a:ext cx="1679760" cy="765706"/>
          </a:xfrm>
          <a:prstGeom prst="rect">
            <a:avLst/>
          </a:prstGeom>
        </p:spPr>
        <p:txBody>
          <a:bodyPr/>
          <a:lstStyle>
            <a:lvl1pPr>
              <a:defRPr lang="en-US" sz="1100" dirty="0"/>
            </a:lvl1pPr>
          </a:lstStyle>
          <a:p>
            <a:pPr marL="171450" marR="0" lvl="0" indent="-171450" algn="l" defTabSz="685800" rtl="0" eaLnBrk="1" fontAlgn="auto" latinLnBrk="0" hangingPunct="1">
              <a:lnSpc>
                <a:spcPct val="90000"/>
              </a:lnSpc>
              <a:spcBef>
                <a:spcPts val="750"/>
              </a:spcBef>
              <a:spcAft>
                <a:spcPts val="0"/>
              </a:spcAft>
              <a:buClr>
                <a:schemeClr val="accent1"/>
              </a:buClr>
              <a:buSzTx/>
              <a:buFont typeface="Arial" panose="020B0604020202020204" pitchFamily="34" charset="0"/>
              <a:buChar char="•"/>
              <a:tabLst/>
              <a:defRPr/>
            </a:pPr>
            <a:r>
              <a:rPr lang="en-US" dirty="0"/>
              <a:t>Bullets/Paragraph</a:t>
            </a:r>
          </a:p>
        </p:txBody>
      </p:sp>
      <p:sp>
        <p:nvSpPr>
          <p:cNvPr id="40" name="Picture Placeholder 28">
            <a:extLst>
              <a:ext uri="{FF2B5EF4-FFF2-40B4-BE49-F238E27FC236}">
                <a16:creationId xmlns:a16="http://schemas.microsoft.com/office/drawing/2014/main" id="{CA4F97C6-003C-26C7-FCF8-A042C6887CAE}"/>
              </a:ext>
            </a:extLst>
          </p:cNvPr>
          <p:cNvSpPr>
            <a:spLocks noGrp="1"/>
          </p:cNvSpPr>
          <p:nvPr>
            <p:ph type="pic" sz="quarter" idx="79"/>
          </p:nvPr>
        </p:nvSpPr>
        <p:spPr>
          <a:xfrm>
            <a:off x="3192579" y="1018266"/>
            <a:ext cx="994956" cy="1132199"/>
          </a:xfrm>
          <a:prstGeom prst="rect">
            <a:avLst/>
          </a:prstGeom>
          <a:noFill/>
        </p:spPr>
        <p:txBody>
          <a:bodyPr/>
          <a:lstStyle>
            <a:lvl1pPr marL="0" indent="0">
              <a:buNone/>
              <a:defRPr sz="100">
                <a:solidFill>
                  <a:schemeClr val="accent6"/>
                </a:solidFill>
              </a:defRPr>
            </a:lvl1pPr>
          </a:lstStyle>
          <a:p>
            <a:r>
              <a:rPr lang="en-US"/>
              <a:t>Click icon to add picture</a:t>
            </a:r>
            <a:endParaRPr lang="en-IN" dirty="0"/>
          </a:p>
        </p:txBody>
      </p:sp>
      <p:sp>
        <p:nvSpPr>
          <p:cNvPr id="41" name="Text Placeholder 68">
            <a:extLst>
              <a:ext uri="{FF2B5EF4-FFF2-40B4-BE49-F238E27FC236}">
                <a16:creationId xmlns:a16="http://schemas.microsoft.com/office/drawing/2014/main" id="{B45282E2-3255-1008-7F7C-8AE4B133A394}"/>
              </a:ext>
            </a:extLst>
          </p:cNvPr>
          <p:cNvSpPr>
            <a:spLocks noGrp="1"/>
          </p:cNvSpPr>
          <p:nvPr>
            <p:ph type="body" sz="quarter" idx="80" hasCustomPrompt="1"/>
          </p:nvPr>
        </p:nvSpPr>
        <p:spPr>
          <a:xfrm>
            <a:off x="7247165" y="1013151"/>
            <a:ext cx="1680614" cy="305413"/>
          </a:xfrm>
          <a:prstGeom prst="rect">
            <a:avLst/>
          </a:prstGeom>
        </p:spPr>
        <p:txBody>
          <a:bodyPr anchor="b"/>
          <a:lstStyle>
            <a:lvl1pPr>
              <a:defRPr lang="en-IN" sz="1400" dirty="0">
                <a:solidFill>
                  <a:schemeClr val="accent1"/>
                </a:solidFill>
              </a:defRPr>
            </a:lvl1pPr>
          </a:lstStyle>
          <a:p>
            <a:pPr marL="0" lvl="0" indent="0">
              <a:lnSpc>
                <a:spcPct val="100000"/>
              </a:lnSpc>
              <a:spcBef>
                <a:spcPts val="0"/>
              </a:spcBef>
              <a:buNone/>
            </a:pPr>
            <a:r>
              <a:rPr lang="en-IN" dirty="0"/>
              <a:t>Heading</a:t>
            </a:r>
          </a:p>
        </p:txBody>
      </p:sp>
      <p:sp>
        <p:nvSpPr>
          <p:cNvPr id="42" name="Text Placeholder 17">
            <a:extLst>
              <a:ext uri="{FF2B5EF4-FFF2-40B4-BE49-F238E27FC236}">
                <a16:creationId xmlns:a16="http://schemas.microsoft.com/office/drawing/2014/main" id="{27ACD78A-548C-4149-F861-F56BF45C7146}"/>
              </a:ext>
            </a:extLst>
          </p:cNvPr>
          <p:cNvSpPr>
            <a:spLocks noGrp="1"/>
          </p:cNvSpPr>
          <p:nvPr>
            <p:ph type="body" sz="quarter" idx="81" hasCustomPrompt="1"/>
          </p:nvPr>
        </p:nvSpPr>
        <p:spPr>
          <a:xfrm>
            <a:off x="7247166" y="1374435"/>
            <a:ext cx="1679760" cy="765706"/>
          </a:xfrm>
          <a:prstGeom prst="rect">
            <a:avLst/>
          </a:prstGeom>
        </p:spPr>
        <p:txBody>
          <a:bodyPr/>
          <a:lstStyle>
            <a:lvl1pPr>
              <a:defRPr lang="en-US" sz="1100" dirty="0"/>
            </a:lvl1pPr>
          </a:lstStyle>
          <a:p>
            <a:pPr marL="171450" marR="0" lvl="0" indent="-171450" algn="l" defTabSz="685800" rtl="0" eaLnBrk="1" fontAlgn="auto" latinLnBrk="0" hangingPunct="1">
              <a:lnSpc>
                <a:spcPct val="90000"/>
              </a:lnSpc>
              <a:spcBef>
                <a:spcPts val="750"/>
              </a:spcBef>
              <a:spcAft>
                <a:spcPts val="0"/>
              </a:spcAft>
              <a:buClr>
                <a:schemeClr val="accent1"/>
              </a:buClr>
              <a:buSzTx/>
              <a:buFont typeface="Arial" panose="020B0604020202020204" pitchFamily="34" charset="0"/>
              <a:buChar char="•"/>
              <a:tabLst/>
              <a:defRPr/>
            </a:pPr>
            <a:r>
              <a:rPr lang="en-US" dirty="0"/>
              <a:t>Bullets/Paragraph</a:t>
            </a:r>
          </a:p>
        </p:txBody>
      </p:sp>
      <p:sp>
        <p:nvSpPr>
          <p:cNvPr id="43" name="Picture Placeholder 28">
            <a:extLst>
              <a:ext uri="{FF2B5EF4-FFF2-40B4-BE49-F238E27FC236}">
                <a16:creationId xmlns:a16="http://schemas.microsoft.com/office/drawing/2014/main" id="{A89DB116-FA57-5AB6-5C61-D2D80006FAEC}"/>
              </a:ext>
            </a:extLst>
          </p:cNvPr>
          <p:cNvSpPr>
            <a:spLocks noGrp="1"/>
          </p:cNvSpPr>
          <p:nvPr>
            <p:ph type="pic" sz="quarter" idx="82"/>
          </p:nvPr>
        </p:nvSpPr>
        <p:spPr>
          <a:xfrm>
            <a:off x="6151029" y="1007941"/>
            <a:ext cx="994956" cy="1132199"/>
          </a:xfrm>
          <a:prstGeom prst="rect">
            <a:avLst/>
          </a:prstGeom>
          <a:noFill/>
        </p:spPr>
        <p:txBody>
          <a:bodyPr/>
          <a:lstStyle>
            <a:lvl1pPr marL="0" indent="0">
              <a:buNone/>
              <a:defRPr sz="100">
                <a:solidFill>
                  <a:schemeClr val="accent6"/>
                </a:solidFill>
              </a:defRPr>
            </a:lvl1pPr>
          </a:lstStyle>
          <a:p>
            <a:r>
              <a:rPr lang="en-US"/>
              <a:t>Click icon to add picture</a:t>
            </a:r>
            <a:endParaRPr lang="en-IN" dirty="0"/>
          </a:p>
        </p:txBody>
      </p:sp>
      <p:sp>
        <p:nvSpPr>
          <p:cNvPr id="3" name="Text Placeholder 17">
            <a:extLst>
              <a:ext uri="{FF2B5EF4-FFF2-40B4-BE49-F238E27FC236}">
                <a16:creationId xmlns:a16="http://schemas.microsoft.com/office/drawing/2014/main" id="{C711EB3E-B556-83FF-8D99-93181A8118D5}"/>
              </a:ext>
            </a:extLst>
          </p:cNvPr>
          <p:cNvSpPr>
            <a:spLocks noGrp="1"/>
          </p:cNvSpPr>
          <p:nvPr>
            <p:ph type="body" sz="quarter" idx="130" hasCustomPrompt="1"/>
          </p:nvPr>
        </p:nvSpPr>
        <p:spPr>
          <a:xfrm>
            <a:off x="224246" y="1008587"/>
            <a:ext cx="2808514" cy="1790217"/>
          </a:xfrm>
          <a:prstGeom prst="rect">
            <a:avLst/>
          </a:prstGeom>
          <a:noFill/>
          <a:ln>
            <a:noFill/>
          </a:ln>
        </p:spPr>
        <p:txBody>
          <a:bodyPr tIns="90000"/>
          <a:lstStyle>
            <a:lvl1pPr>
              <a:buClr>
                <a:schemeClr val="accent1"/>
              </a:buClr>
              <a:defRPr sz="1050"/>
            </a:lvl1pPr>
            <a:lvl2pPr marL="514350" indent="-171450">
              <a:buClr>
                <a:schemeClr val="accent2"/>
              </a:buClr>
              <a:buFont typeface="Courier New" panose="02070309020205020404" pitchFamily="49" charset="0"/>
              <a:buChar char="o"/>
              <a:defRPr sz="1050"/>
            </a:lvl2pPr>
            <a:lvl3pPr marL="857250" indent="-171450">
              <a:buClr>
                <a:schemeClr val="accent1"/>
              </a:buClr>
              <a:buFont typeface="Wingdings" panose="05000000000000000000" pitchFamily="2" charset="2"/>
              <a:buChar char="§"/>
              <a:defRPr sz="1000"/>
            </a:lvl3pPr>
            <a:lvl4pPr>
              <a:buClr>
                <a:schemeClr val="accent1"/>
              </a:buClr>
              <a:defRPr sz="1000"/>
            </a:lvl4pPr>
            <a:lvl5pPr>
              <a:buClr>
                <a:schemeClr val="accent1"/>
              </a:buClr>
              <a:defRPr sz="1000"/>
            </a:lvl5pPr>
          </a:lstStyle>
          <a:p>
            <a:pPr marL="0" marR="0" lvl="0" indent="0" algn="l" defTabSz="685800" rtl="0" eaLnBrk="1" fontAlgn="auto" latinLnBrk="0" hangingPunct="1">
              <a:lnSpc>
                <a:spcPct val="90000"/>
              </a:lnSpc>
              <a:spcBef>
                <a:spcPts val="750"/>
              </a:spcBef>
              <a:spcAft>
                <a:spcPts val="0"/>
              </a:spcAft>
              <a:buClr>
                <a:schemeClr val="accent1"/>
              </a:buClr>
              <a:buSzTx/>
              <a:buFont typeface="Arial" panose="020B0604020202020204" pitchFamily="34" charset="0"/>
              <a:buNone/>
              <a:tabLst/>
              <a:defRPr/>
            </a:pPr>
            <a:r>
              <a:rPr lang="en-IN" dirty="0"/>
              <a:t>This can be used as either bullets/ paragraph</a:t>
            </a:r>
          </a:p>
          <a:p>
            <a:pPr lvl="0"/>
            <a:r>
              <a:rPr lang="en-US" dirty="0"/>
              <a:t>Level 1</a:t>
            </a:r>
          </a:p>
          <a:p>
            <a:pPr lvl="1"/>
            <a:r>
              <a:rPr lang="en-US" dirty="0"/>
              <a:t>Level 2</a:t>
            </a:r>
          </a:p>
          <a:p>
            <a:pPr lvl="2"/>
            <a:r>
              <a:rPr lang="en-US" dirty="0"/>
              <a:t>Level 3</a:t>
            </a:r>
          </a:p>
        </p:txBody>
      </p:sp>
      <p:sp>
        <p:nvSpPr>
          <p:cNvPr id="6" name="Text Placeholder 17">
            <a:extLst>
              <a:ext uri="{FF2B5EF4-FFF2-40B4-BE49-F238E27FC236}">
                <a16:creationId xmlns:a16="http://schemas.microsoft.com/office/drawing/2014/main" id="{9113F08C-9C38-AD22-37D8-39140002D00F}"/>
              </a:ext>
            </a:extLst>
          </p:cNvPr>
          <p:cNvSpPr>
            <a:spLocks noGrp="1"/>
          </p:cNvSpPr>
          <p:nvPr>
            <p:ph type="body" sz="quarter" idx="131" hasCustomPrompt="1"/>
          </p:nvPr>
        </p:nvSpPr>
        <p:spPr>
          <a:xfrm>
            <a:off x="224246" y="2944067"/>
            <a:ext cx="2808514" cy="1742233"/>
          </a:xfrm>
          <a:prstGeom prst="rect">
            <a:avLst/>
          </a:prstGeom>
          <a:noFill/>
          <a:ln>
            <a:noFill/>
          </a:ln>
        </p:spPr>
        <p:txBody>
          <a:bodyPr tIns="90000"/>
          <a:lstStyle>
            <a:lvl1pPr>
              <a:buClr>
                <a:schemeClr val="accent1"/>
              </a:buClr>
              <a:defRPr sz="1050"/>
            </a:lvl1pPr>
            <a:lvl2pPr marL="514350" indent="-171450">
              <a:buClr>
                <a:schemeClr val="accent2"/>
              </a:buClr>
              <a:buFont typeface="Courier New" panose="02070309020205020404" pitchFamily="49" charset="0"/>
              <a:buChar char="o"/>
              <a:defRPr sz="1050"/>
            </a:lvl2pPr>
            <a:lvl3pPr marL="857250" indent="-171450">
              <a:buClr>
                <a:schemeClr val="accent1"/>
              </a:buClr>
              <a:buFont typeface="Wingdings" panose="05000000000000000000" pitchFamily="2" charset="2"/>
              <a:buChar char="§"/>
              <a:defRPr sz="1000"/>
            </a:lvl3pPr>
            <a:lvl4pPr>
              <a:buClr>
                <a:schemeClr val="accent1"/>
              </a:buClr>
              <a:defRPr sz="1000"/>
            </a:lvl4pPr>
            <a:lvl5pPr>
              <a:buClr>
                <a:schemeClr val="accent1"/>
              </a:buClr>
              <a:defRPr sz="1000"/>
            </a:lvl5pPr>
          </a:lstStyle>
          <a:p>
            <a:pPr marL="0" marR="0" lvl="0" indent="0" algn="l" defTabSz="685800" rtl="0" eaLnBrk="1" fontAlgn="auto" latinLnBrk="0" hangingPunct="1">
              <a:lnSpc>
                <a:spcPct val="90000"/>
              </a:lnSpc>
              <a:spcBef>
                <a:spcPts val="750"/>
              </a:spcBef>
              <a:spcAft>
                <a:spcPts val="0"/>
              </a:spcAft>
              <a:buClr>
                <a:schemeClr val="accent1"/>
              </a:buClr>
              <a:buSzTx/>
              <a:buFont typeface="Arial" panose="020B0604020202020204" pitchFamily="34" charset="0"/>
              <a:buNone/>
              <a:tabLst/>
              <a:defRPr/>
            </a:pPr>
            <a:r>
              <a:rPr lang="en-IN" dirty="0"/>
              <a:t>This can be used as either bullets/ paragraph</a:t>
            </a:r>
          </a:p>
          <a:p>
            <a:pPr lvl="0"/>
            <a:r>
              <a:rPr lang="en-US" dirty="0"/>
              <a:t>Level 1</a:t>
            </a:r>
          </a:p>
          <a:p>
            <a:pPr lvl="1"/>
            <a:r>
              <a:rPr lang="en-US" dirty="0"/>
              <a:t>Level 2</a:t>
            </a:r>
          </a:p>
          <a:p>
            <a:pPr lvl="2"/>
            <a:r>
              <a:rPr lang="en-US" dirty="0"/>
              <a:t>Level 3</a:t>
            </a:r>
          </a:p>
        </p:txBody>
      </p:sp>
    </p:spTree>
    <p:extLst>
      <p:ext uri="{BB962C8B-B14F-4D97-AF65-F5344CB8AC3E}">
        <p14:creationId xmlns:p14="http://schemas.microsoft.com/office/powerpoint/2010/main" val="65535001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Development stages slide">
    <p:spTree>
      <p:nvGrpSpPr>
        <p:cNvPr id="1" name=""/>
        <p:cNvGrpSpPr/>
        <p:nvPr/>
      </p:nvGrpSpPr>
      <p:grpSpPr>
        <a:xfrm>
          <a:off x="0" y="0"/>
          <a:ext cx="0" cy="0"/>
          <a:chOff x="0" y="0"/>
          <a:chExt cx="0" cy="0"/>
        </a:xfrm>
      </p:grpSpPr>
      <p:pic>
        <p:nvPicPr>
          <p:cNvPr id="20" name="Graphic 19">
            <a:extLst>
              <a:ext uri="{FF2B5EF4-FFF2-40B4-BE49-F238E27FC236}">
                <a16:creationId xmlns:a16="http://schemas.microsoft.com/office/drawing/2014/main" id="{720A661D-0DDB-AC15-D19E-199A75FAFE34}"/>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8358187" y="-1"/>
            <a:ext cx="785814" cy="785814"/>
          </a:xfrm>
          <a:prstGeom prst="rect">
            <a:avLst/>
          </a:prstGeom>
        </p:spPr>
      </p:pic>
      <p:sp>
        <p:nvSpPr>
          <p:cNvPr id="24" name="Title 1">
            <a:extLst>
              <a:ext uri="{FF2B5EF4-FFF2-40B4-BE49-F238E27FC236}">
                <a16:creationId xmlns:a16="http://schemas.microsoft.com/office/drawing/2014/main" id="{A12DCD4F-D039-FA4E-A8AB-0DEBFB3D84F7}"/>
              </a:ext>
            </a:extLst>
          </p:cNvPr>
          <p:cNvSpPr>
            <a:spLocks noGrp="1"/>
          </p:cNvSpPr>
          <p:nvPr userDrawn="1">
            <p:ph type="title" hasCustomPrompt="1"/>
          </p:nvPr>
        </p:nvSpPr>
        <p:spPr>
          <a:xfrm>
            <a:off x="224247" y="188464"/>
            <a:ext cx="8133940" cy="461665"/>
          </a:xfrm>
          <a:prstGeom prst="rect">
            <a:avLst/>
          </a:prstGeom>
        </p:spPr>
        <p:txBody>
          <a:bodyPr wrap="square" anchor="t">
            <a:spAutoFit/>
          </a:bodyPr>
          <a:lstStyle>
            <a:lvl1pPr>
              <a:lnSpc>
                <a:spcPct val="100000"/>
              </a:lnSpc>
              <a:spcBef>
                <a:spcPts val="0"/>
              </a:spcBef>
              <a:defRPr sz="2400" b="0" i="0">
                <a:solidFill>
                  <a:schemeClr val="accent1"/>
                </a:solidFill>
                <a:latin typeface="+mj-lt"/>
                <a:cs typeface="Arial" panose="020B0604020202020204" pitchFamily="34" charset="0"/>
              </a:defRPr>
            </a:lvl1pPr>
          </a:lstStyle>
          <a:p>
            <a:r>
              <a:rPr lang="en-IN" dirty="0"/>
              <a:t>Development stages slide</a:t>
            </a:r>
            <a:endParaRPr lang="en-US" dirty="0"/>
          </a:p>
        </p:txBody>
      </p:sp>
      <p:sp>
        <p:nvSpPr>
          <p:cNvPr id="28" name="Text Placeholder 68">
            <a:extLst>
              <a:ext uri="{FF2B5EF4-FFF2-40B4-BE49-F238E27FC236}">
                <a16:creationId xmlns:a16="http://schemas.microsoft.com/office/drawing/2014/main" id="{3060D144-B9DC-1C80-F88A-FDEEDD26B135}"/>
              </a:ext>
            </a:extLst>
          </p:cNvPr>
          <p:cNvSpPr>
            <a:spLocks noGrp="1"/>
          </p:cNvSpPr>
          <p:nvPr>
            <p:ph type="body" sz="quarter" idx="13" hasCustomPrompt="1"/>
          </p:nvPr>
        </p:nvSpPr>
        <p:spPr>
          <a:xfrm>
            <a:off x="548124" y="1457325"/>
            <a:ext cx="1512000" cy="461665"/>
          </a:xfrm>
          <a:prstGeom prst="rect">
            <a:avLst/>
          </a:prstGeom>
          <a:solidFill>
            <a:schemeClr val="accent1"/>
          </a:solidFill>
        </p:spPr>
        <p:txBody>
          <a:bodyPr lIns="144000" tIns="46800" anchor="ctr" anchorCtr="0"/>
          <a:lstStyle>
            <a:lvl1pPr marL="0" indent="0">
              <a:lnSpc>
                <a:spcPct val="100000"/>
              </a:lnSpc>
              <a:spcBef>
                <a:spcPts val="0"/>
              </a:spcBef>
              <a:buNone/>
              <a:defRPr sz="1400">
                <a:solidFill>
                  <a:schemeClr val="bg1"/>
                </a:solidFill>
              </a:defRPr>
            </a:lvl1pPr>
            <a:lvl2pPr marL="342900" indent="0">
              <a:buNone/>
              <a:defRPr/>
            </a:lvl2pPr>
            <a:lvl3pPr marL="685800" indent="0">
              <a:buNone/>
              <a:defRPr/>
            </a:lvl3pPr>
            <a:lvl4pPr marL="1028700" indent="0">
              <a:buNone/>
              <a:defRPr/>
            </a:lvl4pPr>
            <a:lvl5pPr marL="1371600" indent="0">
              <a:buNone/>
              <a:defRPr/>
            </a:lvl5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IN" dirty="0"/>
              <a:t>Heading 1</a:t>
            </a:r>
          </a:p>
        </p:txBody>
      </p:sp>
      <p:sp>
        <p:nvSpPr>
          <p:cNvPr id="34" name="Text Placeholder 68">
            <a:extLst>
              <a:ext uri="{FF2B5EF4-FFF2-40B4-BE49-F238E27FC236}">
                <a16:creationId xmlns:a16="http://schemas.microsoft.com/office/drawing/2014/main" id="{B6291667-9598-CA5C-3DFB-0552F38368AA}"/>
              </a:ext>
            </a:extLst>
          </p:cNvPr>
          <p:cNvSpPr>
            <a:spLocks noGrp="1"/>
          </p:cNvSpPr>
          <p:nvPr>
            <p:ph type="body" sz="quarter" idx="15" hasCustomPrompt="1"/>
          </p:nvPr>
        </p:nvSpPr>
        <p:spPr>
          <a:xfrm>
            <a:off x="2182524" y="1317277"/>
            <a:ext cx="1512000" cy="461665"/>
          </a:xfrm>
          <a:prstGeom prst="rect">
            <a:avLst/>
          </a:prstGeom>
          <a:solidFill>
            <a:schemeClr val="accent1"/>
          </a:solidFill>
        </p:spPr>
        <p:txBody>
          <a:bodyPr lIns="144000" tIns="46800" anchor="ctr" anchorCtr="0"/>
          <a:lstStyle>
            <a:lvl1pPr marL="0" indent="0">
              <a:lnSpc>
                <a:spcPct val="100000"/>
              </a:lnSpc>
              <a:spcBef>
                <a:spcPts val="0"/>
              </a:spcBef>
              <a:buNone/>
              <a:defRPr sz="1400">
                <a:solidFill>
                  <a:schemeClr val="bg1"/>
                </a:solidFill>
              </a:defRPr>
            </a:lvl1pPr>
            <a:lvl2pPr marL="342900" indent="0">
              <a:buNone/>
              <a:defRPr/>
            </a:lvl2pPr>
            <a:lvl3pPr marL="685800" indent="0">
              <a:buNone/>
              <a:defRPr/>
            </a:lvl3pPr>
            <a:lvl4pPr marL="1028700" indent="0">
              <a:buNone/>
              <a:defRPr/>
            </a:lvl4pPr>
            <a:lvl5pPr marL="1371600" indent="0">
              <a:buNone/>
              <a:defRPr/>
            </a:lvl5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IN" dirty="0"/>
              <a:t>Heading 2</a:t>
            </a:r>
          </a:p>
        </p:txBody>
      </p:sp>
      <p:sp>
        <p:nvSpPr>
          <p:cNvPr id="36" name="Text Placeholder 68">
            <a:extLst>
              <a:ext uri="{FF2B5EF4-FFF2-40B4-BE49-F238E27FC236}">
                <a16:creationId xmlns:a16="http://schemas.microsoft.com/office/drawing/2014/main" id="{89BD7C56-7DBB-D6F1-35DE-00251F898E89}"/>
              </a:ext>
            </a:extLst>
          </p:cNvPr>
          <p:cNvSpPr>
            <a:spLocks noGrp="1"/>
          </p:cNvSpPr>
          <p:nvPr>
            <p:ph type="body" sz="quarter" idx="17" hasCustomPrompt="1"/>
          </p:nvPr>
        </p:nvSpPr>
        <p:spPr>
          <a:xfrm>
            <a:off x="3816924" y="1200006"/>
            <a:ext cx="1512000" cy="461665"/>
          </a:xfrm>
          <a:prstGeom prst="rect">
            <a:avLst/>
          </a:prstGeom>
          <a:solidFill>
            <a:schemeClr val="accent1"/>
          </a:solidFill>
        </p:spPr>
        <p:txBody>
          <a:bodyPr lIns="144000" tIns="46800" anchor="ctr" anchorCtr="0"/>
          <a:lstStyle>
            <a:lvl1pPr marL="0" indent="0">
              <a:lnSpc>
                <a:spcPct val="100000"/>
              </a:lnSpc>
              <a:spcBef>
                <a:spcPts val="0"/>
              </a:spcBef>
              <a:buNone/>
              <a:defRPr sz="1400">
                <a:solidFill>
                  <a:schemeClr val="bg1"/>
                </a:solidFill>
              </a:defRPr>
            </a:lvl1pPr>
            <a:lvl2pPr marL="342900" indent="0">
              <a:buNone/>
              <a:defRPr/>
            </a:lvl2pPr>
            <a:lvl3pPr marL="685800" indent="0">
              <a:buNone/>
              <a:defRPr/>
            </a:lvl3pPr>
            <a:lvl4pPr marL="1028700" indent="0">
              <a:buNone/>
              <a:defRPr/>
            </a:lvl4pPr>
            <a:lvl5pPr marL="1371600" indent="0">
              <a:buNone/>
              <a:defRPr/>
            </a:lvl5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IN" dirty="0"/>
              <a:t>Heading 3</a:t>
            </a:r>
          </a:p>
        </p:txBody>
      </p:sp>
      <p:sp>
        <p:nvSpPr>
          <p:cNvPr id="38" name="Text Placeholder 68">
            <a:extLst>
              <a:ext uri="{FF2B5EF4-FFF2-40B4-BE49-F238E27FC236}">
                <a16:creationId xmlns:a16="http://schemas.microsoft.com/office/drawing/2014/main" id="{82C436CC-94F1-9BE6-7895-4E334622310E}"/>
              </a:ext>
            </a:extLst>
          </p:cNvPr>
          <p:cNvSpPr>
            <a:spLocks noGrp="1"/>
          </p:cNvSpPr>
          <p:nvPr>
            <p:ph type="body" sz="quarter" idx="19" hasCustomPrompt="1"/>
          </p:nvPr>
        </p:nvSpPr>
        <p:spPr>
          <a:xfrm>
            <a:off x="5451324" y="1074917"/>
            <a:ext cx="1512000" cy="461665"/>
          </a:xfrm>
          <a:prstGeom prst="rect">
            <a:avLst/>
          </a:prstGeom>
          <a:solidFill>
            <a:schemeClr val="accent1"/>
          </a:solidFill>
        </p:spPr>
        <p:txBody>
          <a:bodyPr lIns="144000" tIns="46800" anchor="ctr" anchorCtr="0"/>
          <a:lstStyle>
            <a:lvl1pPr marL="0" indent="0">
              <a:lnSpc>
                <a:spcPct val="100000"/>
              </a:lnSpc>
              <a:spcBef>
                <a:spcPts val="0"/>
              </a:spcBef>
              <a:buNone/>
              <a:defRPr sz="1400">
                <a:solidFill>
                  <a:schemeClr val="bg1"/>
                </a:solidFill>
              </a:defRPr>
            </a:lvl1pPr>
            <a:lvl2pPr marL="342900" indent="0">
              <a:buNone/>
              <a:defRPr/>
            </a:lvl2pPr>
            <a:lvl3pPr marL="685800" indent="0">
              <a:buNone/>
              <a:defRPr/>
            </a:lvl3pPr>
            <a:lvl4pPr marL="1028700" indent="0">
              <a:buNone/>
              <a:defRPr/>
            </a:lvl4pPr>
            <a:lvl5pPr marL="1371600" indent="0">
              <a:buNone/>
              <a:defRPr/>
            </a:lvl5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IN" dirty="0"/>
              <a:t>Heading 4</a:t>
            </a:r>
          </a:p>
        </p:txBody>
      </p:sp>
      <p:sp>
        <p:nvSpPr>
          <p:cNvPr id="40" name="Text Placeholder 68">
            <a:extLst>
              <a:ext uri="{FF2B5EF4-FFF2-40B4-BE49-F238E27FC236}">
                <a16:creationId xmlns:a16="http://schemas.microsoft.com/office/drawing/2014/main" id="{4BB4D12E-7291-9276-E2AA-7D7053B77EE1}"/>
              </a:ext>
            </a:extLst>
          </p:cNvPr>
          <p:cNvSpPr>
            <a:spLocks noGrp="1"/>
          </p:cNvSpPr>
          <p:nvPr>
            <p:ph type="body" sz="quarter" idx="21" hasCustomPrompt="1"/>
          </p:nvPr>
        </p:nvSpPr>
        <p:spPr>
          <a:xfrm>
            <a:off x="7085724" y="956704"/>
            <a:ext cx="1512000" cy="461665"/>
          </a:xfrm>
          <a:prstGeom prst="rect">
            <a:avLst/>
          </a:prstGeom>
          <a:solidFill>
            <a:schemeClr val="accent1"/>
          </a:solidFill>
        </p:spPr>
        <p:txBody>
          <a:bodyPr lIns="144000" tIns="46800" anchor="ctr" anchorCtr="0"/>
          <a:lstStyle>
            <a:lvl1pPr marL="0" indent="0">
              <a:lnSpc>
                <a:spcPct val="100000"/>
              </a:lnSpc>
              <a:spcBef>
                <a:spcPts val="0"/>
              </a:spcBef>
              <a:buNone/>
              <a:defRPr sz="1400">
                <a:solidFill>
                  <a:schemeClr val="bg1"/>
                </a:solidFill>
              </a:defRPr>
            </a:lvl1pPr>
            <a:lvl2pPr marL="342900" indent="0">
              <a:buNone/>
              <a:defRPr/>
            </a:lvl2pPr>
            <a:lvl3pPr marL="685800" indent="0">
              <a:buNone/>
              <a:defRPr/>
            </a:lvl3pPr>
            <a:lvl4pPr marL="1028700" indent="0">
              <a:buNone/>
              <a:defRPr/>
            </a:lvl4pPr>
            <a:lvl5pPr marL="1371600" indent="0">
              <a:buNone/>
              <a:defRPr/>
            </a:lvl5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IN" dirty="0"/>
              <a:t>Heading 5</a:t>
            </a:r>
          </a:p>
        </p:txBody>
      </p:sp>
      <p:sp>
        <p:nvSpPr>
          <p:cNvPr id="4" name="Text Placeholder 17">
            <a:extLst>
              <a:ext uri="{FF2B5EF4-FFF2-40B4-BE49-F238E27FC236}">
                <a16:creationId xmlns:a16="http://schemas.microsoft.com/office/drawing/2014/main" id="{07B1B554-9FC1-6A7C-BBAE-1BDA26200653}"/>
              </a:ext>
            </a:extLst>
          </p:cNvPr>
          <p:cNvSpPr>
            <a:spLocks noGrp="1"/>
          </p:cNvSpPr>
          <p:nvPr>
            <p:ph type="body" sz="quarter" idx="25" hasCustomPrompt="1"/>
          </p:nvPr>
        </p:nvSpPr>
        <p:spPr>
          <a:xfrm>
            <a:off x="548124" y="1457325"/>
            <a:ext cx="1512000" cy="2728595"/>
          </a:xfrm>
          <a:prstGeom prst="rect">
            <a:avLst/>
          </a:prstGeom>
          <a:ln>
            <a:solidFill>
              <a:schemeClr val="accent1"/>
            </a:solidFill>
          </a:ln>
        </p:spPr>
        <p:txBody>
          <a:bodyPr tIns="576000"/>
          <a:lstStyle>
            <a:lvl1pPr>
              <a:buClr>
                <a:schemeClr val="accent1"/>
              </a:buClr>
              <a:defRPr sz="1050"/>
            </a:lvl1pPr>
            <a:lvl2pPr marL="514350" indent="-171450">
              <a:buClr>
                <a:schemeClr val="accent2"/>
              </a:buClr>
              <a:buFont typeface="Courier New" panose="02070309020205020404" pitchFamily="49" charset="0"/>
              <a:buChar char="o"/>
              <a:defRPr sz="1050"/>
            </a:lvl2pPr>
            <a:lvl3pPr marL="857250" indent="-171450">
              <a:buClr>
                <a:schemeClr val="accent1"/>
              </a:buClr>
              <a:buFont typeface="Wingdings" panose="05000000000000000000" pitchFamily="2" charset="2"/>
              <a:buChar char="§"/>
              <a:defRPr sz="1000"/>
            </a:lvl3pPr>
            <a:lvl4pPr>
              <a:buClr>
                <a:schemeClr val="accent1"/>
              </a:buClr>
              <a:defRPr sz="1000"/>
            </a:lvl4pPr>
            <a:lvl5pPr>
              <a:buClr>
                <a:schemeClr val="accent1"/>
              </a:buClr>
              <a:defRPr sz="1000"/>
            </a:lvl5pPr>
          </a:lstStyle>
          <a:p>
            <a:pPr marL="0" marR="0" lvl="0" indent="0" algn="l" defTabSz="685800" rtl="0" eaLnBrk="1" fontAlgn="auto" latinLnBrk="0" hangingPunct="1">
              <a:lnSpc>
                <a:spcPct val="90000"/>
              </a:lnSpc>
              <a:spcBef>
                <a:spcPts val="750"/>
              </a:spcBef>
              <a:spcAft>
                <a:spcPts val="0"/>
              </a:spcAft>
              <a:buClr>
                <a:schemeClr val="accent1"/>
              </a:buClr>
              <a:buSzTx/>
              <a:buFont typeface="Arial" panose="020B0604020202020204" pitchFamily="34" charset="0"/>
              <a:buNone/>
              <a:tabLst/>
              <a:defRPr/>
            </a:pPr>
            <a:r>
              <a:rPr lang="en-IN" dirty="0"/>
              <a:t>This can be used as either bullets/ paragraph</a:t>
            </a:r>
          </a:p>
          <a:p>
            <a:pPr lvl="0"/>
            <a:r>
              <a:rPr lang="en-US" dirty="0"/>
              <a:t>Level 1</a:t>
            </a:r>
          </a:p>
          <a:p>
            <a:pPr lvl="1"/>
            <a:r>
              <a:rPr lang="en-US" dirty="0"/>
              <a:t>Level 2</a:t>
            </a:r>
          </a:p>
          <a:p>
            <a:pPr lvl="2"/>
            <a:r>
              <a:rPr lang="en-US" dirty="0"/>
              <a:t>Level 3</a:t>
            </a:r>
          </a:p>
        </p:txBody>
      </p:sp>
      <p:sp>
        <p:nvSpPr>
          <p:cNvPr id="6" name="Text Placeholder 17">
            <a:extLst>
              <a:ext uri="{FF2B5EF4-FFF2-40B4-BE49-F238E27FC236}">
                <a16:creationId xmlns:a16="http://schemas.microsoft.com/office/drawing/2014/main" id="{E1F6B5EC-1480-4EFC-AD56-EF17283E9CBF}"/>
              </a:ext>
            </a:extLst>
          </p:cNvPr>
          <p:cNvSpPr>
            <a:spLocks noGrp="1"/>
          </p:cNvSpPr>
          <p:nvPr>
            <p:ph type="body" sz="quarter" idx="26" hasCustomPrompt="1"/>
          </p:nvPr>
        </p:nvSpPr>
        <p:spPr>
          <a:xfrm>
            <a:off x="2182524" y="1317277"/>
            <a:ext cx="1512000" cy="3029422"/>
          </a:xfrm>
          <a:prstGeom prst="rect">
            <a:avLst/>
          </a:prstGeom>
          <a:ln>
            <a:solidFill>
              <a:schemeClr val="accent1"/>
            </a:solidFill>
          </a:ln>
        </p:spPr>
        <p:txBody>
          <a:bodyPr tIns="576000"/>
          <a:lstStyle>
            <a:lvl1pPr>
              <a:buClr>
                <a:schemeClr val="accent1"/>
              </a:buClr>
              <a:defRPr sz="1050"/>
            </a:lvl1pPr>
            <a:lvl2pPr marL="514350" indent="-171450">
              <a:buClr>
                <a:schemeClr val="accent2"/>
              </a:buClr>
              <a:buFont typeface="Courier New" panose="02070309020205020404" pitchFamily="49" charset="0"/>
              <a:buChar char="o"/>
              <a:defRPr sz="1050"/>
            </a:lvl2pPr>
            <a:lvl3pPr marL="857250" indent="-171450">
              <a:buClr>
                <a:schemeClr val="accent1"/>
              </a:buClr>
              <a:buFont typeface="Wingdings" panose="05000000000000000000" pitchFamily="2" charset="2"/>
              <a:buChar char="§"/>
              <a:defRPr sz="1000"/>
            </a:lvl3pPr>
            <a:lvl4pPr>
              <a:buClr>
                <a:schemeClr val="accent1"/>
              </a:buClr>
              <a:defRPr sz="1000"/>
            </a:lvl4pPr>
            <a:lvl5pPr>
              <a:buClr>
                <a:schemeClr val="accent1"/>
              </a:buClr>
              <a:defRPr sz="1000"/>
            </a:lvl5pPr>
          </a:lstStyle>
          <a:p>
            <a:pPr marL="0" marR="0" lvl="0" indent="0" algn="l" defTabSz="685800" rtl="0" eaLnBrk="1" fontAlgn="auto" latinLnBrk="0" hangingPunct="1">
              <a:lnSpc>
                <a:spcPct val="90000"/>
              </a:lnSpc>
              <a:spcBef>
                <a:spcPts val="750"/>
              </a:spcBef>
              <a:spcAft>
                <a:spcPts val="0"/>
              </a:spcAft>
              <a:buClr>
                <a:schemeClr val="accent1"/>
              </a:buClr>
              <a:buSzTx/>
              <a:buFont typeface="Arial" panose="020B0604020202020204" pitchFamily="34" charset="0"/>
              <a:buNone/>
              <a:tabLst/>
              <a:defRPr/>
            </a:pPr>
            <a:r>
              <a:rPr lang="en-IN" dirty="0"/>
              <a:t>This can be used as either bullets/ paragraph</a:t>
            </a:r>
          </a:p>
          <a:p>
            <a:pPr lvl="0"/>
            <a:r>
              <a:rPr lang="en-US" dirty="0"/>
              <a:t>Level 1</a:t>
            </a:r>
          </a:p>
          <a:p>
            <a:pPr lvl="1"/>
            <a:r>
              <a:rPr lang="en-US" dirty="0"/>
              <a:t>Level 2</a:t>
            </a:r>
          </a:p>
          <a:p>
            <a:pPr lvl="2"/>
            <a:r>
              <a:rPr lang="en-US" dirty="0"/>
              <a:t>Level 3</a:t>
            </a:r>
          </a:p>
        </p:txBody>
      </p:sp>
      <p:sp>
        <p:nvSpPr>
          <p:cNvPr id="7" name="Text Placeholder 17">
            <a:extLst>
              <a:ext uri="{FF2B5EF4-FFF2-40B4-BE49-F238E27FC236}">
                <a16:creationId xmlns:a16="http://schemas.microsoft.com/office/drawing/2014/main" id="{36B3A30F-62E2-F936-FD3C-27D854FA06A4}"/>
              </a:ext>
            </a:extLst>
          </p:cNvPr>
          <p:cNvSpPr>
            <a:spLocks noGrp="1"/>
          </p:cNvSpPr>
          <p:nvPr>
            <p:ph type="body" sz="quarter" idx="27" hasCustomPrompt="1"/>
          </p:nvPr>
        </p:nvSpPr>
        <p:spPr>
          <a:xfrm>
            <a:off x="3816924" y="1200006"/>
            <a:ext cx="1512000" cy="3263965"/>
          </a:xfrm>
          <a:prstGeom prst="rect">
            <a:avLst/>
          </a:prstGeom>
          <a:ln>
            <a:solidFill>
              <a:schemeClr val="accent1"/>
            </a:solidFill>
          </a:ln>
        </p:spPr>
        <p:txBody>
          <a:bodyPr tIns="576000"/>
          <a:lstStyle>
            <a:lvl1pPr>
              <a:buClr>
                <a:schemeClr val="accent1"/>
              </a:buClr>
              <a:defRPr sz="1050"/>
            </a:lvl1pPr>
            <a:lvl2pPr marL="514350" indent="-171450">
              <a:buClr>
                <a:schemeClr val="accent2"/>
              </a:buClr>
              <a:buFont typeface="Courier New" panose="02070309020205020404" pitchFamily="49" charset="0"/>
              <a:buChar char="o"/>
              <a:defRPr sz="1050"/>
            </a:lvl2pPr>
            <a:lvl3pPr marL="857250" indent="-171450">
              <a:buClr>
                <a:schemeClr val="accent1"/>
              </a:buClr>
              <a:buFont typeface="Wingdings" panose="05000000000000000000" pitchFamily="2" charset="2"/>
              <a:buChar char="§"/>
              <a:defRPr sz="1000"/>
            </a:lvl3pPr>
            <a:lvl4pPr>
              <a:buClr>
                <a:schemeClr val="accent1"/>
              </a:buClr>
              <a:defRPr sz="1000"/>
            </a:lvl4pPr>
            <a:lvl5pPr>
              <a:buClr>
                <a:schemeClr val="accent1"/>
              </a:buClr>
              <a:defRPr sz="1000"/>
            </a:lvl5pPr>
          </a:lstStyle>
          <a:p>
            <a:pPr marL="0" marR="0" lvl="0" indent="0" algn="l" defTabSz="685800" rtl="0" eaLnBrk="1" fontAlgn="auto" latinLnBrk="0" hangingPunct="1">
              <a:lnSpc>
                <a:spcPct val="90000"/>
              </a:lnSpc>
              <a:spcBef>
                <a:spcPts val="750"/>
              </a:spcBef>
              <a:spcAft>
                <a:spcPts val="0"/>
              </a:spcAft>
              <a:buClr>
                <a:schemeClr val="accent1"/>
              </a:buClr>
              <a:buSzTx/>
              <a:buFont typeface="Arial" panose="020B0604020202020204" pitchFamily="34" charset="0"/>
              <a:buNone/>
              <a:tabLst/>
              <a:defRPr/>
            </a:pPr>
            <a:r>
              <a:rPr lang="en-IN" dirty="0"/>
              <a:t>This can be used as either bullets/ paragraph</a:t>
            </a:r>
          </a:p>
          <a:p>
            <a:pPr lvl="0"/>
            <a:r>
              <a:rPr lang="en-US" dirty="0"/>
              <a:t>Level 1</a:t>
            </a:r>
          </a:p>
          <a:p>
            <a:pPr lvl="1"/>
            <a:r>
              <a:rPr lang="en-US" dirty="0"/>
              <a:t>Level 2</a:t>
            </a:r>
          </a:p>
          <a:p>
            <a:pPr lvl="2"/>
            <a:r>
              <a:rPr lang="en-US" dirty="0"/>
              <a:t>Level 3</a:t>
            </a:r>
          </a:p>
        </p:txBody>
      </p:sp>
      <p:sp>
        <p:nvSpPr>
          <p:cNvPr id="8" name="Text Placeholder 17">
            <a:extLst>
              <a:ext uri="{FF2B5EF4-FFF2-40B4-BE49-F238E27FC236}">
                <a16:creationId xmlns:a16="http://schemas.microsoft.com/office/drawing/2014/main" id="{E1304BA4-59D0-D7E4-96DC-BAD0BBF02891}"/>
              </a:ext>
            </a:extLst>
          </p:cNvPr>
          <p:cNvSpPr>
            <a:spLocks noGrp="1"/>
          </p:cNvSpPr>
          <p:nvPr>
            <p:ph type="body" sz="quarter" idx="28" hasCustomPrompt="1"/>
          </p:nvPr>
        </p:nvSpPr>
        <p:spPr>
          <a:xfrm>
            <a:off x="5451324" y="1074917"/>
            <a:ext cx="1512000" cy="3512917"/>
          </a:xfrm>
          <a:prstGeom prst="rect">
            <a:avLst/>
          </a:prstGeom>
          <a:ln>
            <a:solidFill>
              <a:schemeClr val="accent1"/>
            </a:solidFill>
          </a:ln>
        </p:spPr>
        <p:txBody>
          <a:bodyPr tIns="576000"/>
          <a:lstStyle>
            <a:lvl1pPr marL="171450" indent="-171450">
              <a:buClr>
                <a:schemeClr val="accent1"/>
              </a:buClr>
              <a:buFont typeface="Arial" panose="020B0604020202020204" pitchFamily="34" charset="0"/>
              <a:buChar char="•"/>
              <a:defRPr sz="1050"/>
            </a:lvl1pPr>
            <a:lvl2pPr marL="514350" indent="-171450">
              <a:buClr>
                <a:schemeClr val="accent2"/>
              </a:buClr>
              <a:buFont typeface="Courier New" panose="02070309020205020404" pitchFamily="49" charset="0"/>
              <a:buChar char="o"/>
              <a:defRPr sz="1050"/>
            </a:lvl2pPr>
            <a:lvl3pPr marL="857250" indent="-171450">
              <a:buClr>
                <a:schemeClr val="accent1"/>
              </a:buClr>
              <a:buFont typeface="Wingdings" panose="05000000000000000000" pitchFamily="2" charset="2"/>
              <a:buChar char="§"/>
              <a:defRPr sz="1000"/>
            </a:lvl3pPr>
            <a:lvl4pPr>
              <a:buClr>
                <a:schemeClr val="accent1"/>
              </a:buClr>
              <a:defRPr sz="1000"/>
            </a:lvl4pPr>
            <a:lvl5pPr>
              <a:buClr>
                <a:schemeClr val="accent1"/>
              </a:buClr>
              <a:defRPr sz="1000"/>
            </a:lvl5pPr>
          </a:lstStyle>
          <a:p>
            <a:pPr marL="0" marR="0" lvl="0" indent="0" algn="l" defTabSz="685800" rtl="0" eaLnBrk="1" fontAlgn="auto" latinLnBrk="0" hangingPunct="1">
              <a:lnSpc>
                <a:spcPct val="90000"/>
              </a:lnSpc>
              <a:spcBef>
                <a:spcPts val="750"/>
              </a:spcBef>
              <a:spcAft>
                <a:spcPts val="0"/>
              </a:spcAft>
              <a:buClr>
                <a:schemeClr val="accent1"/>
              </a:buClr>
              <a:buSzTx/>
              <a:buFont typeface="Arial" panose="020B0604020202020204" pitchFamily="34" charset="0"/>
              <a:buNone/>
              <a:tabLst/>
              <a:defRPr/>
            </a:pPr>
            <a:r>
              <a:rPr lang="en-IN" dirty="0"/>
              <a:t>This can be used as either bullets/ paragraph</a:t>
            </a:r>
          </a:p>
          <a:p>
            <a:pPr lvl="0"/>
            <a:r>
              <a:rPr lang="en-US" dirty="0"/>
              <a:t>Level 1</a:t>
            </a:r>
          </a:p>
          <a:p>
            <a:pPr lvl="1"/>
            <a:r>
              <a:rPr lang="en-US" dirty="0"/>
              <a:t>Level 2</a:t>
            </a:r>
          </a:p>
          <a:p>
            <a:pPr lvl="2"/>
            <a:r>
              <a:rPr lang="en-US" dirty="0"/>
              <a:t>Level 3</a:t>
            </a:r>
          </a:p>
        </p:txBody>
      </p:sp>
      <p:sp>
        <p:nvSpPr>
          <p:cNvPr id="9" name="Text Placeholder 17">
            <a:extLst>
              <a:ext uri="{FF2B5EF4-FFF2-40B4-BE49-F238E27FC236}">
                <a16:creationId xmlns:a16="http://schemas.microsoft.com/office/drawing/2014/main" id="{7F50ACDA-4F0E-DADD-9A13-84993D8A51FE}"/>
              </a:ext>
            </a:extLst>
          </p:cNvPr>
          <p:cNvSpPr>
            <a:spLocks noGrp="1"/>
          </p:cNvSpPr>
          <p:nvPr>
            <p:ph type="body" sz="quarter" idx="29" hasCustomPrompt="1"/>
          </p:nvPr>
        </p:nvSpPr>
        <p:spPr>
          <a:xfrm>
            <a:off x="7085724" y="956705"/>
            <a:ext cx="1512000" cy="3751792"/>
          </a:xfrm>
          <a:prstGeom prst="rect">
            <a:avLst/>
          </a:prstGeom>
          <a:ln>
            <a:solidFill>
              <a:schemeClr val="accent1"/>
            </a:solidFill>
          </a:ln>
        </p:spPr>
        <p:txBody>
          <a:bodyPr tIns="576000"/>
          <a:lstStyle>
            <a:lvl1pPr>
              <a:buClr>
                <a:schemeClr val="accent1"/>
              </a:buClr>
              <a:defRPr sz="1050"/>
            </a:lvl1pPr>
            <a:lvl2pPr marL="514350" indent="-171450">
              <a:buClr>
                <a:schemeClr val="accent2"/>
              </a:buClr>
              <a:buFont typeface="Courier New" panose="02070309020205020404" pitchFamily="49" charset="0"/>
              <a:buChar char="o"/>
              <a:defRPr sz="1050"/>
            </a:lvl2pPr>
            <a:lvl3pPr marL="857250" indent="-171450">
              <a:buClr>
                <a:schemeClr val="accent1"/>
              </a:buClr>
              <a:buFont typeface="Wingdings" panose="05000000000000000000" pitchFamily="2" charset="2"/>
              <a:buChar char="§"/>
              <a:defRPr sz="1000"/>
            </a:lvl3pPr>
            <a:lvl4pPr>
              <a:buClr>
                <a:schemeClr val="accent1"/>
              </a:buClr>
              <a:defRPr sz="1000"/>
            </a:lvl4pPr>
            <a:lvl5pPr>
              <a:buClr>
                <a:schemeClr val="accent1"/>
              </a:buClr>
              <a:defRPr sz="1000"/>
            </a:lvl5pPr>
          </a:lstStyle>
          <a:p>
            <a:pPr marL="0" marR="0" lvl="0" indent="0" algn="l" defTabSz="685800" rtl="0" eaLnBrk="1" fontAlgn="auto" latinLnBrk="0" hangingPunct="1">
              <a:lnSpc>
                <a:spcPct val="90000"/>
              </a:lnSpc>
              <a:spcBef>
                <a:spcPts val="750"/>
              </a:spcBef>
              <a:spcAft>
                <a:spcPts val="0"/>
              </a:spcAft>
              <a:buClr>
                <a:schemeClr val="accent1"/>
              </a:buClr>
              <a:buSzTx/>
              <a:buFont typeface="Arial" panose="020B0604020202020204" pitchFamily="34" charset="0"/>
              <a:buNone/>
              <a:tabLst/>
              <a:defRPr/>
            </a:pPr>
            <a:r>
              <a:rPr lang="en-IN" dirty="0"/>
              <a:t>This can be used as either bullets/ paragraph</a:t>
            </a:r>
          </a:p>
          <a:p>
            <a:pPr lvl="0"/>
            <a:r>
              <a:rPr lang="en-US" dirty="0"/>
              <a:t>Level 1</a:t>
            </a:r>
          </a:p>
          <a:p>
            <a:pPr lvl="1"/>
            <a:r>
              <a:rPr lang="en-US" dirty="0"/>
              <a:t>Level 2</a:t>
            </a:r>
          </a:p>
          <a:p>
            <a:pPr lvl="2"/>
            <a:r>
              <a:rPr lang="en-US" dirty="0"/>
              <a:t>Level 3</a:t>
            </a:r>
          </a:p>
        </p:txBody>
      </p:sp>
    </p:spTree>
    <p:extLst>
      <p:ext uri="{BB962C8B-B14F-4D97-AF65-F5344CB8AC3E}">
        <p14:creationId xmlns:p14="http://schemas.microsoft.com/office/powerpoint/2010/main" val="17161004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teps/processes slide">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0AE624F0-8CD2-EB4A-303E-796CAE3CDD6D}"/>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8358187" y="-1"/>
            <a:ext cx="785814" cy="785814"/>
          </a:xfrm>
          <a:prstGeom prst="rect">
            <a:avLst/>
          </a:prstGeom>
        </p:spPr>
      </p:pic>
      <p:sp>
        <p:nvSpPr>
          <p:cNvPr id="33" name="Title 1">
            <a:extLst>
              <a:ext uri="{FF2B5EF4-FFF2-40B4-BE49-F238E27FC236}">
                <a16:creationId xmlns:a16="http://schemas.microsoft.com/office/drawing/2014/main" id="{B331BC92-8398-EB8B-5612-26E58DAF1159}"/>
              </a:ext>
            </a:extLst>
          </p:cNvPr>
          <p:cNvSpPr>
            <a:spLocks noGrp="1"/>
          </p:cNvSpPr>
          <p:nvPr userDrawn="1">
            <p:ph type="title" hasCustomPrompt="1"/>
          </p:nvPr>
        </p:nvSpPr>
        <p:spPr>
          <a:xfrm>
            <a:off x="224247" y="188464"/>
            <a:ext cx="8133940" cy="461665"/>
          </a:xfrm>
          <a:prstGeom prst="rect">
            <a:avLst/>
          </a:prstGeom>
        </p:spPr>
        <p:txBody>
          <a:bodyPr wrap="square" anchor="t">
            <a:spAutoFit/>
          </a:bodyPr>
          <a:lstStyle>
            <a:lvl1pPr>
              <a:lnSpc>
                <a:spcPct val="100000"/>
              </a:lnSpc>
              <a:spcBef>
                <a:spcPts val="0"/>
              </a:spcBef>
              <a:defRPr sz="2400" b="0" i="0">
                <a:solidFill>
                  <a:schemeClr val="accent1"/>
                </a:solidFill>
                <a:latin typeface="+mj-lt"/>
                <a:cs typeface="Arial" panose="020B0604020202020204" pitchFamily="34" charset="0"/>
              </a:defRPr>
            </a:lvl1pPr>
          </a:lstStyle>
          <a:p>
            <a:r>
              <a:rPr lang="en-IN" dirty="0"/>
              <a:t>Steps/processes slide</a:t>
            </a:r>
            <a:endParaRPr lang="en-US" dirty="0"/>
          </a:p>
        </p:txBody>
      </p:sp>
      <p:sp>
        <p:nvSpPr>
          <p:cNvPr id="35" name="Text Placeholder 34">
            <a:extLst>
              <a:ext uri="{FF2B5EF4-FFF2-40B4-BE49-F238E27FC236}">
                <a16:creationId xmlns:a16="http://schemas.microsoft.com/office/drawing/2014/main" id="{112205D4-DA5D-26CF-1929-03E0076889B4}"/>
              </a:ext>
            </a:extLst>
          </p:cNvPr>
          <p:cNvSpPr>
            <a:spLocks noGrp="1"/>
          </p:cNvSpPr>
          <p:nvPr>
            <p:ph type="body" sz="quarter" idx="10" hasCustomPrompt="1"/>
          </p:nvPr>
        </p:nvSpPr>
        <p:spPr>
          <a:xfrm>
            <a:off x="224247" y="2822398"/>
            <a:ext cx="1800000" cy="433348"/>
          </a:xfrm>
          <a:prstGeom prst="homePlate">
            <a:avLst/>
          </a:prstGeom>
          <a:solidFill>
            <a:schemeClr val="accent1"/>
          </a:solidFill>
        </p:spPr>
        <p:txBody>
          <a:bodyPr wrap="square" lIns="252000" tIns="180000" bIns="180000" anchor="ctr" anchorCtr="0">
            <a:noAutofit/>
          </a:bodyPr>
          <a:lstStyle>
            <a:lvl1pPr marL="0" indent="0">
              <a:buNone/>
              <a:defRPr sz="1200">
                <a:solidFill>
                  <a:schemeClr val="bg1"/>
                </a:solidFill>
              </a:defRPr>
            </a:lvl1pPr>
          </a:lstStyle>
          <a:p>
            <a:pPr lvl="0"/>
            <a:r>
              <a:rPr lang="en-IN" dirty="0"/>
              <a:t>Title 1</a:t>
            </a:r>
          </a:p>
        </p:txBody>
      </p:sp>
      <p:sp>
        <p:nvSpPr>
          <p:cNvPr id="36" name="Text Placeholder 34">
            <a:extLst>
              <a:ext uri="{FF2B5EF4-FFF2-40B4-BE49-F238E27FC236}">
                <a16:creationId xmlns:a16="http://schemas.microsoft.com/office/drawing/2014/main" id="{2D9C27C2-59E8-A10D-1BD0-F50671DE3E6C}"/>
              </a:ext>
            </a:extLst>
          </p:cNvPr>
          <p:cNvSpPr>
            <a:spLocks noGrp="1"/>
          </p:cNvSpPr>
          <p:nvPr>
            <p:ph type="body" sz="quarter" idx="11" hasCustomPrompt="1"/>
          </p:nvPr>
        </p:nvSpPr>
        <p:spPr>
          <a:xfrm>
            <a:off x="1945897" y="2822398"/>
            <a:ext cx="1800000" cy="433348"/>
          </a:xfrm>
          <a:prstGeom prst="chevron">
            <a:avLst/>
          </a:prstGeom>
          <a:solidFill>
            <a:schemeClr val="accent1"/>
          </a:solidFill>
        </p:spPr>
        <p:txBody>
          <a:bodyPr wrap="square" lIns="252000" tIns="180000" bIns="180000" anchor="ctr" anchorCtr="0">
            <a:noAutofit/>
          </a:bodyPr>
          <a:lstStyle>
            <a:lvl1pPr>
              <a:defRPr lang="en-IN" sz="1200" dirty="0">
                <a:solidFill>
                  <a:schemeClr val="bg1"/>
                </a:solidFill>
              </a:defRPr>
            </a:lvl1pPr>
          </a:lstStyle>
          <a:p>
            <a:pPr marL="0" lvl="0" indent="0">
              <a:buNone/>
            </a:pPr>
            <a:r>
              <a:rPr lang="en-IN" dirty="0"/>
              <a:t>Title 2</a:t>
            </a:r>
          </a:p>
        </p:txBody>
      </p:sp>
      <p:sp>
        <p:nvSpPr>
          <p:cNvPr id="37" name="Text Placeholder 34">
            <a:extLst>
              <a:ext uri="{FF2B5EF4-FFF2-40B4-BE49-F238E27FC236}">
                <a16:creationId xmlns:a16="http://schemas.microsoft.com/office/drawing/2014/main" id="{2E655F3C-AE86-28CC-5DB4-2AEBB9552BEF}"/>
              </a:ext>
            </a:extLst>
          </p:cNvPr>
          <p:cNvSpPr>
            <a:spLocks noGrp="1"/>
          </p:cNvSpPr>
          <p:nvPr>
            <p:ph type="body" sz="quarter" idx="12" hasCustomPrompt="1"/>
          </p:nvPr>
        </p:nvSpPr>
        <p:spPr>
          <a:xfrm>
            <a:off x="3667547" y="2822398"/>
            <a:ext cx="1800000" cy="433348"/>
          </a:xfrm>
          <a:prstGeom prst="chevron">
            <a:avLst/>
          </a:prstGeom>
          <a:solidFill>
            <a:schemeClr val="accent1"/>
          </a:solidFill>
        </p:spPr>
        <p:txBody>
          <a:bodyPr wrap="square" lIns="252000" tIns="180000" bIns="180000" anchor="ctr" anchorCtr="0">
            <a:noAutofit/>
          </a:bodyPr>
          <a:lstStyle>
            <a:lvl1pPr>
              <a:defRPr lang="en-IN" sz="1200" dirty="0">
                <a:solidFill>
                  <a:schemeClr val="bg1"/>
                </a:solidFill>
              </a:defRPr>
            </a:lvl1pPr>
          </a:lstStyle>
          <a:p>
            <a:pPr marL="0" lvl="0" indent="0">
              <a:buNone/>
            </a:pPr>
            <a:r>
              <a:rPr lang="en-IN" dirty="0"/>
              <a:t>Title 3</a:t>
            </a:r>
          </a:p>
        </p:txBody>
      </p:sp>
      <p:sp>
        <p:nvSpPr>
          <p:cNvPr id="38" name="Text Placeholder 34">
            <a:extLst>
              <a:ext uri="{FF2B5EF4-FFF2-40B4-BE49-F238E27FC236}">
                <a16:creationId xmlns:a16="http://schemas.microsoft.com/office/drawing/2014/main" id="{85621137-D429-EF37-1CF6-CF101C2924C4}"/>
              </a:ext>
            </a:extLst>
          </p:cNvPr>
          <p:cNvSpPr>
            <a:spLocks noGrp="1"/>
          </p:cNvSpPr>
          <p:nvPr>
            <p:ph type="body" sz="quarter" idx="13" hasCustomPrompt="1"/>
          </p:nvPr>
        </p:nvSpPr>
        <p:spPr>
          <a:xfrm>
            <a:off x="5389197" y="2822398"/>
            <a:ext cx="1800000" cy="433348"/>
          </a:xfrm>
          <a:prstGeom prst="chevron">
            <a:avLst/>
          </a:prstGeom>
          <a:solidFill>
            <a:schemeClr val="accent1"/>
          </a:solidFill>
        </p:spPr>
        <p:txBody>
          <a:bodyPr wrap="square" lIns="252000" tIns="180000" bIns="180000" anchor="ctr" anchorCtr="0">
            <a:noAutofit/>
          </a:bodyPr>
          <a:lstStyle>
            <a:lvl1pPr>
              <a:defRPr lang="en-IN" sz="1200" dirty="0">
                <a:solidFill>
                  <a:schemeClr val="bg1"/>
                </a:solidFill>
              </a:defRPr>
            </a:lvl1pPr>
          </a:lstStyle>
          <a:p>
            <a:pPr marL="0" lvl="0" indent="0">
              <a:buNone/>
            </a:pPr>
            <a:r>
              <a:rPr lang="en-IN" dirty="0"/>
              <a:t>Title 4</a:t>
            </a:r>
          </a:p>
        </p:txBody>
      </p:sp>
      <p:sp>
        <p:nvSpPr>
          <p:cNvPr id="39" name="Text Placeholder 34">
            <a:extLst>
              <a:ext uri="{FF2B5EF4-FFF2-40B4-BE49-F238E27FC236}">
                <a16:creationId xmlns:a16="http://schemas.microsoft.com/office/drawing/2014/main" id="{FE208C03-2FF6-0986-F3FB-98866A7B6392}"/>
              </a:ext>
            </a:extLst>
          </p:cNvPr>
          <p:cNvSpPr>
            <a:spLocks noGrp="1"/>
          </p:cNvSpPr>
          <p:nvPr>
            <p:ph type="body" sz="quarter" idx="14" hasCustomPrompt="1"/>
          </p:nvPr>
        </p:nvSpPr>
        <p:spPr>
          <a:xfrm>
            <a:off x="7110846" y="2839211"/>
            <a:ext cx="1800000" cy="433348"/>
          </a:xfrm>
          <a:prstGeom prst="chevron">
            <a:avLst/>
          </a:prstGeom>
          <a:solidFill>
            <a:schemeClr val="accent1"/>
          </a:solidFill>
        </p:spPr>
        <p:txBody>
          <a:bodyPr wrap="square" lIns="252000" tIns="180000" bIns="180000" anchor="ctr" anchorCtr="0">
            <a:noAutofit/>
          </a:bodyPr>
          <a:lstStyle>
            <a:lvl1pPr>
              <a:defRPr lang="en-IN" sz="1200" dirty="0">
                <a:solidFill>
                  <a:schemeClr val="bg1"/>
                </a:solidFill>
              </a:defRPr>
            </a:lvl1pPr>
          </a:lstStyle>
          <a:p>
            <a:pPr marL="0" lvl="0" indent="0">
              <a:buNone/>
            </a:pPr>
            <a:r>
              <a:rPr lang="en-IN" dirty="0"/>
              <a:t>Title 5</a:t>
            </a:r>
          </a:p>
        </p:txBody>
      </p:sp>
      <p:sp>
        <p:nvSpPr>
          <p:cNvPr id="41" name="Text Placeholder 68">
            <a:extLst>
              <a:ext uri="{FF2B5EF4-FFF2-40B4-BE49-F238E27FC236}">
                <a16:creationId xmlns:a16="http://schemas.microsoft.com/office/drawing/2014/main" id="{902F7CD0-65F3-BBE3-E2DF-FDF657C329FD}"/>
              </a:ext>
            </a:extLst>
          </p:cNvPr>
          <p:cNvSpPr>
            <a:spLocks noGrp="1"/>
          </p:cNvSpPr>
          <p:nvPr>
            <p:ph type="body" sz="quarter" idx="15" hasCustomPrompt="1"/>
          </p:nvPr>
        </p:nvSpPr>
        <p:spPr>
          <a:xfrm>
            <a:off x="224247" y="3380994"/>
            <a:ext cx="1588161" cy="307083"/>
          </a:xfrm>
          <a:prstGeom prst="rect">
            <a:avLst/>
          </a:prstGeom>
        </p:spPr>
        <p:txBody>
          <a:bodyPr anchor="b"/>
          <a:lstStyle>
            <a:lvl1pPr marL="0" indent="0">
              <a:buNone/>
              <a:defRPr lang="en-IN" sz="1400" b="0" dirty="0">
                <a:solidFill>
                  <a:schemeClr val="accent1"/>
                </a:solidFill>
              </a:defRPr>
            </a:lvl1pPr>
            <a:lvl2pPr>
              <a:defRPr sz="1400"/>
            </a:lvl2pPr>
            <a:lvl3pPr>
              <a:defRPr sz="1400"/>
            </a:lvl3pPr>
            <a:lvl4pPr>
              <a:defRPr sz="1200"/>
            </a:lvl4pPr>
            <a:lvl5pPr>
              <a:defRPr sz="1200"/>
            </a:lvl5pPr>
          </a:lstStyle>
          <a:p>
            <a:pPr marL="180000" lvl="0" indent="-180000">
              <a:lnSpc>
                <a:spcPct val="100000"/>
              </a:lnSpc>
              <a:spcBef>
                <a:spcPts val="600"/>
              </a:spcBef>
              <a:buClr>
                <a:schemeClr val="accent1"/>
              </a:buClr>
            </a:pPr>
            <a:r>
              <a:rPr lang="en-IN" dirty="0"/>
              <a:t>Heading</a:t>
            </a:r>
          </a:p>
        </p:txBody>
      </p:sp>
      <p:sp>
        <p:nvSpPr>
          <p:cNvPr id="43" name="Picture Placeholder 28">
            <a:extLst>
              <a:ext uri="{FF2B5EF4-FFF2-40B4-BE49-F238E27FC236}">
                <a16:creationId xmlns:a16="http://schemas.microsoft.com/office/drawing/2014/main" id="{B8070078-08E8-2509-CA26-2F86F49AAEAD}"/>
              </a:ext>
            </a:extLst>
          </p:cNvPr>
          <p:cNvSpPr>
            <a:spLocks noGrp="1"/>
          </p:cNvSpPr>
          <p:nvPr>
            <p:ph type="pic" sz="quarter" idx="41" hasCustomPrompt="1"/>
          </p:nvPr>
        </p:nvSpPr>
        <p:spPr>
          <a:xfrm>
            <a:off x="224247" y="1911527"/>
            <a:ext cx="792000" cy="792000"/>
          </a:xfrm>
          <a:prstGeom prst="rect">
            <a:avLst/>
          </a:prstGeom>
          <a:noFill/>
        </p:spPr>
        <p:txBody>
          <a:bodyPr/>
          <a:lstStyle>
            <a:lvl1pPr marL="0" indent="0">
              <a:buNone/>
              <a:defRPr lang="en-IN" sz="800" dirty="0"/>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IN" dirty="0"/>
              <a:t>Click the icon to insert the image of your choice</a:t>
            </a:r>
            <a:endParaRPr lang="en-US" dirty="0"/>
          </a:p>
          <a:p>
            <a:endParaRPr lang="en-IN" dirty="0"/>
          </a:p>
        </p:txBody>
      </p:sp>
      <p:sp>
        <p:nvSpPr>
          <p:cNvPr id="44" name="Text Placeholder 68">
            <a:extLst>
              <a:ext uri="{FF2B5EF4-FFF2-40B4-BE49-F238E27FC236}">
                <a16:creationId xmlns:a16="http://schemas.microsoft.com/office/drawing/2014/main" id="{DD7CBF18-621A-2970-3759-6F28C7BFB97A}"/>
              </a:ext>
            </a:extLst>
          </p:cNvPr>
          <p:cNvSpPr>
            <a:spLocks noGrp="1"/>
          </p:cNvSpPr>
          <p:nvPr>
            <p:ph type="body" sz="quarter" idx="42" hasCustomPrompt="1"/>
          </p:nvPr>
        </p:nvSpPr>
        <p:spPr>
          <a:xfrm>
            <a:off x="1942297" y="3380994"/>
            <a:ext cx="1588161" cy="307083"/>
          </a:xfrm>
          <a:prstGeom prst="rect">
            <a:avLst/>
          </a:prstGeom>
        </p:spPr>
        <p:txBody>
          <a:bodyPr anchor="b"/>
          <a:lstStyle>
            <a:lvl1pPr marL="0" indent="0">
              <a:buNone/>
              <a:defRPr lang="en-IN" sz="1400" b="0" dirty="0">
                <a:solidFill>
                  <a:schemeClr val="accent1"/>
                </a:solidFill>
              </a:defRPr>
            </a:lvl1pPr>
            <a:lvl2pPr>
              <a:defRPr sz="1400"/>
            </a:lvl2pPr>
            <a:lvl3pPr>
              <a:defRPr sz="1400"/>
            </a:lvl3pPr>
            <a:lvl4pPr>
              <a:defRPr sz="1200"/>
            </a:lvl4pPr>
            <a:lvl5pPr>
              <a:defRPr sz="1200"/>
            </a:lvl5pPr>
          </a:lstStyle>
          <a:p>
            <a:pPr marL="180000" lvl="0" indent="-180000">
              <a:lnSpc>
                <a:spcPct val="100000"/>
              </a:lnSpc>
              <a:spcBef>
                <a:spcPts val="600"/>
              </a:spcBef>
              <a:buClr>
                <a:schemeClr val="accent1"/>
              </a:buClr>
            </a:pPr>
            <a:r>
              <a:rPr lang="en-IN" dirty="0"/>
              <a:t>Heading</a:t>
            </a:r>
          </a:p>
        </p:txBody>
      </p:sp>
      <p:sp>
        <p:nvSpPr>
          <p:cNvPr id="46" name="Text Placeholder 68">
            <a:extLst>
              <a:ext uri="{FF2B5EF4-FFF2-40B4-BE49-F238E27FC236}">
                <a16:creationId xmlns:a16="http://schemas.microsoft.com/office/drawing/2014/main" id="{69B2C0D6-7484-0F30-F19C-53A4C2EE2D8E}"/>
              </a:ext>
            </a:extLst>
          </p:cNvPr>
          <p:cNvSpPr>
            <a:spLocks noGrp="1"/>
          </p:cNvSpPr>
          <p:nvPr>
            <p:ph type="body" sz="quarter" idx="44" hasCustomPrompt="1"/>
          </p:nvPr>
        </p:nvSpPr>
        <p:spPr>
          <a:xfrm>
            <a:off x="3674747" y="3380994"/>
            <a:ext cx="1588161" cy="307083"/>
          </a:xfrm>
          <a:prstGeom prst="rect">
            <a:avLst/>
          </a:prstGeom>
        </p:spPr>
        <p:txBody>
          <a:bodyPr anchor="b"/>
          <a:lstStyle>
            <a:lvl1pPr marL="0" indent="0">
              <a:buNone/>
              <a:defRPr lang="en-IN" sz="1400" b="0" dirty="0">
                <a:solidFill>
                  <a:schemeClr val="accent1"/>
                </a:solidFill>
              </a:defRPr>
            </a:lvl1pPr>
            <a:lvl2pPr>
              <a:defRPr sz="1400"/>
            </a:lvl2pPr>
            <a:lvl3pPr>
              <a:defRPr sz="1400"/>
            </a:lvl3pPr>
            <a:lvl4pPr>
              <a:defRPr sz="1200"/>
            </a:lvl4pPr>
            <a:lvl5pPr>
              <a:defRPr sz="1200"/>
            </a:lvl5pPr>
          </a:lstStyle>
          <a:p>
            <a:pPr marL="180000" lvl="0" indent="-180000">
              <a:lnSpc>
                <a:spcPct val="100000"/>
              </a:lnSpc>
              <a:spcBef>
                <a:spcPts val="600"/>
              </a:spcBef>
              <a:buClr>
                <a:schemeClr val="accent1"/>
              </a:buClr>
            </a:pPr>
            <a:r>
              <a:rPr lang="en-IN" dirty="0"/>
              <a:t>Heading</a:t>
            </a:r>
          </a:p>
        </p:txBody>
      </p:sp>
      <p:sp>
        <p:nvSpPr>
          <p:cNvPr id="48" name="Text Placeholder 68">
            <a:extLst>
              <a:ext uri="{FF2B5EF4-FFF2-40B4-BE49-F238E27FC236}">
                <a16:creationId xmlns:a16="http://schemas.microsoft.com/office/drawing/2014/main" id="{190B971F-7FB2-B71E-4324-7A4233436A6B}"/>
              </a:ext>
            </a:extLst>
          </p:cNvPr>
          <p:cNvSpPr>
            <a:spLocks noGrp="1"/>
          </p:cNvSpPr>
          <p:nvPr>
            <p:ph type="body" sz="quarter" idx="46" hasCustomPrompt="1"/>
          </p:nvPr>
        </p:nvSpPr>
        <p:spPr>
          <a:xfrm>
            <a:off x="5392797" y="3380994"/>
            <a:ext cx="1588161" cy="307083"/>
          </a:xfrm>
          <a:prstGeom prst="rect">
            <a:avLst/>
          </a:prstGeom>
        </p:spPr>
        <p:txBody>
          <a:bodyPr anchor="b"/>
          <a:lstStyle>
            <a:lvl1pPr marL="0" indent="0">
              <a:buNone/>
              <a:defRPr lang="en-IN" sz="1400" b="0" dirty="0">
                <a:solidFill>
                  <a:schemeClr val="accent1"/>
                </a:solidFill>
              </a:defRPr>
            </a:lvl1pPr>
            <a:lvl2pPr>
              <a:defRPr sz="1400"/>
            </a:lvl2pPr>
            <a:lvl3pPr>
              <a:defRPr sz="1400"/>
            </a:lvl3pPr>
            <a:lvl4pPr>
              <a:defRPr sz="1200"/>
            </a:lvl4pPr>
            <a:lvl5pPr>
              <a:defRPr sz="1200"/>
            </a:lvl5pPr>
          </a:lstStyle>
          <a:p>
            <a:pPr marL="180000" lvl="0" indent="-180000">
              <a:lnSpc>
                <a:spcPct val="100000"/>
              </a:lnSpc>
              <a:spcBef>
                <a:spcPts val="600"/>
              </a:spcBef>
              <a:buClr>
                <a:schemeClr val="accent1"/>
              </a:buClr>
            </a:pPr>
            <a:r>
              <a:rPr lang="en-IN" dirty="0"/>
              <a:t>Heading</a:t>
            </a:r>
          </a:p>
        </p:txBody>
      </p:sp>
      <p:sp>
        <p:nvSpPr>
          <p:cNvPr id="50" name="Text Placeholder 68">
            <a:extLst>
              <a:ext uri="{FF2B5EF4-FFF2-40B4-BE49-F238E27FC236}">
                <a16:creationId xmlns:a16="http://schemas.microsoft.com/office/drawing/2014/main" id="{42E95CCA-B9F7-881C-A690-FCFAAADE66F6}"/>
              </a:ext>
            </a:extLst>
          </p:cNvPr>
          <p:cNvSpPr>
            <a:spLocks noGrp="1"/>
          </p:cNvSpPr>
          <p:nvPr>
            <p:ph type="body" sz="quarter" idx="48" hasCustomPrompt="1"/>
          </p:nvPr>
        </p:nvSpPr>
        <p:spPr>
          <a:xfrm>
            <a:off x="7110846" y="3380994"/>
            <a:ext cx="1588161" cy="307083"/>
          </a:xfrm>
          <a:prstGeom prst="rect">
            <a:avLst/>
          </a:prstGeom>
        </p:spPr>
        <p:txBody>
          <a:bodyPr anchor="b"/>
          <a:lstStyle>
            <a:lvl1pPr marL="0" indent="0">
              <a:buNone/>
              <a:defRPr lang="en-IN" sz="1400" b="0" dirty="0">
                <a:solidFill>
                  <a:schemeClr val="accent1"/>
                </a:solidFill>
              </a:defRPr>
            </a:lvl1pPr>
            <a:lvl2pPr>
              <a:defRPr sz="1400"/>
            </a:lvl2pPr>
            <a:lvl3pPr>
              <a:defRPr sz="1400"/>
            </a:lvl3pPr>
            <a:lvl4pPr>
              <a:defRPr sz="1200"/>
            </a:lvl4pPr>
            <a:lvl5pPr>
              <a:defRPr sz="1200"/>
            </a:lvl5pPr>
          </a:lstStyle>
          <a:p>
            <a:pPr marL="180000" lvl="0" indent="-180000">
              <a:lnSpc>
                <a:spcPct val="100000"/>
              </a:lnSpc>
              <a:spcBef>
                <a:spcPts val="600"/>
              </a:spcBef>
              <a:buClr>
                <a:schemeClr val="accent1"/>
              </a:buClr>
            </a:pPr>
            <a:r>
              <a:rPr lang="en-IN" dirty="0"/>
              <a:t>Heading</a:t>
            </a:r>
          </a:p>
        </p:txBody>
      </p:sp>
      <p:sp>
        <p:nvSpPr>
          <p:cNvPr id="58" name="Text Placeholder 68">
            <a:extLst>
              <a:ext uri="{FF2B5EF4-FFF2-40B4-BE49-F238E27FC236}">
                <a16:creationId xmlns:a16="http://schemas.microsoft.com/office/drawing/2014/main" id="{8C526881-7D0A-09C1-4B12-10C8BAC4859B}"/>
              </a:ext>
            </a:extLst>
          </p:cNvPr>
          <p:cNvSpPr>
            <a:spLocks noGrp="1"/>
          </p:cNvSpPr>
          <p:nvPr>
            <p:ph type="body" sz="quarter" idx="26" hasCustomPrompt="1"/>
          </p:nvPr>
        </p:nvSpPr>
        <p:spPr>
          <a:xfrm>
            <a:off x="224248" y="933156"/>
            <a:ext cx="8672198" cy="756304"/>
          </a:xfrm>
          <a:prstGeom prst="rect">
            <a:avLst/>
          </a:prstGeom>
        </p:spPr>
        <p:txBody>
          <a:bodyPr anchor="t"/>
          <a:lstStyle>
            <a:lvl1pPr marL="0" indent="0">
              <a:buNone/>
              <a:defRPr sz="1400">
                <a:solidFill>
                  <a:schemeClr val="accent2"/>
                </a:solidFill>
              </a:defRPr>
            </a:lvl1pPr>
            <a:lvl2pPr marL="342900" indent="0">
              <a:buNone/>
              <a:defRPr/>
            </a:lvl2pPr>
            <a:lvl3pPr marL="685800" indent="0">
              <a:buNone/>
              <a:defRPr/>
            </a:lvl3pPr>
            <a:lvl4pPr marL="1028700" indent="0">
              <a:buNone/>
              <a:defRPr/>
            </a:lvl4pPr>
            <a:lvl5pPr marL="1371600" indent="0">
              <a:buNone/>
              <a:defRPr/>
            </a:lvl5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IN" dirty="0"/>
              <a:t>Description</a:t>
            </a:r>
          </a:p>
        </p:txBody>
      </p:sp>
      <p:sp>
        <p:nvSpPr>
          <p:cNvPr id="12" name="Picture Placeholder 28">
            <a:extLst>
              <a:ext uri="{FF2B5EF4-FFF2-40B4-BE49-F238E27FC236}">
                <a16:creationId xmlns:a16="http://schemas.microsoft.com/office/drawing/2014/main" id="{D03FCB33-26B7-47D4-A5C3-7D53EF26A5E2}"/>
              </a:ext>
            </a:extLst>
          </p:cNvPr>
          <p:cNvSpPr>
            <a:spLocks noGrp="1"/>
          </p:cNvSpPr>
          <p:nvPr>
            <p:ph type="pic" sz="quarter" idx="58" hasCustomPrompt="1"/>
          </p:nvPr>
        </p:nvSpPr>
        <p:spPr>
          <a:xfrm>
            <a:off x="1956697" y="1911527"/>
            <a:ext cx="792000" cy="792000"/>
          </a:xfrm>
          <a:prstGeom prst="rect">
            <a:avLst/>
          </a:prstGeom>
          <a:noFill/>
        </p:spPr>
        <p:txBody>
          <a:bodyPr/>
          <a:lstStyle>
            <a:lvl1pPr marL="0" indent="0">
              <a:buNone/>
              <a:defRPr lang="en-IN" sz="800" dirty="0"/>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IN" dirty="0"/>
              <a:t>Click the icon to insert the image of your choice</a:t>
            </a:r>
            <a:endParaRPr lang="en-US" dirty="0"/>
          </a:p>
        </p:txBody>
      </p:sp>
      <p:sp>
        <p:nvSpPr>
          <p:cNvPr id="13" name="Picture Placeholder 28">
            <a:extLst>
              <a:ext uri="{FF2B5EF4-FFF2-40B4-BE49-F238E27FC236}">
                <a16:creationId xmlns:a16="http://schemas.microsoft.com/office/drawing/2014/main" id="{7C1AAE4F-5E52-69E5-D71F-223C094A3ACA}"/>
              </a:ext>
            </a:extLst>
          </p:cNvPr>
          <p:cNvSpPr>
            <a:spLocks noGrp="1"/>
          </p:cNvSpPr>
          <p:nvPr>
            <p:ph type="pic" sz="quarter" idx="59" hasCustomPrompt="1"/>
          </p:nvPr>
        </p:nvSpPr>
        <p:spPr>
          <a:xfrm>
            <a:off x="3674747" y="1911527"/>
            <a:ext cx="792000" cy="792000"/>
          </a:xfrm>
          <a:prstGeom prst="rect">
            <a:avLst/>
          </a:prstGeom>
          <a:noFill/>
        </p:spPr>
        <p:txBody>
          <a:bodyPr/>
          <a:lstStyle>
            <a:lvl1pPr marL="0" indent="0">
              <a:buNone/>
              <a:defRPr lang="en-IN" sz="800" dirty="0"/>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IN" dirty="0"/>
              <a:t>Click the icon to insert the image of your choice</a:t>
            </a:r>
            <a:endParaRPr lang="en-US" dirty="0"/>
          </a:p>
        </p:txBody>
      </p:sp>
      <p:sp>
        <p:nvSpPr>
          <p:cNvPr id="14" name="Picture Placeholder 28">
            <a:extLst>
              <a:ext uri="{FF2B5EF4-FFF2-40B4-BE49-F238E27FC236}">
                <a16:creationId xmlns:a16="http://schemas.microsoft.com/office/drawing/2014/main" id="{780804B1-FCF7-939B-B97F-B558E0203F6F}"/>
              </a:ext>
            </a:extLst>
          </p:cNvPr>
          <p:cNvSpPr>
            <a:spLocks noGrp="1"/>
          </p:cNvSpPr>
          <p:nvPr>
            <p:ph type="pic" sz="quarter" idx="60" hasCustomPrompt="1"/>
          </p:nvPr>
        </p:nvSpPr>
        <p:spPr>
          <a:xfrm>
            <a:off x="5392797" y="1911527"/>
            <a:ext cx="792000" cy="792000"/>
          </a:xfrm>
          <a:prstGeom prst="rect">
            <a:avLst/>
          </a:prstGeom>
          <a:noFill/>
        </p:spPr>
        <p:txBody>
          <a:bodyPr/>
          <a:lstStyle>
            <a:lvl1pPr marL="0" indent="0">
              <a:buNone/>
              <a:defRPr lang="en-IN" sz="800" dirty="0"/>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IN" dirty="0"/>
              <a:t>Click the icon to insert the image of your choice</a:t>
            </a:r>
            <a:endParaRPr lang="en-US" dirty="0"/>
          </a:p>
          <a:p>
            <a:endParaRPr lang="en-IN" dirty="0"/>
          </a:p>
        </p:txBody>
      </p:sp>
      <p:sp>
        <p:nvSpPr>
          <p:cNvPr id="15" name="Picture Placeholder 28">
            <a:extLst>
              <a:ext uri="{FF2B5EF4-FFF2-40B4-BE49-F238E27FC236}">
                <a16:creationId xmlns:a16="http://schemas.microsoft.com/office/drawing/2014/main" id="{E7D7D90E-2413-FD57-88FE-E123671EA2B0}"/>
              </a:ext>
            </a:extLst>
          </p:cNvPr>
          <p:cNvSpPr>
            <a:spLocks noGrp="1"/>
          </p:cNvSpPr>
          <p:nvPr>
            <p:ph type="pic" sz="quarter" idx="61" hasCustomPrompt="1"/>
          </p:nvPr>
        </p:nvSpPr>
        <p:spPr>
          <a:xfrm>
            <a:off x="7110846" y="1894714"/>
            <a:ext cx="792000" cy="792000"/>
          </a:xfrm>
          <a:prstGeom prst="rect">
            <a:avLst/>
          </a:prstGeom>
          <a:noFill/>
        </p:spPr>
        <p:txBody>
          <a:bodyPr/>
          <a:lstStyle>
            <a:lvl1pPr marL="0" indent="0">
              <a:buNone/>
              <a:defRPr lang="en-IN" sz="800" dirty="0"/>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IN" dirty="0"/>
              <a:t>Click the icon to insert the image of your choice</a:t>
            </a:r>
            <a:endParaRPr lang="en-US" dirty="0"/>
          </a:p>
          <a:p>
            <a:endParaRPr lang="en-IN" dirty="0"/>
          </a:p>
        </p:txBody>
      </p:sp>
      <p:sp>
        <p:nvSpPr>
          <p:cNvPr id="25" name="Text Placeholder 17">
            <a:extLst>
              <a:ext uri="{FF2B5EF4-FFF2-40B4-BE49-F238E27FC236}">
                <a16:creationId xmlns:a16="http://schemas.microsoft.com/office/drawing/2014/main" id="{437B35A2-6CB9-D29C-77C6-17124639836B}"/>
              </a:ext>
            </a:extLst>
          </p:cNvPr>
          <p:cNvSpPr>
            <a:spLocks noGrp="1"/>
          </p:cNvSpPr>
          <p:nvPr>
            <p:ph type="body" sz="quarter" idx="98" hasCustomPrompt="1"/>
          </p:nvPr>
        </p:nvSpPr>
        <p:spPr>
          <a:xfrm>
            <a:off x="224247" y="3688077"/>
            <a:ext cx="1588161" cy="998224"/>
          </a:xfrm>
          <a:prstGeom prst="rect">
            <a:avLst/>
          </a:prstGeom>
          <a:noFill/>
          <a:ln>
            <a:noFill/>
          </a:ln>
        </p:spPr>
        <p:txBody>
          <a:bodyPr tIns="90000"/>
          <a:lstStyle>
            <a:lvl1pPr>
              <a:buClr>
                <a:schemeClr val="accent1"/>
              </a:buClr>
              <a:defRPr sz="1050"/>
            </a:lvl1pPr>
            <a:lvl2pPr marL="342900" indent="0">
              <a:buClr>
                <a:schemeClr val="accent2"/>
              </a:buClr>
              <a:buFont typeface="Courier New" panose="02070309020205020404" pitchFamily="49" charset="0"/>
              <a:buNone/>
              <a:defRPr lang="en-US" sz="1050" kern="1200" dirty="0" smtClean="0">
                <a:solidFill>
                  <a:schemeClr val="tx1"/>
                </a:solidFill>
                <a:latin typeface="+mn-lt"/>
                <a:ea typeface="+mn-ea"/>
                <a:cs typeface="+mn-cs"/>
              </a:defRPr>
            </a:lvl2pPr>
            <a:lvl3pPr marL="685800" indent="0">
              <a:buClr>
                <a:schemeClr val="accent1"/>
              </a:buClr>
              <a:buFont typeface="Wingdings" panose="05000000000000000000" pitchFamily="2" charset="2"/>
              <a:buNone/>
              <a:defRPr sz="1000"/>
            </a:lvl3pPr>
            <a:lvl4pPr>
              <a:buClr>
                <a:schemeClr val="accent1"/>
              </a:buClr>
              <a:defRPr sz="1000"/>
            </a:lvl4pPr>
            <a:lvl5pPr>
              <a:buClr>
                <a:schemeClr val="accent1"/>
              </a:buClr>
              <a:defRPr sz="1000"/>
            </a:lvl5pPr>
          </a:lstStyle>
          <a:p>
            <a:pPr marL="0" marR="0" lvl="0" indent="0" algn="l" defTabSz="685800" rtl="0" eaLnBrk="1" fontAlgn="auto" latinLnBrk="0" hangingPunct="1">
              <a:lnSpc>
                <a:spcPct val="90000"/>
              </a:lnSpc>
              <a:spcBef>
                <a:spcPts val="750"/>
              </a:spcBef>
              <a:spcAft>
                <a:spcPts val="0"/>
              </a:spcAft>
              <a:buClr>
                <a:schemeClr val="accent1"/>
              </a:buClr>
              <a:buSzTx/>
              <a:buFont typeface="Arial" panose="020B0604020202020204" pitchFamily="34" charset="0"/>
              <a:buNone/>
              <a:tabLst/>
              <a:defRPr/>
            </a:pPr>
            <a:r>
              <a:rPr lang="en-IN" dirty="0"/>
              <a:t>This can be used as either bullets/ paragraph</a:t>
            </a:r>
          </a:p>
          <a:p>
            <a:pPr lvl="0"/>
            <a:r>
              <a:rPr lang="en-US" dirty="0"/>
              <a:t>Level 1</a:t>
            </a:r>
          </a:p>
          <a:p>
            <a:pPr marL="514350" lvl="1" indent="-171450" algn="l" defTabSz="685800" rtl="0" eaLnBrk="1" latinLnBrk="0" hangingPunct="1">
              <a:lnSpc>
                <a:spcPct val="90000"/>
              </a:lnSpc>
              <a:spcBef>
                <a:spcPts val="375"/>
              </a:spcBef>
              <a:buClr>
                <a:schemeClr val="accent2"/>
              </a:buClr>
              <a:buFont typeface="Courier New" panose="02070309020205020404" pitchFamily="49" charset="0"/>
              <a:buChar char="o"/>
            </a:pPr>
            <a:r>
              <a:rPr lang="en-US" dirty="0"/>
              <a:t>Level 2</a:t>
            </a:r>
          </a:p>
          <a:p>
            <a:pPr lvl="2"/>
            <a:endParaRPr lang="en-US" dirty="0"/>
          </a:p>
        </p:txBody>
      </p:sp>
      <p:sp>
        <p:nvSpPr>
          <p:cNvPr id="26" name="Text Placeholder 17">
            <a:extLst>
              <a:ext uri="{FF2B5EF4-FFF2-40B4-BE49-F238E27FC236}">
                <a16:creationId xmlns:a16="http://schemas.microsoft.com/office/drawing/2014/main" id="{73000E82-13F5-FC9F-735A-AFC6EA636346}"/>
              </a:ext>
            </a:extLst>
          </p:cNvPr>
          <p:cNvSpPr>
            <a:spLocks noGrp="1"/>
          </p:cNvSpPr>
          <p:nvPr>
            <p:ph type="body" sz="quarter" idx="99" hasCustomPrompt="1"/>
          </p:nvPr>
        </p:nvSpPr>
        <p:spPr>
          <a:xfrm>
            <a:off x="1942297" y="3688077"/>
            <a:ext cx="1588161" cy="998224"/>
          </a:xfrm>
          <a:prstGeom prst="rect">
            <a:avLst/>
          </a:prstGeom>
          <a:noFill/>
          <a:ln>
            <a:noFill/>
          </a:ln>
        </p:spPr>
        <p:txBody>
          <a:bodyPr tIns="90000"/>
          <a:lstStyle>
            <a:lvl1pPr>
              <a:buClr>
                <a:schemeClr val="accent1"/>
              </a:buClr>
              <a:defRPr sz="1050"/>
            </a:lvl1pPr>
            <a:lvl2pPr marL="342900" indent="0">
              <a:buClr>
                <a:schemeClr val="accent2"/>
              </a:buClr>
              <a:buFont typeface="Courier New" panose="02070309020205020404" pitchFamily="49" charset="0"/>
              <a:buNone/>
              <a:defRPr lang="en-US" sz="1050" kern="1200" dirty="0" smtClean="0">
                <a:solidFill>
                  <a:schemeClr val="tx1"/>
                </a:solidFill>
                <a:latin typeface="+mn-lt"/>
                <a:ea typeface="+mn-ea"/>
                <a:cs typeface="+mn-cs"/>
              </a:defRPr>
            </a:lvl2pPr>
            <a:lvl3pPr marL="685800" indent="0">
              <a:buClr>
                <a:schemeClr val="accent1"/>
              </a:buClr>
              <a:buFont typeface="Wingdings" panose="05000000000000000000" pitchFamily="2" charset="2"/>
              <a:buNone/>
              <a:defRPr sz="1000"/>
            </a:lvl3pPr>
            <a:lvl4pPr>
              <a:buClr>
                <a:schemeClr val="accent1"/>
              </a:buClr>
              <a:defRPr sz="1000"/>
            </a:lvl4pPr>
            <a:lvl5pPr>
              <a:buClr>
                <a:schemeClr val="accent1"/>
              </a:buClr>
              <a:defRPr sz="1000"/>
            </a:lvl5pPr>
          </a:lstStyle>
          <a:p>
            <a:pPr marL="0" marR="0" lvl="0" indent="0" algn="l" defTabSz="685800" rtl="0" eaLnBrk="1" fontAlgn="auto" latinLnBrk="0" hangingPunct="1">
              <a:lnSpc>
                <a:spcPct val="90000"/>
              </a:lnSpc>
              <a:spcBef>
                <a:spcPts val="750"/>
              </a:spcBef>
              <a:spcAft>
                <a:spcPts val="0"/>
              </a:spcAft>
              <a:buClr>
                <a:schemeClr val="accent1"/>
              </a:buClr>
              <a:buSzTx/>
              <a:buFont typeface="Arial" panose="020B0604020202020204" pitchFamily="34" charset="0"/>
              <a:buNone/>
              <a:tabLst/>
              <a:defRPr/>
            </a:pPr>
            <a:r>
              <a:rPr lang="en-IN" dirty="0"/>
              <a:t>This can be used as either bullets/ paragraph</a:t>
            </a:r>
          </a:p>
          <a:p>
            <a:pPr lvl="0"/>
            <a:r>
              <a:rPr lang="en-US" dirty="0"/>
              <a:t>Level 1</a:t>
            </a:r>
          </a:p>
          <a:p>
            <a:pPr marL="514350" lvl="1" indent="-171450" algn="l" defTabSz="685800" rtl="0" eaLnBrk="1" latinLnBrk="0" hangingPunct="1">
              <a:lnSpc>
                <a:spcPct val="90000"/>
              </a:lnSpc>
              <a:spcBef>
                <a:spcPts val="375"/>
              </a:spcBef>
              <a:buClr>
                <a:schemeClr val="accent2"/>
              </a:buClr>
              <a:buFont typeface="Courier New" panose="02070309020205020404" pitchFamily="49" charset="0"/>
              <a:buChar char="o"/>
            </a:pPr>
            <a:r>
              <a:rPr lang="en-US" dirty="0"/>
              <a:t>Level 2</a:t>
            </a:r>
          </a:p>
          <a:p>
            <a:pPr lvl="2"/>
            <a:endParaRPr lang="en-US" dirty="0"/>
          </a:p>
        </p:txBody>
      </p:sp>
      <p:sp>
        <p:nvSpPr>
          <p:cNvPr id="27" name="Text Placeholder 17">
            <a:extLst>
              <a:ext uri="{FF2B5EF4-FFF2-40B4-BE49-F238E27FC236}">
                <a16:creationId xmlns:a16="http://schemas.microsoft.com/office/drawing/2014/main" id="{F189D7DC-28C0-623C-B11B-BEAFE7E50503}"/>
              </a:ext>
            </a:extLst>
          </p:cNvPr>
          <p:cNvSpPr>
            <a:spLocks noGrp="1"/>
          </p:cNvSpPr>
          <p:nvPr>
            <p:ph type="body" sz="quarter" idx="100" hasCustomPrompt="1"/>
          </p:nvPr>
        </p:nvSpPr>
        <p:spPr>
          <a:xfrm>
            <a:off x="3674747" y="3688077"/>
            <a:ext cx="1588161" cy="998224"/>
          </a:xfrm>
          <a:prstGeom prst="rect">
            <a:avLst/>
          </a:prstGeom>
          <a:noFill/>
          <a:ln>
            <a:noFill/>
          </a:ln>
        </p:spPr>
        <p:txBody>
          <a:bodyPr tIns="90000"/>
          <a:lstStyle>
            <a:lvl1pPr>
              <a:buClr>
                <a:schemeClr val="accent1"/>
              </a:buClr>
              <a:defRPr sz="1050"/>
            </a:lvl1pPr>
            <a:lvl2pPr marL="342900" indent="0">
              <a:buClr>
                <a:schemeClr val="accent2"/>
              </a:buClr>
              <a:buFont typeface="Courier New" panose="02070309020205020404" pitchFamily="49" charset="0"/>
              <a:buNone/>
              <a:defRPr lang="en-US" sz="1050" kern="1200" dirty="0" smtClean="0">
                <a:solidFill>
                  <a:schemeClr val="tx1"/>
                </a:solidFill>
                <a:latin typeface="+mn-lt"/>
                <a:ea typeface="+mn-ea"/>
                <a:cs typeface="+mn-cs"/>
              </a:defRPr>
            </a:lvl2pPr>
            <a:lvl3pPr marL="685800" indent="0">
              <a:buClr>
                <a:schemeClr val="accent1"/>
              </a:buClr>
              <a:buFont typeface="Wingdings" panose="05000000000000000000" pitchFamily="2" charset="2"/>
              <a:buNone/>
              <a:defRPr sz="1000"/>
            </a:lvl3pPr>
            <a:lvl4pPr>
              <a:buClr>
                <a:schemeClr val="accent1"/>
              </a:buClr>
              <a:defRPr sz="1000"/>
            </a:lvl4pPr>
            <a:lvl5pPr>
              <a:buClr>
                <a:schemeClr val="accent1"/>
              </a:buClr>
              <a:defRPr sz="1000"/>
            </a:lvl5pPr>
          </a:lstStyle>
          <a:p>
            <a:pPr marL="0" marR="0" lvl="0" indent="0" algn="l" defTabSz="685800" rtl="0" eaLnBrk="1" fontAlgn="auto" latinLnBrk="0" hangingPunct="1">
              <a:lnSpc>
                <a:spcPct val="90000"/>
              </a:lnSpc>
              <a:spcBef>
                <a:spcPts val="750"/>
              </a:spcBef>
              <a:spcAft>
                <a:spcPts val="0"/>
              </a:spcAft>
              <a:buClr>
                <a:schemeClr val="accent1"/>
              </a:buClr>
              <a:buSzTx/>
              <a:buFont typeface="Arial" panose="020B0604020202020204" pitchFamily="34" charset="0"/>
              <a:buNone/>
              <a:tabLst/>
              <a:defRPr/>
            </a:pPr>
            <a:r>
              <a:rPr lang="en-IN" dirty="0"/>
              <a:t>This can be used as either bullets/ paragraph</a:t>
            </a:r>
          </a:p>
          <a:p>
            <a:pPr lvl="0"/>
            <a:r>
              <a:rPr lang="en-US" dirty="0"/>
              <a:t>Level 1</a:t>
            </a:r>
          </a:p>
          <a:p>
            <a:pPr marL="514350" lvl="1" indent="-171450" algn="l" defTabSz="685800" rtl="0" eaLnBrk="1" latinLnBrk="0" hangingPunct="1">
              <a:lnSpc>
                <a:spcPct val="90000"/>
              </a:lnSpc>
              <a:spcBef>
                <a:spcPts val="375"/>
              </a:spcBef>
              <a:buClr>
                <a:schemeClr val="accent2"/>
              </a:buClr>
              <a:buFont typeface="Courier New" panose="02070309020205020404" pitchFamily="49" charset="0"/>
              <a:buChar char="o"/>
            </a:pPr>
            <a:r>
              <a:rPr lang="en-US" dirty="0"/>
              <a:t>Level 2</a:t>
            </a:r>
          </a:p>
          <a:p>
            <a:pPr lvl="2"/>
            <a:endParaRPr lang="en-US" dirty="0"/>
          </a:p>
        </p:txBody>
      </p:sp>
      <p:sp>
        <p:nvSpPr>
          <p:cNvPr id="28" name="Text Placeholder 17">
            <a:extLst>
              <a:ext uri="{FF2B5EF4-FFF2-40B4-BE49-F238E27FC236}">
                <a16:creationId xmlns:a16="http://schemas.microsoft.com/office/drawing/2014/main" id="{8F8C20F2-535F-90DA-CD94-0B6A281BB0DA}"/>
              </a:ext>
            </a:extLst>
          </p:cNvPr>
          <p:cNvSpPr>
            <a:spLocks noGrp="1"/>
          </p:cNvSpPr>
          <p:nvPr>
            <p:ph type="body" sz="quarter" idx="101" hasCustomPrompt="1"/>
          </p:nvPr>
        </p:nvSpPr>
        <p:spPr>
          <a:xfrm>
            <a:off x="5392797" y="3688077"/>
            <a:ext cx="1588161" cy="998224"/>
          </a:xfrm>
          <a:prstGeom prst="rect">
            <a:avLst/>
          </a:prstGeom>
          <a:noFill/>
          <a:ln>
            <a:noFill/>
          </a:ln>
        </p:spPr>
        <p:txBody>
          <a:bodyPr tIns="90000"/>
          <a:lstStyle>
            <a:lvl1pPr>
              <a:buClr>
                <a:schemeClr val="accent1"/>
              </a:buClr>
              <a:defRPr sz="1050"/>
            </a:lvl1pPr>
            <a:lvl2pPr marL="342900" indent="0">
              <a:buClr>
                <a:schemeClr val="accent2"/>
              </a:buClr>
              <a:buFont typeface="Courier New" panose="02070309020205020404" pitchFamily="49" charset="0"/>
              <a:buNone/>
              <a:defRPr lang="en-US" sz="1050" kern="1200" dirty="0" smtClean="0">
                <a:solidFill>
                  <a:schemeClr val="tx1"/>
                </a:solidFill>
                <a:latin typeface="+mn-lt"/>
                <a:ea typeface="+mn-ea"/>
                <a:cs typeface="+mn-cs"/>
              </a:defRPr>
            </a:lvl2pPr>
            <a:lvl3pPr marL="685800" indent="0">
              <a:buClr>
                <a:schemeClr val="accent1"/>
              </a:buClr>
              <a:buFont typeface="Wingdings" panose="05000000000000000000" pitchFamily="2" charset="2"/>
              <a:buNone/>
              <a:defRPr sz="1000"/>
            </a:lvl3pPr>
            <a:lvl4pPr>
              <a:buClr>
                <a:schemeClr val="accent1"/>
              </a:buClr>
              <a:defRPr sz="1000"/>
            </a:lvl4pPr>
            <a:lvl5pPr>
              <a:buClr>
                <a:schemeClr val="accent1"/>
              </a:buClr>
              <a:defRPr sz="1000"/>
            </a:lvl5pPr>
          </a:lstStyle>
          <a:p>
            <a:pPr marL="0" marR="0" lvl="0" indent="0" algn="l" defTabSz="685800" rtl="0" eaLnBrk="1" fontAlgn="auto" latinLnBrk="0" hangingPunct="1">
              <a:lnSpc>
                <a:spcPct val="90000"/>
              </a:lnSpc>
              <a:spcBef>
                <a:spcPts val="750"/>
              </a:spcBef>
              <a:spcAft>
                <a:spcPts val="0"/>
              </a:spcAft>
              <a:buClr>
                <a:schemeClr val="accent1"/>
              </a:buClr>
              <a:buSzTx/>
              <a:buFont typeface="Arial" panose="020B0604020202020204" pitchFamily="34" charset="0"/>
              <a:buNone/>
              <a:tabLst/>
              <a:defRPr/>
            </a:pPr>
            <a:r>
              <a:rPr lang="en-IN" dirty="0"/>
              <a:t>This can be used as either bullets/ paragraph</a:t>
            </a:r>
          </a:p>
          <a:p>
            <a:pPr lvl="0"/>
            <a:r>
              <a:rPr lang="en-US" dirty="0"/>
              <a:t>Level 1</a:t>
            </a:r>
          </a:p>
          <a:p>
            <a:pPr marL="514350" lvl="1" indent="-171450" algn="l" defTabSz="685800" rtl="0" eaLnBrk="1" latinLnBrk="0" hangingPunct="1">
              <a:lnSpc>
                <a:spcPct val="90000"/>
              </a:lnSpc>
              <a:spcBef>
                <a:spcPts val="375"/>
              </a:spcBef>
              <a:buClr>
                <a:schemeClr val="accent2"/>
              </a:buClr>
              <a:buFont typeface="Courier New" panose="02070309020205020404" pitchFamily="49" charset="0"/>
              <a:buChar char="o"/>
            </a:pPr>
            <a:r>
              <a:rPr lang="en-US" dirty="0"/>
              <a:t>Level 2</a:t>
            </a:r>
          </a:p>
          <a:p>
            <a:pPr lvl="2"/>
            <a:endParaRPr lang="en-US" dirty="0"/>
          </a:p>
        </p:txBody>
      </p:sp>
      <p:sp>
        <p:nvSpPr>
          <p:cNvPr id="30" name="Text Placeholder 17">
            <a:extLst>
              <a:ext uri="{FF2B5EF4-FFF2-40B4-BE49-F238E27FC236}">
                <a16:creationId xmlns:a16="http://schemas.microsoft.com/office/drawing/2014/main" id="{6F9C36A2-56A3-B7BB-774C-4277A055AEE6}"/>
              </a:ext>
            </a:extLst>
          </p:cNvPr>
          <p:cNvSpPr>
            <a:spLocks noGrp="1"/>
          </p:cNvSpPr>
          <p:nvPr>
            <p:ph type="body" sz="quarter" idx="102" hasCustomPrompt="1"/>
          </p:nvPr>
        </p:nvSpPr>
        <p:spPr>
          <a:xfrm>
            <a:off x="7110846" y="3688077"/>
            <a:ext cx="1588161" cy="998224"/>
          </a:xfrm>
          <a:prstGeom prst="rect">
            <a:avLst/>
          </a:prstGeom>
          <a:noFill/>
          <a:ln>
            <a:noFill/>
          </a:ln>
        </p:spPr>
        <p:txBody>
          <a:bodyPr tIns="90000"/>
          <a:lstStyle>
            <a:lvl1pPr>
              <a:buClr>
                <a:schemeClr val="accent1"/>
              </a:buClr>
              <a:defRPr sz="1050"/>
            </a:lvl1pPr>
            <a:lvl2pPr marL="342900" indent="0">
              <a:buClr>
                <a:schemeClr val="accent2"/>
              </a:buClr>
              <a:buFont typeface="Courier New" panose="02070309020205020404" pitchFamily="49" charset="0"/>
              <a:buNone/>
              <a:defRPr lang="en-US" sz="1050" kern="1200" dirty="0" smtClean="0">
                <a:solidFill>
                  <a:schemeClr val="tx1"/>
                </a:solidFill>
                <a:latin typeface="+mn-lt"/>
                <a:ea typeface="+mn-ea"/>
                <a:cs typeface="+mn-cs"/>
              </a:defRPr>
            </a:lvl2pPr>
            <a:lvl3pPr marL="685800" indent="0">
              <a:buClr>
                <a:schemeClr val="accent1"/>
              </a:buClr>
              <a:buFont typeface="Wingdings" panose="05000000000000000000" pitchFamily="2" charset="2"/>
              <a:buNone/>
              <a:defRPr sz="1000"/>
            </a:lvl3pPr>
            <a:lvl4pPr>
              <a:buClr>
                <a:schemeClr val="accent1"/>
              </a:buClr>
              <a:defRPr sz="1000"/>
            </a:lvl4pPr>
            <a:lvl5pPr>
              <a:buClr>
                <a:schemeClr val="accent1"/>
              </a:buClr>
              <a:defRPr sz="1000"/>
            </a:lvl5pPr>
          </a:lstStyle>
          <a:p>
            <a:pPr marL="0" marR="0" lvl="0" indent="0" algn="l" defTabSz="685800" rtl="0" eaLnBrk="1" fontAlgn="auto" latinLnBrk="0" hangingPunct="1">
              <a:lnSpc>
                <a:spcPct val="90000"/>
              </a:lnSpc>
              <a:spcBef>
                <a:spcPts val="750"/>
              </a:spcBef>
              <a:spcAft>
                <a:spcPts val="0"/>
              </a:spcAft>
              <a:buClr>
                <a:schemeClr val="accent1"/>
              </a:buClr>
              <a:buSzTx/>
              <a:buFont typeface="Arial" panose="020B0604020202020204" pitchFamily="34" charset="0"/>
              <a:buNone/>
              <a:tabLst/>
              <a:defRPr/>
            </a:pPr>
            <a:r>
              <a:rPr lang="en-IN" dirty="0"/>
              <a:t>This can be used as either bullets/ paragraph</a:t>
            </a:r>
          </a:p>
          <a:p>
            <a:pPr lvl="0"/>
            <a:r>
              <a:rPr lang="en-US" dirty="0"/>
              <a:t>Level 1</a:t>
            </a:r>
          </a:p>
          <a:p>
            <a:pPr marL="514350" lvl="1" indent="-171450" algn="l" defTabSz="685800" rtl="0" eaLnBrk="1" latinLnBrk="0" hangingPunct="1">
              <a:lnSpc>
                <a:spcPct val="90000"/>
              </a:lnSpc>
              <a:spcBef>
                <a:spcPts val="375"/>
              </a:spcBef>
              <a:buClr>
                <a:schemeClr val="accent2"/>
              </a:buClr>
              <a:buFont typeface="Courier New" panose="02070309020205020404" pitchFamily="49" charset="0"/>
              <a:buChar char="o"/>
            </a:pPr>
            <a:r>
              <a:rPr lang="en-US" dirty="0"/>
              <a:t>Level 2</a:t>
            </a:r>
          </a:p>
          <a:p>
            <a:pPr lvl="2"/>
            <a:endParaRPr lang="en-US" dirty="0"/>
          </a:p>
        </p:txBody>
      </p:sp>
    </p:spTree>
    <p:extLst>
      <p:ext uri="{BB962C8B-B14F-4D97-AF65-F5344CB8AC3E}">
        <p14:creationId xmlns:p14="http://schemas.microsoft.com/office/powerpoint/2010/main" val="45692918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meline slide">
    <p:spTree>
      <p:nvGrpSpPr>
        <p:cNvPr id="1" name=""/>
        <p:cNvGrpSpPr/>
        <p:nvPr/>
      </p:nvGrpSpPr>
      <p:grpSpPr>
        <a:xfrm>
          <a:off x="0" y="0"/>
          <a:ext cx="0" cy="0"/>
          <a:chOff x="0" y="0"/>
          <a:chExt cx="0" cy="0"/>
        </a:xfrm>
      </p:grpSpPr>
      <p:pic>
        <p:nvPicPr>
          <p:cNvPr id="40" name="Graphic 39">
            <a:extLst>
              <a:ext uri="{FF2B5EF4-FFF2-40B4-BE49-F238E27FC236}">
                <a16:creationId xmlns:a16="http://schemas.microsoft.com/office/drawing/2014/main" id="{8AD7A2C5-3AFD-BD14-FBE8-6FC06CE813D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8358187" y="-1"/>
            <a:ext cx="785814" cy="785814"/>
          </a:xfrm>
          <a:prstGeom prst="rect">
            <a:avLst/>
          </a:prstGeom>
        </p:spPr>
      </p:pic>
      <p:sp>
        <p:nvSpPr>
          <p:cNvPr id="41" name="Title 1">
            <a:extLst>
              <a:ext uri="{FF2B5EF4-FFF2-40B4-BE49-F238E27FC236}">
                <a16:creationId xmlns:a16="http://schemas.microsoft.com/office/drawing/2014/main" id="{AFB6BCFC-BCB7-00CE-16CF-0A944EB59FE4}"/>
              </a:ext>
            </a:extLst>
          </p:cNvPr>
          <p:cNvSpPr>
            <a:spLocks noGrp="1"/>
          </p:cNvSpPr>
          <p:nvPr>
            <p:ph type="title" hasCustomPrompt="1"/>
          </p:nvPr>
        </p:nvSpPr>
        <p:spPr>
          <a:xfrm>
            <a:off x="224247" y="188464"/>
            <a:ext cx="8133940" cy="461665"/>
          </a:xfrm>
          <a:prstGeom prst="rect">
            <a:avLst/>
          </a:prstGeom>
        </p:spPr>
        <p:txBody>
          <a:bodyPr wrap="square" anchor="t">
            <a:spAutoFit/>
          </a:bodyPr>
          <a:lstStyle>
            <a:lvl1pPr>
              <a:lnSpc>
                <a:spcPct val="100000"/>
              </a:lnSpc>
              <a:spcBef>
                <a:spcPts val="0"/>
              </a:spcBef>
              <a:defRPr sz="2400" b="0" i="0">
                <a:solidFill>
                  <a:schemeClr val="accent1"/>
                </a:solidFill>
                <a:latin typeface="+mj-lt"/>
                <a:cs typeface="Arial" panose="020B0604020202020204" pitchFamily="34" charset="0"/>
              </a:defRPr>
            </a:lvl1pPr>
          </a:lstStyle>
          <a:p>
            <a:r>
              <a:rPr lang="en-IN" dirty="0"/>
              <a:t>Timeline slide</a:t>
            </a:r>
            <a:endParaRPr lang="en-US" dirty="0"/>
          </a:p>
        </p:txBody>
      </p:sp>
      <p:sp>
        <p:nvSpPr>
          <p:cNvPr id="11" name="Text Placeholder 10">
            <a:extLst>
              <a:ext uri="{FF2B5EF4-FFF2-40B4-BE49-F238E27FC236}">
                <a16:creationId xmlns:a16="http://schemas.microsoft.com/office/drawing/2014/main" id="{41B0EB66-0522-4032-FEE2-0A433376AC8E}"/>
              </a:ext>
            </a:extLst>
          </p:cNvPr>
          <p:cNvSpPr>
            <a:spLocks noGrp="1"/>
          </p:cNvSpPr>
          <p:nvPr>
            <p:ph type="body" sz="quarter" idx="10" hasCustomPrompt="1"/>
          </p:nvPr>
        </p:nvSpPr>
        <p:spPr>
          <a:xfrm>
            <a:off x="430317" y="1896527"/>
            <a:ext cx="870612" cy="355252"/>
          </a:xfrm>
          <a:prstGeom prst="rect">
            <a:avLst/>
          </a:prstGeom>
          <a:solidFill>
            <a:schemeClr val="accent1"/>
          </a:solidFill>
        </p:spPr>
        <p:txBody>
          <a:bodyPr anchor="ctr"/>
          <a:lstStyle>
            <a:lvl1pPr marL="0" indent="0" algn="ctr">
              <a:buNone/>
              <a:defRPr sz="1400">
                <a:solidFill>
                  <a:schemeClr val="bg2"/>
                </a:solidFill>
              </a:defRPr>
            </a:lvl1pPr>
            <a:lvl2pPr marL="342900" indent="0">
              <a:buNone/>
              <a:defRPr sz="2000"/>
            </a:lvl2pPr>
            <a:lvl3pPr marL="685800" indent="0">
              <a:buNone/>
              <a:defRPr sz="1600"/>
            </a:lvl3pPr>
            <a:lvl4pPr marL="1028700" indent="0">
              <a:buNone/>
              <a:defRPr sz="1400"/>
            </a:lvl4pPr>
            <a:lvl5pPr marL="1371600" indent="0">
              <a:buNone/>
              <a:defRPr sz="1400"/>
            </a:lvl5pPr>
          </a:lstStyle>
          <a:p>
            <a:pPr lvl="0"/>
            <a:r>
              <a:rPr lang="en-US" dirty="0"/>
              <a:t>Year 1</a:t>
            </a:r>
            <a:endParaRPr lang="en-IN" dirty="0"/>
          </a:p>
        </p:txBody>
      </p:sp>
      <p:sp>
        <p:nvSpPr>
          <p:cNvPr id="12" name="Text Placeholder 10">
            <a:extLst>
              <a:ext uri="{FF2B5EF4-FFF2-40B4-BE49-F238E27FC236}">
                <a16:creationId xmlns:a16="http://schemas.microsoft.com/office/drawing/2014/main" id="{131B332E-9FBE-1D51-D531-5E20559B1B45}"/>
              </a:ext>
            </a:extLst>
          </p:cNvPr>
          <p:cNvSpPr>
            <a:spLocks noGrp="1"/>
          </p:cNvSpPr>
          <p:nvPr>
            <p:ph type="body" sz="quarter" idx="11"/>
          </p:nvPr>
        </p:nvSpPr>
        <p:spPr>
          <a:xfrm flipV="1">
            <a:off x="0" y="2387477"/>
            <a:ext cx="9144000" cy="0"/>
          </a:xfrm>
          <a:prstGeom prst="rect">
            <a:avLst/>
          </a:prstGeom>
          <a:ln>
            <a:solidFill>
              <a:schemeClr val="accent2"/>
            </a:solidFill>
          </a:ln>
        </p:spPr>
        <p:txBody>
          <a:bodyPr anchor="ctr"/>
          <a:lstStyle>
            <a:lvl1pPr marL="0" indent="0" algn="ctr">
              <a:buNone/>
              <a:defRPr sz="100">
                <a:solidFill>
                  <a:schemeClr val="accent2"/>
                </a:solidFill>
              </a:defRPr>
            </a:lvl1pPr>
            <a:lvl2pPr marL="342900" indent="0">
              <a:buNone/>
              <a:defRPr sz="2000"/>
            </a:lvl2pPr>
            <a:lvl3pPr marL="685800" indent="0">
              <a:buNone/>
              <a:defRPr sz="1600"/>
            </a:lvl3pPr>
            <a:lvl4pPr marL="1028700" indent="0">
              <a:buNone/>
              <a:defRPr sz="1400"/>
            </a:lvl4pPr>
            <a:lvl5pPr marL="1371600" indent="0">
              <a:buNone/>
              <a:defRPr sz="1400"/>
            </a:lvl5pPr>
          </a:lstStyle>
          <a:p>
            <a:pPr lvl="0"/>
            <a:r>
              <a:rPr lang="en-US"/>
              <a:t>Click to edit Master text styles</a:t>
            </a:r>
          </a:p>
        </p:txBody>
      </p:sp>
      <p:sp>
        <p:nvSpPr>
          <p:cNvPr id="19" name="Text Placeholder 10">
            <a:extLst>
              <a:ext uri="{FF2B5EF4-FFF2-40B4-BE49-F238E27FC236}">
                <a16:creationId xmlns:a16="http://schemas.microsoft.com/office/drawing/2014/main" id="{4CA9EE41-36FC-360B-EC3D-E24CB5BD9E30}"/>
              </a:ext>
            </a:extLst>
          </p:cNvPr>
          <p:cNvSpPr>
            <a:spLocks noGrp="1" noChangeAspect="1"/>
          </p:cNvSpPr>
          <p:nvPr>
            <p:ph type="body" sz="quarter" idx="18" hasCustomPrompt="1"/>
          </p:nvPr>
        </p:nvSpPr>
        <p:spPr>
          <a:xfrm>
            <a:off x="811623" y="2333478"/>
            <a:ext cx="108000" cy="108000"/>
          </a:xfrm>
          <a:prstGeom prst="ellipse">
            <a:avLst/>
          </a:prstGeom>
          <a:solidFill>
            <a:schemeClr val="accent1"/>
          </a:solidFill>
        </p:spPr>
        <p:txBody>
          <a:bodyPr anchor="ctr"/>
          <a:lstStyle>
            <a:lvl1pPr marL="0" indent="0" algn="ctr">
              <a:buNone/>
              <a:defRPr sz="100">
                <a:solidFill>
                  <a:schemeClr val="accent1"/>
                </a:solidFill>
              </a:defRPr>
            </a:lvl1pPr>
            <a:lvl2pPr marL="342900" indent="0">
              <a:buNone/>
              <a:defRPr sz="2000"/>
            </a:lvl2pPr>
            <a:lvl3pPr marL="685800" indent="0">
              <a:buNone/>
              <a:defRPr sz="1600"/>
            </a:lvl3pPr>
            <a:lvl4pPr marL="1028700" indent="0">
              <a:buNone/>
              <a:defRPr sz="1400"/>
            </a:lvl4pPr>
            <a:lvl5pPr marL="1371600" indent="0">
              <a:buNone/>
              <a:defRPr sz="1400"/>
            </a:lvl5pPr>
          </a:lstStyle>
          <a:p>
            <a:pPr lvl="0"/>
            <a:r>
              <a:rPr lang="en-US" dirty="0"/>
              <a:t>Year 1</a:t>
            </a:r>
            <a:endParaRPr lang="en-IN" dirty="0"/>
          </a:p>
        </p:txBody>
      </p:sp>
      <p:sp>
        <p:nvSpPr>
          <p:cNvPr id="21" name="Text Placeholder 10">
            <a:extLst>
              <a:ext uri="{FF2B5EF4-FFF2-40B4-BE49-F238E27FC236}">
                <a16:creationId xmlns:a16="http://schemas.microsoft.com/office/drawing/2014/main" id="{1C42EDDF-E906-63AD-02ED-B99434120047}"/>
              </a:ext>
            </a:extLst>
          </p:cNvPr>
          <p:cNvSpPr>
            <a:spLocks noGrp="1"/>
          </p:cNvSpPr>
          <p:nvPr>
            <p:ph type="body" sz="quarter" idx="19" hasCustomPrompt="1"/>
          </p:nvPr>
        </p:nvSpPr>
        <p:spPr>
          <a:xfrm flipH="1">
            <a:off x="870703" y="2519147"/>
            <a:ext cx="0" cy="360000"/>
          </a:xfrm>
          <a:prstGeom prst="rect">
            <a:avLst/>
          </a:prstGeom>
          <a:solidFill>
            <a:schemeClr val="accent1"/>
          </a:solidFill>
          <a:ln w="12700">
            <a:solidFill>
              <a:schemeClr val="accent3"/>
            </a:solidFill>
          </a:ln>
        </p:spPr>
        <p:txBody>
          <a:bodyPr anchor="ctr"/>
          <a:lstStyle>
            <a:lvl1pPr marL="0" indent="0" algn="ctr">
              <a:buNone/>
              <a:defRPr sz="100">
                <a:noFill/>
              </a:defRPr>
            </a:lvl1pPr>
            <a:lvl2pPr marL="342900" indent="0">
              <a:buNone/>
              <a:defRPr sz="2000"/>
            </a:lvl2pPr>
            <a:lvl3pPr marL="685800" indent="0">
              <a:buNone/>
              <a:defRPr sz="1600"/>
            </a:lvl3pPr>
            <a:lvl4pPr marL="1028700" indent="0">
              <a:buNone/>
              <a:defRPr sz="1400"/>
            </a:lvl4pPr>
            <a:lvl5pPr marL="1371600" indent="0">
              <a:buNone/>
              <a:defRPr sz="1400"/>
            </a:lvl5pPr>
          </a:lstStyle>
          <a:p>
            <a:pPr lvl="0"/>
            <a:r>
              <a:rPr lang="en-US" dirty="0"/>
              <a:t>1</a:t>
            </a:r>
            <a:endParaRPr lang="en-IN" dirty="0"/>
          </a:p>
        </p:txBody>
      </p:sp>
      <p:sp>
        <p:nvSpPr>
          <p:cNvPr id="22" name="Text Placeholder 17">
            <a:extLst>
              <a:ext uri="{FF2B5EF4-FFF2-40B4-BE49-F238E27FC236}">
                <a16:creationId xmlns:a16="http://schemas.microsoft.com/office/drawing/2014/main" id="{471D7D79-7092-D17C-AEAC-B2C73C6CDBA4}"/>
              </a:ext>
            </a:extLst>
          </p:cNvPr>
          <p:cNvSpPr>
            <a:spLocks noGrp="1"/>
          </p:cNvSpPr>
          <p:nvPr>
            <p:ph type="body" sz="quarter" idx="26" hasCustomPrompt="1"/>
          </p:nvPr>
        </p:nvSpPr>
        <p:spPr>
          <a:xfrm>
            <a:off x="430317" y="2929955"/>
            <a:ext cx="1456080" cy="1642028"/>
          </a:xfrm>
          <a:prstGeom prst="rect">
            <a:avLst/>
          </a:prstGeom>
          <a:ln>
            <a:solidFill>
              <a:schemeClr val="accent1"/>
            </a:solidFill>
          </a:ln>
        </p:spPr>
        <p:txBody>
          <a:bodyPr tIns="90000"/>
          <a:lstStyle>
            <a:lvl1pPr>
              <a:buClr>
                <a:schemeClr val="accent1"/>
              </a:buClr>
              <a:defRPr sz="1050"/>
            </a:lvl1pPr>
            <a:lvl2pPr marL="514350" indent="-171450">
              <a:buClr>
                <a:schemeClr val="accent2"/>
              </a:buClr>
              <a:buFont typeface="Courier New" panose="02070309020205020404" pitchFamily="49" charset="0"/>
              <a:buChar char="o"/>
              <a:defRPr sz="1050"/>
            </a:lvl2pPr>
            <a:lvl3pPr marL="857250" indent="-171450">
              <a:buClr>
                <a:schemeClr val="accent1"/>
              </a:buClr>
              <a:buFont typeface="Wingdings" panose="05000000000000000000" pitchFamily="2" charset="2"/>
              <a:buChar char="§"/>
              <a:defRPr sz="1000"/>
            </a:lvl3pPr>
            <a:lvl4pPr>
              <a:buClr>
                <a:schemeClr val="accent1"/>
              </a:buClr>
              <a:defRPr sz="1000"/>
            </a:lvl4pPr>
            <a:lvl5pPr>
              <a:buClr>
                <a:schemeClr val="accent1"/>
              </a:buClr>
              <a:defRPr sz="1000"/>
            </a:lvl5pPr>
          </a:lstStyle>
          <a:p>
            <a:pPr marL="0" marR="0" lvl="0" indent="0" algn="l" defTabSz="685800" rtl="0" eaLnBrk="1" fontAlgn="auto" latinLnBrk="0" hangingPunct="1">
              <a:lnSpc>
                <a:spcPct val="90000"/>
              </a:lnSpc>
              <a:spcBef>
                <a:spcPts val="750"/>
              </a:spcBef>
              <a:spcAft>
                <a:spcPts val="0"/>
              </a:spcAft>
              <a:buClr>
                <a:schemeClr val="accent1"/>
              </a:buClr>
              <a:buSzTx/>
              <a:buFont typeface="Arial" panose="020B0604020202020204" pitchFamily="34" charset="0"/>
              <a:buNone/>
              <a:tabLst/>
              <a:defRPr/>
            </a:pPr>
            <a:r>
              <a:rPr lang="en-IN" dirty="0"/>
              <a:t>This can be used as either bullets/ paragraph</a:t>
            </a:r>
          </a:p>
          <a:p>
            <a:pPr lvl="0"/>
            <a:r>
              <a:rPr lang="en-US" dirty="0"/>
              <a:t>Level 1</a:t>
            </a:r>
          </a:p>
          <a:p>
            <a:pPr lvl="1"/>
            <a:r>
              <a:rPr lang="en-US" dirty="0"/>
              <a:t>Level 2</a:t>
            </a:r>
          </a:p>
          <a:p>
            <a:pPr lvl="2"/>
            <a:r>
              <a:rPr lang="en-US" dirty="0"/>
              <a:t>Level 3</a:t>
            </a:r>
          </a:p>
        </p:txBody>
      </p:sp>
      <p:sp>
        <p:nvSpPr>
          <p:cNvPr id="23" name="Text Placeholder 10">
            <a:extLst>
              <a:ext uri="{FF2B5EF4-FFF2-40B4-BE49-F238E27FC236}">
                <a16:creationId xmlns:a16="http://schemas.microsoft.com/office/drawing/2014/main" id="{A841C910-A4F6-2D92-A0D3-74284DE5F417}"/>
              </a:ext>
            </a:extLst>
          </p:cNvPr>
          <p:cNvSpPr>
            <a:spLocks noGrp="1"/>
          </p:cNvSpPr>
          <p:nvPr>
            <p:ph type="body" sz="quarter" idx="27" hasCustomPrompt="1"/>
          </p:nvPr>
        </p:nvSpPr>
        <p:spPr>
          <a:xfrm>
            <a:off x="2137640" y="1896527"/>
            <a:ext cx="870612" cy="355252"/>
          </a:xfrm>
          <a:prstGeom prst="rect">
            <a:avLst/>
          </a:prstGeom>
          <a:solidFill>
            <a:schemeClr val="accent1"/>
          </a:solidFill>
        </p:spPr>
        <p:txBody>
          <a:bodyPr anchor="ctr"/>
          <a:lstStyle>
            <a:lvl1pPr marL="0" indent="0" algn="ctr">
              <a:buNone/>
              <a:defRPr sz="1400">
                <a:solidFill>
                  <a:schemeClr val="bg2"/>
                </a:solidFill>
              </a:defRPr>
            </a:lvl1pPr>
            <a:lvl2pPr marL="342900" indent="0">
              <a:buNone/>
              <a:defRPr sz="2000"/>
            </a:lvl2pPr>
            <a:lvl3pPr marL="685800" indent="0">
              <a:buNone/>
              <a:defRPr sz="1600"/>
            </a:lvl3pPr>
            <a:lvl4pPr marL="1028700" indent="0">
              <a:buNone/>
              <a:defRPr sz="1400"/>
            </a:lvl4pPr>
            <a:lvl5pPr marL="1371600" indent="0">
              <a:buNone/>
              <a:defRPr sz="1400"/>
            </a:lvl5pPr>
          </a:lstStyle>
          <a:p>
            <a:pPr lvl="0"/>
            <a:r>
              <a:rPr lang="en-US" dirty="0"/>
              <a:t>Year 2</a:t>
            </a:r>
            <a:endParaRPr lang="en-IN" dirty="0"/>
          </a:p>
        </p:txBody>
      </p:sp>
      <p:sp>
        <p:nvSpPr>
          <p:cNvPr id="24" name="Text Placeholder 10">
            <a:extLst>
              <a:ext uri="{FF2B5EF4-FFF2-40B4-BE49-F238E27FC236}">
                <a16:creationId xmlns:a16="http://schemas.microsoft.com/office/drawing/2014/main" id="{7EB59FAE-9ADC-6DEA-8E1A-C23A27194EBA}"/>
              </a:ext>
            </a:extLst>
          </p:cNvPr>
          <p:cNvSpPr>
            <a:spLocks noGrp="1" noChangeAspect="1"/>
          </p:cNvSpPr>
          <p:nvPr>
            <p:ph type="body" sz="quarter" idx="28" hasCustomPrompt="1"/>
          </p:nvPr>
        </p:nvSpPr>
        <p:spPr>
          <a:xfrm>
            <a:off x="2518946" y="2333478"/>
            <a:ext cx="108000" cy="108000"/>
          </a:xfrm>
          <a:prstGeom prst="ellipse">
            <a:avLst/>
          </a:prstGeom>
          <a:solidFill>
            <a:schemeClr val="accent1"/>
          </a:solidFill>
        </p:spPr>
        <p:txBody>
          <a:bodyPr anchor="ctr"/>
          <a:lstStyle>
            <a:lvl1pPr marL="0" indent="0" algn="ctr">
              <a:buNone/>
              <a:defRPr sz="100">
                <a:solidFill>
                  <a:schemeClr val="accent1"/>
                </a:solidFill>
              </a:defRPr>
            </a:lvl1pPr>
            <a:lvl2pPr marL="342900" indent="0">
              <a:buNone/>
              <a:defRPr sz="2000"/>
            </a:lvl2pPr>
            <a:lvl3pPr marL="685800" indent="0">
              <a:buNone/>
              <a:defRPr sz="1600"/>
            </a:lvl3pPr>
            <a:lvl4pPr marL="1028700" indent="0">
              <a:buNone/>
              <a:defRPr sz="1400"/>
            </a:lvl4pPr>
            <a:lvl5pPr marL="1371600" indent="0">
              <a:buNone/>
              <a:defRPr sz="1400"/>
            </a:lvl5pPr>
          </a:lstStyle>
          <a:p>
            <a:pPr lvl="0"/>
            <a:r>
              <a:rPr lang="en-US" dirty="0"/>
              <a:t>Year 1</a:t>
            </a:r>
            <a:endParaRPr lang="en-IN" dirty="0"/>
          </a:p>
        </p:txBody>
      </p:sp>
      <p:sp>
        <p:nvSpPr>
          <p:cNvPr id="25" name="Text Placeholder 10">
            <a:extLst>
              <a:ext uri="{FF2B5EF4-FFF2-40B4-BE49-F238E27FC236}">
                <a16:creationId xmlns:a16="http://schemas.microsoft.com/office/drawing/2014/main" id="{1DC571A3-3839-1E20-07B5-23F6D9C2D9EF}"/>
              </a:ext>
            </a:extLst>
          </p:cNvPr>
          <p:cNvSpPr>
            <a:spLocks noGrp="1"/>
          </p:cNvSpPr>
          <p:nvPr>
            <p:ph type="body" sz="quarter" idx="29" hasCustomPrompt="1"/>
          </p:nvPr>
        </p:nvSpPr>
        <p:spPr>
          <a:xfrm flipH="1">
            <a:off x="2578026" y="2519147"/>
            <a:ext cx="0" cy="360000"/>
          </a:xfrm>
          <a:prstGeom prst="rect">
            <a:avLst/>
          </a:prstGeom>
          <a:solidFill>
            <a:schemeClr val="accent1"/>
          </a:solidFill>
          <a:ln w="12700">
            <a:solidFill>
              <a:schemeClr val="accent3"/>
            </a:solidFill>
          </a:ln>
        </p:spPr>
        <p:txBody>
          <a:bodyPr anchor="ctr"/>
          <a:lstStyle>
            <a:lvl1pPr marL="0" indent="0" algn="ctr">
              <a:buNone/>
              <a:defRPr sz="100">
                <a:noFill/>
              </a:defRPr>
            </a:lvl1pPr>
            <a:lvl2pPr marL="342900" indent="0">
              <a:buNone/>
              <a:defRPr sz="2000"/>
            </a:lvl2pPr>
            <a:lvl3pPr marL="685800" indent="0">
              <a:buNone/>
              <a:defRPr sz="1600"/>
            </a:lvl3pPr>
            <a:lvl4pPr marL="1028700" indent="0">
              <a:buNone/>
              <a:defRPr sz="1400"/>
            </a:lvl4pPr>
            <a:lvl5pPr marL="1371600" indent="0">
              <a:buNone/>
              <a:defRPr sz="1400"/>
            </a:lvl5pPr>
          </a:lstStyle>
          <a:p>
            <a:pPr lvl="0"/>
            <a:r>
              <a:rPr lang="en-US" dirty="0"/>
              <a:t>1</a:t>
            </a:r>
            <a:endParaRPr lang="en-IN" dirty="0"/>
          </a:p>
        </p:txBody>
      </p:sp>
      <p:sp>
        <p:nvSpPr>
          <p:cNvPr id="26" name="Text Placeholder 17">
            <a:extLst>
              <a:ext uri="{FF2B5EF4-FFF2-40B4-BE49-F238E27FC236}">
                <a16:creationId xmlns:a16="http://schemas.microsoft.com/office/drawing/2014/main" id="{D08704CE-EAC5-C9E0-19AC-1DC1477E6E38}"/>
              </a:ext>
            </a:extLst>
          </p:cNvPr>
          <p:cNvSpPr>
            <a:spLocks noGrp="1"/>
          </p:cNvSpPr>
          <p:nvPr>
            <p:ph type="body" sz="quarter" idx="30" hasCustomPrompt="1"/>
          </p:nvPr>
        </p:nvSpPr>
        <p:spPr>
          <a:xfrm>
            <a:off x="2140710" y="2929955"/>
            <a:ext cx="1456080" cy="1642028"/>
          </a:xfrm>
          <a:prstGeom prst="rect">
            <a:avLst/>
          </a:prstGeom>
          <a:ln>
            <a:solidFill>
              <a:schemeClr val="accent1"/>
            </a:solidFill>
          </a:ln>
        </p:spPr>
        <p:txBody>
          <a:bodyPr tIns="90000"/>
          <a:lstStyle>
            <a:lvl1pPr>
              <a:buClr>
                <a:schemeClr val="accent1"/>
              </a:buClr>
              <a:defRPr sz="1050"/>
            </a:lvl1pPr>
            <a:lvl2pPr marL="514350" indent="-171450">
              <a:buClr>
                <a:schemeClr val="accent2"/>
              </a:buClr>
              <a:buFont typeface="Courier New" panose="02070309020205020404" pitchFamily="49" charset="0"/>
              <a:buChar char="o"/>
              <a:defRPr sz="1050"/>
            </a:lvl2pPr>
            <a:lvl3pPr marL="857250" indent="-171450">
              <a:buClr>
                <a:schemeClr val="accent1"/>
              </a:buClr>
              <a:buFont typeface="Wingdings" panose="05000000000000000000" pitchFamily="2" charset="2"/>
              <a:buChar char="§"/>
              <a:defRPr sz="1000"/>
            </a:lvl3pPr>
            <a:lvl4pPr>
              <a:buClr>
                <a:schemeClr val="accent1"/>
              </a:buClr>
              <a:defRPr sz="1000"/>
            </a:lvl4pPr>
            <a:lvl5pPr>
              <a:buClr>
                <a:schemeClr val="accent1"/>
              </a:buClr>
              <a:defRPr sz="1000"/>
            </a:lvl5pPr>
          </a:lstStyle>
          <a:p>
            <a:pPr marL="0" marR="0" lvl="0" indent="0" algn="l" defTabSz="685800" rtl="0" eaLnBrk="1" fontAlgn="auto" latinLnBrk="0" hangingPunct="1">
              <a:lnSpc>
                <a:spcPct val="90000"/>
              </a:lnSpc>
              <a:spcBef>
                <a:spcPts val="750"/>
              </a:spcBef>
              <a:spcAft>
                <a:spcPts val="0"/>
              </a:spcAft>
              <a:buClr>
                <a:schemeClr val="accent1"/>
              </a:buClr>
              <a:buSzTx/>
              <a:buFont typeface="Arial" panose="020B0604020202020204" pitchFamily="34" charset="0"/>
              <a:buNone/>
              <a:tabLst/>
              <a:defRPr/>
            </a:pPr>
            <a:r>
              <a:rPr lang="en-IN" dirty="0"/>
              <a:t>This can be used as either bullets/ paragraph</a:t>
            </a:r>
          </a:p>
          <a:p>
            <a:pPr lvl="0"/>
            <a:r>
              <a:rPr lang="en-US" dirty="0"/>
              <a:t>Level 1</a:t>
            </a:r>
          </a:p>
          <a:p>
            <a:pPr lvl="1"/>
            <a:r>
              <a:rPr lang="en-US" dirty="0"/>
              <a:t>Level 2</a:t>
            </a:r>
          </a:p>
          <a:p>
            <a:pPr lvl="2"/>
            <a:r>
              <a:rPr lang="en-US" dirty="0"/>
              <a:t>Level 3</a:t>
            </a:r>
          </a:p>
        </p:txBody>
      </p:sp>
      <p:sp>
        <p:nvSpPr>
          <p:cNvPr id="27" name="Text Placeholder 10">
            <a:extLst>
              <a:ext uri="{FF2B5EF4-FFF2-40B4-BE49-F238E27FC236}">
                <a16:creationId xmlns:a16="http://schemas.microsoft.com/office/drawing/2014/main" id="{69DD7F9F-9367-06E1-1F1F-EB6EC1B2F8BE}"/>
              </a:ext>
            </a:extLst>
          </p:cNvPr>
          <p:cNvSpPr>
            <a:spLocks noGrp="1"/>
          </p:cNvSpPr>
          <p:nvPr>
            <p:ph type="body" sz="quarter" idx="31" hasCustomPrompt="1"/>
          </p:nvPr>
        </p:nvSpPr>
        <p:spPr>
          <a:xfrm>
            <a:off x="3851104" y="1896527"/>
            <a:ext cx="870612" cy="355252"/>
          </a:xfrm>
          <a:prstGeom prst="rect">
            <a:avLst/>
          </a:prstGeom>
          <a:solidFill>
            <a:schemeClr val="accent1"/>
          </a:solidFill>
        </p:spPr>
        <p:txBody>
          <a:bodyPr anchor="ctr"/>
          <a:lstStyle>
            <a:lvl1pPr marL="0" indent="0" algn="ctr">
              <a:buNone/>
              <a:defRPr sz="1400">
                <a:solidFill>
                  <a:schemeClr val="bg2"/>
                </a:solidFill>
              </a:defRPr>
            </a:lvl1pPr>
            <a:lvl2pPr marL="342900" indent="0">
              <a:buNone/>
              <a:defRPr sz="2000"/>
            </a:lvl2pPr>
            <a:lvl3pPr marL="685800" indent="0">
              <a:buNone/>
              <a:defRPr sz="1600"/>
            </a:lvl3pPr>
            <a:lvl4pPr marL="1028700" indent="0">
              <a:buNone/>
              <a:defRPr sz="1400"/>
            </a:lvl4pPr>
            <a:lvl5pPr marL="1371600" indent="0">
              <a:buNone/>
              <a:defRPr sz="1400"/>
            </a:lvl5pPr>
          </a:lstStyle>
          <a:p>
            <a:pPr lvl="0"/>
            <a:r>
              <a:rPr lang="en-US" dirty="0"/>
              <a:t>Year 3</a:t>
            </a:r>
            <a:endParaRPr lang="en-IN" dirty="0"/>
          </a:p>
        </p:txBody>
      </p:sp>
      <p:sp>
        <p:nvSpPr>
          <p:cNvPr id="28" name="Text Placeholder 10">
            <a:extLst>
              <a:ext uri="{FF2B5EF4-FFF2-40B4-BE49-F238E27FC236}">
                <a16:creationId xmlns:a16="http://schemas.microsoft.com/office/drawing/2014/main" id="{CB625BE2-3A79-10C0-9DE0-225943BC0443}"/>
              </a:ext>
            </a:extLst>
          </p:cNvPr>
          <p:cNvSpPr>
            <a:spLocks noGrp="1" noChangeAspect="1"/>
          </p:cNvSpPr>
          <p:nvPr>
            <p:ph type="body" sz="quarter" idx="32" hasCustomPrompt="1"/>
          </p:nvPr>
        </p:nvSpPr>
        <p:spPr>
          <a:xfrm>
            <a:off x="4232410" y="2333478"/>
            <a:ext cx="108000" cy="108000"/>
          </a:xfrm>
          <a:prstGeom prst="ellipse">
            <a:avLst/>
          </a:prstGeom>
          <a:solidFill>
            <a:schemeClr val="accent1"/>
          </a:solidFill>
        </p:spPr>
        <p:txBody>
          <a:bodyPr anchor="ctr"/>
          <a:lstStyle>
            <a:lvl1pPr marL="0" indent="0" algn="ctr">
              <a:buNone/>
              <a:defRPr sz="100">
                <a:solidFill>
                  <a:schemeClr val="accent1"/>
                </a:solidFill>
              </a:defRPr>
            </a:lvl1pPr>
            <a:lvl2pPr marL="342900" indent="0">
              <a:buNone/>
              <a:defRPr sz="2000"/>
            </a:lvl2pPr>
            <a:lvl3pPr marL="685800" indent="0">
              <a:buNone/>
              <a:defRPr sz="1600"/>
            </a:lvl3pPr>
            <a:lvl4pPr marL="1028700" indent="0">
              <a:buNone/>
              <a:defRPr sz="1400"/>
            </a:lvl4pPr>
            <a:lvl5pPr marL="1371600" indent="0">
              <a:buNone/>
              <a:defRPr sz="1400"/>
            </a:lvl5pPr>
          </a:lstStyle>
          <a:p>
            <a:pPr lvl="0"/>
            <a:r>
              <a:rPr lang="en-US" dirty="0"/>
              <a:t>Year 1</a:t>
            </a:r>
            <a:endParaRPr lang="en-IN" dirty="0"/>
          </a:p>
        </p:txBody>
      </p:sp>
      <p:sp>
        <p:nvSpPr>
          <p:cNvPr id="29" name="Text Placeholder 10">
            <a:extLst>
              <a:ext uri="{FF2B5EF4-FFF2-40B4-BE49-F238E27FC236}">
                <a16:creationId xmlns:a16="http://schemas.microsoft.com/office/drawing/2014/main" id="{2A325F94-A583-0D06-04F9-953145BD72AE}"/>
              </a:ext>
            </a:extLst>
          </p:cNvPr>
          <p:cNvSpPr>
            <a:spLocks noGrp="1"/>
          </p:cNvSpPr>
          <p:nvPr>
            <p:ph type="body" sz="quarter" idx="33" hasCustomPrompt="1"/>
          </p:nvPr>
        </p:nvSpPr>
        <p:spPr>
          <a:xfrm flipH="1">
            <a:off x="4291490" y="2519147"/>
            <a:ext cx="0" cy="360000"/>
          </a:xfrm>
          <a:prstGeom prst="rect">
            <a:avLst/>
          </a:prstGeom>
          <a:solidFill>
            <a:schemeClr val="accent1"/>
          </a:solidFill>
          <a:ln w="12700">
            <a:solidFill>
              <a:schemeClr val="accent3"/>
            </a:solidFill>
          </a:ln>
        </p:spPr>
        <p:txBody>
          <a:bodyPr anchor="ctr"/>
          <a:lstStyle>
            <a:lvl1pPr marL="0" indent="0" algn="ctr">
              <a:buNone/>
              <a:defRPr sz="100">
                <a:noFill/>
              </a:defRPr>
            </a:lvl1pPr>
            <a:lvl2pPr marL="342900" indent="0">
              <a:buNone/>
              <a:defRPr sz="2000"/>
            </a:lvl2pPr>
            <a:lvl3pPr marL="685800" indent="0">
              <a:buNone/>
              <a:defRPr sz="1600"/>
            </a:lvl3pPr>
            <a:lvl4pPr marL="1028700" indent="0">
              <a:buNone/>
              <a:defRPr sz="1400"/>
            </a:lvl4pPr>
            <a:lvl5pPr marL="1371600" indent="0">
              <a:buNone/>
              <a:defRPr sz="1400"/>
            </a:lvl5pPr>
          </a:lstStyle>
          <a:p>
            <a:pPr lvl="0"/>
            <a:r>
              <a:rPr lang="en-US" dirty="0"/>
              <a:t>1</a:t>
            </a:r>
            <a:endParaRPr lang="en-IN" dirty="0"/>
          </a:p>
        </p:txBody>
      </p:sp>
      <p:sp>
        <p:nvSpPr>
          <p:cNvPr id="30" name="Text Placeholder 17">
            <a:extLst>
              <a:ext uri="{FF2B5EF4-FFF2-40B4-BE49-F238E27FC236}">
                <a16:creationId xmlns:a16="http://schemas.microsoft.com/office/drawing/2014/main" id="{C8C5FDAB-8B50-7330-971C-7FA533422F5D}"/>
              </a:ext>
            </a:extLst>
          </p:cNvPr>
          <p:cNvSpPr>
            <a:spLocks noGrp="1"/>
          </p:cNvSpPr>
          <p:nvPr>
            <p:ph type="body" sz="quarter" idx="34" hasCustomPrompt="1"/>
          </p:nvPr>
        </p:nvSpPr>
        <p:spPr>
          <a:xfrm>
            <a:off x="3851103" y="2929955"/>
            <a:ext cx="1456080" cy="1642028"/>
          </a:xfrm>
          <a:prstGeom prst="rect">
            <a:avLst/>
          </a:prstGeom>
          <a:ln>
            <a:solidFill>
              <a:schemeClr val="accent1"/>
            </a:solidFill>
          </a:ln>
        </p:spPr>
        <p:txBody>
          <a:bodyPr tIns="90000"/>
          <a:lstStyle>
            <a:lvl1pPr>
              <a:buClr>
                <a:schemeClr val="accent1"/>
              </a:buClr>
              <a:defRPr sz="1050"/>
            </a:lvl1pPr>
            <a:lvl2pPr marL="514350" indent="-171450">
              <a:buClr>
                <a:schemeClr val="accent2"/>
              </a:buClr>
              <a:buFont typeface="Courier New" panose="02070309020205020404" pitchFamily="49" charset="0"/>
              <a:buChar char="o"/>
              <a:defRPr sz="1050"/>
            </a:lvl2pPr>
            <a:lvl3pPr marL="857250" indent="-171450">
              <a:buClr>
                <a:schemeClr val="accent1"/>
              </a:buClr>
              <a:buFont typeface="Wingdings" panose="05000000000000000000" pitchFamily="2" charset="2"/>
              <a:buChar char="§"/>
              <a:defRPr sz="1000"/>
            </a:lvl3pPr>
            <a:lvl4pPr>
              <a:buClr>
                <a:schemeClr val="accent1"/>
              </a:buClr>
              <a:defRPr sz="1000"/>
            </a:lvl4pPr>
            <a:lvl5pPr>
              <a:buClr>
                <a:schemeClr val="accent1"/>
              </a:buClr>
              <a:defRPr sz="1000"/>
            </a:lvl5pPr>
          </a:lstStyle>
          <a:p>
            <a:pPr marL="0" marR="0" lvl="0" indent="0" algn="l" defTabSz="685800" rtl="0" eaLnBrk="1" fontAlgn="auto" latinLnBrk="0" hangingPunct="1">
              <a:lnSpc>
                <a:spcPct val="90000"/>
              </a:lnSpc>
              <a:spcBef>
                <a:spcPts val="750"/>
              </a:spcBef>
              <a:spcAft>
                <a:spcPts val="0"/>
              </a:spcAft>
              <a:buClr>
                <a:schemeClr val="accent1"/>
              </a:buClr>
              <a:buSzTx/>
              <a:buFont typeface="Arial" panose="020B0604020202020204" pitchFamily="34" charset="0"/>
              <a:buNone/>
              <a:tabLst/>
              <a:defRPr/>
            </a:pPr>
            <a:r>
              <a:rPr lang="en-IN" dirty="0"/>
              <a:t>This can be used as either bullets/ paragraph</a:t>
            </a:r>
          </a:p>
          <a:p>
            <a:pPr lvl="0"/>
            <a:r>
              <a:rPr lang="en-US" dirty="0"/>
              <a:t>Level 1</a:t>
            </a:r>
          </a:p>
          <a:p>
            <a:pPr lvl="1"/>
            <a:r>
              <a:rPr lang="en-US" dirty="0"/>
              <a:t>Level 2</a:t>
            </a:r>
          </a:p>
          <a:p>
            <a:pPr lvl="2"/>
            <a:r>
              <a:rPr lang="en-US" dirty="0"/>
              <a:t>Level 3</a:t>
            </a:r>
          </a:p>
        </p:txBody>
      </p:sp>
      <p:sp>
        <p:nvSpPr>
          <p:cNvPr id="31" name="Text Placeholder 10">
            <a:extLst>
              <a:ext uri="{FF2B5EF4-FFF2-40B4-BE49-F238E27FC236}">
                <a16:creationId xmlns:a16="http://schemas.microsoft.com/office/drawing/2014/main" id="{9F62361B-7B40-0088-4FA6-B1E6A04D423F}"/>
              </a:ext>
            </a:extLst>
          </p:cNvPr>
          <p:cNvSpPr>
            <a:spLocks noGrp="1"/>
          </p:cNvSpPr>
          <p:nvPr>
            <p:ph type="body" sz="quarter" idx="35" hasCustomPrompt="1"/>
          </p:nvPr>
        </p:nvSpPr>
        <p:spPr>
          <a:xfrm>
            <a:off x="5561496" y="1896527"/>
            <a:ext cx="870612" cy="355252"/>
          </a:xfrm>
          <a:prstGeom prst="rect">
            <a:avLst/>
          </a:prstGeom>
          <a:solidFill>
            <a:schemeClr val="accent1"/>
          </a:solidFill>
        </p:spPr>
        <p:txBody>
          <a:bodyPr anchor="ctr"/>
          <a:lstStyle>
            <a:lvl1pPr marL="0" indent="0" algn="ctr">
              <a:buNone/>
              <a:defRPr sz="1400">
                <a:solidFill>
                  <a:schemeClr val="bg2"/>
                </a:solidFill>
              </a:defRPr>
            </a:lvl1pPr>
            <a:lvl2pPr marL="342900" indent="0">
              <a:buNone/>
              <a:defRPr sz="2000"/>
            </a:lvl2pPr>
            <a:lvl3pPr marL="685800" indent="0">
              <a:buNone/>
              <a:defRPr sz="1600"/>
            </a:lvl3pPr>
            <a:lvl4pPr marL="1028700" indent="0">
              <a:buNone/>
              <a:defRPr sz="1400"/>
            </a:lvl4pPr>
            <a:lvl5pPr marL="1371600" indent="0">
              <a:buNone/>
              <a:defRPr sz="1400"/>
            </a:lvl5pPr>
          </a:lstStyle>
          <a:p>
            <a:pPr lvl="0"/>
            <a:r>
              <a:rPr lang="en-US" dirty="0"/>
              <a:t>Year 4</a:t>
            </a:r>
            <a:endParaRPr lang="en-IN" dirty="0"/>
          </a:p>
        </p:txBody>
      </p:sp>
      <p:sp>
        <p:nvSpPr>
          <p:cNvPr id="32" name="Text Placeholder 10">
            <a:extLst>
              <a:ext uri="{FF2B5EF4-FFF2-40B4-BE49-F238E27FC236}">
                <a16:creationId xmlns:a16="http://schemas.microsoft.com/office/drawing/2014/main" id="{00104CE7-D619-669E-66A7-4361027E49AE}"/>
              </a:ext>
            </a:extLst>
          </p:cNvPr>
          <p:cNvSpPr>
            <a:spLocks noGrp="1" noChangeAspect="1"/>
          </p:cNvSpPr>
          <p:nvPr>
            <p:ph type="body" sz="quarter" idx="36" hasCustomPrompt="1"/>
          </p:nvPr>
        </p:nvSpPr>
        <p:spPr>
          <a:xfrm>
            <a:off x="5942802" y="2333478"/>
            <a:ext cx="108000" cy="108000"/>
          </a:xfrm>
          <a:prstGeom prst="ellipse">
            <a:avLst/>
          </a:prstGeom>
          <a:solidFill>
            <a:schemeClr val="accent1"/>
          </a:solidFill>
        </p:spPr>
        <p:txBody>
          <a:bodyPr anchor="ctr"/>
          <a:lstStyle>
            <a:lvl1pPr marL="0" indent="0" algn="ctr">
              <a:buNone/>
              <a:defRPr sz="100">
                <a:solidFill>
                  <a:schemeClr val="accent1"/>
                </a:solidFill>
              </a:defRPr>
            </a:lvl1pPr>
            <a:lvl2pPr marL="342900" indent="0">
              <a:buNone/>
              <a:defRPr sz="2000"/>
            </a:lvl2pPr>
            <a:lvl3pPr marL="685800" indent="0">
              <a:buNone/>
              <a:defRPr sz="1600"/>
            </a:lvl3pPr>
            <a:lvl4pPr marL="1028700" indent="0">
              <a:buNone/>
              <a:defRPr sz="1400"/>
            </a:lvl4pPr>
            <a:lvl5pPr marL="1371600" indent="0">
              <a:buNone/>
              <a:defRPr sz="1400"/>
            </a:lvl5pPr>
          </a:lstStyle>
          <a:p>
            <a:pPr lvl="0"/>
            <a:r>
              <a:rPr lang="en-US" dirty="0"/>
              <a:t>Year 1</a:t>
            </a:r>
            <a:endParaRPr lang="en-IN" dirty="0"/>
          </a:p>
        </p:txBody>
      </p:sp>
      <p:sp>
        <p:nvSpPr>
          <p:cNvPr id="33" name="Text Placeholder 10">
            <a:extLst>
              <a:ext uri="{FF2B5EF4-FFF2-40B4-BE49-F238E27FC236}">
                <a16:creationId xmlns:a16="http://schemas.microsoft.com/office/drawing/2014/main" id="{5E612B3C-130C-4C76-2128-3B4DA4D537F9}"/>
              </a:ext>
            </a:extLst>
          </p:cNvPr>
          <p:cNvSpPr>
            <a:spLocks noGrp="1"/>
          </p:cNvSpPr>
          <p:nvPr>
            <p:ph type="body" sz="quarter" idx="37" hasCustomPrompt="1"/>
          </p:nvPr>
        </p:nvSpPr>
        <p:spPr>
          <a:xfrm flipH="1">
            <a:off x="6001882" y="2519147"/>
            <a:ext cx="0" cy="360000"/>
          </a:xfrm>
          <a:prstGeom prst="rect">
            <a:avLst/>
          </a:prstGeom>
          <a:solidFill>
            <a:schemeClr val="accent1"/>
          </a:solidFill>
          <a:ln w="12700">
            <a:solidFill>
              <a:schemeClr val="accent3"/>
            </a:solidFill>
          </a:ln>
        </p:spPr>
        <p:txBody>
          <a:bodyPr anchor="ctr"/>
          <a:lstStyle>
            <a:lvl1pPr marL="0" indent="0" algn="ctr">
              <a:buNone/>
              <a:defRPr sz="100">
                <a:noFill/>
              </a:defRPr>
            </a:lvl1pPr>
            <a:lvl2pPr marL="342900" indent="0">
              <a:buNone/>
              <a:defRPr sz="2000"/>
            </a:lvl2pPr>
            <a:lvl3pPr marL="685800" indent="0">
              <a:buNone/>
              <a:defRPr sz="1600"/>
            </a:lvl3pPr>
            <a:lvl4pPr marL="1028700" indent="0">
              <a:buNone/>
              <a:defRPr sz="1400"/>
            </a:lvl4pPr>
            <a:lvl5pPr marL="1371600" indent="0">
              <a:buNone/>
              <a:defRPr sz="1400"/>
            </a:lvl5pPr>
          </a:lstStyle>
          <a:p>
            <a:pPr lvl="0"/>
            <a:r>
              <a:rPr lang="en-US" dirty="0"/>
              <a:t>1</a:t>
            </a:r>
            <a:endParaRPr lang="en-IN" dirty="0"/>
          </a:p>
        </p:txBody>
      </p:sp>
      <p:sp>
        <p:nvSpPr>
          <p:cNvPr id="34" name="Text Placeholder 17">
            <a:extLst>
              <a:ext uri="{FF2B5EF4-FFF2-40B4-BE49-F238E27FC236}">
                <a16:creationId xmlns:a16="http://schemas.microsoft.com/office/drawing/2014/main" id="{864DB745-6D85-A8C8-CEB3-32F57E033447}"/>
              </a:ext>
            </a:extLst>
          </p:cNvPr>
          <p:cNvSpPr>
            <a:spLocks noGrp="1"/>
          </p:cNvSpPr>
          <p:nvPr>
            <p:ph type="body" sz="quarter" idx="38" hasCustomPrompt="1"/>
          </p:nvPr>
        </p:nvSpPr>
        <p:spPr>
          <a:xfrm>
            <a:off x="5561496" y="2929955"/>
            <a:ext cx="1456080" cy="1642028"/>
          </a:xfrm>
          <a:prstGeom prst="rect">
            <a:avLst/>
          </a:prstGeom>
          <a:ln>
            <a:solidFill>
              <a:schemeClr val="accent1"/>
            </a:solidFill>
          </a:ln>
        </p:spPr>
        <p:txBody>
          <a:bodyPr tIns="90000"/>
          <a:lstStyle>
            <a:lvl1pPr>
              <a:buClr>
                <a:schemeClr val="accent1"/>
              </a:buClr>
              <a:defRPr sz="1050"/>
            </a:lvl1pPr>
            <a:lvl2pPr marL="514350" indent="-171450">
              <a:buClr>
                <a:schemeClr val="accent2"/>
              </a:buClr>
              <a:buFont typeface="Courier New" panose="02070309020205020404" pitchFamily="49" charset="0"/>
              <a:buChar char="o"/>
              <a:defRPr sz="1050"/>
            </a:lvl2pPr>
            <a:lvl3pPr marL="857250" indent="-171450">
              <a:buClr>
                <a:schemeClr val="accent1"/>
              </a:buClr>
              <a:buFont typeface="Wingdings" panose="05000000000000000000" pitchFamily="2" charset="2"/>
              <a:buChar char="§"/>
              <a:defRPr sz="1000"/>
            </a:lvl3pPr>
            <a:lvl4pPr>
              <a:buClr>
                <a:schemeClr val="accent1"/>
              </a:buClr>
              <a:defRPr sz="1000"/>
            </a:lvl4pPr>
            <a:lvl5pPr>
              <a:buClr>
                <a:schemeClr val="accent1"/>
              </a:buClr>
              <a:defRPr sz="1000"/>
            </a:lvl5pPr>
          </a:lstStyle>
          <a:p>
            <a:pPr marL="0" marR="0" lvl="0" indent="0" algn="l" defTabSz="685800" rtl="0" eaLnBrk="1" fontAlgn="auto" latinLnBrk="0" hangingPunct="1">
              <a:lnSpc>
                <a:spcPct val="90000"/>
              </a:lnSpc>
              <a:spcBef>
                <a:spcPts val="750"/>
              </a:spcBef>
              <a:spcAft>
                <a:spcPts val="0"/>
              </a:spcAft>
              <a:buClr>
                <a:schemeClr val="accent1"/>
              </a:buClr>
              <a:buSzTx/>
              <a:buFont typeface="Arial" panose="020B0604020202020204" pitchFamily="34" charset="0"/>
              <a:buNone/>
              <a:tabLst/>
              <a:defRPr/>
            </a:pPr>
            <a:r>
              <a:rPr lang="en-IN" dirty="0"/>
              <a:t>This can be used as either bullets/ paragraph</a:t>
            </a:r>
          </a:p>
          <a:p>
            <a:pPr lvl="0"/>
            <a:r>
              <a:rPr lang="en-US" dirty="0"/>
              <a:t>Level 1</a:t>
            </a:r>
          </a:p>
          <a:p>
            <a:pPr lvl="1"/>
            <a:r>
              <a:rPr lang="en-US" dirty="0"/>
              <a:t>Level 2</a:t>
            </a:r>
          </a:p>
          <a:p>
            <a:pPr lvl="2"/>
            <a:r>
              <a:rPr lang="en-US" dirty="0"/>
              <a:t>Level 3</a:t>
            </a:r>
          </a:p>
        </p:txBody>
      </p:sp>
      <p:sp>
        <p:nvSpPr>
          <p:cNvPr id="39" name="Text Placeholder 10">
            <a:extLst>
              <a:ext uri="{FF2B5EF4-FFF2-40B4-BE49-F238E27FC236}">
                <a16:creationId xmlns:a16="http://schemas.microsoft.com/office/drawing/2014/main" id="{00CC72A9-76EE-D720-67B7-E25AC9950382}"/>
              </a:ext>
            </a:extLst>
          </p:cNvPr>
          <p:cNvSpPr>
            <a:spLocks noGrp="1"/>
          </p:cNvSpPr>
          <p:nvPr>
            <p:ph type="body" sz="quarter" idx="39" hasCustomPrompt="1"/>
          </p:nvPr>
        </p:nvSpPr>
        <p:spPr>
          <a:xfrm>
            <a:off x="7271888" y="1896527"/>
            <a:ext cx="870612" cy="355252"/>
          </a:xfrm>
          <a:prstGeom prst="rect">
            <a:avLst/>
          </a:prstGeom>
          <a:solidFill>
            <a:schemeClr val="accent1"/>
          </a:solidFill>
        </p:spPr>
        <p:txBody>
          <a:bodyPr anchor="ctr"/>
          <a:lstStyle>
            <a:lvl1pPr marL="0" indent="0" algn="ctr">
              <a:buNone/>
              <a:defRPr sz="1400">
                <a:solidFill>
                  <a:schemeClr val="bg2"/>
                </a:solidFill>
              </a:defRPr>
            </a:lvl1pPr>
            <a:lvl2pPr marL="342900" indent="0">
              <a:buNone/>
              <a:defRPr sz="2000"/>
            </a:lvl2pPr>
            <a:lvl3pPr marL="685800" indent="0">
              <a:buNone/>
              <a:defRPr sz="1600"/>
            </a:lvl3pPr>
            <a:lvl4pPr marL="1028700" indent="0">
              <a:buNone/>
              <a:defRPr sz="1400"/>
            </a:lvl4pPr>
            <a:lvl5pPr marL="1371600" indent="0">
              <a:buNone/>
              <a:defRPr sz="1400"/>
            </a:lvl5pPr>
          </a:lstStyle>
          <a:p>
            <a:pPr lvl="0"/>
            <a:r>
              <a:rPr lang="en-US" dirty="0"/>
              <a:t>Year 5</a:t>
            </a:r>
            <a:endParaRPr lang="en-IN" dirty="0"/>
          </a:p>
        </p:txBody>
      </p:sp>
      <p:sp>
        <p:nvSpPr>
          <p:cNvPr id="43" name="Text Placeholder 10">
            <a:extLst>
              <a:ext uri="{FF2B5EF4-FFF2-40B4-BE49-F238E27FC236}">
                <a16:creationId xmlns:a16="http://schemas.microsoft.com/office/drawing/2014/main" id="{466E4E82-1457-5735-ADB8-DEB984B08C25}"/>
              </a:ext>
            </a:extLst>
          </p:cNvPr>
          <p:cNvSpPr>
            <a:spLocks noGrp="1" noChangeAspect="1"/>
          </p:cNvSpPr>
          <p:nvPr>
            <p:ph type="body" sz="quarter" idx="40" hasCustomPrompt="1"/>
          </p:nvPr>
        </p:nvSpPr>
        <p:spPr>
          <a:xfrm>
            <a:off x="7653194" y="2333478"/>
            <a:ext cx="108000" cy="108000"/>
          </a:xfrm>
          <a:prstGeom prst="ellipse">
            <a:avLst/>
          </a:prstGeom>
          <a:solidFill>
            <a:schemeClr val="accent1"/>
          </a:solidFill>
        </p:spPr>
        <p:txBody>
          <a:bodyPr anchor="ctr"/>
          <a:lstStyle>
            <a:lvl1pPr marL="0" indent="0" algn="ctr">
              <a:buNone/>
              <a:defRPr sz="100">
                <a:solidFill>
                  <a:schemeClr val="accent1"/>
                </a:solidFill>
              </a:defRPr>
            </a:lvl1pPr>
            <a:lvl2pPr marL="342900" indent="0">
              <a:buNone/>
              <a:defRPr sz="2000"/>
            </a:lvl2pPr>
            <a:lvl3pPr marL="685800" indent="0">
              <a:buNone/>
              <a:defRPr sz="1600"/>
            </a:lvl3pPr>
            <a:lvl4pPr marL="1028700" indent="0">
              <a:buNone/>
              <a:defRPr sz="1400"/>
            </a:lvl4pPr>
            <a:lvl5pPr marL="1371600" indent="0">
              <a:buNone/>
              <a:defRPr sz="1400"/>
            </a:lvl5pPr>
          </a:lstStyle>
          <a:p>
            <a:pPr lvl="0"/>
            <a:r>
              <a:rPr lang="en-US" dirty="0"/>
              <a:t>Year 1</a:t>
            </a:r>
            <a:endParaRPr lang="en-IN" dirty="0"/>
          </a:p>
        </p:txBody>
      </p:sp>
      <p:sp>
        <p:nvSpPr>
          <p:cNvPr id="45" name="Text Placeholder 10">
            <a:extLst>
              <a:ext uri="{FF2B5EF4-FFF2-40B4-BE49-F238E27FC236}">
                <a16:creationId xmlns:a16="http://schemas.microsoft.com/office/drawing/2014/main" id="{BD24B6A1-6177-6A7D-F79E-BF6925371EC1}"/>
              </a:ext>
            </a:extLst>
          </p:cNvPr>
          <p:cNvSpPr>
            <a:spLocks noGrp="1"/>
          </p:cNvSpPr>
          <p:nvPr>
            <p:ph type="body" sz="quarter" idx="41" hasCustomPrompt="1"/>
          </p:nvPr>
        </p:nvSpPr>
        <p:spPr>
          <a:xfrm flipH="1">
            <a:off x="7712274" y="2519147"/>
            <a:ext cx="0" cy="360000"/>
          </a:xfrm>
          <a:prstGeom prst="rect">
            <a:avLst/>
          </a:prstGeom>
          <a:solidFill>
            <a:schemeClr val="accent1"/>
          </a:solidFill>
          <a:ln w="12700">
            <a:solidFill>
              <a:schemeClr val="accent3"/>
            </a:solidFill>
          </a:ln>
        </p:spPr>
        <p:txBody>
          <a:bodyPr anchor="ctr"/>
          <a:lstStyle>
            <a:lvl1pPr marL="0" indent="0" algn="ctr">
              <a:buNone/>
              <a:defRPr sz="100">
                <a:noFill/>
              </a:defRPr>
            </a:lvl1pPr>
            <a:lvl2pPr marL="342900" indent="0">
              <a:buNone/>
              <a:defRPr sz="2000"/>
            </a:lvl2pPr>
            <a:lvl3pPr marL="685800" indent="0">
              <a:buNone/>
              <a:defRPr sz="1600"/>
            </a:lvl3pPr>
            <a:lvl4pPr marL="1028700" indent="0">
              <a:buNone/>
              <a:defRPr sz="1400"/>
            </a:lvl4pPr>
            <a:lvl5pPr marL="1371600" indent="0">
              <a:buNone/>
              <a:defRPr sz="1400"/>
            </a:lvl5pPr>
          </a:lstStyle>
          <a:p>
            <a:pPr lvl="0"/>
            <a:r>
              <a:rPr lang="en-US" dirty="0"/>
              <a:t>1</a:t>
            </a:r>
            <a:endParaRPr lang="en-IN" dirty="0"/>
          </a:p>
        </p:txBody>
      </p:sp>
      <p:sp>
        <p:nvSpPr>
          <p:cNvPr id="46" name="Text Placeholder 17">
            <a:extLst>
              <a:ext uri="{FF2B5EF4-FFF2-40B4-BE49-F238E27FC236}">
                <a16:creationId xmlns:a16="http://schemas.microsoft.com/office/drawing/2014/main" id="{9E785D6F-2930-5406-5EE3-C2E0E3EDFDA8}"/>
              </a:ext>
            </a:extLst>
          </p:cNvPr>
          <p:cNvSpPr>
            <a:spLocks noGrp="1"/>
          </p:cNvSpPr>
          <p:nvPr>
            <p:ph type="body" sz="quarter" idx="42" hasCustomPrompt="1"/>
          </p:nvPr>
        </p:nvSpPr>
        <p:spPr>
          <a:xfrm>
            <a:off x="7271888" y="2929955"/>
            <a:ext cx="1456080" cy="1642028"/>
          </a:xfrm>
          <a:prstGeom prst="rect">
            <a:avLst/>
          </a:prstGeom>
          <a:ln>
            <a:solidFill>
              <a:schemeClr val="accent1"/>
            </a:solidFill>
          </a:ln>
        </p:spPr>
        <p:txBody>
          <a:bodyPr tIns="90000"/>
          <a:lstStyle>
            <a:lvl1pPr>
              <a:buClr>
                <a:schemeClr val="accent1"/>
              </a:buClr>
              <a:defRPr sz="1050"/>
            </a:lvl1pPr>
            <a:lvl2pPr marL="514350" indent="-171450">
              <a:buClr>
                <a:schemeClr val="accent2"/>
              </a:buClr>
              <a:buFont typeface="Courier New" panose="02070309020205020404" pitchFamily="49" charset="0"/>
              <a:buChar char="o"/>
              <a:defRPr sz="1050"/>
            </a:lvl2pPr>
            <a:lvl3pPr marL="857250" indent="-171450">
              <a:buClr>
                <a:schemeClr val="accent1"/>
              </a:buClr>
              <a:buFont typeface="Wingdings" panose="05000000000000000000" pitchFamily="2" charset="2"/>
              <a:buChar char="§"/>
              <a:defRPr sz="1000"/>
            </a:lvl3pPr>
            <a:lvl4pPr>
              <a:buClr>
                <a:schemeClr val="accent1"/>
              </a:buClr>
              <a:defRPr sz="1000"/>
            </a:lvl4pPr>
            <a:lvl5pPr>
              <a:buClr>
                <a:schemeClr val="accent1"/>
              </a:buClr>
              <a:defRPr sz="1000"/>
            </a:lvl5pPr>
          </a:lstStyle>
          <a:p>
            <a:pPr marL="0" marR="0" lvl="0" indent="0" algn="l" defTabSz="685800" rtl="0" eaLnBrk="1" fontAlgn="auto" latinLnBrk="0" hangingPunct="1">
              <a:lnSpc>
                <a:spcPct val="90000"/>
              </a:lnSpc>
              <a:spcBef>
                <a:spcPts val="750"/>
              </a:spcBef>
              <a:spcAft>
                <a:spcPts val="0"/>
              </a:spcAft>
              <a:buClr>
                <a:schemeClr val="accent1"/>
              </a:buClr>
              <a:buSzTx/>
              <a:buFont typeface="Arial" panose="020B0604020202020204" pitchFamily="34" charset="0"/>
              <a:buNone/>
              <a:tabLst/>
              <a:defRPr/>
            </a:pPr>
            <a:r>
              <a:rPr lang="en-IN" dirty="0"/>
              <a:t>This can be used as either bullets/ paragraph</a:t>
            </a:r>
          </a:p>
          <a:p>
            <a:pPr lvl="0"/>
            <a:r>
              <a:rPr lang="en-US" dirty="0"/>
              <a:t>Level 1</a:t>
            </a:r>
          </a:p>
          <a:p>
            <a:pPr lvl="1"/>
            <a:r>
              <a:rPr lang="en-US" dirty="0"/>
              <a:t>Level 2</a:t>
            </a:r>
          </a:p>
          <a:p>
            <a:pPr lvl="2"/>
            <a:r>
              <a:rPr lang="en-US" dirty="0"/>
              <a:t>Level 3</a:t>
            </a:r>
          </a:p>
        </p:txBody>
      </p:sp>
      <p:sp>
        <p:nvSpPr>
          <p:cNvPr id="47" name="Text Placeholder 68">
            <a:extLst>
              <a:ext uri="{FF2B5EF4-FFF2-40B4-BE49-F238E27FC236}">
                <a16:creationId xmlns:a16="http://schemas.microsoft.com/office/drawing/2014/main" id="{5236081A-D457-37E8-DA9A-FCF7BBF3A198}"/>
              </a:ext>
            </a:extLst>
          </p:cNvPr>
          <p:cNvSpPr>
            <a:spLocks noGrp="1"/>
          </p:cNvSpPr>
          <p:nvPr>
            <p:ph type="body" sz="quarter" idx="43" hasCustomPrompt="1"/>
          </p:nvPr>
        </p:nvSpPr>
        <p:spPr>
          <a:xfrm>
            <a:off x="224248" y="933156"/>
            <a:ext cx="8672198" cy="756304"/>
          </a:xfrm>
          <a:prstGeom prst="rect">
            <a:avLst/>
          </a:prstGeom>
        </p:spPr>
        <p:txBody>
          <a:bodyPr anchor="t"/>
          <a:lstStyle>
            <a:lvl1pPr marL="0" indent="0">
              <a:buNone/>
              <a:defRPr sz="1400">
                <a:solidFill>
                  <a:schemeClr val="accent2"/>
                </a:solidFill>
              </a:defRPr>
            </a:lvl1pPr>
            <a:lvl2pPr marL="342900" indent="0">
              <a:buNone/>
              <a:defRPr/>
            </a:lvl2pPr>
            <a:lvl3pPr marL="685800" indent="0">
              <a:buNone/>
              <a:defRPr/>
            </a:lvl3pPr>
            <a:lvl4pPr marL="1028700" indent="0">
              <a:buNone/>
              <a:defRPr/>
            </a:lvl4pPr>
            <a:lvl5pPr marL="1371600" indent="0">
              <a:buNone/>
              <a:defRPr/>
            </a:lvl5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IN" dirty="0"/>
              <a:t>Description</a:t>
            </a:r>
          </a:p>
        </p:txBody>
      </p:sp>
    </p:spTree>
    <p:extLst>
      <p:ext uri="{BB962C8B-B14F-4D97-AF65-F5344CB8AC3E}">
        <p14:creationId xmlns:p14="http://schemas.microsoft.com/office/powerpoint/2010/main" val="19573529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ver with two logos and imag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F317FDA-A70A-4812-2BEA-33ADB24C65FA}"/>
              </a:ext>
            </a:extLst>
          </p:cNvPr>
          <p:cNvSpPr/>
          <p:nvPr userDrawn="1"/>
        </p:nvSpPr>
        <p:spPr>
          <a:xfrm>
            <a:off x="0" y="4735820"/>
            <a:ext cx="9144000" cy="391871"/>
          </a:xfrm>
          <a:prstGeom prst="rect">
            <a:avLst/>
          </a:prstGeom>
          <a:solidFill>
            <a:schemeClr val="bg2"/>
          </a:solidFill>
          <a:ln w="4233" cap="flat">
            <a:noFill/>
            <a:prstDash val="solid"/>
            <a:miter/>
          </a:ln>
        </p:spPr>
        <p:txBody>
          <a:bodyPr rtlCol="0" anchor="ctr"/>
          <a:lstStyle/>
          <a:p>
            <a:pPr algn="l"/>
            <a:endParaRPr lang="en-IN"/>
          </a:p>
        </p:txBody>
      </p:sp>
      <p:pic>
        <p:nvPicPr>
          <p:cNvPr id="56" name="Graphic 55">
            <a:extLst>
              <a:ext uri="{FF2B5EF4-FFF2-40B4-BE49-F238E27FC236}">
                <a16:creationId xmlns:a16="http://schemas.microsoft.com/office/drawing/2014/main" id="{98A6F1E5-E964-EDDF-D766-9AD31146FAC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057650" y="0"/>
            <a:ext cx="5086350" cy="2057400"/>
          </a:xfrm>
          <a:prstGeom prst="rect">
            <a:avLst/>
          </a:prstGeom>
        </p:spPr>
      </p:pic>
      <p:sp>
        <p:nvSpPr>
          <p:cNvPr id="431" name="Freeform: Shape 430">
            <a:extLst>
              <a:ext uri="{FF2B5EF4-FFF2-40B4-BE49-F238E27FC236}">
                <a16:creationId xmlns:a16="http://schemas.microsoft.com/office/drawing/2014/main" id="{63087AD0-9BAA-0922-5E4C-52AF521E58CB}"/>
              </a:ext>
            </a:extLst>
          </p:cNvPr>
          <p:cNvSpPr/>
          <p:nvPr/>
        </p:nvSpPr>
        <p:spPr>
          <a:xfrm>
            <a:off x="9125052" y="3061050"/>
            <a:ext cx="21600" cy="21600"/>
          </a:xfrm>
          <a:custGeom>
            <a:avLst/>
            <a:gdLst>
              <a:gd name="connsiteX0" fmla="*/ 28800 w 28800"/>
              <a:gd name="connsiteY0" fmla="*/ 14400 h 28800"/>
              <a:gd name="connsiteX1" fmla="*/ 14400 w 28800"/>
              <a:gd name="connsiteY1" fmla="*/ 28800 h 28800"/>
              <a:gd name="connsiteX2" fmla="*/ 0 w 28800"/>
              <a:gd name="connsiteY2" fmla="*/ 14400 h 28800"/>
              <a:gd name="connsiteX3" fmla="*/ 14400 w 28800"/>
              <a:gd name="connsiteY3" fmla="*/ 0 h 28800"/>
              <a:gd name="connsiteX4" fmla="*/ 28800 w 28800"/>
              <a:gd name="connsiteY4" fmla="*/ 14400 h 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800" h="28800">
                <a:moveTo>
                  <a:pt x="28800" y="14400"/>
                </a:moveTo>
                <a:cubicBezTo>
                  <a:pt x="28800" y="22353"/>
                  <a:pt x="22353" y="28800"/>
                  <a:pt x="14400" y="28800"/>
                </a:cubicBezTo>
                <a:cubicBezTo>
                  <a:pt x="6447" y="28800"/>
                  <a:pt x="0" y="22353"/>
                  <a:pt x="0" y="14400"/>
                </a:cubicBezTo>
                <a:cubicBezTo>
                  <a:pt x="0" y="6447"/>
                  <a:pt x="6447" y="0"/>
                  <a:pt x="14400" y="0"/>
                </a:cubicBezTo>
                <a:cubicBezTo>
                  <a:pt x="22353" y="0"/>
                  <a:pt x="28800" y="6447"/>
                  <a:pt x="28800" y="14400"/>
                </a:cubicBezTo>
                <a:close/>
              </a:path>
            </a:pathLst>
          </a:custGeom>
          <a:solidFill>
            <a:srgbClr val="EB262A"/>
          </a:solidFill>
          <a:ln w="9525" cap="flat">
            <a:noFill/>
            <a:prstDash val="solid"/>
            <a:miter/>
          </a:ln>
        </p:spPr>
        <p:txBody>
          <a:bodyPr rtlCol="0" anchor="ctr"/>
          <a:lstStyle/>
          <a:p>
            <a:endParaRPr lang="en-IN" sz="1013"/>
          </a:p>
        </p:txBody>
      </p:sp>
      <p:sp>
        <p:nvSpPr>
          <p:cNvPr id="432" name="Freeform: Shape 431">
            <a:extLst>
              <a:ext uri="{FF2B5EF4-FFF2-40B4-BE49-F238E27FC236}">
                <a16:creationId xmlns:a16="http://schemas.microsoft.com/office/drawing/2014/main" id="{501AF13C-09BE-142B-9D1A-C43AEC7747BC}"/>
              </a:ext>
            </a:extLst>
          </p:cNvPr>
          <p:cNvSpPr/>
          <p:nvPr/>
        </p:nvSpPr>
        <p:spPr>
          <a:xfrm>
            <a:off x="9125052" y="3061050"/>
            <a:ext cx="21600" cy="21600"/>
          </a:xfrm>
          <a:custGeom>
            <a:avLst/>
            <a:gdLst>
              <a:gd name="connsiteX0" fmla="*/ 28800 w 28800"/>
              <a:gd name="connsiteY0" fmla="*/ 14400 h 28800"/>
              <a:gd name="connsiteX1" fmla="*/ 14400 w 28800"/>
              <a:gd name="connsiteY1" fmla="*/ 28800 h 28800"/>
              <a:gd name="connsiteX2" fmla="*/ 0 w 28800"/>
              <a:gd name="connsiteY2" fmla="*/ 14400 h 28800"/>
              <a:gd name="connsiteX3" fmla="*/ 14400 w 28800"/>
              <a:gd name="connsiteY3" fmla="*/ 0 h 28800"/>
              <a:gd name="connsiteX4" fmla="*/ 28800 w 28800"/>
              <a:gd name="connsiteY4" fmla="*/ 14400 h 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800" h="28800">
                <a:moveTo>
                  <a:pt x="28800" y="14400"/>
                </a:moveTo>
                <a:cubicBezTo>
                  <a:pt x="28800" y="22353"/>
                  <a:pt x="22353" y="28800"/>
                  <a:pt x="14400" y="28800"/>
                </a:cubicBezTo>
                <a:cubicBezTo>
                  <a:pt x="6447" y="28800"/>
                  <a:pt x="0" y="22353"/>
                  <a:pt x="0" y="14400"/>
                </a:cubicBezTo>
                <a:cubicBezTo>
                  <a:pt x="0" y="6447"/>
                  <a:pt x="6447" y="0"/>
                  <a:pt x="14400" y="0"/>
                </a:cubicBezTo>
                <a:cubicBezTo>
                  <a:pt x="22353" y="0"/>
                  <a:pt x="28800" y="6447"/>
                  <a:pt x="28800" y="14400"/>
                </a:cubicBezTo>
                <a:close/>
              </a:path>
            </a:pathLst>
          </a:custGeom>
          <a:solidFill>
            <a:srgbClr val="EB262A"/>
          </a:solidFill>
          <a:ln w="9525" cap="flat">
            <a:noFill/>
            <a:prstDash val="solid"/>
            <a:miter/>
          </a:ln>
        </p:spPr>
        <p:txBody>
          <a:bodyPr rtlCol="0" anchor="ctr"/>
          <a:lstStyle/>
          <a:p>
            <a:endParaRPr lang="en-IN" sz="1013"/>
          </a:p>
        </p:txBody>
      </p:sp>
      <p:sp>
        <p:nvSpPr>
          <p:cNvPr id="11" name="Text Placeholder 3">
            <a:extLst>
              <a:ext uri="{FF2B5EF4-FFF2-40B4-BE49-F238E27FC236}">
                <a16:creationId xmlns:a16="http://schemas.microsoft.com/office/drawing/2014/main" id="{8C74ED8B-E0C6-992A-8E69-F10BBAED36F8}"/>
              </a:ext>
            </a:extLst>
          </p:cNvPr>
          <p:cNvSpPr>
            <a:spLocks noGrp="1"/>
          </p:cNvSpPr>
          <p:nvPr>
            <p:ph type="body" sz="quarter" idx="10" hasCustomPrompt="1"/>
          </p:nvPr>
        </p:nvSpPr>
        <p:spPr>
          <a:xfrm>
            <a:off x="4697008" y="2121627"/>
            <a:ext cx="3933037" cy="1015663"/>
          </a:xfrm>
          <a:prstGeom prst="rect">
            <a:avLst/>
          </a:prstGeom>
        </p:spPr>
        <p:txBody>
          <a:bodyPr anchor="b">
            <a:spAutoFit/>
          </a:bodyPr>
          <a:lstStyle>
            <a:lvl1pPr marL="0" indent="0">
              <a:lnSpc>
                <a:spcPct val="100000"/>
              </a:lnSpc>
              <a:spcBef>
                <a:spcPts val="0"/>
              </a:spcBef>
              <a:buNone/>
              <a:defRPr sz="3000">
                <a:solidFill>
                  <a:schemeClr val="tx1"/>
                </a:solidFill>
              </a:defRPr>
            </a:lvl1pPr>
            <a:lvl2pPr marL="342900" indent="0">
              <a:buNone/>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Title of the Presentation</a:t>
            </a:r>
          </a:p>
        </p:txBody>
      </p:sp>
      <p:sp>
        <p:nvSpPr>
          <p:cNvPr id="12" name="Text Placeholder 3">
            <a:extLst>
              <a:ext uri="{FF2B5EF4-FFF2-40B4-BE49-F238E27FC236}">
                <a16:creationId xmlns:a16="http://schemas.microsoft.com/office/drawing/2014/main" id="{A493E116-FC48-AAF8-CBC4-60191627B379}"/>
              </a:ext>
            </a:extLst>
          </p:cNvPr>
          <p:cNvSpPr>
            <a:spLocks noGrp="1"/>
          </p:cNvSpPr>
          <p:nvPr>
            <p:ph type="body" sz="quarter" idx="11" hasCustomPrompt="1"/>
          </p:nvPr>
        </p:nvSpPr>
        <p:spPr>
          <a:xfrm>
            <a:off x="4697008" y="3136013"/>
            <a:ext cx="3933037" cy="341632"/>
          </a:xfrm>
          <a:prstGeom prst="rect">
            <a:avLst/>
          </a:prstGeom>
        </p:spPr>
        <p:txBody>
          <a:bodyPr anchor="t">
            <a:spAutoFit/>
          </a:bodyPr>
          <a:lstStyle>
            <a:lvl1pPr marL="0" indent="0">
              <a:buNone/>
              <a:defRPr sz="1800">
                <a:solidFill>
                  <a:srgbClr val="FF0000"/>
                </a:solidFill>
              </a:defRPr>
            </a:lvl1pPr>
            <a:lvl2pPr marL="342900" indent="0">
              <a:buNone/>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Subtitle of the Presentation</a:t>
            </a:r>
          </a:p>
        </p:txBody>
      </p:sp>
      <p:grpSp>
        <p:nvGrpSpPr>
          <p:cNvPr id="37" name="Group 36">
            <a:extLst>
              <a:ext uri="{FF2B5EF4-FFF2-40B4-BE49-F238E27FC236}">
                <a16:creationId xmlns:a16="http://schemas.microsoft.com/office/drawing/2014/main" id="{14744DEC-1E74-936E-B33C-2FCEFE1F1E31}"/>
              </a:ext>
            </a:extLst>
          </p:cNvPr>
          <p:cNvGrpSpPr/>
          <p:nvPr/>
        </p:nvGrpSpPr>
        <p:grpSpPr>
          <a:xfrm>
            <a:off x="4810601" y="4062429"/>
            <a:ext cx="1441384" cy="450717"/>
            <a:chOff x="5225483" y="4039329"/>
            <a:chExt cx="1441384" cy="450717"/>
          </a:xfrm>
        </p:grpSpPr>
        <p:grpSp>
          <p:nvGrpSpPr>
            <p:cNvPr id="38" name="Picture 7">
              <a:extLst>
                <a:ext uri="{FF2B5EF4-FFF2-40B4-BE49-F238E27FC236}">
                  <a16:creationId xmlns:a16="http://schemas.microsoft.com/office/drawing/2014/main" id="{50B6A9CB-DC81-9B6F-4A08-591B61802387}"/>
                </a:ext>
              </a:extLst>
            </p:cNvPr>
            <p:cNvGrpSpPr/>
            <p:nvPr/>
          </p:nvGrpSpPr>
          <p:grpSpPr>
            <a:xfrm>
              <a:off x="5225483" y="4089202"/>
              <a:ext cx="1250216" cy="351753"/>
              <a:chOff x="2634152" y="664510"/>
              <a:chExt cx="2389659" cy="672341"/>
            </a:xfrm>
            <a:solidFill>
              <a:srgbClr val="EB262A"/>
            </a:solidFill>
          </p:grpSpPr>
          <p:grpSp>
            <p:nvGrpSpPr>
              <p:cNvPr id="40" name="Picture 7">
                <a:extLst>
                  <a:ext uri="{FF2B5EF4-FFF2-40B4-BE49-F238E27FC236}">
                    <a16:creationId xmlns:a16="http://schemas.microsoft.com/office/drawing/2014/main" id="{258FF7EB-6F13-4682-E14E-292185201E58}"/>
                  </a:ext>
                </a:extLst>
              </p:cNvPr>
              <p:cNvGrpSpPr/>
              <p:nvPr/>
            </p:nvGrpSpPr>
            <p:grpSpPr>
              <a:xfrm>
                <a:off x="2634152" y="664510"/>
                <a:ext cx="2230129" cy="672341"/>
                <a:chOff x="2634152" y="664510"/>
                <a:chExt cx="2230129" cy="672341"/>
              </a:xfrm>
              <a:solidFill>
                <a:srgbClr val="EB262A"/>
              </a:solidFill>
            </p:grpSpPr>
            <p:sp>
              <p:nvSpPr>
                <p:cNvPr id="42" name="Freeform: Shape 41">
                  <a:extLst>
                    <a:ext uri="{FF2B5EF4-FFF2-40B4-BE49-F238E27FC236}">
                      <a16:creationId xmlns:a16="http://schemas.microsoft.com/office/drawing/2014/main" id="{1D98307F-7396-C1C4-51B5-4845348BA806}"/>
                    </a:ext>
                  </a:extLst>
                </p:cNvPr>
                <p:cNvSpPr/>
                <p:nvPr/>
              </p:nvSpPr>
              <p:spPr>
                <a:xfrm>
                  <a:off x="2634152" y="664510"/>
                  <a:ext cx="398847" cy="525915"/>
                </a:xfrm>
                <a:custGeom>
                  <a:avLst/>
                  <a:gdLst>
                    <a:gd name="connsiteX0" fmla="*/ 0 w 398847"/>
                    <a:gd name="connsiteY0" fmla="*/ 0 h 525915"/>
                    <a:gd name="connsiteX1" fmla="*/ 219917 w 398847"/>
                    <a:gd name="connsiteY1" fmla="*/ 0 h 525915"/>
                    <a:gd name="connsiteX2" fmla="*/ 287155 w 398847"/>
                    <a:gd name="connsiteY2" fmla="*/ 7109 h 525915"/>
                    <a:gd name="connsiteX3" fmla="*/ 344415 w 398847"/>
                    <a:gd name="connsiteY3" fmla="*/ 31906 h 525915"/>
                    <a:gd name="connsiteX4" fmla="*/ 384030 w 398847"/>
                    <a:gd name="connsiteY4" fmla="*/ 79187 h 525915"/>
                    <a:gd name="connsiteX5" fmla="*/ 398848 w 398847"/>
                    <a:gd name="connsiteY5" fmla="*/ 153278 h 525915"/>
                    <a:gd name="connsiteX6" fmla="*/ 348911 w 398847"/>
                    <a:gd name="connsiteY6" fmla="*/ 274650 h 525915"/>
                    <a:gd name="connsiteX7" fmla="*/ 201415 w 398847"/>
                    <a:gd name="connsiteY7" fmla="*/ 315678 h 525915"/>
                    <a:gd name="connsiteX8" fmla="*/ 68438 w 398847"/>
                    <a:gd name="connsiteY8" fmla="*/ 315678 h 525915"/>
                    <a:gd name="connsiteX9" fmla="*/ 68438 w 398847"/>
                    <a:gd name="connsiteY9" fmla="*/ 525916 h 525915"/>
                    <a:gd name="connsiteX10" fmla="*/ 86 w 398847"/>
                    <a:gd name="connsiteY10" fmla="*/ 525916 h 525915"/>
                    <a:gd name="connsiteX11" fmla="*/ 86 w 398847"/>
                    <a:gd name="connsiteY11" fmla="*/ 0 h 525915"/>
                    <a:gd name="connsiteX12" fmla="*/ 68352 w 398847"/>
                    <a:gd name="connsiteY12" fmla="*/ 252380 h 525915"/>
                    <a:gd name="connsiteX13" fmla="*/ 202229 w 398847"/>
                    <a:gd name="connsiteY13" fmla="*/ 252380 h 525915"/>
                    <a:gd name="connsiteX14" fmla="*/ 298633 w 398847"/>
                    <a:gd name="connsiteY14" fmla="*/ 227454 h 525915"/>
                    <a:gd name="connsiteX15" fmla="*/ 326941 w 398847"/>
                    <a:gd name="connsiteY15" fmla="*/ 155548 h 525915"/>
                    <a:gd name="connsiteX16" fmla="*/ 317776 w 398847"/>
                    <a:gd name="connsiteY16" fmla="*/ 110537 h 525915"/>
                    <a:gd name="connsiteX17" fmla="*/ 292337 w 398847"/>
                    <a:gd name="connsiteY17" fmla="*/ 81928 h 525915"/>
                    <a:gd name="connsiteX18" fmla="*/ 254264 w 398847"/>
                    <a:gd name="connsiteY18" fmla="*/ 66939 h 525915"/>
                    <a:gd name="connsiteX19" fmla="*/ 207925 w 398847"/>
                    <a:gd name="connsiteY19" fmla="*/ 62699 h 525915"/>
                    <a:gd name="connsiteX20" fmla="*/ 68395 w 398847"/>
                    <a:gd name="connsiteY20" fmla="*/ 62699 h 525915"/>
                    <a:gd name="connsiteX21" fmla="*/ 68395 w 398847"/>
                    <a:gd name="connsiteY21" fmla="*/ 252422 h 525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98847" h="525915">
                      <a:moveTo>
                        <a:pt x="0" y="0"/>
                      </a:moveTo>
                      <a:lnTo>
                        <a:pt x="219917" y="0"/>
                      </a:lnTo>
                      <a:cubicBezTo>
                        <a:pt x="243086" y="0"/>
                        <a:pt x="265484" y="2398"/>
                        <a:pt x="287155" y="7109"/>
                      </a:cubicBezTo>
                      <a:cubicBezTo>
                        <a:pt x="308783" y="11863"/>
                        <a:pt x="327883" y="20129"/>
                        <a:pt x="344415" y="31906"/>
                      </a:cubicBezTo>
                      <a:cubicBezTo>
                        <a:pt x="360946" y="43684"/>
                        <a:pt x="374137" y="59444"/>
                        <a:pt x="384030" y="79187"/>
                      </a:cubicBezTo>
                      <a:cubicBezTo>
                        <a:pt x="393880" y="98930"/>
                        <a:pt x="398848" y="123642"/>
                        <a:pt x="398848" y="153278"/>
                      </a:cubicBezTo>
                      <a:cubicBezTo>
                        <a:pt x="398848" y="206812"/>
                        <a:pt x="382188" y="247283"/>
                        <a:pt x="348911" y="274650"/>
                      </a:cubicBezTo>
                      <a:cubicBezTo>
                        <a:pt x="315635" y="301973"/>
                        <a:pt x="266469" y="315678"/>
                        <a:pt x="201415" y="315678"/>
                      </a:cubicBezTo>
                      <a:lnTo>
                        <a:pt x="68438" y="315678"/>
                      </a:lnTo>
                      <a:lnTo>
                        <a:pt x="68438" y="525916"/>
                      </a:lnTo>
                      <a:lnTo>
                        <a:pt x="86" y="525916"/>
                      </a:lnTo>
                      <a:lnTo>
                        <a:pt x="86" y="0"/>
                      </a:lnTo>
                      <a:close/>
                      <a:moveTo>
                        <a:pt x="68352" y="252380"/>
                      </a:moveTo>
                      <a:lnTo>
                        <a:pt x="202229" y="252380"/>
                      </a:lnTo>
                      <a:cubicBezTo>
                        <a:pt x="247626" y="252380"/>
                        <a:pt x="279746" y="244071"/>
                        <a:pt x="298633" y="227454"/>
                      </a:cubicBezTo>
                      <a:cubicBezTo>
                        <a:pt x="317519" y="210837"/>
                        <a:pt x="326941" y="186854"/>
                        <a:pt x="326941" y="155548"/>
                      </a:cubicBezTo>
                      <a:cubicBezTo>
                        <a:pt x="326941" y="137432"/>
                        <a:pt x="323900" y="122400"/>
                        <a:pt x="317776" y="110537"/>
                      </a:cubicBezTo>
                      <a:cubicBezTo>
                        <a:pt x="311695" y="98631"/>
                        <a:pt x="303172" y="89123"/>
                        <a:pt x="292337" y="81928"/>
                      </a:cubicBezTo>
                      <a:cubicBezTo>
                        <a:pt x="281459" y="74776"/>
                        <a:pt x="268782" y="69765"/>
                        <a:pt x="254264" y="66939"/>
                      </a:cubicBezTo>
                      <a:cubicBezTo>
                        <a:pt x="239745" y="64112"/>
                        <a:pt x="224285" y="62699"/>
                        <a:pt x="207925" y="62699"/>
                      </a:cubicBezTo>
                      <a:lnTo>
                        <a:pt x="68395" y="62699"/>
                      </a:lnTo>
                      <a:lnTo>
                        <a:pt x="68395" y="252422"/>
                      </a:lnTo>
                      <a:close/>
                    </a:path>
                  </a:pathLst>
                </a:custGeom>
                <a:solidFill>
                  <a:srgbClr val="EB262A"/>
                </a:solidFill>
                <a:ln w="2232" cap="flat">
                  <a:noFill/>
                  <a:prstDash val="solid"/>
                  <a:miter/>
                </a:ln>
              </p:spPr>
              <p:txBody>
                <a:bodyPr rtlCol="0" anchor="ctr"/>
                <a:lstStyle/>
                <a:p>
                  <a:endParaRPr lang="en-IN"/>
                </a:p>
              </p:txBody>
            </p:sp>
            <p:sp>
              <p:nvSpPr>
                <p:cNvPr id="43" name="Freeform: Shape 42">
                  <a:extLst>
                    <a:ext uri="{FF2B5EF4-FFF2-40B4-BE49-F238E27FC236}">
                      <a16:creationId xmlns:a16="http://schemas.microsoft.com/office/drawing/2014/main" id="{E2FDAAB1-A216-4CDA-57E6-8B3DE4E9FA4B}"/>
                    </a:ext>
                  </a:extLst>
                </p:cNvPr>
                <p:cNvSpPr/>
                <p:nvPr/>
              </p:nvSpPr>
              <p:spPr>
                <a:xfrm>
                  <a:off x="3068332" y="801256"/>
                  <a:ext cx="198246" cy="389083"/>
                </a:xfrm>
                <a:custGeom>
                  <a:avLst/>
                  <a:gdLst>
                    <a:gd name="connsiteX0" fmla="*/ 198246 w 198246"/>
                    <a:gd name="connsiteY0" fmla="*/ 70622 h 389083"/>
                    <a:gd name="connsiteX1" fmla="*/ 156661 w 198246"/>
                    <a:gd name="connsiteY1" fmla="*/ 66082 h 389083"/>
                    <a:gd name="connsiteX2" fmla="*/ 68352 w 198246"/>
                    <a:gd name="connsiteY2" fmla="*/ 120087 h 389083"/>
                    <a:gd name="connsiteX3" fmla="*/ 68352 w 198246"/>
                    <a:gd name="connsiteY3" fmla="*/ 389084 h 389083"/>
                    <a:gd name="connsiteX4" fmla="*/ 0 w 198246"/>
                    <a:gd name="connsiteY4" fmla="*/ 389084 h 389083"/>
                    <a:gd name="connsiteX5" fmla="*/ 0 w 198246"/>
                    <a:gd name="connsiteY5" fmla="*/ 7966 h 389083"/>
                    <a:gd name="connsiteX6" fmla="*/ 68352 w 198246"/>
                    <a:gd name="connsiteY6" fmla="*/ 7966 h 389083"/>
                    <a:gd name="connsiteX7" fmla="*/ 68352 w 198246"/>
                    <a:gd name="connsiteY7" fmla="*/ 62099 h 389083"/>
                    <a:gd name="connsiteX8" fmla="*/ 167453 w 198246"/>
                    <a:gd name="connsiteY8" fmla="*/ 0 h 389083"/>
                    <a:gd name="connsiteX9" fmla="*/ 182272 w 198246"/>
                    <a:gd name="connsiteY9" fmla="*/ 557 h 389083"/>
                    <a:gd name="connsiteX10" fmla="*/ 198246 w 198246"/>
                    <a:gd name="connsiteY10" fmla="*/ 2827 h 389083"/>
                    <a:gd name="connsiteX11" fmla="*/ 198246 w 198246"/>
                    <a:gd name="connsiteY11" fmla="*/ 70622 h 389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8246" h="389083">
                      <a:moveTo>
                        <a:pt x="198246" y="70622"/>
                      </a:moveTo>
                      <a:cubicBezTo>
                        <a:pt x="187240" y="67581"/>
                        <a:pt x="173364" y="66082"/>
                        <a:pt x="156661" y="66082"/>
                      </a:cubicBezTo>
                      <a:cubicBezTo>
                        <a:pt x="122485" y="66082"/>
                        <a:pt x="93063" y="84112"/>
                        <a:pt x="68352" y="120087"/>
                      </a:cubicBezTo>
                      <a:lnTo>
                        <a:pt x="68352" y="389084"/>
                      </a:lnTo>
                      <a:lnTo>
                        <a:pt x="0" y="389084"/>
                      </a:lnTo>
                      <a:lnTo>
                        <a:pt x="0" y="7966"/>
                      </a:lnTo>
                      <a:lnTo>
                        <a:pt x="68352" y="7966"/>
                      </a:lnTo>
                      <a:lnTo>
                        <a:pt x="68352" y="62099"/>
                      </a:lnTo>
                      <a:cubicBezTo>
                        <a:pt x="95675" y="20728"/>
                        <a:pt x="128738" y="0"/>
                        <a:pt x="167453" y="0"/>
                      </a:cubicBezTo>
                      <a:cubicBezTo>
                        <a:pt x="172379" y="0"/>
                        <a:pt x="177304" y="214"/>
                        <a:pt x="182272" y="557"/>
                      </a:cubicBezTo>
                      <a:cubicBezTo>
                        <a:pt x="187197" y="942"/>
                        <a:pt x="192550" y="1713"/>
                        <a:pt x="198246" y="2827"/>
                      </a:cubicBezTo>
                      <a:lnTo>
                        <a:pt x="198246" y="70622"/>
                      </a:lnTo>
                      <a:close/>
                    </a:path>
                  </a:pathLst>
                </a:custGeom>
                <a:solidFill>
                  <a:srgbClr val="EB262A"/>
                </a:solidFill>
                <a:ln w="2232" cap="flat">
                  <a:noFill/>
                  <a:prstDash val="solid"/>
                  <a:miter/>
                </a:ln>
              </p:spPr>
              <p:txBody>
                <a:bodyPr rtlCol="0" anchor="ctr"/>
                <a:lstStyle/>
                <a:p>
                  <a:endParaRPr lang="en-IN"/>
                </a:p>
              </p:txBody>
            </p:sp>
            <p:sp>
              <p:nvSpPr>
                <p:cNvPr id="44" name="Freeform: Shape 43">
                  <a:extLst>
                    <a:ext uri="{FF2B5EF4-FFF2-40B4-BE49-F238E27FC236}">
                      <a16:creationId xmlns:a16="http://schemas.microsoft.com/office/drawing/2014/main" id="{82C041B0-1958-B220-B3A2-6BF78378B29D}"/>
                    </a:ext>
                  </a:extLst>
                </p:cNvPr>
                <p:cNvSpPr/>
                <p:nvPr/>
              </p:nvSpPr>
              <p:spPr>
                <a:xfrm>
                  <a:off x="3242723" y="801256"/>
                  <a:ext cx="356620" cy="398291"/>
                </a:xfrm>
                <a:custGeom>
                  <a:avLst/>
                  <a:gdLst>
                    <a:gd name="connsiteX0" fmla="*/ 177732 w 356620"/>
                    <a:gd name="connsiteY0" fmla="*/ 0 h 398291"/>
                    <a:gd name="connsiteX1" fmla="*/ 251780 w 356620"/>
                    <a:gd name="connsiteY1" fmla="*/ 13405 h 398291"/>
                    <a:gd name="connsiteX2" fmla="*/ 308183 w 356620"/>
                    <a:gd name="connsiteY2" fmla="*/ 52120 h 398291"/>
                    <a:gd name="connsiteX3" fmla="*/ 344072 w 356620"/>
                    <a:gd name="connsiteY3" fmla="*/ 114519 h 398291"/>
                    <a:gd name="connsiteX4" fmla="*/ 356620 w 356620"/>
                    <a:gd name="connsiteY4" fmla="*/ 198846 h 398291"/>
                    <a:gd name="connsiteX5" fmla="*/ 343515 w 356620"/>
                    <a:gd name="connsiteY5" fmla="*/ 284885 h 398291"/>
                    <a:gd name="connsiteX6" fmla="*/ 306770 w 356620"/>
                    <a:gd name="connsiteY6" fmla="*/ 347284 h 398291"/>
                    <a:gd name="connsiteX7" fmla="*/ 250367 w 356620"/>
                    <a:gd name="connsiteY7" fmla="*/ 385486 h 398291"/>
                    <a:gd name="connsiteX8" fmla="*/ 177732 w 356620"/>
                    <a:gd name="connsiteY8" fmla="*/ 398291 h 398291"/>
                    <a:gd name="connsiteX9" fmla="*/ 105654 w 356620"/>
                    <a:gd name="connsiteY9" fmla="*/ 385486 h 398291"/>
                    <a:gd name="connsiteX10" fmla="*/ 49251 w 356620"/>
                    <a:gd name="connsiteY10" fmla="*/ 347284 h 398291"/>
                    <a:gd name="connsiteX11" fmla="*/ 12805 w 356620"/>
                    <a:gd name="connsiteY11" fmla="*/ 284885 h 398291"/>
                    <a:gd name="connsiteX12" fmla="*/ 0 w 356620"/>
                    <a:gd name="connsiteY12" fmla="*/ 198846 h 398291"/>
                    <a:gd name="connsiteX13" fmla="*/ 12805 w 356620"/>
                    <a:gd name="connsiteY13" fmla="*/ 113106 h 398291"/>
                    <a:gd name="connsiteX14" fmla="*/ 49251 w 356620"/>
                    <a:gd name="connsiteY14" fmla="*/ 50707 h 398291"/>
                    <a:gd name="connsiteX15" fmla="*/ 105654 w 356620"/>
                    <a:gd name="connsiteY15" fmla="*/ 12805 h 398291"/>
                    <a:gd name="connsiteX16" fmla="*/ 177732 w 356620"/>
                    <a:gd name="connsiteY16" fmla="*/ 0 h 398291"/>
                    <a:gd name="connsiteX17" fmla="*/ 177732 w 356620"/>
                    <a:gd name="connsiteY17" fmla="*/ 345229 h 398291"/>
                    <a:gd name="connsiteX18" fmla="*/ 257604 w 356620"/>
                    <a:gd name="connsiteY18" fmla="*/ 308355 h 398291"/>
                    <a:gd name="connsiteX19" fmla="*/ 287112 w 356620"/>
                    <a:gd name="connsiteY19" fmla="*/ 198846 h 398291"/>
                    <a:gd name="connsiteX20" fmla="*/ 279103 w 356620"/>
                    <a:gd name="connsiteY20" fmla="*/ 134220 h 398291"/>
                    <a:gd name="connsiteX21" fmla="*/ 256491 w 356620"/>
                    <a:gd name="connsiteY21" fmla="*/ 88481 h 398291"/>
                    <a:gd name="connsiteX22" fmla="*/ 221844 w 356620"/>
                    <a:gd name="connsiteY22" fmla="*/ 61029 h 398291"/>
                    <a:gd name="connsiteX23" fmla="*/ 177732 w 356620"/>
                    <a:gd name="connsiteY23" fmla="*/ 51864 h 398291"/>
                    <a:gd name="connsiteX24" fmla="*/ 133063 w 356620"/>
                    <a:gd name="connsiteY24" fmla="*/ 61585 h 398291"/>
                    <a:gd name="connsiteX25" fmla="*/ 98673 w 356620"/>
                    <a:gd name="connsiteY25" fmla="*/ 89894 h 398291"/>
                    <a:gd name="connsiteX26" fmla="*/ 76318 w 356620"/>
                    <a:gd name="connsiteY26" fmla="*/ 135933 h 398291"/>
                    <a:gd name="connsiteX27" fmla="*/ 68309 w 356620"/>
                    <a:gd name="connsiteY27" fmla="*/ 198846 h 398291"/>
                    <a:gd name="connsiteX28" fmla="*/ 97774 w 356620"/>
                    <a:gd name="connsiteY28" fmla="*/ 307798 h 398291"/>
                    <a:gd name="connsiteX29" fmla="*/ 177689 w 356620"/>
                    <a:gd name="connsiteY29" fmla="*/ 345229 h 398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56620" h="398291">
                      <a:moveTo>
                        <a:pt x="177732" y="0"/>
                      </a:moveTo>
                      <a:cubicBezTo>
                        <a:pt x="205056" y="0"/>
                        <a:pt x="229767" y="4454"/>
                        <a:pt x="251780" y="13405"/>
                      </a:cubicBezTo>
                      <a:cubicBezTo>
                        <a:pt x="273793" y="22313"/>
                        <a:pt x="292594" y="35247"/>
                        <a:pt x="308183" y="52120"/>
                      </a:cubicBezTo>
                      <a:cubicBezTo>
                        <a:pt x="323772" y="69037"/>
                        <a:pt x="335721" y="89808"/>
                        <a:pt x="344072" y="114519"/>
                      </a:cubicBezTo>
                      <a:cubicBezTo>
                        <a:pt x="352423" y="139188"/>
                        <a:pt x="356620" y="167325"/>
                        <a:pt x="356620" y="198846"/>
                      </a:cubicBezTo>
                      <a:cubicBezTo>
                        <a:pt x="356620" y="230367"/>
                        <a:pt x="352252" y="260174"/>
                        <a:pt x="343515" y="284885"/>
                      </a:cubicBezTo>
                      <a:cubicBezTo>
                        <a:pt x="334778" y="309554"/>
                        <a:pt x="322530" y="330368"/>
                        <a:pt x="306770" y="347284"/>
                      </a:cubicBezTo>
                      <a:cubicBezTo>
                        <a:pt x="291009" y="364201"/>
                        <a:pt x="272208" y="376921"/>
                        <a:pt x="250367" y="385486"/>
                      </a:cubicBezTo>
                      <a:cubicBezTo>
                        <a:pt x="228525" y="394009"/>
                        <a:pt x="204328" y="398291"/>
                        <a:pt x="177732" y="398291"/>
                      </a:cubicBezTo>
                      <a:cubicBezTo>
                        <a:pt x="151136" y="398291"/>
                        <a:pt x="127496" y="394009"/>
                        <a:pt x="105654" y="385486"/>
                      </a:cubicBezTo>
                      <a:cubicBezTo>
                        <a:pt x="83812" y="376921"/>
                        <a:pt x="65011" y="364201"/>
                        <a:pt x="49251" y="347284"/>
                      </a:cubicBezTo>
                      <a:cubicBezTo>
                        <a:pt x="33491" y="330368"/>
                        <a:pt x="21328" y="309597"/>
                        <a:pt x="12805" y="284885"/>
                      </a:cubicBezTo>
                      <a:cubicBezTo>
                        <a:pt x="4283" y="260174"/>
                        <a:pt x="0" y="231523"/>
                        <a:pt x="0" y="198846"/>
                      </a:cubicBezTo>
                      <a:cubicBezTo>
                        <a:pt x="0" y="166169"/>
                        <a:pt x="4283" y="137989"/>
                        <a:pt x="12805" y="113106"/>
                      </a:cubicBezTo>
                      <a:cubicBezTo>
                        <a:pt x="21328" y="88224"/>
                        <a:pt x="33491" y="67453"/>
                        <a:pt x="49251" y="50707"/>
                      </a:cubicBezTo>
                      <a:cubicBezTo>
                        <a:pt x="65011" y="34005"/>
                        <a:pt x="83812" y="21371"/>
                        <a:pt x="105654" y="12805"/>
                      </a:cubicBezTo>
                      <a:cubicBezTo>
                        <a:pt x="127496" y="4283"/>
                        <a:pt x="151522" y="0"/>
                        <a:pt x="177732" y="0"/>
                      </a:cubicBezTo>
                      <a:close/>
                      <a:moveTo>
                        <a:pt x="177732" y="345229"/>
                      </a:moveTo>
                      <a:cubicBezTo>
                        <a:pt x="211308" y="345229"/>
                        <a:pt x="237947" y="332937"/>
                        <a:pt x="257604" y="308355"/>
                      </a:cubicBezTo>
                      <a:cubicBezTo>
                        <a:pt x="277262" y="283772"/>
                        <a:pt x="287112" y="247240"/>
                        <a:pt x="287112" y="198846"/>
                      </a:cubicBezTo>
                      <a:cubicBezTo>
                        <a:pt x="287112" y="174049"/>
                        <a:pt x="284414" y="152507"/>
                        <a:pt x="279103" y="134220"/>
                      </a:cubicBezTo>
                      <a:cubicBezTo>
                        <a:pt x="273750" y="115933"/>
                        <a:pt x="266213" y="100686"/>
                        <a:pt x="256491" y="88481"/>
                      </a:cubicBezTo>
                      <a:cubicBezTo>
                        <a:pt x="246769" y="76275"/>
                        <a:pt x="235206" y="67153"/>
                        <a:pt x="221844" y="61029"/>
                      </a:cubicBezTo>
                      <a:cubicBezTo>
                        <a:pt x="208482" y="54947"/>
                        <a:pt x="193749" y="51864"/>
                        <a:pt x="177732" y="51864"/>
                      </a:cubicBezTo>
                      <a:cubicBezTo>
                        <a:pt x="161715" y="51864"/>
                        <a:pt x="146425" y="55118"/>
                        <a:pt x="133063" y="61585"/>
                      </a:cubicBezTo>
                      <a:cubicBezTo>
                        <a:pt x="119659" y="68052"/>
                        <a:pt x="108224" y="77517"/>
                        <a:pt x="98673" y="89894"/>
                      </a:cubicBezTo>
                      <a:cubicBezTo>
                        <a:pt x="89123" y="102271"/>
                        <a:pt x="81671" y="117646"/>
                        <a:pt x="76318" y="135933"/>
                      </a:cubicBezTo>
                      <a:cubicBezTo>
                        <a:pt x="70964" y="154220"/>
                        <a:pt x="68309" y="175205"/>
                        <a:pt x="68309" y="198846"/>
                      </a:cubicBezTo>
                      <a:cubicBezTo>
                        <a:pt x="68309" y="246512"/>
                        <a:pt x="78116" y="282830"/>
                        <a:pt x="97774" y="307798"/>
                      </a:cubicBezTo>
                      <a:cubicBezTo>
                        <a:pt x="117432" y="332766"/>
                        <a:pt x="144070" y="345229"/>
                        <a:pt x="177689" y="345229"/>
                      </a:cubicBezTo>
                      <a:close/>
                    </a:path>
                  </a:pathLst>
                </a:custGeom>
                <a:solidFill>
                  <a:srgbClr val="EB262A"/>
                </a:solidFill>
                <a:ln w="2232" cap="flat">
                  <a:noFill/>
                  <a:prstDash val="solid"/>
                  <a:miter/>
                </a:ln>
              </p:spPr>
              <p:txBody>
                <a:bodyPr rtlCol="0" anchor="ctr"/>
                <a:lstStyle/>
                <a:p>
                  <a:endParaRPr lang="en-IN"/>
                </a:p>
              </p:txBody>
            </p:sp>
            <p:sp>
              <p:nvSpPr>
                <p:cNvPr id="45" name="Freeform: Shape 44">
                  <a:extLst>
                    <a:ext uri="{FF2B5EF4-FFF2-40B4-BE49-F238E27FC236}">
                      <a16:creationId xmlns:a16="http://schemas.microsoft.com/office/drawing/2014/main" id="{F18835B1-17E7-B2BB-3A3B-AE3945C9341F}"/>
                    </a:ext>
                  </a:extLst>
                </p:cNvPr>
                <p:cNvSpPr/>
                <p:nvPr/>
              </p:nvSpPr>
              <p:spPr>
                <a:xfrm>
                  <a:off x="3605125" y="664510"/>
                  <a:ext cx="332123" cy="534995"/>
                </a:xfrm>
                <a:custGeom>
                  <a:avLst/>
                  <a:gdLst>
                    <a:gd name="connsiteX0" fmla="*/ 264328 w 332123"/>
                    <a:gd name="connsiteY0" fmla="*/ 480862 h 534995"/>
                    <a:gd name="connsiteX1" fmla="*/ 155719 w 332123"/>
                    <a:gd name="connsiteY1" fmla="*/ 534995 h 534995"/>
                    <a:gd name="connsiteX2" fmla="*/ 90065 w 332123"/>
                    <a:gd name="connsiteY2" fmla="*/ 521333 h 534995"/>
                    <a:gd name="connsiteX3" fmla="*/ 41200 w 332123"/>
                    <a:gd name="connsiteY3" fmla="*/ 482318 h 534995"/>
                    <a:gd name="connsiteX4" fmla="*/ 10493 w 332123"/>
                    <a:gd name="connsiteY4" fmla="*/ 420519 h 534995"/>
                    <a:gd name="connsiteX5" fmla="*/ 0 w 332123"/>
                    <a:gd name="connsiteY5" fmla="*/ 338462 h 534995"/>
                    <a:gd name="connsiteX6" fmla="*/ 11949 w 332123"/>
                    <a:gd name="connsiteY6" fmla="*/ 254435 h 534995"/>
                    <a:gd name="connsiteX7" fmla="*/ 45182 w 332123"/>
                    <a:gd name="connsiteY7" fmla="*/ 190923 h 534995"/>
                    <a:gd name="connsiteX8" fmla="*/ 95761 w 332123"/>
                    <a:gd name="connsiteY8" fmla="*/ 150751 h 534995"/>
                    <a:gd name="connsiteX9" fmla="*/ 160301 w 332123"/>
                    <a:gd name="connsiteY9" fmla="*/ 136790 h 534995"/>
                    <a:gd name="connsiteX10" fmla="*/ 264328 w 332123"/>
                    <a:gd name="connsiteY10" fmla="*/ 173835 h 534995"/>
                    <a:gd name="connsiteX11" fmla="*/ 264328 w 332123"/>
                    <a:gd name="connsiteY11" fmla="*/ 0 h 534995"/>
                    <a:gd name="connsiteX12" fmla="*/ 332123 w 332123"/>
                    <a:gd name="connsiteY12" fmla="*/ 0 h 534995"/>
                    <a:gd name="connsiteX13" fmla="*/ 332123 w 332123"/>
                    <a:gd name="connsiteY13" fmla="*/ 525873 h 534995"/>
                    <a:gd name="connsiteX14" fmla="*/ 264328 w 332123"/>
                    <a:gd name="connsiteY14" fmla="*/ 525873 h 534995"/>
                    <a:gd name="connsiteX15" fmla="*/ 264328 w 332123"/>
                    <a:gd name="connsiteY15" fmla="*/ 480862 h 534995"/>
                    <a:gd name="connsiteX16" fmla="*/ 264328 w 332123"/>
                    <a:gd name="connsiteY16" fmla="*/ 417649 h 534995"/>
                    <a:gd name="connsiteX17" fmla="*/ 264328 w 332123"/>
                    <a:gd name="connsiteY17" fmla="*/ 235120 h 534995"/>
                    <a:gd name="connsiteX18" fmla="*/ 164070 w 332123"/>
                    <a:gd name="connsiteY18" fmla="*/ 188610 h 534995"/>
                    <a:gd name="connsiteX19" fmla="*/ 94562 w 332123"/>
                    <a:gd name="connsiteY19" fmla="*/ 225784 h 534995"/>
                    <a:gd name="connsiteX20" fmla="*/ 68352 w 332123"/>
                    <a:gd name="connsiteY20" fmla="*/ 338462 h 534995"/>
                    <a:gd name="connsiteX21" fmla="*/ 93149 w 332123"/>
                    <a:gd name="connsiteY21" fmla="*/ 446001 h 534995"/>
                    <a:gd name="connsiteX22" fmla="*/ 161244 w 332123"/>
                    <a:gd name="connsiteY22" fmla="*/ 482018 h 534995"/>
                    <a:gd name="connsiteX23" fmla="*/ 264371 w 332123"/>
                    <a:gd name="connsiteY23" fmla="*/ 417649 h 534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32123" h="534995">
                      <a:moveTo>
                        <a:pt x="264328" y="480862"/>
                      </a:moveTo>
                      <a:cubicBezTo>
                        <a:pt x="234007" y="516965"/>
                        <a:pt x="197818" y="534995"/>
                        <a:pt x="155719" y="534995"/>
                      </a:cubicBezTo>
                      <a:cubicBezTo>
                        <a:pt x="131093" y="534995"/>
                        <a:pt x="109209" y="530455"/>
                        <a:pt x="90065" y="521333"/>
                      </a:cubicBezTo>
                      <a:cubicBezTo>
                        <a:pt x="70921" y="512211"/>
                        <a:pt x="54604" y="499235"/>
                        <a:pt x="41200" y="482318"/>
                      </a:cubicBezTo>
                      <a:cubicBezTo>
                        <a:pt x="27752" y="465444"/>
                        <a:pt x="17516" y="444801"/>
                        <a:pt x="10493" y="420519"/>
                      </a:cubicBezTo>
                      <a:cubicBezTo>
                        <a:pt x="3469" y="396193"/>
                        <a:pt x="0" y="368869"/>
                        <a:pt x="0" y="338462"/>
                      </a:cubicBezTo>
                      <a:cubicBezTo>
                        <a:pt x="0" y="308055"/>
                        <a:pt x="3983" y="279318"/>
                        <a:pt x="11949" y="254435"/>
                      </a:cubicBezTo>
                      <a:cubicBezTo>
                        <a:pt x="19915" y="229553"/>
                        <a:pt x="30964" y="208396"/>
                        <a:pt x="45182" y="190923"/>
                      </a:cubicBezTo>
                      <a:cubicBezTo>
                        <a:pt x="59401" y="173449"/>
                        <a:pt x="76275" y="160045"/>
                        <a:pt x="95761" y="150751"/>
                      </a:cubicBezTo>
                      <a:cubicBezTo>
                        <a:pt x="115290" y="141458"/>
                        <a:pt x="136789" y="136790"/>
                        <a:pt x="160301" y="136790"/>
                      </a:cubicBezTo>
                      <a:cubicBezTo>
                        <a:pt x="201629" y="136790"/>
                        <a:pt x="236277" y="149124"/>
                        <a:pt x="264328" y="173835"/>
                      </a:cubicBezTo>
                      <a:lnTo>
                        <a:pt x="264328" y="0"/>
                      </a:lnTo>
                      <a:lnTo>
                        <a:pt x="332123" y="0"/>
                      </a:lnTo>
                      <a:lnTo>
                        <a:pt x="332123" y="525873"/>
                      </a:lnTo>
                      <a:lnTo>
                        <a:pt x="264328" y="525873"/>
                      </a:lnTo>
                      <a:lnTo>
                        <a:pt x="264328" y="480862"/>
                      </a:lnTo>
                      <a:close/>
                      <a:moveTo>
                        <a:pt x="264328" y="417649"/>
                      </a:moveTo>
                      <a:lnTo>
                        <a:pt x="264328" y="235120"/>
                      </a:lnTo>
                      <a:cubicBezTo>
                        <a:pt x="234692" y="204114"/>
                        <a:pt x="201287" y="188610"/>
                        <a:pt x="164070" y="188610"/>
                      </a:cubicBezTo>
                      <a:cubicBezTo>
                        <a:pt x="135205" y="188610"/>
                        <a:pt x="112035" y="200987"/>
                        <a:pt x="94562" y="225784"/>
                      </a:cubicBezTo>
                      <a:cubicBezTo>
                        <a:pt x="77089" y="250581"/>
                        <a:pt x="68352" y="288140"/>
                        <a:pt x="68352" y="338462"/>
                      </a:cubicBezTo>
                      <a:cubicBezTo>
                        <a:pt x="68352" y="386128"/>
                        <a:pt x="76618" y="421975"/>
                        <a:pt x="93149" y="446001"/>
                      </a:cubicBezTo>
                      <a:cubicBezTo>
                        <a:pt x="109680" y="470027"/>
                        <a:pt x="132335" y="482018"/>
                        <a:pt x="161244" y="482018"/>
                      </a:cubicBezTo>
                      <a:cubicBezTo>
                        <a:pt x="198460" y="482018"/>
                        <a:pt x="232808" y="460562"/>
                        <a:pt x="264371" y="417649"/>
                      </a:cubicBezTo>
                      <a:close/>
                    </a:path>
                  </a:pathLst>
                </a:custGeom>
                <a:solidFill>
                  <a:srgbClr val="EB262A"/>
                </a:solidFill>
                <a:ln w="2232" cap="flat">
                  <a:noFill/>
                  <a:prstDash val="solid"/>
                  <a:miter/>
                </a:ln>
              </p:spPr>
              <p:txBody>
                <a:bodyPr rtlCol="0" anchor="ctr"/>
                <a:lstStyle/>
                <a:p>
                  <a:endParaRPr lang="en-IN"/>
                </a:p>
              </p:txBody>
            </p:sp>
            <p:sp>
              <p:nvSpPr>
                <p:cNvPr id="46" name="Freeform: Shape 45">
                  <a:extLst>
                    <a:ext uri="{FF2B5EF4-FFF2-40B4-BE49-F238E27FC236}">
                      <a16:creationId xmlns:a16="http://schemas.microsoft.com/office/drawing/2014/main" id="{CDFFBE3E-5A81-00CD-19C7-B93D554FF274}"/>
                    </a:ext>
                  </a:extLst>
                </p:cNvPr>
                <p:cNvSpPr/>
                <p:nvPr/>
              </p:nvSpPr>
              <p:spPr>
                <a:xfrm>
                  <a:off x="3969197" y="801299"/>
                  <a:ext cx="330367" cy="398162"/>
                </a:xfrm>
                <a:custGeom>
                  <a:avLst/>
                  <a:gdLst>
                    <a:gd name="connsiteX0" fmla="*/ 262615 w 330367"/>
                    <a:gd name="connsiteY0" fmla="*/ 350325 h 398162"/>
                    <a:gd name="connsiteX1" fmla="*/ 129594 w 330367"/>
                    <a:gd name="connsiteY1" fmla="*/ 398163 h 398162"/>
                    <a:gd name="connsiteX2" fmla="*/ 77859 w 330367"/>
                    <a:gd name="connsiteY2" fmla="*/ 390197 h 398162"/>
                    <a:gd name="connsiteX3" fmla="*/ 36660 w 330367"/>
                    <a:gd name="connsiteY3" fmla="*/ 367670 h 398162"/>
                    <a:gd name="connsiteX4" fmla="*/ 9679 w 330367"/>
                    <a:gd name="connsiteY4" fmla="*/ 332937 h 398162"/>
                    <a:gd name="connsiteX5" fmla="*/ 0 w 330367"/>
                    <a:gd name="connsiteY5" fmla="*/ 288226 h 398162"/>
                    <a:gd name="connsiteX6" fmla="*/ 229638 w 330367"/>
                    <a:gd name="connsiteY6" fmla="*/ 154349 h 398162"/>
                    <a:gd name="connsiteX7" fmla="*/ 262615 w 330367"/>
                    <a:gd name="connsiteY7" fmla="*/ 154349 h 398162"/>
                    <a:gd name="connsiteX8" fmla="*/ 260345 w 330367"/>
                    <a:gd name="connsiteY8" fmla="*/ 108524 h 398162"/>
                    <a:gd name="connsiteX9" fmla="*/ 249296 w 330367"/>
                    <a:gd name="connsiteY9" fmla="*/ 76446 h 398162"/>
                    <a:gd name="connsiteX10" fmla="*/ 222401 w 330367"/>
                    <a:gd name="connsiteY10" fmla="*/ 57816 h 398162"/>
                    <a:gd name="connsiteX11" fmla="*/ 171993 w 330367"/>
                    <a:gd name="connsiteY11" fmla="*/ 51821 h 398162"/>
                    <a:gd name="connsiteX12" fmla="*/ 79144 w 330367"/>
                    <a:gd name="connsiteY12" fmla="*/ 117346 h 398162"/>
                    <a:gd name="connsiteX13" fmla="*/ 11349 w 330367"/>
                    <a:gd name="connsiteY13" fmla="*/ 117346 h 398162"/>
                    <a:gd name="connsiteX14" fmla="*/ 175419 w 330367"/>
                    <a:gd name="connsiteY14" fmla="*/ 0 h 398162"/>
                    <a:gd name="connsiteX15" fmla="*/ 240645 w 330367"/>
                    <a:gd name="connsiteY15" fmla="*/ 5996 h 398162"/>
                    <a:gd name="connsiteX16" fmla="*/ 289339 w 330367"/>
                    <a:gd name="connsiteY16" fmla="*/ 27923 h 398162"/>
                    <a:gd name="connsiteX17" fmla="*/ 319832 w 330367"/>
                    <a:gd name="connsiteY17" fmla="*/ 71778 h 398162"/>
                    <a:gd name="connsiteX18" fmla="*/ 330367 w 330367"/>
                    <a:gd name="connsiteY18" fmla="*/ 142999 h 398162"/>
                    <a:gd name="connsiteX19" fmla="*/ 330367 w 330367"/>
                    <a:gd name="connsiteY19" fmla="*/ 389126 h 398162"/>
                    <a:gd name="connsiteX20" fmla="*/ 262572 w 330367"/>
                    <a:gd name="connsiteY20" fmla="*/ 389126 h 398162"/>
                    <a:gd name="connsiteX21" fmla="*/ 262572 w 330367"/>
                    <a:gd name="connsiteY21" fmla="*/ 350411 h 398162"/>
                    <a:gd name="connsiteX22" fmla="*/ 262615 w 330367"/>
                    <a:gd name="connsiteY22" fmla="*/ 288911 h 398162"/>
                    <a:gd name="connsiteX23" fmla="*/ 262615 w 330367"/>
                    <a:gd name="connsiteY23" fmla="*/ 203899 h 398162"/>
                    <a:gd name="connsiteX24" fmla="*/ 216447 w 330367"/>
                    <a:gd name="connsiteY24" fmla="*/ 203899 h 398162"/>
                    <a:gd name="connsiteX25" fmla="*/ 69465 w 330367"/>
                    <a:gd name="connsiteY25" fmla="*/ 284885 h 398162"/>
                    <a:gd name="connsiteX26" fmla="*/ 90536 w 330367"/>
                    <a:gd name="connsiteY26" fmla="*/ 329682 h 398162"/>
                    <a:gd name="connsiteX27" fmla="*/ 149209 w 330367"/>
                    <a:gd name="connsiteY27" fmla="*/ 345186 h 398162"/>
                    <a:gd name="connsiteX28" fmla="*/ 181972 w 330367"/>
                    <a:gd name="connsiteY28" fmla="*/ 341460 h 398162"/>
                    <a:gd name="connsiteX29" fmla="*/ 213021 w 330367"/>
                    <a:gd name="connsiteY29" fmla="*/ 330239 h 398162"/>
                    <a:gd name="connsiteX30" fmla="*/ 240645 w 330367"/>
                    <a:gd name="connsiteY30" fmla="*/ 312423 h 398162"/>
                    <a:gd name="connsiteX31" fmla="*/ 262572 w 330367"/>
                    <a:gd name="connsiteY31" fmla="*/ 288868 h 398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30367" h="398162">
                      <a:moveTo>
                        <a:pt x="262615" y="350325"/>
                      </a:moveTo>
                      <a:cubicBezTo>
                        <a:pt x="227754" y="382231"/>
                        <a:pt x="183428" y="398163"/>
                        <a:pt x="129594" y="398163"/>
                      </a:cubicBezTo>
                      <a:cubicBezTo>
                        <a:pt x="111007" y="398163"/>
                        <a:pt x="93791" y="395508"/>
                        <a:pt x="77859" y="390197"/>
                      </a:cubicBezTo>
                      <a:cubicBezTo>
                        <a:pt x="61928" y="384886"/>
                        <a:pt x="48223" y="377392"/>
                        <a:pt x="36660" y="367670"/>
                      </a:cubicBezTo>
                      <a:cubicBezTo>
                        <a:pt x="25097" y="357991"/>
                        <a:pt x="16103" y="346428"/>
                        <a:pt x="9679" y="332937"/>
                      </a:cubicBezTo>
                      <a:cubicBezTo>
                        <a:pt x="3212" y="319447"/>
                        <a:pt x="0" y="304543"/>
                        <a:pt x="0" y="288226"/>
                      </a:cubicBezTo>
                      <a:cubicBezTo>
                        <a:pt x="0" y="198974"/>
                        <a:pt x="76532" y="154349"/>
                        <a:pt x="229638" y="154349"/>
                      </a:cubicBezTo>
                      <a:lnTo>
                        <a:pt x="262615" y="154349"/>
                      </a:lnTo>
                      <a:cubicBezTo>
                        <a:pt x="262615" y="136789"/>
                        <a:pt x="261844" y="121500"/>
                        <a:pt x="260345" y="108524"/>
                      </a:cubicBezTo>
                      <a:cubicBezTo>
                        <a:pt x="258803" y="95547"/>
                        <a:pt x="255163" y="84840"/>
                        <a:pt x="249296" y="76446"/>
                      </a:cubicBezTo>
                      <a:cubicBezTo>
                        <a:pt x="243429" y="68052"/>
                        <a:pt x="234478" y="61842"/>
                        <a:pt x="222401" y="57816"/>
                      </a:cubicBezTo>
                      <a:cubicBezTo>
                        <a:pt x="210323" y="53834"/>
                        <a:pt x="193535" y="51821"/>
                        <a:pt x="171993" y="51821"/>
                      </a:cubicBezTo>
                      <a:cubicBezTo>
                        <a:pt x="111607" y="51821"/>
                        <a:pt x="80643" y="73662"/>
                        <a:pt x="79144" y="117346"/>
                      </a:cubicBezTo>
                      <a:lnTo>
                        <a:pt x="11349" y="117346"/>
                      </a:lnTo>
                      <a:cubicBezTo>
                        <a:pt x="16660" y="39101"/>
                        <a:pt x="71350" y="0"/>
                        <a:pt x="175419" y="0"/>
                      </a:cubicBezTo>
                      <a:cubicBezTo>
                        <a:pt x="199745" y="0"/>
                        <a:pt x="221458" y="2013"/>
                        <a:pt x="240645" y="5996"/>
                      </a:cubicBezTo>
                      <a:cubicBezTo>
                        <a:pt x="259789" y="9979"/>
                        <a:pt x="276063" y="17302"/>
                        <a:pt x="289339" y="27923"/>
                      </a:cubicBezTo>
                      <a:cubicBezTo>
                        <a:pt x="302615" y="38544"/>
                        <a:pt x="312808" y="53191"/>
                        <a:pt x="319832" y="71778"/>
                      </a:cubicBezTo>
                      <a:cubicBezTo>
                        <a:pt x="326855" y="90365"/>
                        <a:pt x="330367" y="114134"/>
                        <a:pt x="330367" y="142999"/>
                      </a:cubicBezTo>
                      <a:lnTo>
                        <a:pt x="330367" y="389126"/>
                      </a:lnTo>
                      <a:lnTo>
                        <a:pt x="262572" y="389126"/>
                      </a:lnTo>
                      <a:lnTo>
                        <a:pt x="262572" y="350411"/>
                      </a:lnTo>
                      <a:close/>
                      <a:moveTo>
                        <a:pt x="262615" y="288911"/>
                      </a:moveTo>
                      <a:lnTo>
                        <a:pt x="262615" y="203899"/>
                      </a:lnTo>
                      <a:lnTo>
                        <a:pt x="216447" y="203899"/>
                      </a:lnTo>
                      <a:cubicBezTo>
                        <a:pt x="118459" y="203899"/>
                        <a:pt x="69465" y="230923"/>
                        <a:pt x="69465" y="284885"/>
                      </a:cubicBezTo>
                      <a:cubicBezTo>
                        <a:pt x="69465" y="304414"/>
                        <a:pt x="76489" y="319361"/>
                        <a:pt x="90536" y="329682"/>
                      </a:cubicBezTo>
                      <a:cubicBezTo>
                        <a:pt x="104583" y="340047"/>
                        <a:pt x="124155" y="345186"/>
                        <a:pt x="149209" y="345186"/>
                      </a:cubicBezTo>
                      <a:cubicBezTo>
                        <a:pt x="160216" y="345186"/>
                        <a:pt x="171137" y="343944"/>
                        <a:pt x="181972" y="341460"/>
                      </a:cubicBezTo>
                      <a:cubicBezTo>
                        <a:pt x="192807" y="338976"/>
                        <a:pt x="203128" y="335250"/>
                        <a:pt x="213021" y="330239"/>
                      </a:cubicBezTo>
                      <a:cubicBezTo>
                        <a:pt x="222872" y="325271"/>
                        <a:pt x="232122" y="319318"/>
                        <a:pt x="240645" y="312423"/>
                      </a:cubicBezTo>
                      <a:cubicBezTo>
                        <a:pt x="249167" y="305528"/>
                        <a:pt x="256491" y="297691"/>
                        <a:pt x="262572" y="288868"/>
                      </a:cubicBezTo>
                      <a:close/>
                    </a:path>
                  </a:pathLst>
                </a:custGeom>
                <a:solidFill>
                  <a:srgbClr val="EB262A"/>
                </a:solidFill>
                <a:ln w="2232" cap="flat">
                  <a:noFill/>
                  <a:prstDash val="solid"/>
                  <a:miter/>
                </a:ln>
              </p:spPr>
              <p:txBody>
                <a:bodyPr rtlCol="0" anchor="ctr"/>
                <a:lstStyle/>
                <a:p>
                  <a:endParaRPr lang="en-IN"/>
                </a:p>
              </p:txBody>
            </p:sp>
            <p:sp>
              <p:nvSpPr>
                <p:cNvPr id="47" name="Freeform: Shape 46">
                  <a:extLst>
                    <a:ext uri="{FF2B5EF4-FFF2-40B4-BE49-F238E27FC236}">
                      <a16:creationId xmlns:a16="http://schemas.microsoft.com/office/drawing/2014/main" id="{9D4A9E5E-5EA1-74B1-5C49-420528B149E2}"/>
                    </a:ext>
                  </a:extLst>
                </p:cNvPr>
                <p:cNvSpPr/>
                <p:nvPr/>
              </p:nvSpPr>
              <p:spPr>
                <a:xfrm>
                  <a:off x="4353784" y="801256"/>
                  <a:ext cx="332722" cy="535594"/>
                </a:xfrm>
                <a:custGeom>
                  <a:avLst/>
                  <a:gdLst>
                    <a:gd name="connsiteX0" fmla="*/ 68352 w 332722"/>
                    <a:gd name="connsiteY0" fmla="*/ 52977 h 535594"/>
                    <a:gd name="connsiteX1" fmla="*/ 176918 w 332722"/>
                    <a:gd name="connsiteY1" fmla="*/ 0 h 535594"/>
                    <a:gd name="connsiteX2" fmla="*/ 242872 w 332722"/>
                    <a:gd name="connsiteY2" fmla="*/ 13962 h 535594"/>
                    <a:gd name="connsiteX3" fmla="*/ 291780 w 332722"/>
                    <a:gd name="connsiteY3" fmla="*/ 53277 h 535594"/>
                    <a:gd name="connsiteX4" fmla="*/ 322187 w 332722"/>
                    <a:gd name="connsiteY4" fmla="*/ 114819 h 535594"/>
                    <a:gd name="connsiteX5" fmla="*/ 332723 w 332722"/>
                    <a:gd name="connsiteY5" fmla="*/ 195463 h 535594"/>
                    <a:gd name="connsiteX6" fmla="*/ 320774 w 332722"/>
                    <a:gd name="connsiteY6" fmla="*/ 279189 h 535594"/>
                    <a:gd name="connsiteX7" fmla="*/ 287241 w 332722"/>
                    <a:gd name="connsiteY7" fmla="*/ 343301 h 535594"/>
                    <a:gd name="connsiteX8" fmla="*/ 236062 w 332722"/>
                    <a:gd name="connsiteY8" fmla="*/ 384030 h 535594"/>
                    <a:gd name="connsiteX9" fmla="*/ 171822 w 332722"/>
                    <a:gd name="connsiteY9" fmla="*/ 398291 h 535594"/>
                    <a:gd name="connsiteX10" fmla="*/ 68352 w 332722"/>
                    <a:gd name="connsiteY10" fmla="*/ 360132 h 535594"/>
                    <a:gd name="connsiteX11" fmla="*/ 68352 w 332722"/>
                    <a:gd name="connsiteY11" fmla="*/ 535595 h 535594"/>
                    <a:gd name="connsiteX12" fmla="*/ 0 w 332722"/>
                    <a:gd name="connsiteY12" fmla="*/ 535595 h 535594"/>
                    <a:gd name="connsiteX13" fmla="*/ 0 w 332722"/>
                    <a:gd name="connsiteY13" fmla="*/ 7966 h 535594"/>
                    <a:gd name="connsiteX14" fmla="*/ 68352 w 332722"/>
                    <a:gd name="connsiteY14" fmla="*/ 7966 h 535594"/>
                    <a:gd name="connsiteX15" fmla="*/ 68352 w 332722"/>
                    <a:gd name="connsiteY15" fmla="*/ 52977 h 535594"/>
                    <a:gd name="connsiteX16" fmla="*/ 68352 w 332722"/>
                    <a:gd name="connsiteY16" fmla="*/ 299661 h 535594"/>
                    <a:gd name="connsiteX17" fmla="*/ 168053 w 332722"/>
                    <a:gd name="connsiteY17" fmla="*/ 345229 h 535594"/>
                    <a:gd name="connsiteX18" fmla="*/ 237861 w 332722"/>
                    <a:gd name="connsiteY18" fmla="*/ 308055 h 535594"/>
                    <a:gd name="connsiteX19" fmla="*/ 263215 w 332722"/>
                    <a:gd name="connsiteY19" fmla="*/ 195377 h 535594"/>
                    <a:gd name="connsiteX20" fmla="*/ 239274 w 332722"/>
                    <a:gd name="connsiteY20" fmla="*/ 87838 h 535594"/>
                    <a:gd name="connsiteX21" fmla="*/ 170923 w 332722"/>
                    <a:gd name="connsiteY21" fmla="*/ 51821 h 535594"/>
                    <a:gd name="connsiteX22" fmla="*/ 68395 w 332722"/>
                    <a:gd name="connsiteY22" fmla="*/ 117774 h 535594"/>
                    <a:gd name="connsiteX23" fmla="*/ 68395 w 332722"/>
                    <a:gd name="connsiteY23" fmla="*/ 299618 h 535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32722" h="535594">
                      <a:moveTo>
                        <a:pt x="68352" y="52977"/>
                      </a:moveTo>
                      <a:cubicBezTo>
                        <a:pt x="98288" y="17645"/>
                        <a:pt x="134477" y="0"/>
                        <a:pt x="176918" y="0"/>
                      </a:cubicBezTo>
                      <a:cubicBezTo>
                        <a:pt x="201544" y="0"/>
                        <a:pt x="223514" y="4668"/>
                        <a:pt x="242872" y="13962"/>
                      </a:cubicBezTo>
                      <a:cubicBezTo>
                        <a:pt x="262187" y="23255"/>
                        <a:pt x="278504" y="36360"/>
                        <a:pt x="291780" y="53277"/>
                      </a:cubicBezTo>
                      <a:cubicBezTo>
                        <a:pt x="305057" y="70193"/>
                        <a:pt x="315164" y="90708"/>
                        <a:pt x="322187" y="114819"/>
                      </a:cubicBezTo>
                      <a:cubicBezTo>
                        <a:pt x="329211" y="138931"/>
                        <a:pt x="332723" y="165826"/>
                        <a:pt x="332723" y="195463"/>
                      </a:cubicBezTo>
                      <a:cubicBezTo>
                        <a:pt x="332723" y="225099"/>
                        <a:pt x="328740" y="254136"/>
                        <a:pt x="320774" y="279189"/>
                      </a:cubicBezTo>
                      <a:cubicBezTo>
                        <a:pt x="312808" y="304243"/>
                        <a:pt x="301630" y="325614"/>
                        <a:pt x="287241" y="343301"/>
                      </a:cubicBezTo>
                      <a:cubicBezTo>
                        <a:pt x="272851" y="360989"/>
                        <a:pt x="255763" y="374565"/>
                        <a:pt x="236062" y="384030"/>
                      </a:cubicBezTo>
                      <a:cubicBezTo>
                        <a:pt x="216362" y="393538"/>
                        <a:pt x="194948" y="398291"/>
                        <a:pt x="171822" y="398291"/>
                      </a:cubicBezTo>
                      <a:cubicBezTo>
                        <a:pt x="130879" y="398291"/>
                        <a:pt x="96404" y="385572"/>
                        <a:pt x="68352" y="360132"/>
                      </a:cubicBezTo>
                      <a:lnTo>
                        <a:pt x="68352" y="535595"/>
                      </a:lnTo>
                      <a:lnTo>
                        <a:pt x="0" y="535595"/>
                      </a:lnTo>
                      <a:lnTo>
                        <a:pt x="0" y="7966"/>
                      </a:lnTo>
                      <a:lnTo>
                        <a:pt x="68352" y="7966"/>
                      </a:lnTo>
                      <a:lnTo>
                        <a:pt x="68352" y="52977"/>
                      </a:lnTo>
                      <a:close/>
                      <a:moveTo>
                        <a:pt x="68352" y="299661"/>
                      </a:moveTo>
                      <a:cubicBezTo>
                        <a:pt x="96832" y="330068"/>
                        <a:pt x="130066" y="345229"/>
                        <a:pt x="168053" y="345229"/>
                      </a:cubicBezTo>
                      <a:cubicBezTo>
                        <a:pt x="197689" y="345229"/>
                        <a:pt x="220944" y="332852"/>
                        <a:pt x="237861" y="308055"/>
                      </a:cubicBezTo>
                      <a:cubicBezTo>
                        <a:pt x="254778" y="283258"/>
                        <a:pt x="263215" y="245699"/>
                        <a:pt x="263215" y="195377"/>
                      </a:cubicBezTo>
                      <a:cubicBezTo>
                        <a:pt x="263215" y="147710"/>
                        <a:pt x="255249" y="111864"/>
                        <a:pt x="239274" y="87838"/>
                      </a:cubicBezTo>
                      <a:cubicBezTo>
                        <a:pt x="223300" y="63812"/>
                        <a:pt x="200516" y="51821"/>
                        <a:pt x="170923" y="51821"/>
                      </a:cubicBezTo>
                      <a:cubicBezTo>
                        <a:pt x="133706" y="51821"/>
                        <a:pt x="99530" y="73834"/>
                        <a:pt x="68395" y="117774"/>
                      </a:cubicBezTo>
                      <a:lnTo>
                        <a:pt x="68395" y="299618"/>
                      </a:lnTo>
                      <a:close/>
                    </a:path>
                  </a:pathLst>
                </a:custGeom>
                <a:solidFill>
                  <a:srgbClr val="EB262A"/>
                </a:solidFill>
                <a:ln w="2232" cap="flat">
                  <a:noFill/>
                  <a:prstDash val="solid"/>
                  <a:miter/>
                </a:ln>
              </p:spPr>
              <p:txBody>
                <a:bodyPr rtlCol="0" anchor="ctr"/>
                <a:lstStyle/>
                <a:p>
                  <a:endParaRPr lang="en-IN"/>
                </a:p>
              </p:txBody>
            </p:sp>
            <p:sp>
              <p:nvSpPr>
                <p:cNvPr id="48" name="Freeform: Shape 47">
                  <a:extLst>
                    <a:ext uri="{FF2B5EF4-FFF2-40B4-BE49-F238E27FC236}">
                      <a16:creationId xmlns:a16="http://schemas.microsoft.com/office/drawing/2014/main" id="{EE61E2E2-FA02-F54E-74E4-2536C06A02DF}"/>
                    </a:ext>
                  </a:extLst>
                </p:cNvPr>
                <p:cNvSpPr/>
                <p:nvPr/>
              </p:nvSpPr>
              <p:spPr>
                <a:xfrm>
                  <a:off x="4678583" y="715303"/>
                  <a:ext cx="185697" cy="480219"/>
                </a:xfrm>
                <a:custGeom>
                  <a:avLst/>
                  <a:gdLst>
                    <a:gd name="connsiteX0" fmla="*/ 185698 w 185697"/>
                    <a:gd name="connsiteY0" fmla="*/ 475637 h 480219"/>
                    <a:gd name="connsiteX1" fmla="*/ 162357 w 185697"/>
                    <a:gd name="connsiteY1" fmla="*/ 479063 h 480219"/>
                    <a:gd name="connsiteX2" fmla="*/ 137303 w 185697"/>
                    <a:gd name="connsiteY2" fmla="*/ 480219 h 480219"/>
                    <a:gd name="connsiteX3" fmla="*/ 86939 w 185697"/>
                    <a:gd name="connsiteY3" fmla="*/ 472254 h 480219"/>
                    <a:gd name="connsiteX4" fmla="*/ 59658 w 185697"/>
                    <a:gd name="connsiteY4" fmla="*/ 449127 h 480219"/>
                    <a:gd name="connsiteX5" fmla="*/ 48737 w 185697"/>
                    <a:gd name="connsiteY5" fmla="*/ 412339 h 480219"/>
                    <a:gd name="connsiteX6" fmla="*/ 46724 w 185697"/>
                    <a:gd name="connsiteY6" fmla="*/ 363259 h 480219"/>
                    <a:gd name="connsiteX7" fmla="*/ 46724 w 185697"/>
                    <a:gd name="connsiteY7" fmla="*/ 146982 h 480219"/>
                    <a:gd name="connsiteX8" fmla="*/ 0 w 185697"/>
                    <a:gd name="connsiteY8" fmla="*/ 146982 h 480219"/>
                    <a:gd name="connsiteX9" fmla="*/ 0 w 185697"/>
                    <a:gd name="connsiteY9" fmla="*/ 94005 h 480219"/>
                    <a:gd name="connsiteX10" fmla="*/ 46724 w 185697"/>
                    <a:gd name="connsiteY10" fmla="*/ 94005 h 480219"/>
                    <a:gd name="connsiteX11" fmla="*/ 46724 w 185697"/>
                    <a:gd name="connsiteY11" fmla="*/ 0 h 480219"/>
                    <a:gd name="connsiteX12" fmla="*/ 115076 w 185697"/>
                    <a:gd name="connsiteY12" fmla="*/ 0 h 480219"/>
                    <a:gd name="connsiteX13" fmla="*/ 115076 w 185697"/>
                    <a:gd name="connsiteY13" fmla="*/ 94005 h 480219"/>
                    <a:gd name="connsiteX14" fmla="*/ 176576 w 185697"/>
                    <a:gd name="connsiteY14" fmla="*/ 94005 h 480219"/>
                    <a:gd name="connsiteX15" fmla="*/ 176576 w 185697"/>
                    <a:gd name="connsiteY15" fmla="*/ 146982 h 480219"/>
                    <a:gd name="connsiteX16" fmla="*/ 115076 w 185697"/>
                    <a:gd name="connsiteY16" fmla="*/ 146982 h 480219"/>
                    <a:gd name="connsiteX17" fmla="*/ 115076 w 185697"/>
                    <a:gd name="connsiteY17" fmla="*/ 367199 h 480219"/>
                    <a:gd name="connsiteX18" fmla="*/ 117646 w 185697"/>
                    <a:gd name="connsiteY18" fmla="*/ 399233 h 480219"/>
                    <a:gd name="connsiteX19" fmla="*/ 124755 w 185697"/>
                    <a:gd name="connsiteY19" fmla="*/ 417563 h 480219"/>
                    <a:gd name="connsiteX20" fmla="*/ 136447 w 185697"/>
                    <a:gd name="connsiteY20" fmla="*/ 425829 h 480219"/>
                    <a:gd name="connsiteX21" fmla="*/ 152122 w 185697"/>
                    <a:gd name="connsiteY21" fmla="*/ 427799 h 480219"/>
                    <a:gd name="connsiteX22" fmla="*/ 169466 w 185697"/>
                    <a:gd name="connsiteY22" fmla="*/ 427242 h 480219"/>
                    <a:gd name="connsiteX23" fmla="*/ 185698 w 185697"/>
                    <a:gd name="connsiteY23" fmla="*/ 424973 h 480219"/>
                    <a:gd name="connsiteX24" fmla="*/ 185698 w 185697"/>
                    <a:gd name="connsiteY24" fmla="*/ 475680 h 480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85697" h="480219">
                      <a:moveTo>
                        <a:pt x="185698" y="475637"/>
                      </a:moveTo>
                      <a:cubicBezTo>
                        <a:pt x="178118" y="477179"/>
                        <a:pt x="170323" y="478292"/>
                        <a:pt x="162357" y="479063"/>
                      </a:cubicBezTo>
                      <a:cubicBezTo>
                        <a:pt x="154391" y="479791"/>
                        <a:pt x="146040" y="480219"/>
                        <a:pt x="137303" y="480219"/>
                      </a:cubicBezTo>
                      <a:cubicBezTo>
                        <a:pt x="115976" y="480219"/>
                        <a:pt x="99187" y="477564"/>
                        <a:pt x="86939" y="472254"/>
                      </a:cubicBezTo>
                      <a:cubicBezTo>
                        <a:pt x="74690" y="466943"/>
                        <a:pt x="65568" y="459191"/>
                        <a:pt x="59658" y="449127"/>
                      </a:cubicBezTo>
                      <a:cubicBezTo>
                        <a:pt x="53705" y="439063"/>
                        <a:pt x="50065" y="426771"/>
                        <a:pt x="48737" y="412339"/>
                      </a:cubicBezTo>
                      <a:cubicBezTo>
                        <a:pt x="47410" y="397863"/>
                        <a:pt x="46724" y="381546"/>
                        <a:pt x="46724" y="363259"/>
                      </a:cubicBezTo>
                      <a:lnTo>
                        <a:pt x="46724" y="146982"/>
                      </a:lnTo>
                      <a:lnTo>
                        <a:pt x="0" y="146982"/>
                      </a:lnTo>
                      <a:lnTo>
                        <a:pt x="0" y="94005"/>
                      </a:lnTo>
                      <a:lnTo>
                        <a:pt x="46724" y="94005"/>
                      </a:lnTo>
                      <a:lnTo>
                        <a:pt x="46724" y="0"/>
                      </a:lnTo>
                      <a:lnTo>
                        <a:pt x="115076" y="0"/>
                      </a:lnTo>
                      <a:lnTo>
                        <a:pt x="115076" y="94005"/>
                      </a:lnTo>
                      <a:lnTo>
                        <a:pt x="176576" y="94005"/>
                      </a:lnTo>
                      <a:lnTo>
                        <a:pt x="176576" y="146982"/>
                      </a:lnTo>
                      <a:lnTo>
                        <a:pt x="115076" y="146982"/>
                      </a:lnTo>
                      <a:lnTo>
                        <a:pt x="115076" y="367199"/>
                      </a:lnTo>
                      <a:cubicBezTo>
                        <a:pt x="115076" y="380518"/>
                        <a:pt x="115933" y="391225"/>
                        <a:pt x="117646" y="399233"/>
                      </a:cubicBezTo>
                      <a:cubicBezTo>
                        <a:pt x="119359" y="407242"/>
                        <a:pt x="121714" y="413324"/>
                        <a:pt x="124755" y="417563"/>
                      </a:cubicBezTo>
                      <a:cubicBezTo>
                        <a:pt x="127796" y="421761"/>
                        <a:pt x="131693" y="424501"/>
                        <a:pt x="136447" y="425829"/>
                      </a:cubicBezTo>
                      <a:cubicBezTo>
                        <a:pt x="141201" y="427157"/>
                        <a:pt x="146425" y="427799"/>
                        <a:pt x="152122" y="427799"/>
                      </a:cubicBezTo>
                      <a:cubicBezTo>
                        <a:pt x="158203" y="427799"/>
                        <a:pt x="163984" y="427628"/>
                        <a:pt x="169466" y="427242"/>
                      </a:cubicBezTo>
                      <a:cubicBezTo>
                        <a:pt x="174991" y="426857"/>
                        <a:pt x="180387" y="426129"/>
                        <a:pt x="185698" y="424973"/>
                      </a:cubicBezTo>
                      <a:lnTo>
                        <a:pt x="185698" y="475680"/>
                      </a:lnTo>
                      <a:close/>
                    </a:path>
                  </a:pathLst>
                </a:custGeom>
                <a:solidFill>
                  <a:srgbClr val="EB262A"/>
                </a:solidFill>
                <a:ln w="2232" cap="flat">
                  <a:noFill/>
                  <a:prstDash val="solid"/>
                  <a:miter/>
                </a:ln>
              </p:spPr>
              <p:txBody>
                <a:bodyPr rtlCol="0" anchor="ctr"/>
                <a:lstStyle/>
                <a:p>
                  <a:endParaRPr lang="en-IN"/>
                </a:p>
              </p:txBody>
            </p:sp>
          </p:grpSp>
          <p:sp>
            <p:nvSpPr>
              <p:cNvPr id="41" name="Freeform: Shape 40">
                <a:extLst>
                  <a:ext uri="{FF2B5EF4-FFF2-40B4-BE49-F238E27FC236}">
                    <a16:creationId xmlns:a16="http://schemas.microsoft.com/office/drawing/2014/main" id="{9C9B1640-7D62-8BEA-BF27-1C407F1392F3}"/>
                  </a:ext>
                </a:extLst>
              </p:cNvPr>
              <p:cNvSpPr/>
              <p:nvPr/>
            </p:nvSpPr>
            <p:spPr>
              <a:xfrm>
                <a:off x="4853189" y="1019803"/>
                <a:ext cx="170622" cy="170580"/>
              </a:xfrm>
              <a:custGeom>
                <a:avLst/>
                <a:gdLst>
                  <a:gd name="connsiteX0" fmla="*/ 0 w 170622"/>
                  <a:gd name="connsiteY0" fmla="*/ 0 h 170580"/>
                  <a:gd name="connsiteX1" fmla="*/ 170623 w 170622"/>
                  <a:gd name="connsiteY1" fmla="*/ 0 h 170580"/>
                  <a:gd name="connsiteX2" fmla="*/ 170623 w 170622"/>
                  <a:gd name="connsiteY2" fmla="*/ 170580 h 170580"/>
                </a:gdLst>
                <a:ahLst/>
                <a:cxnLst>
                  <a:cxn ang="0">
                    <a:pos x="connsiteX0" y="connsiteY0"/>
                  </a:cxn>
                  <a:cxn ang="0">
                    <a:pos x="connsiteX1" y="connsiteY1"/>
                  </a:cxn>
                  <a:cxn ang="0">
                    <a:pos x="connsiteX2" y="connsiteY2"/>
                  </a:cxn>
                </a:cxnLst>
                <a:rect l="l" t="t" r="r" b="b"/>
                <a:pathLst>
                  <a:path w="170622" h="170580">
                    <a:moveTo>
                      <a:pt x="0" y="0"/>
                    </a:moveTo>
                    <a:lnTo>
                      <a:pt x="170623" y="0"/>
                    </a:lnTo>
                    <a:lnTo>
                      <a:pt x="170623" y="170580"/>
                    </a:lnTo>
                  </a:path>
                </a:pathLst>
              </a:custGeom>
              <a:solidFill>
                <a:srgbClr val="EB262A"/>
              </a:solidFill>
              <a:ln w="2232" cap="flat">
                <a:noFill/>
                <a:prstDash val="solid"/>
                <a:miter/>
              </a:ln>
            </p:spPr>
            <p:txBody>
              <a:bodyPr rtlCol="0" anchor="ctr"/>
              <a:lstStyle/>
              <a:p>
                <a:endParaRPr lang="en-IN"/>
              </a:p>
            </p:txBody>
          </p:sp>
        </p:grpSp>
        <p:cxnSp>
          <p:nvCxnSpPr>
            <p:cNvPr id="39" name="Straight Connector 38">
              <a:extLst>
                <a:ext uri="{FF2B5EF4-FFF2-40B4-BE49-F238E27FC236}">
                  <a16:creationId xmlns:a16="http://schemas.microsoft.com/office/drawing/2014/main" id="{239830C9-6940-1602-BE00-30899959BAB9}"/>
                </a:ext>
              </a:extLst>
            </p:cNvPr>
            <p:cNvCxnSpPr>
              <a:cxnSpLocks/>
            </p:cNvCxnSpPr>
            <p:nvPr/>
          </p:nvCxnSpPr>
          <p:spPr>
            <a:xfrm>
              <a:off x="6666867" y="4039329"/>
              <a:ext cx="0" cy="450717"/>
            </a:xfrm>
            <a:prstGeom prst="line">
              <a:avLst/>
            </a:prstGeom>
            <a:ln>
              <a:solidFill>
                <a:schemeClr val="bg2">
                  <a:lumMod val="75000"/>
                </a:schemeClr>
              </a:solidFill>
            </a:ln>
          </p:spPr>
          <p:style>
            <a:lnRef idx="2">
              <a:schemeClr val="accent1"/>
            </a:lnRef>
            <a:fillRef idx="0">
              <a:schemeClr val="accent1"/>
            </a:fillRef>
            <a:effectRef idx="1">
              <a:schemeClr val="accent1"/>
            </a:effectRef>
            <a:fontRef idx="minor">
              <a:schemeClr val="tx1"/>
            </a:fontRef>
          </p:style>
        </p:cxnSp>
      </p:grpSp>
      <p:sp>
        <p:nvSpPr>
          <p:cNvPr id="2" name="Picture Placeholder 2">
            <a:extLst>
              <a:ext uri="{FF2B5EF4-FFF2-40B4-BE49-F238E27FC236}">
                <a16:creationId xmlns:a16="http://schemas.microsoft.com/office/drawing/2014/main" id="{55804F4B-3E5B-3004-E18E-DD4A290EC04E}"/>
              </a:ext>
            </a:extLst>
          </p:cNvPr>
          <p:cNvSpPr>
            <a:spLocks noGrp="1"/>
          </p:cNvSpPr>
          <p:nvPr>
            <p:ph type="pic" sz="quarter" idx="15" hasCustomPrompt="1"/>
          </p:nvPr>
        </p:nvSpPr>
        <p:spPr>
          <a:xfrm>
            <a:off x="0" y="0"/>
            <a:ext cx="4068451" cy="5143500"/>
          </a:xfrm>
          <a:prstGeom prst="rect">
            <a:avLst/>
          </a:prstGeom>
          <a:solidFill>
            <a:schemeClr val="bg2">
              <a:alpha val="37000"/>
            </a:schemeClr>
          </a:solidFill>
        </p:spPr>
        <p:txBody>
          <a:bodyPr tIns="720000" anchor="ctr" anchorCtr="1"/>
          <a:lstStyle>
            <a:lvl1pPr marL="0" indent="0" algn="ctr">
              <a:buNone/>
              <a:defRPr sz="1400">
                <a:solidFill>
                  <a:schemeClr val="tx1"/>
                </a:solidFill>
              </a:defRPr>
            </a:lvl1pPr>
          </a:lstStyle>
          <a:p>
            <a:r>
              <a:rPr lang="en-IN" dirty="0"/>
              <a:t>Click the icon to insert the image of your choice</a:t>
            </a:r>
          </a:p>
        </p:txBody>
      </p:sp>
    </p:spTree>
    <p:extLst>
      <p:ext uri="{BB962C8B-B14F-4D97-AF65-F5344CB8AC3E}">
        <p14:creationId xmlns:p14="http://schemas.microsoft.com/office/powerpoint/2010/main" val="116991248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Doughnut percentage slide">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9343A194-1737-C904-085A-E099231BA55D}"/>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8358187" y="-1"/>
            <a:ext cx="785814" cy="785814"/>
          </a:xfrm>
          <a:prstGeom prst="rect">
            <a:avLst/>
          </a:prstGeom>
        </p:spPr>
      </p:pic>
      <p:sp>
        <p:nvSpPr>
          <p:cNvPr id="7" name="Title 1">
            <a:extLst>
              <a:ext uri="{FF2B5EF4-FFF2-40B4-BE49-F238E27FC236}">
                <a16:creationId xmlns:a16="http://schemas.microsoft.com/office/drawing/2014/main" id="{B182DBE4-58D1-7481-8BF0-1164C75746D6}"/>
              </a:ext>
            </a:extLst>
          </p:cNvPr>
          <p:cNvSpPr>
            <a:spLocks noGrp="1"/>
          </p:cNvSpPr>
          <p:nvPr>
            <p:ph type="title" hasCustomPrompt="1"/>
          </p:nvPr>
        </p:nvSpPr>
        <p:spPr>
          <a:xfrm>
            <a:off x="224247" y="188464"/>
            <a:ext cx="8133940" cy="461665"/>
          </a:xfrm>
          <a:prstGeom prst="rect">
            <a:avLst/>
          </a:prstGeom>
        </p:spPr>
        <p:txBody>
          <a:bodyPr wrap="square" anchor="t">
            <a:spAutoFit/>
          </a:bodyPr>
          <a:lstStyle>
            <a:lvl1pPr>
              <a:lnSpc>
                <a:spcPct val="100000"/>
              </a:lnSpc>
              <a:spcBef>
                <a:spcPts val="0"/>
              </a:spcBef>
              <a:defRPr sz="2400" b="0" i="0">
                <a:solidFill>
                  <a:schemeClr val="accent1"/>
                </a:solidFill>
                <a:latin typeface="+mj-lt"/>
                <a:cs typeface="Arial" panose="020B0604020202020204" pitchFamily="34" charset="0"/>
              </a:defRPr>
            </a:lvl1pPr>
          </a:lstStyle>
          <a:p>
            <a:r>
              <a:rPr lang="en-IN" dirty="0"/>
              <a:t>Doughnut percentage slide</a:t>
            </a:r>
            <a:endParaRPr lang="en-US" dirty="0"/>
          </a:p>
        </p:txBody>
      </p:sp>
      <p:sp>
        <p:nvSpPr>
          <p:cNvPr id="28" name="Text Placeholder 12">
            <a:extLst>
              <a:ext uri="{FF2B5EF4-FFF2-40B4-BE49-F238E27FC236}">
                <a16:creationId xmlns:a16="http://schemas.microsoft.com/office/drawing/2014/main" id="{2CA41C97-C816-0754-698E-0B4F0E075B0A}"/>
              </a:ext>
            </a:extLst>
          </p:cNvPr>
          <p:cNvSpPr>
            <a:spLocks noGrp="1" noChangeAspect="1"/>
          </p:cNvSpPr>
          <p:nvPr>
            <p:ph type="body" sz="quarter" idx="19"/>
          </p:nvPr>
        </p:nvSpPr>
        <p:spPr>
          <a:xfrm>
            <a:off x="6885028" y="1094748"/>
            <a:ext cx="1461214" cy="1461214"/>
          </a:xfrm>
          <a:prstGeom prst="ellipse">
            <a:avLst/>
          </a:prstGeom>
          <a:solidFill>
            <a:schemeClr val="accent3">
              <a:lumMod val="20000"/>
              <a:lumOff val="80000"/>
            </a:schemeClr>
          </a:solidFill>
        </p:spPr>
        <p:txBody>
          <a:bodyPr anchor="ctr"/>
          <a:lstStyle>
            <a:lvl1pPr marL="0" indent="0" algn="ctr">
              <a:buNone/>
              <a:defRPr sz="100">
                <a:solidFill>
                  <a:srgbClr val="EEEEEE"/>
                </a:solidFill>
              </a:defRPr>
            </a:lvl1pPr>
            <a:lvl5pPr>
              <a:defRPr/>
            </a:lvl5pPr>
          </a:lstStyle>
          <a:p>
            <a:pPr lvl="0"/>
            <a:r>
              <a:rPr lang="en-US"/>
              <a:t>Click to edit Master text styles</a:t>
            </a:r>
          </a:p>
        </p:txBody>
      </p:sp>
      <p:sp>
        <p:nvSpPr>
          <p:cNvPr id="29" name="Text Placeholder 12">
            <a:extLst>
              <a:ext uri="{FF2B5EF4-FFF2-40B4-BE49-F238E27FC236}">
                <a16:creationId xmlns:a16="http://schemas.microsoft.com/office/drawing/2014/main" id="{677926FC-6565-5B93-5B5B-AE917DD929B5}"/>
              </a:ext>
            </a:extLst>
          </p:cNvPr>
          <p:cNvSpPr>
            <a:spLocks noGrp="1" noChangeAspect="1"/>
          </p:cNvSpPr>
          <p:nvPr>
            <p:ph type="body" sz="quarter" idx="20"/>
          </p:nvPr>
        </p:nvSpPr>
        <p:spPr>
          <a:xfrm>
            <a:off x="6921766" y="1131486"/>
            <a:ext cx="1387738" cy="1387738"/>
          </a:xfrm>
          <a:prstGeom prst="pie">
            <a:avLst>
              <a:gd name="adj1" fmla="val 13637705"/>
              <a:gd name="adj2" fmla="val 16243377"/>
            </a:avLst>
          </a:prstGeom>
          <a:solidFill>
            <a:schemeClr val="accent4">
              <a:lumMod val="90000"/>
            </a:schemeClr>
          </a:solidFill>
        </p:spPr>
        <p:txBody>
          <a:bodyPr anchor="ctr"/>
          <a:lstStyle>
            <a:lvl1pPr marL="0" indent="0" algn="ctr">
              <a:buNone/>
              <a:defRPr sz="100">
                <a:solidFill>
                  <a:srgbClr val="C6C6C6"/>
                </a:solidFill>
              </a:defRPr>
            </a:lvl1pPr>
            <a:lvl5pPr>
              <a:defRPr/>
            </a:lvl5pPr>
          </a:lstStyle>
          <a:p>
            <a:pPr lvl="0"/>
            <a:r>
              <a:rPr lang="en-US"/>
              <a:t>Click to edit Master text styles</a:t>
            </a:r>
          </a:p>
        </p:txBody>
      </p:sp>
      <p:sp>
        <p:nvSpPr>
          <p:cNvPr id="30" name="Text Placeholder 12">
            <a:extLst>
              <a:ext uri="{FF2B5EF4-FFF2-40B4-BE49-F238E27FC236}">
                <a16:creationId xmlns:a16="http://schemas.microsoft.com/office/drawing/2014/main" id="{2E0C8BB5-2818-2BD3-932D-AB7A1FE80093}"/>
              </a:ext>
            </a:extLst>
          </p:cNvPr>
          <p:cNvSpPr>
            <a:spLocks noGrp="1" noChangeAspect="1"/>
          </p:cNvSpPr>
          <p:nvPr>
            <p:ph type="body" sz="quarter" idx="21" hasCustomPrompt="1"/>
          </p:nvPr>
        </p:nvSpPr>
        <p:spPr>
          <a:xfrm>
            <a:off x="7083734" y="1293454"/>
            <a:ext cx="1063802" cy="1063802"/>
          </a:xfrm>
          <a:prstGeom prst="ellipse">
            <a:avLst/>
          </a:prstGeom>
          <a:solidFill>
            <a:schemeClr val="bg1"/>
          </a:solidFill>
        </p:spPr>
        <p:txBody>
          <a:bodyPr anchor="ctr"/>
          <a:lstStyle>
            <a:lvl1pPr>
              <a:defRPr lang="en-IN" sz="1400" dirty="0">
                <a:solidFill>
                  <a:schemeClr val="tx2"/>
                </a:solidFill>
              </a:defRPr>
            </a:lvl1pPr>
          </a:lstStyle>
          <a:p>
            <a:pPr marL="0" lvl="0" indent="0" algn="ctr">
              <a:buNone/>
            </a:pPr>
            <a:r>
              <a:rPr lang="en-IN" dirty="0"/>
              <a:t>10%</a:t>
            </a:r>
          </a:p>
        </p:txBody>
      </p:sp>
      <p:sp>
        <p:nvSpPr>
          <p:cNvPr id="31" name="Text Placeholder 68">
            <a:extLst>
              <a:ext uri="{FF2B5EF4-FFF2-40B4-BE49-F238E27FC236}">
                <a16:creationId xmlns:a16="http://schemas.microsoft.com/office/drawing/2014/main" id="{B06E0BF8-68DE-18AF-B4B0-4DE3FD0BB486}"/>
              </a:ext>
            </a:extLst>
          </p:cNvPr>
          <p:cNvSpPr>
            <a:spLocks noGrp="1"/>
          </p:cNvSpPr>
          <p:nvPr>
            <p:ph type="body" sz="quarter" idx="45" hasCustomPrompt="1"/>
          </p:nvPr>
        </p:nvSpPr>
        <p:spPr>
          <a:xfrm>
            <a:off x="6749850" y="2693584"/>
            <a:ext cx="1731570" cy="358709"/>
          </a:xfrm>
          <a:prstGeom prst="rect">
            <a:avLst/>
          </a:prstGeom>
        </p:spPr>
        <p:txBody>
          <a:bodyPr anchor="b"/>
          <a:lstStyle>
            <a:lvl1pPr marL="0" indent="0">
              <a:lnSpc>
                <a:spcPct val="100000"/>
              </a:lnSpc>
              <a:spcBef>
                <a:spcPts val="0"/>
              </a:spcBef>
              <a:buNone/>
              <a:defRPr sz="1400">
                <a:solidFill>
                  <a:schemeClr val="accent1"/>
                </a:solidFill>
              </a:defRPr>
            </a:lvl1pPr>
            <a:lvl2pPr marL="342900" indent="0">
              <a:buNone/>
              <a:defRPr/>
            </a:lvl2pPr>
            <a:lvl3pPr marL="685800" indent="0">
              <a:buNone/>
              <a:defRPr/>
            </a:lvl3pPr>
            <a:lvl4pPr marL="1028700" indent="0">
              <a:buNone/>
              <a:defRPr/>
            </a:lvl4pPr>
            <a:lvl5pPr marL="1371600" indent="0">
              <a:buNone/>
              <a:defRPr/>
            </a:lvl5pPr>
          </a:lstStyle>
          <a:p>
            <a:r>
              <a:rPr lang="en-IN" dirty="0"/>
              <a:t>Headline</a:t>
            </a:r>
          </a:p>
        </p:txBody>
      </p:sp>
      <p:sp>
        <p:nvSpPr>
          <p:cNvPr id="32" name="Text Placeholder 17">
            <a:extLst>
              <a:ext uri="{FF2B5EF4-FFF2-40B4-BE49-F238E27FC236}">
                <a16:creationId xmlns:a16="http://schemas.microsoft.com/office/drawing/2014/main" id="{77ECAAE6-3648-B5ED-892A-CBE587FDB683}"/>
              </a:ext>
            </a:extLst>
          </p:cNvPr>
          <p:cNvSpPr>
            <a:spLocks noGrp="1"/>
          </p:cNvSpPr>
          <p:nvPr>
            <p:ph type="body" sz="quarter" idx="131" hasCustomPrompt="1"/>
          </p:nvPr>
        </p:nvSpPr>
        <p:spPr>
          <a:xfrm>
            <a:off x="6750296" y="3052293"/>
            <a:ext cx="1730678" cy="1455684"/>
          </a:xfrm>
          <a:prstGeom prst="rect">
            <a:avLst/>
          </a:prstGeom>
          <a:noFill/>
          <a:ln>
            <a:noFill/>
          </a:ln>
        </p:spPr>
        <p:txBody>
          <a:bodyPr tIns="90000"/>
          <a:lstStyle>
            <a:lvl1pPr>
              <a:buClr>
                <a:schemeClr val="accent1"/>
              </a:buClr>
              <a:defRPr sz="1050"/>
            </a:lvl1pPr>
            <a:lvl2pPr marL="514350" indent="-171450">
              <a:buClr>
                <a:schemeClr val="accent2"/>
              </a:buClr>
              <a:buFont typeface="Courier New" panose="02070309020205020404" pitchFamily="49" charset="0"/>
              <a:buChar char="o"/>
              <a:defRPr sz="1050"/>
            </a:lvl2pPr>
            <a:lvl3pPr marL="857250" indent="-171450">
              <a:buClr>
                <a:schemeClr val="accent1"/>
              </a:buClr>
              <a:buFont typeface="Wingdings" panose="05000000000000000000" pitchFamily="2" charset="2"/>
              <a:buChar char="§"/>
              <a:defRPr sz="1000"/>
            </a:lvl3pPr>
            <a:lvl4pPr>
              <a:buClr>
                <a:schemeClr val="accent1"/>
              </a:buClr>
              <a:defRPr sz="1000"/>
            </a:lvl4pPr>
            <a:lvl5pPr>
              <a:buClr>
                <a:schemeClr val="accent1"/>
              </a:buClr>
              <a:defRPr sz="1000"/>
            </a:lvl5pPr>
          </a:lstStyle>
          <a:p>
            <a:pPr marL="0" marR="0" lvl="0" indent="0" algn="l" defTabSz="685800" rtl="0" eaLnBrk="1" fontAlgn="auto" latinLnBrk="0" hangingPunct="1">
              <a:lnSpc>
                <a:spcPct val="90000"/>
              </a:lnSpc>
              <a:spcBef>
                <a:spcPts val="750"/>
              </a:spcBef>
              <a:spcAft>
                <a:spcPts val="0"/>
              </a:spcAft>
              <a:buClr>
                <a:schemeClr val="accent1"/>
              </a:buClr>
              <a:buSzTx/>
              <a:buFont typeface="Arial" panose="020B0604020202020204" pitchFamily="34" charset="0"/>
              <a:buNone/>
              <a:tabLst/>
              <a:defRPr/>
            </a:pPr>
            <a:r>
              <a:rPr lang="en-IN" dirty="0"/>
              <a:t>This can be used as either bullets/ paragraph</a:t>
            </a:r>
          </a:p>
          <a:p>
            <a:pPr lvl="0"/>
            <a:r>
              <a:rPr lang="en-US" dirty="0"/>
              <a:t>Level 1</a:t>
            </a:r>
          </a:p>
          <a:p>
            <a:pPr lvl="1"/>
            <a:r>
              <a:rPr lang="en-US" dirty="0"/>
              <a:t>Level 2</a:t>
            </a:r>
          </a:p>
          <a:p>
            <a:pPr lvl="2"/>
            <a:r>
              <a:rPr lang="en-US" dirty="0"/>
              <a:t>Level 3</a:t>
            </a:r>
          </a:p>
        </p:txBody>
      </p:sp>
      <p:sp>
        <p:nvSpPr>
          <p:cNvPr id="33" name="Text Placeholder 12">
            <a:extLst>
              <a:ext uri="{FF2B5EF4-FFF2-40B4-BE49-F238E27FC236}">
                <a16:creationId xmlns:a16="http://schemas.microsoft.com/office/drawing/2014/main" id="{4326A5FF-4685-61A1-3CEF-76FCE4D99629}"/>
              </a:ext>
            </a:extLst>
          </p:cNvPr>
          <p:cNvSpPr>
            <a:spLocks noGrp="1" noChangeAspect="1"/>
          </p:cNvSpPr>
          <p:nvPr>
            <p:ph type="body" sz="quarter" idx="132"/>
          </p:nvPr>
        </p:nvSpPr>
        <p:spPr>
          <a:xfrm>
            <a:off x="4854146" y="1094748"/>
            <a:ext cx="1461214" cy="1461214"/>
          </a:xfrm>
          <a:prstGeom prst="ellipse">
            <a:avLst/>
          </a:prstGeom>
          <a:solidFill>
            <a:schemeClr val="accent3">
              <a:lumMod val="20000"/>
              <a:lumOff val="80000"/>
            </a:schemeClr>
          </a:solidFill>
        </p:spPr>
        <p:txBody>
          <a:bodyPr anchor="ctr"/>
          <a:lstStyle>
            <a:lvl1pPr marL="0" indent="0" algn="ctr">
              <a:buNone/>
              <a:defRPr sz="100">
                <a:solidFill>
                  <a:srgbClr val="EEEEEE"/>
                </a:solidFill>
              </a:defRPr>
            </a:lvl1pPr>
            <a:lvl5pPr>
              <a:defRPr/>
            </a:lvl5pPr>
          </a:lstStyle>
          <a:p>
            <a:pPr lvl="0"/>
            <a:r>
              <a:rPr lang="en-US"/>
              <a:t>Click to edit Master text styles</a:t>
            </a:r>
          </a:p>
        </p:txBody>
      </p:sp>
      <p:sp>
        <p:nvSpPr>
          <p:cNvPr id="34" name="Text Placeholder 12">
            <a:extLst>
              <a:ext uri="{FF2B5EF4-FFF2-40B4-BE49-F238E27FC236}">
                <a16:creationId xmlns:a16="http://schemas.microsoft.com/office/drawing/2014/main" id="{610FF39A-B9D0-546C-E3F1-C424F65F0A3D}"/>
              </a:ext>
            </a:extLst>
          </p:cNvPr>
          <p:cNvSpPr>
            <a:spLocks noGrp="1" noChangeAspect="1"/>
          </p:cNvSpPr>
          <p:nvPr>
            <p:ph type="body" sz="quarter" idx="133"/>
          </p:nvPr>
        </p:nvSpPr>
        <p:spPr>
          <a:xfrm>
            <a:off x="4890884" y="1131486"/>
            <a:ext cx="1387738" cy="1387738"/>
          </a:xfrm>
          <a:prstGeom prst="pie">
            <a:avLst>
              <a:gd name="adj1" fmla="val 10887263"/>
              <a:gd name="adj2" fmla="val 16243377"/>
            </a:avLst>
          </a:prstGeom>
          <a:solidFill>
            <a:schemeClr val="accent3"/>
          </a:solidFill>
        </p:spPr>
        <p:txBody>
          <a:bodyPr anchor="ctr"/>
          <a:lstStyle>
            <a:lvl1pPr marL="0" indent="0" algn="ctr">
              <a:buNone/>
              <a:defRPr sz="100">
                <a:solidFill>
                  <a:srgbClr val="C6C6C6"/>
                </a:solidFill>
              </a:defRPr>
            </a:lvl1pPr>
            <a:lvl5pPr>
              <a:defRPr/>
            </a:lvl5pPr>
          </a:lstStyle>
          <a:p>
            <a:pPr lvl="0"/>
            <a:r>
              <a:rPr lang="en-US"/>
              <a:t>Click to edit Master text styles</a:t>
            </a:r>
          </a:p>
        </p:txBody>
      </p:sp>
      <p:sp>
        <p:nvSpPr>
          <p:cNvPr id="35" name="Text Placeholder 12">
            <a:extLst>
              <a:ext uri="{FF2B5EF4-FFF2-40B4-BE49-F238E27FC236}">
                <a16:creationId xmlns:a16="http://schemas.microsoft.com/office/drawing/2014/main" id="{0DBA6C05-5AA1-C2AF-BBC8-27989F8D534A}"/>
              </a:ext>
            </a:extLst>
          </p:cNvPr>
          <p:cNvSpPr>
            <a:spLocks noGrp="1" noChangeAspect="1"/>
          </p:cNvSpPr>
          <p:nvPr>
            <p:ph type="body" sz="quarter" idx="134" hasCustomPrompt="1"/>
          </p:nvPr>
        </p:nvSpPr>
        <p:spPr>
          <a:xfrm>
            <a:off x="5052852" y="1293454"/>
            <a:ext cx="1063802" cy="1063802"/>
          </a:xfrm>
          <a:prstGeom prst="ellipse">
            <a:avLst/>
          </a:prstGeom>
          <a:solidFill>
            <a:schemeClr val="bg1"/>
          </a:solidFill>
        </p:spPr>
        <p:txBody>
          <a:bodyPr anchor="ctr"/>
          <a:lstStyle>
            <a:lvl1pPr>
              <a:defRPr lang="en-IN" sz="1400" dirty="0">
                <a:solidFill>
                  <a:schemeClr val="tx2"/>
                </a:solidFill>
              </a:defRPr>
            </a:lvl1pPr>
          </a:lstStyle>
          <a:p>
            <a:pPr marL="0" lvl="0" indent="0" algn="ctr">
              <a:buNone/>
            </a:pPr>
            <a:r>
              <a:rPr lang="en-IN" dirty="0"/>
              <a:t>25%</a:t>
            </a:r>
          </a:p>
        </p:txBody>
      </p:sp>
      <p:sp>
        <p:nvSpPr>
          <p:cNvPr id="36" name="Text Placeholder 68">
            <a:extLst>
              <a:ext uri="{FF2B5EF4-FFF2-40B4-BE49-F238E27FC236}">
                <a16:creationId xmlns:a16="http://schemas.microsoft.com/office/drawing/2014/main" id="{A8B4695C-F4AD-80E7-2C23-59448B48DE04}"/>
              </a:ext>
            </a:extLst>
          </p:cNvPr>
          <p:cNvSpPr>
            <a:spLocks noGrp="1"/>
          </p:cNvSpPr>
          <p:nvPr>
            <p:ph type="body" sz="quarter" idx="135" hasCustomPrompt="1"/>
          </p:nvPr>
        </p:nvSpPr>
        <p:spPr>
          <a:xfrm>
            <a:off x="4718968" y="2693584"/>
            <a:ext cx="1731570" cy="358709"/>
          </a:xfrm>
          <a:prstGeom prst="rect">
            <a:avLst/>
          </a:prstGeom>
        </p:spPr>
        <p:txBody>
          <a:bodyPr anchor="b"/>
          <a:lstStyle>
            <a:lvl1pPr marL="0" indent="0">
              <a:lnSpc>
                <a:spcPct val="100000"/>
              </a:lnSpc>
              <a:spcBef>
                <a:spcPts val="0"/>
              </a:spcBef>
              <a:buNone/>
              <a:defRPr sz="1400">
                <a:solidFill>
                  <a:schemeClr val="accent1"/>
                </a:solidFill>
              </a:defRPr>
            </a:lvl1pPr>
            <a:lvl2pPr marL="342900" indent="0">
              <a:buNone/>
              <a:defRPr/>
            </a:lvl2pPr>
            <a:lvl3pPr marL="685800" indent="0">
              <a:buNone/>
              <a:defRPr/>
            </a:lvl3pPr>
            <a:lvl4pPr marL="1028700" indent="0">
              <a:buNone/>
              <a:defRPr/>
            </a:lvl4pPr>
            <a:lvl5pPr marL="1371600" indent="0">
              <a:buNone/>
              <a:defRPr/>
            </a:lvl5pPr>
          </a:lstStyle>
          <a:p>
            <a:r>
              <a:rPr lang="en-IN" dirty="0"/>
              <a:t>Headline</a:t>
            </a:r>
          </a:p>
        </p:txBody>
      </p:sp>
      <p:sp>
        <p:nvSpPr>
          <p:cNvPr id="37" name="Text Placeholder 17">
            <a:extLst>
              <a:ext uri="{FF2B5EF4-FFF2-40B4-BE49-F238E27FC236}">
                <a16:creationId xmlns:a16="http://schemas.microsoft.com/office/drawing/2014/main" id="{D2BBE9B9-BC87-05A9-5D57-80F0337BBBDD}"/>
              </a:ext>
            </a:extLst>
          </p:cNvPr>
          <p:cNvSpPr>
            <a:spLocks noGrp="1"/>
          </p:cNvSpPr>
          <p:nvPr>
            <p:ph type="body" sz="quarter" idx="136" hasCustomPrompt="1"/>
          </p:nvPr>
        </p:nvSpPr>
        <p:spPr>
          <a:xfrm>
            <a:off x="4719414" y="3052293"/>
            <a:ext cx="1730678" cy="1455684"/>
          </a:xfrm>
          <a:prstGeom prst="rect">
            <a:avLst/>
          </a:prstGeom>
          <a:noFill/>
          <a:ln>
            <a:noFill/>
          </a:ln>
        </p:spPr>
        <p:txBody>
          <a:bodyPr tIns="90000"/>
          <a:lstStyle>
            <a:lvl1pPr>
              <a:buClr>
                <a:schemeClr val="accent1"/>
              </a:buClr>
              <a:defRPr sz="1050"/>
            </a:lvl1pPr>
            <a:lvl2pPr marL="514350" indent="-171450">
              <a:buClr>
                <a:schemeClr val="accent2"/>
              </a:buClr>
              <a:buFont typeface="Courier New" panose="02070309020205020404" pitchFamily="49" charset="0"/>
              <a:buChar char="o"/>
              <a:defRPr sz="1050"/>
            </a:lvl2pPr>
            <a:lvl3pPr marL="857250" indent="-171450">
              <a:buClr>
                <a:schemeClr val="accent1"/>
              </a:buClr>
              <a:buFont typeface="Wingdings" panose="05000000000000000000" pitchFamily="2" charset="2"/>
              <a:buChar char="§"/>
              <a:defRPr sz="1000"/>
            </a:lvl3pPr>
            <a:lvl4pPr>
              <a:buClr>
                <a:schemeClr val="accent1"/>
              </a:buClr>
              <a:defRPr sz="1000"/>
            </a:lvl4pPr>
            <a:lvl5pPr>
              <a:buClr>
                <a:schemeClr val="accent1"/>
              </a:buClr>
              <a:defRPr sz="1000"/>
            </a:lvl5pPr>
          </a:lstStyle>
          <a:p>
            <a:pPr marL="0" marR="0" lvl="0" indent="0" algn="l" defTabSz="685800" rtl="0" eaLnBrk="1" fontAlgn="auto" latinLnBrk="0" hangingPunct="1">
              <a:lnSpc>
                <a:spcPct val="90000"/>
              </a:lnSpc>
              <a:spcBef>
                <a:spcPts val="750"/>
              </a:spcBef>
              <a:spcAft>
                <a:spcPts val="0"/>
              </a:spcAft>
              <a:buClr>
                <a:schemeClr val="accent1"/>
              </a:buClr>
              <a:buSzTx/>
              <a:buFont typeface="Arial" panose="020B0604020202020204" pitchFamily="34" charset="0"/>
              <a:buNone/>
              <a:tabLst/>
              <a:defRPr/>
            </a:pPr>
            <a:r>
              <a:rPr lang="en-IN" dirty="0"/>
              <a:t>This can be used as either bullets/ paragraph</a:t>
            </a:r>
          </a:p>
          <a:p>
            <a:pPr lvl="0"/>
            <a:r>
              <a:rPr lang="en-US" dirty="0"/>
              <a:t>Level 1</a:t>
            </a:r>
          </a:p>
          <a:p>
            <a:pPr lvl="1"/>
            <a:r>
              <a:rPr lang="en-US" dirty="0"/>
              <a:t>Level 2</a:t>
            </a:r>
          </a:p>
          <a:p>
            <a:pPr lvl="2"/>
            <a:r>
              <a:rPr lang="en-US" dirty="0"/>
              <a:t>Level 3</a:t>
            </a:r>
          </a:p>
        </p:txBody>
      </p:sp>
      <p:sp>
        <p:nvSpPr>
          <p:cNvPr id="38" name="Text Placeholder 12">
            <a:extLst>
              <a:ext uri="{FF2B5EF4-FFF2-40B4-BE49-F238E27FC236}">
                <a16:creationId xmlns:a16="http://schemas.microsoft.com/office/drawing/2014/main" id="{4EFE3D21-EBD9-EC22-972D-9122761A58F9}"/>
              </a:ext>
            </a:extLst>
          </p:cNvPr>
          <p:cNvSpPr>
            <a:spLocks noGrp="1" noChangeAspect="1"/>
          </p:cNvSpPr>
          <p:nvPr>
            <p:ph type="body" sz="quarter" idx="137"/>
          </p:nvPr>
        </p:nvSpPr>
        <p:spPr>
          <a:xfrm>
            <a:off x="2823710" y="1094748"/>
            <a:ext cx="1461214" cy="1461214"/>
          </a:xfrm>
          <a:prstGeom prst="ellipse">
            <a:avLst/>
          </a:prstGeom>
          <a:solidFill>
            <a:schemeClr val="accent2">
              <a:lumMod val="10000"/>
              <a:lumOff val="90000"/>
            </a:schemeClr>
          </a:solidFill>
        </p:spPr>
        <p:txBody>
          <a:bodyPr anchor="ctr"/>
          <a:lstStyle>
            <a:lvl1pPr marL="0" indent="0" algn="ctr">
              <a:buNone/>
              <a:defRPr sz="100">
                <a:solidFill>
                  <a:srgbClr val="EEEEEE"/>
                </a:solidFill>
              </a:defRPr>
            </a:lvl1pPr>
            <a:lvl5pPr>
              <a:defRPr/>
            </a:lvl5pPr>
          </a:lstStyle>
          <a:p>
            <a:pPr lvl="0"/>
            <a:r>
              <a:rPr lang="en-US"/>
              <a:t>Click to edit Master text styles</a:t>
            </a:r>
          </a:p>
        </p:txBody>
      </p:sp>
      <p:sp>
        <p:nvSpPr>
          <p:cNvPr id="39" name="Text Placeholder 12">
            <a:extLst>
              <a:ext uri="{FF2B5EF4-FFF2-40B4-BE49-F238E27FC236}">
                <a16:creationId xmlns:a16="http://schemas.microsoft.com/office/drawing/2014/main" id="{4B085F17-7F1B-6000-4E16-D300098A6598}"/>
              </a:ext>
            </a:extLst>
          </p:cNvPr>
          <p:cNvSpPr>
            <a:spLocks noGrp="1" noChangeAspect="1"/>
          </p:cNvSpPr>
          <p:nvPr>
            <p:ph type="body" sz="quarter" idx="138"/>
          </p:nvPr>
        </p:nvSpPr>
        <p:spPr>
          <a:xfrm>
            <a:off x="2860448" y="1131486"/>
            <a:ext cx="1387738" cy="1387738"/>
          </a:xfrm>
          <a:prstGeom prst="pie">
            <a:avLst>
              <a:gd name="adj1" fmla="val 5347108"/>
              <a:gd name="adj2" fmla="val 16243377"/>
            </a:avLst>
          </a:prstGeom>
          <a:solidFill>
            <a:schemeClr val="accent2"/>
          </a:solidFill>
        </p:spPr>
        <p:txBody>
          <a:bodyPr anchor="ctr"/>
          <a:lstStyle>
            <a:lvl1pPr marL="0" indent="0" algn="ctr">
              <a:buNone/>
              <a:defRPr sz="100">
                <a:solidFill>
                  <a:srgbClr val="C6C6C6"/>
                </a:solidFill>
              </a:defRPr>
            </a:lvl1pPr>
            <a:lvl5pPr>
              <a:defRPr/>
            </a:lvl5pPr>
          </a:lstStyle>
          <a:p>
            <a:pPr lvl="0"/>
            <a:r>
              <a:rPr lang="en-US"/>
              <a:t>Click to edit Master text styles</a:t>
            </a:r>
          </a:p>
        </p:txBody>
      </p:sp>
      <p:sp>
        <p:nvSpPr>
          <p:cNvPr id="40" name="Text Placeholder 12">
            <a:extLst>
              <a:ext uri="{FF2B5EF4-FFF2-40B4-BE49-F238E27FC236}">
                <a16:creationId xmlns:a16="http://schemas.microsoft.com/office/drawing/2014/main" id="{EF5C949D-C61C-6EEB-CBEA-BD5C92790D90}"/>
              </a:ext>
            </a:extLst>
          </p:cNvPr>
          <p:cNvSpPr>
            <a:spLocks noGrp="1" noChangeAspect="1"/>
          </p:cNvSpPr>
          <p:nvPr>
            <p:ph type="body" sz="quarter" idx="139" hasCustomPrompt="1"/>
          </p:nvPr>
        </p:nvSpPr>
        <p:spPr>
          <a:xfrm>
            <a:off x="3022416" y="1293454"/>
            <a:ext cx="1063802" cy="1063802"/>
          </a:xfrm>
          <a:prstGeom prst="ellipse">
            <a:avLst/>
          </a:prstGeom>
          <a:solidFill>
            <a:schemeClr val="bg1"/>
          </a:solidFill>
        </p:spPr>
        <p:txBody>
          <a:bodyPr anchor="ctr"/>
          <a:lstStyle>
            <a:lvl1pPr>
              <a:defRPr lang="en-IN" sz="1400" dirty="0">
                <a:solidFill>
                  <a:schemeClr val="tx2"/>
                </a:solidFill>
              </a:defRPr>
            </a:lvl1pPr>
          </a:lstStyle>
          <a:p>
            <a:pPr marL="0" lvl="0" indent="0" algn="ctr">
              <a:buNone/>
            </a:pPr>
            <a:r>
              <a:rPr lang="en-IN" dirty="0"/>
              <a:t>50%</a:t>
            </a:r>
          </a:p>
        </p:txBody>
      </p:sp>
      <p:sp>
        <p:nvSpPr>
          <p:cNvPr id="41" name="Text Placeholder 68">
            <a:extLst>
              <a:ext uri="{FF2B5EF4-FFF2-40B4-BE49-F238E27FC236}">
                <a16:creationId xmlns:a16="http://schemas.microsoft.com/office/drawing/2014/main" id="{5BEEE02C-5625-4E8A-C8D5-C9E93367E1EC}"/>
              </a:ext>
            </a:extLst>
          </p:cNvPr>
          <p:cNvSpPr>
            <a:spLocks noGrp="1"/>
          </p:cNvSpPr>
          <p:nvPr>
            <p:ph type="body" sz="quarter" idx="140" hasCustomPrompt="1"/>
          </p:nvPr>
        </p:nvSpPr>
        <p:spPr>
          <a:xfrm>
            <a:off x="2688532" y="2693584"/>
            <a:ext cx="1731570" cy="358709"/>
          </a:xfrm>
          <a:prstGeom prst="rect">
            <a:avLst/>
          </a:prstGeom>
        </p:spPr>
        <p:txBody>
          <a:bodyPr anchor="b"/>
          <a:lstStyle>
            <a:lvl1pPr marL="0" indent="0">
              <a:lnSpc>
                <a:spcPct val="100000"/>
              </a:lnSpc>
              <a:spcBef>
                <a:spcPts val="0"/>
              </a:spcBef>
              <a:buNone/>
              <a:defRPr sz="1400">
                <a:solidFill>
                  <a:schemeClr val="accent1"/>
                </a:solidFill>
              </a:defRPr>
            </a:lvl1pPr>
            <a:lvl2pPr marL="342900" indent="0">
              <a:buNone/>
              <a:defRPr/>
            </a:lvl2pPr>
            <a:lvl3pPr marL="685800" indent="0">
              <a:buNone/>
              <a:defRPr/>
            </a:lvl3pPr>
            <a:lvl4pPr marL="1028700" indent="0">
              <a:buNone/>
              <a:defRPr/>
            </a:lvl4pPr>
            <a:lvl5pPr marL="1371600" indent="0">
              <a:buNone/>
              <a:defRPr/>
            </a:lvl5pPr>
          </a:lstStyle>
          <a:p>
            <a:r>
              <a:rPr lang="en-IN" dirty="0"/>
              <a:t>Headline</a:t>
            </a:r>
          </a:p>
        </p:txBody>
      </p:sp>
      <p:sp>
        <p:nvSpPr>
          <p:cNvPr id="42" name="Text Placeholder 17">
            <a:extLst>
              <a:ext uri="{FF2B5EF4-FFF2-40B4-BE49-F238E27FC236}">
                <a16:creationId xmlns:a16="http://schemas.microsoft.com/office/drawing/2014/main" id="{A66B1307-296C-B462-2D37-6DB68E34D93D}"/>
              </a:ext>
            </a:extLst>
          </p:cNvPr>
          <p:cNvSpPr>
            <a:spLocks noGrp="1"/>
          </p:cNvSpPr>
          <p:nvPr>
            <p:ph type="body" sz="quarter" idx="141" hasCustomPrompt="1"/>
          </p:nvPr>
        </p:nvSpPr>
        <p:spPr>
          <a:xfrm>
            <a:off x="2688978" y="3052293"/>
            <a:ext cx="1730678" cy="1455684"/>
          </a:xfrm>
          <a:prstGeom prst="rect">
            <a:avLst/>
          </a:prstGeom>
          <a:noFill/>
          <a:ln>
            <a:noFill/>
          </a:ln>
        </p:spPr>
        <p:txBody>
          <a:bodyPr tIns="90000"/>
          <a:lstStyle>
            <a:lvl1pPr>
              <a:buClr>
                <a:schemeClr val="accent1"/>
              </a:buClr>
              <a:defRPr sz="1050"/>
            </a:lvl1pPr>
            <a:lvl2pPr marL="514350" indent="-171450">
              <a:buClr>
                <a:schemeClr val="accent2"/>
              </a:buClr>
              <a:buFont typeface="Courier New" panose="02070309020205020404" pitchFamily="49" charset="0"/>
              <a:buChar char="o"/>
              <a:defRPr sz="1050"/>
            </a:lvl2pPr>
            <a:lvl3pPr marL="857250" indent="-171450">
              <a:buClr>
                <a:schemeClr val="accent1"/>
              </a:buClr>
              <a:buFont typeface="Wingdings" panose="05000000000000000000" pitchFamily="2" charset="2"/>
              <a:buChar char="§"/>
              <a:defRPr sz="1000"/>
            </a:lvl3pPr>
            <a:lvl4pPr>
              <a:buClr>
                <a:schemeClr val="accent1"/>
              </a:buClr>
              <a:defRPr sz="1000"/>
            </a:lvl4pPr>
            <a:lvl5pPr>
              <a:buClr>
                <a:schemeClr val="accent1"/>
              </a:buClr>
              <a:defRPr sz="1000"/>
            </a:lvl5pPr>
          </a:lstStyle>
          <a:p>
            <a:pPr marL="0" marR="0" lvl="0" indent="0" algn="l" defTabSz="685800" rtl="0" eaLnBrk="1" fontAlgn="auto" latinLnBrk="0" hangingPunct="1">
              <a:lnSpc>
                <a:spcPct val="90000"/>
              </a:lnSpc>
              <a:spcBef>
                <a:spcPts val="750"/>
              </a:spcBef>
              <a:spcAft>
                <a:spcPts val="0"/>
              </a:spcAft>
              <a:buClr>
                <a:schemeClr val="accent1"/>
              </a:buClr>
              <a:buSzTx/>
              <a:buFont typeface="Arial" panose="020B0604020202020204" pitchFamily="34" charset="0"/>
              <a:buNone/>
              <a:tabLst/>
              <a:defRPr/>
            </a:pPr>
            <a:r>
              <a:rPr lang="en-IN" dirty="0"/>
              <a:t>This can be used as either bullets/ paragraph</a:t>
            </a:r>
          </a:p>
          <a:p>
            <a:pPr lvl="0"/>
            <a:r>
              <a:rPr lang="en-US" dirty="0"/>
              <a:t>Level 1</a:t>
            </a:r>
          </a:p>
          <a:p>
            <a:pPr lvl="1"/>
            <a:r>
              <a:rPr lang="en-US" dirty="0"/>
              <a:t>Level 2</a:t>
            </a:r>
          </a:p>
          <a:p>
            <a:pPr lvl="2"/>
            <a:r>
              <a:rPr lang="en-US" dirty="0"/>
              <a:t>Level 3</a:t>
            </a:r>
          </a:p>
        </p:txBody>
      </p:sp>
      <p:sp>
        <p:nvSpPr>
          <p:cNvPr id="43" name="Text Placeholder 12">
            <a:extLst>
              <a:ext uri="{FF2B5EF4-FFF2-40B4-BE49-F238E27FC236}">
                <a16:creationId xmlns:a16="http://schemas.microsoft.com/office/drawing/2014/main" id="{27A7BD55-27AD-2511-21BF-EFF44FA657C4}"/>
              </a:ext>
            </a:extLst>
          </p:cNvPr>
          <p:cNvSpPr>
            <a:spLocks noGrp="1" noChangeAspect="1"/>
          </p:cNvSpPr>
          <p:nvPr>
            <p:ph type="body" sz="quarter" idx="142"/>
          </p:nvPr>
        </p:nvSpPr>
        <p:spPr>
          <a:xfrm>
            <a:off x="792828" y="1094748"/>
            <a:ext cx="1461214" cy="1461214"/>
          </a:xfrm>
          <a:prstGeom prst="ellipse">
            <a:avLst/>
          </a:prstGeom>
          <a:solidFill>
            <a:schemeClr val="accent1">
              <a:lumMod val="20000"/>
              <a:lumOff val="80000"/>
            </a:schemeClr>
          </a:solidFill>
        </p:spPr>
        <p:txBody>
          <a:bodyPr anchor="ctr"/>
          <a:lstStyle>
            <a:lvl1pPr marL="0" indent="0" algn="ctr">
              <a:buNone/>
              <a:defRPr sz="100">
                <a:solidFill>
                  <a:srgbClr val="EEEEEE"/>
                </a:solidFill>
              </a:defRPr>
            </a:lvl1pPr>
            <a:lvl5pPr>
              <a:defRPr/>
            </a:lvl5pPr>
          </a:lstStyle>
          <a:p>
            <a:pPr lvl="0"/>
            <a:r>
              <a:rPr lang="en-US"/>
              <a:t>Click to edit Master text styles</a:t>
            </a:r>
          </a:p>
        </p:txBody>
      </p:sp>
      <p:sp>
        <p:nvSpPr>
          <p:cNvPr id="44" name="Text Placeholder 12">
            <a:extLst>
              <a:ext uri="{FF2B5EF4-FFF2-40B4-BE49-F238E27FC236}">
                <a16:creationId xmlns:a16="http://schemas.microsoft.com/office/drawing/2014/main" id="{86D56976-B74B-68B9-FA67-2EE326DB07C6}"/>
              </a:ext>
            </a:extLst>
          </p:cNvPr>
          <p:cNvSpPr>
            <a:spLocks noGrp="1" noChangeAspect="1"/>
          </p:cNvSpPr>
          <p:nvPr>
            <p:ph type="body" sz="quarter" idx="143"/>
          </p:nvPr>
        </p:nvSpPr>
        <p:spPr>
          <a:xfrm>
            <a:off x="829566" y="1131486"/>
            <a:ext cx="1387738" cy="1387738"/>
          </a:xfrm>
          <a:prstGeom prst="pie">
            <a:avLst>
              <a:gd name="adj1" fmla="val 59993"/>
              <a:gd name="adj2" fmla="val 16243377"/>
            </a:avLst>
          </a:prstGeom>
          <a:solidFill>
            <a:schemeClr val="accent1"/>
          </a:solidFill>
        </p:spPr>
        <p:txBody>
          <a:bodyPr anchor="ctr"/>
          <a:lstStyle>
            <a:lvl1pPr marL="0" indent="0" algn="ctr">
              <a:buNone/>
              <a:defRPr sz="100">
                <a:solidFill>
                  <a:srgbClr val="C6C6C6"/>
                </a:solidFill>
              </a:defRPr>
            </a:lvl1pPr>
            <a:lvl5pPr>
              <a:defRPr/>
            </a:lvl5pPr>
          </a:lstStyle>
          <a:p>
            <a:pPr lvl="0"/>
            <a:r>
              <a:rPr lang="en-US"/>
              <a:t>Click to edit Master text styles</a:t>
            </a:r>
          </a:p>
        </p:txBody>
      </p:sp>
      <p:sp>
        <p:nvSpPr>
          <p:cNvPr id="45" name="Text Placeholder 12">
            <a:extLst>
              <a:ext uri="{FF2B5EF4-FFF2-40B4-BE49-F238E27FC236}">
                <a16:creationId xmlns:a16="http://schemas.microsoft.com/office/drawing/2014/main" id="{1596CC89-9B07-051E-A0ED-704C62673EDB}"/>
              </a:ext>
            </a:extLst>
          </p:cNvPr>
          <p:cNvSpPr>
            <a:spLocks noGrp="1" noChangeAspect="1"/>
          </p:cNvSpPr>
          <p:nvPr>
            <p:ph type="body" sz="quarter" idx="144" hasCustomPrompt="1"/>
          </p:nvPr>
        </p:nvSpPr>
        <p:spPr>
          <a:xfrm>
            <a:off x="991534" y="1293454"/>
            <a:ext cx="1063802" cy="1063802"/>
          </a:xfrm>
          <a:prstGeom prst="ellipse">
            <a:avLst/>
          </a:prstGeom>
          <a:solidFill>
            <a:schemeClr val="bg1"/>
          </a:solidFill>
        </p:spPr>
        <p:txBody>
          <a:bodyPr anchor="ctr"/>
          <a:lstStyle>
            <a:lvl1pPr marL="0" indent="0" algn="ctr">
              <a:buNone/>
              <a:defRPr sz="1400">
                <a:solidFill>
                  <a:schemeClr val="tx2"/>
                </a:solidFill>
              </a:defRPr>
            </a:lvl1pPr>
            <a:lvl5pPr>
              <a:defRPr/>
            </a:lvl5pPr>
          </a:lstStyle>
          <a:p>
            <a:pPr lvl="0"/>
            <a:r>
              <a:rPr lang="en-IN" dirty="0"/>
              <a:t>75%</a:t>
            </a:r>
          </a:p>
        </p:txBody>
      </p:sp>
      <p:sp>
        <p:nvSpPr>
          <p:cNvPr id="46" name="Text Placeholder 68">
            <a:extLst>
              <a:ext uri="{FF2B5EF4-FFF2-40B4-BE49-F238E27FC236}">
                <a16:creationId xmlns:a16="http://schemas.microsoft.com/office/drawing/2014/main" id="{34B0D078-2308-E287-E184-60EDDCDD1C22}"/>
              </a:ext>
            </a:extLst>
          </p:cNvPr>
          <p:cNvSpPr>
            <a:spLocks noGrp="1"/>
          </p:cNvSpPr>
          <p:nvPr>
            <p:ph type="body" sz="quarter" idx="145" hasCustomPrompt="1"/>
          </p:nvPr>
        </p:nvSpPr>
        <p:spPr>
          <a:xfrm>
            <a:off x="657650" y="2693584"/>
            <a:ext cx="1731570" cy="358709"/>
          </a:xfrm>
          <a:prstGeom prst="rect">
            <a:avLst/>
          </a:prstGeom>
        </p:spPr>
        <p:txBody>
          <a:bodyPr anchor="b"/>
          <a:lstStyle>
            <a:lvl1pPr marL="0" indent="0">
              <a:lnSpc>
                <a:spcPct val="100000"/>
              </a:lnSpc>
              <a:spcBef>
                <a:spcPts val="0"/>
              </a:spcBef>
              <a:buNone/>
              <a:defRPr sz="1400">
                <a:solidFill>
                  <a:schemeClr val="accent1"/>
                </a:solidFill>
              </a:defRPr>
            </a:lvl1pPr>
            <a:lvl2pPr marL="342900" indent="0">
              <a:buNone/>
              <a:defRPr/>
            </a:lvl2pPr>
            <a:lvl3pPr marL="685800" indent="0">
              <a:buNone/>
              <a:defRPr/>
            </a:lvl3pPr>
            <a:lvl4pPr marL="1028700" indent="0">
              <a:buNone/>
              <a:defRPr/>
            </a:lvl4pPr>
            <a:lvl5pPr marL="1371600" indent="0">
              <a:buNone/>
              <a:defRPr/>
            </a:lvl5pPr>
          </a:lstStyle>
          <a:p>
            <a:r>
              <a:rPr lang="en-IN" dirty="0"/>
              <a:t>Headline</a:t>
            </a:r>
          </a:p>
        </p:txBody>
      </p:sp>
      <p:sp>
        <p:nvSpPr>
          <p:cNvPr id="47" name="Text Placeholder 17">
            <a:extLst>
              <a:ext uri="{FF2B5EF4-FFF2-40B4-BE49-F238E27FC236}">
                <a16:creationId xmlns:a16="http://schemas.microsoft.com/office/drawing/2014/main" id="{6DFB1F7E-DE1B-A558-5AAB-D3167B352E50}"/>
              </a:ext>
            </a:extLst>
          </p:cNvPr>
          <p:cNvSpPr>
            <a:spLocks noGrp="1"/>
          </p:cNvSpPr>
          <p:nvPr>
            <p:ph type="body" sz="quarter" idx="146" hasCustomPrompt="1"/>
          </p:nvPr>
        </p:nvSpPr>
        <p:spPr>
          <a:xfrm>
            <a:off x="658096" y="3052293"/>
            <a:ext cx="1730678" cy="1455684"/>
          </a:xfrm>
          <a:prstGeom prst="rect">
            <a:avLst/>
          </a:prstGeom>
          <a:noFill/>
          <a:ln>
            <a:noFill/>
          </a:ln>
        </p:spPr>
        <p:txBody>
          <a:bodyPr tIns="90000"/>
          <a:lstStyle>
            <a:lvl1pPr>
              <a:buClr>
                <a:schemeClr val="accent1"/>
              </a:buClr>
              <a:defRPr sz="1050"/>
            </a:lvl1pPr>
            <a:lvl2pPr marL="514350" indent="-171450">
              <a:buClr>
                <a:schemeClr val="accent2"/>
              </a:buClr>
              <a:buFont typeface="Courier New" panose="02070309020205020404" pitchFamily="49" charset="0"/>
              <a:buChar char="o"/>
              <a:defRPr sz="1050"/>
            </a:lvl2pPr>
            <a:lvl3pPr marL="857250" indent="-171450">
              <a:buClr>
                <a:schemeClr val="accent1"/>
              </a:buClr>
              <a:buFont typeface="Wingdings" panose="05000000000000000000" pitchFamily="2" charset="2"/>
              <a:buChar char="§"/>
              <a:defRPr sz="1000"/>
            </a:lvl3pPr>
            <a:lvl4pPr>
              <a:buClr>
                <a:schemeClr val="accent1"/>
              </a:buClr>
              <a:defRPr sz="1000"/>
            </a:lvl4pPr>
            <a:lvl5pPr>
              <a:buClr>
                <a:schemeClr val="accent1"/>
              </a:buClr>
              <a:defRPr sz="1000"/>
            </a:lvl5pPr>
          </a:lstStyle>
          <a:p>
            <a:pPr marL="0" marR="0" lvl="0" indent="0" algn="l" defTabSz="685800" rtl="0" eaLnBrk="1" fontAlgn="auto" latinLnBrk="0" hangingPunct="1">
              <a:lnSpc>
                <a:spcPct val="90000"/>
              </a:lnSpc>
              <a:spcBef>
                <a:spcPts val="750"/>
              </a:spcBef>
              <a:spcAft>
                <a:spcPts val="0"/>
              </a:spcAft>
              <a:buClr>
                <a:schemeClr val="accent1"/>
              </a:buClr>
              <a:buSzTx/>
              <a:buFont typeface="Arial" panose="020B0604020202020204" pitchFamily="34" charset="0"/>
              <a:buNone/>
              <a:tabLst/>
              <a:defRPr/>
            </a:pPr>
            <a:r>
              <a:rPr lang="en-IN" dirty="0"/>
              <a:t>This can be used as either bullets/ paragraph</a:t>
            </a:r>
          </a:p>
          <a:p>
            <a:pPr lvl="0"/>
            <a:r>
              <a:rPr lang="en-US" dirty="0"/>
              <a:t>Level 1</a:t>
            </a:r>
          </a:p>
          <a:p>
            <a:pPr lvl="1"/>
            <a:r>
              <a:rPr lang="en-US" dirty="0"/>
              <a:t>Level 2</a:t>
            </a:r>
          </a:p>
          <a:p>
            <a:pPr lvl="2"/>
            <a:r>
              <a:rPr lang="en-US" dirty="0"/>
              <a:t>Level 3</a:t>
            </a:r>
          </a:p>
        </p:txBody>
      </p:sp>
    </p:spTree>
    <p:extLst>
      <p:ext uri="{BB962C8B-B14F-4D97-AF65-F5344CB8AC3E}">
        <p14:creationId xmlns:p14="http://schemas.microsoft.com/office/powerpoint/2010/main" val="414389268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Question and answer slide">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9343A194-1737-C904-085A-E099231BA55D}"/>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8358187" y="-1"/>
            <a:ext cx="785814" cy="785814"/>
          </a:xfrm>
          <a:prstGeom prst="rect">
            <a:avLst/>
          </a:prstGeom>
        </p:spPr>
      </p:pic>
      <p:sp>
        <p:nvSpPr>
          <p:cNvPr id="7" name="Title 1">
            <a:extLst>
              <a:ext uri="{FF2B5EF4-FFF2-40B4-BE49-F238E27FC236}">
                <a16:creationId xmlns:a16="http://schemas.microsoft.com/office/drawing/2014/main" id="{B182DBE4-58D1-7481-8BF0-1164C75746D6}"/>
              </a:ext>
            </a:extLst>
          </p:cNvPr>
          <p:cNvSpPr>
            <a:spLocks noGrp="1"/>
          </p:cNvSpPr>
          <p:nvPr>
            <p:ph type="title" hasCustomPrompt="1"/>
          </p:nvPr>
        </p:nvSpPr>
        <p:spPr>
          <a:xfrm>
            <a:off x="224247" y="188464"/>
            <a:ext cx="8133940" cy="461665"/>
          </a:xfrm>
          <a:prstGeom prst="rect">
            <a:avLst/>
          </a:prstGeom>
        </p:spPr>
        <p:txBody>
          <a:bodyPr wrap="square" anchor="t">
            <a:spAutoFit/>
          </a:bodyPr>
          <a:lstStyle>
            <a:lvl1pPr>
              <a:lnSpc>
                <a:spcPct val="100000"/>
              </a:lnSpc>
              <a:spcBef>
                <a:spcPts val="0"/>
              </a:spcBef>
              <a:defRPr sz="2400" b="0" i="0">
                <a:solidFill>
                  <a:schemeClr val="accent1"/>
                </a:solidFill>
                <a:latin typeface="+mj-lt"/>
                <a:cs typeface="Arial" panose="020B0604020202020204" pitchFamily="34" charset="0"/>
              </a:defRPr>
            </a:lvl1pPr>
          </a:lstStyle>
          <a:p>
            <a:r>
              <a:rPr lang="en-IN" dirty="0"/>
              <a:t>Question and answer slide</a:t>
            </a:r>
            <a:endParaRPr lang="en-US" dirty="0"/>
          </a:p>
        </p:txBody>
      </p:sp>
      <p:sp>
        <p:nvSpPr>
          <p:cNvPr id="5" name="Text Placeholder 68">
            <a:extLst>
              <a:ext uri="{FF2B5EF4-FFF2-40B4-BE49-F238E27FC236}">
                <a16:creationId xmlns:a16="http://schemas.microsoft.com/office/drawing/2014/main" id="{49A2FCC1-36D6-A694-65C7-145F451C4AC5}"/>
              </a:ext>
            </a:extLst>
          </p:cNvPr>
          <p:cNvSpPr>
            <a:spLocks noGrp="1"/>
          </p:cNvSpPr>
          <p:nvPr>
            <p:ph type="body" sz="quarter" idx="15" hasCustomPrompt="1"/>
          </p:nvPr>
        </p:nvSpPr>
        <p:spPr>
          <a:xfrm>
            <a:off x="2098344" y="771384"/>
            <a:ext cx="6874207" cy="1707557"/>
          </a:xfrm>
          <a:prstGeom prst="rect">
            <a:avLst/>
          </a:prstGeom>
        </p:spPr>
        <p:txBody>
          <a:bodyPr anchor="ctr"/>
          <a:lstStyle>
            <a:lvl1pPr marL="0" indent="0">
              <a:lnSpc>
                <a:spcPct val="100000"/>
              </a:lnSpc>
              <a:spcBef>
                <a:spcPts val="0"/>
              </a:spcBef>
              <a:buNone/>
              <a:defRPr sz="2000">
                <a:solidFill>
                  <a:schemeClr val="accent1"/>
                </a:solidFill>
              </a:defRPr>
            </a:lvl1pPr>
            <a:lvl2pPr marL="342900" indent="0">
              <a:buNone/>
              <a:defRPr/>
            </a:lvl2pPr>
            <a:lvl3pPr marL="685800" indent="0">
              <a:buNone/>
              <a:defRPr/>
            </a:lvl3pPr>
            <a:lvl4pPr marL="1028700" indent="0">
              <a:buNone/>
              <a:defRPr/>
            </a:lvl4pPr>
            <a:lvl5pPr marL="1371600" indent="0">
              <a:buNone/>
              <a:defRPr/>
            </a:lvl5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IN" dirty="0"/>
              <a:t>Use this slide when you want a Q &amp; A format</a:t>
            </a:r>
          </a:p>
        </p:txBody>
      </p:sp>
      <p:sp>
        <p:nvSpPr>
          <p:cNvPr id="6" name="Text Placeholder 68">
            <a:extLst>
              <a:ext uri="{FF2B5EF4-FFF2-40B4-BE49-F238E27FC236}">
                <a16:creationId xmlns:a16="http://schemas.microsoft.com/office/drawing/2014/main" id="{0DBB181A-317D-B8A0-0DBF-ADBCB1174462}"/>
              </a:ext>
            </a:extLst>
          </p:cNvPr>
          <p:cNvSpPr>
            <a:spLocks noGrp="1"/>
          </p:cNvSpPr>
          <p:nvPr>
            <p:ph type="body" sz="quarter" idx="16" hasCustomPrompt="1"/>
          </p:nvPr>
        </p:nvSpPr>
        <p:spPr>
          <a:xfrm>
            <a:off x="2098344" y="2650130"/>
            <a:ext cx="6874207" cy="2093320"/>
          </a:xfrm>
          <a:prstGeom prst="rect">
            <a:avLst/>
          </a:prstGeom>
        </p:spPr>
        <p:txBody>
          <a:bodyPr anchor="ctr"/>
          <a:lstStyle>
            <a:lvl1pPr marL="0" indent="0">
              <a:lnSpc>
                <a:spcPct val="100000"/>
              </a:lnSpc>
              <a:spcBef>
                <a:spcPts val="0"/>
              </a:spcBef>
              <a:buNone/>
              <a:defRPr sz="2000">
                <a:solidFill>
                  <a:schemeClr val="tx2"/>
                </a:solidFill>
              </a:defRPr>
            </a:lvl1pPr>
            <a:lvl2pPr marL="342900" indent="0">
              <a:buNone/>
              <a:defRPr/>
            </a:lvl2pPr>
            <a:lvl3pPr marL="685800" indent="0">
              <a:buNone/>
              <a:defRPr/>
            </a:lvl3pPr>
            <a:lvl4pPr marL="1028700" indent="0">
              <a:buNone/>
              <a:defRPr/>
            </a:lvl4pPr>
            <a:lvl5pPr marL="1371600" indent="0">
              <a:buNone/>
              <a:defRPr/>
            </a:lvl5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IN" dirty="0"/>
              <a:t>Use this slide when you want a Q &amp; A format</a:t>
            </a:r>
          </a:p>
        </p:txBody>
      </p:sp>
      <p:sp>
        <p:nvSpPr>
          <p:cNvPr id="11" name="TextBox 10">
            <a:extLst>
              <a:ext uri="{FF2B5EF4-FFF2-40B4-BE49-F238E27FC236}">
                <a16:creationId xmlns:a16="http://schemas.microsoft.com/office/drawing/2014/main" id="{DC837794-D6FB-D2DC-CC29-E5A0F884500A}"/>
              </a:ext>
            </a:extLst>
          </p:cNvPr>
          <p:cNvSpPr txBox="1"/>
          <p:nvPr userDrawn="1"/>
        </p:nvSpPr>
        <p:spPr>
          <a:xfrm>
            <a:off x="163116" y="728378"/>
            <a:ext cx="1737495" cy="1793568"/>
          </a:xfrm>
          <a:prstGeom prst="rect">
            <a:avLst/>
          </a:prstGeom>
        </p:spPr>
        <p:txBody>
          <a:bodyPr anchor="ctr"/>
          <a:lstStyle>
            <a:lvl1pPr marR="0" lvl="0" indent="0" fontAlgn="auto">
              <a:lnSpc>
                <a:spcPct val="90000"/>
              </a:lnSpc>
              <a:spcBef>
                <a:spcPts val="1000"/>
              </a:spcBef>
              <a:spcAft>
                <a:spcPts val="0"/>
              </a:spcAft>
              <a:buClrTx/>
              <a:buSzTx/>
              <a:buFont typeface="Arial" panose="020B0604020202020204" pitchFamily="34" charset="0"/>
              <a:buNone/>
              <a:tabLst/>
              <a:defRPr sz="16600">
                <a:solidFill>
                  <a:schemeClr val="accent3"/>
                </a:solidFill>
              </a:defRPr>
            </a:lvl1pPr>
            <a:lvl2pPr indent="0">
              <a:lnSpc>
                <a:spcPct val="90000"/>
              </a:lnSpc>
              <a:spcBef>
                <a:spcPts val="500"/>
              </a:spcBef>
              <a:buFont typeface="Arial" panose="020B0604020202020204" pitchFamily="34" charset="0"/>
              <a:buNone/>
              <a:defRPr sz="2400"/>
            </a:lvl2pPr>
            <a:lvl3pPr indent="0">
              <a:lnSpc>
                <a:spcPct val="90000"/>
              </a:lnSpc>
              <a:spcBef>
                <a:spcPts val="500"/>
              </a:spcBef>
              <a:buFont typeface="Arial" panose="020B0604020202020204" pitchFamily="34" charset="0"/>
              <a:buNone/>
              <a:defRPr sz="2000"/>
            </a:lvl3pPr>
            <a:lvl4pPr indent="0">
              <a:lnSpc>
                <a:spcPct val="90000"/>
              </a:lnSpc>
              <a:spcBef>
                <a:spcPts val="500"/>
              </a:spcBef>
              <a:buFont typeface="Arial" panose="020B0604020202020204" pitchFamily="34" charset="0"/>
              <a:buNone/>
            </a:lvl4pPr>
            <a:lvl5pPr indent="0">
              <a:lnSpc>
                <a:spcPct val="90000"/>
              </a:lnSpc>
              <a:spcBef>
                <a:spcPts val="500"/>
              </a:spcBef>
              <a:buFont typeface="Arial" panose="020B0604020202020204" pitchFamily="34" charset="0"/>
              <a:buNone/>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lgn="ctr"/>
            <a:r>
              <a:rPr lang="en-IN" sz="8800" dirty="0"/>
              <a:t>Q:</a:t>
            </a:r>
          </a:p>
        </p:txBody>
      </p:sp>
      <p:sp>
        <p:nvSpPr>
          <p:cNvPr id="12" name="TextBox 11">
            <a:extLst>
              <a:ext uri="{FF2B5EF4-FFF2-40B4-BE49-F238E27FC236}">
                <a16:creationId xmlns:a16="http://schemas.microsoft.com/office/drawing/2014/main" id="{A9EAC3B0-1C39-68CB-B271-CD0D49B7A5B0}"/>
              </a:ext>
            </a:extLst>
          </p:cNvPr>
          <p:cNvSpPr txBox="1"/>
          <p:nvPr userDrawn="1"/>
        </p:nvSpPr>
        <p:spPr>
          <a:xfrm>
            <a:off x="163116" y="2800006"/>
            <a:ext cx="1737495" cy="1793568"/>
          </a:xfrm>
          <a:prstGeom prst="rect">
            <a:avLst/>
          </a:prstGeom>
        </p:spPr>
        <p:txBody>
          <a:bodyPr anchor="ctr"/>
          <a:lstStyle>
            <a:lvl1pPr marR="0" lvl="0" indent="0" fontAlgn="auto">
              <a:lnSpc>
                <a:spcPct val="90000"/>
              </a:lnSpc>
              <a:spcBef>
                <a:spcPts val="1000"/>
              </a:spcBef>
              <a:spcAft>
                <a:spcPts val="0"/>
              </a:spcAft>
              <a:buClrTx/>
              <a:buSzTx/>
              <a:buFont typeface="Arial" panose="020B0604020202020204" pitchFamily="34" charset="0"/>
              <a:buNone/>
              <a:tabLst/>
              <a:defRPr sz="16600">
                <a:solidFill>
                  <a:schemeClr val="accent3"/>
                </a:solidFill>
              </a:defRPr>
            </a:lvl1pPr>
            <a:lvl2pPr indent="0">
              <a:lnSpc>
                <a:spcPct val="90000"/>
              </a:lnSpc>
              <a:spcBef>
                <a:spcPts val="500"/>
              </a:spcBef>
              <a:buFont typeface="Arial" panose="020B0604020202020204" pitchFamily="34" charset="0"/>
              <a:buNone/>
              <a:defRPr sz="2400"/>
            </a:lvl2pPr>
            <a:lvl3pPr indent="0">
              <a:lnSpc>
                <a:spcPct val="90000"/>
              </a:lnSpc>
              <a:spcBef>
                <a:spcPts val="500"/>
              </a:spcBef>
              <a:buFont typeface="Arial" panose="020B0604020202020204" pitchFamily="34" charset="0"/>
              <a:buNone/>
              <a:defRPr sz="2000"/>
            </a:lvl3pPr>
            <a:lvl4pPr indent="0">
              <a:lnSpc>
                <a:spcPct val="90000"/>
              </a:lnSpc>
              <a:spcBef>
                <a:spcPts val="500"/>
              </a:spcBef>
              <a:buFont typeface="Arial" panose="020B0604020202020204" pitchFamily="34" charset="0"/>
              <a:buNone/>
            </a:lvl4pPr>
            <a:lvl5pPr indent="0">
              <a:lnSpc>
                <a:spcPct val="90000"/>
              </a:lnSpc>
              <a:spcBef>
                <a:spcPts val="500"/>
              </a:spcBef>
              <a:buFont typeface="Arial" panose="020B0604020202020204" pitchFamily="34" charset="0"/>
              <a:buNone/>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lgn="ctr"/>
            <a:r>
              <a:rPr lang="en-IN" sz="8800" dirty="0">
                <a:solidFill>
                  <a:schemeClr val="tx2"/>
                </a:solidFill>
              </a:rPr>
              <a:t>A:</a:t>
            </a:r>
          </a:p>
        </p:txBody>
      </p:sp>
    </p:spTree>
    <p:extLst>
      <p:ext uri="{BB962C8B-B14F-4D97-AF65-F5344CB8AC3E}">
        <p14:creationId xmlns:p14="http://schemas.microsoft.com/office/powerpoint/2010/main" val="30127156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Blank slide">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F42CB525-D079-9341-9746-B2A8C2AF9335}"/>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8358187" y="-1"/>
            <a:ext cx="785814" cy="785814"/>
          </a:xfrm>
          <a:prstGeom prst="rect">
            <a:avLst/>
          </a:prstGeom>
        </p:spPr>
      </p:pic>
      <p:sp>
        <p:nvSpPr>
          <p:cNvPr id="7" name="Title 1">
            <a:extLst>
              <a:ext uri="{FF2B5EF4-FFF2-40B4-BE49-F238E27FC236}">
                <a16:creationId xmlns:a16="http://schemas.microsoft.com/office/drawing/2014/main" id="{3CAABBA5-45F1-3BEA-61BA-B1A521526051}"/>
              </a:ext>
            </a:extLst>
          </p:cNvPr>
          <p:cNvSpPr>
            <a:spLocks noGrp="1"/>
          </p:cNvSpPr>
          <p:nvPr>
            <p:ph type="title" hasCustomPrompt="1"/>
          </p:nvPr>
        </p:nvSpPr>
        <p:spPr>
          <a:xfrm>
            <a:off x="224247" y="188464"/>
            <a:ext cx="8133940" cy="461665"/>
          </a:xfrm>
          <a:prstGeom prst="rect">
            <a:avLst/>
          </a:prstGeom>
        </p:spPr>
        <p:txBody>
          <a:bodyPr wrap="square" anchor="t">
            <a:spAutoFit/>
          </a:bodyPr>
          <a:lstStyle>
            <a:lvl1pPr>
              <a:lnSpc>
                <a:spcPct val="100000"/>
              </a:lnSpc>
              <a:spcBef>
                <a:spcPts val="0"/>
              </a:spcBef>
              <a:defRPr sz="2400" b="0" i="0">
                <a:solidFill>
                  <a:schemeClr val="accent1"/>
                </a:solidFill>
                <a:latin typeface="+mj-lt"/>
                <a:cs typeface="Arial" panose="020B0604020202020204" pitchFamily="34" charset="0"/>
              </a:defRPr>
            </a:lvl1pPr>
          </a:lstStyle>
          <a:p>
            <a:r>
              <a:rPr lang="en-IN" dirty="0"/>
              <a:t>Blank slide</a:t>
            </a:r>
            <a:endParaRPr lang="en-US" dirty="0"/>
          </a:p>
        </p:txBody>
      </p:sp>
    </p:spTree>
    <p:extLst>
      <p:ext uri="{BB962C8B-B14F-4D97-AF65-F5344CB8AC3E}">
        <p14:creationId xmlns:p14="http://schemas.microsoft.com/office/powerpoint/2010/main" val="34932666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with image">
    <p:spTree>
      <p:nvGrpSpPr>
        <p:cNvPr id="1" name=""/>
        <p:cNvGrpSpPr/>
        <p:nvPr/>
      </p:nvGrpSpPr>
      <p:grpSpPr>
        <a:xfrm>
          <a:off x="0" y="0"/>
          <a:ext cx="0" cy="0"/>
          <a:chOff x="0" y="0"/>
          <a:chExt cx="0" cy="0"/>
        </a:xfrm>
      </p:grpSpPr>
      <p:sp>
        <p:nvSpPr>
          <p:cNvPr id="13" name="Text Placeholder 68">
            <a:extLst>
              <a:ext uri="{FF2B5EF4-FFF2-40B4-BE49-F238E27FC236}">
                <a16:creationId xmlns:a16="http://schemas.microsoft.com/office/drawing/2014/main" id="{C03AC9B0-AE94-D2D8-82A0-01D2A2636DE6}"/>
              </a:ext>
            </a:extLst>
          </p:cNvPr>
          <p:cNvSpPr>
            <a:spLocks noGrp="1"/>
          </p:cNvSpPr>
          <p:nvPr>
            <p:ph type="body" sz="quarter" idx="13" hasCustomPrompt="1"/>
          </p:nvPr>
        </p:nvSpPr>
        <p:spPr>
          <a:xfrm>
            <a:off x="4572000" y="906468"/>
            <a:ext cx="2557563" cy="549381"/>
          </a:xfrm>
          <a:prstGeom prst="rect">
            <a:avLst/>
          </a:prstGeom>
        </p:spPr>
        <p:txBody>
          <a:bodyPr>
            <a:spAutoFit/>
          </a:bodyPr>
          <a:lstStyle>
            <a:lvl1pPr marL="0" indent="0">
              <a:buNone/>
              <a:defRPr sz="3300">
                <a:solidFill>
                  <a:schemeClr val="accent1"/>
                </a:solidFill>
              </a:defRPr>
            </a:lvl1pPr>
            <a:lvl2pPr marL="342900" indent="0">
              <a:buNone/>
              <a:defRPr/>
            </a:lvl2pPr>
            <a:lvl3pPr marL="685800" indent="0">
              <a:buNone/>
              <a:defRPr/>
            </a:lvl3pPr>
            <a:lvl4pPr marL="1028700" indent="0">
              <a:buNone/>
              <a:defRPr/>
            </a:lvl4pPr>
            <a:lvl5pPr marL="1371600" indent="0">
              <a:buNone/>
              <a:defRPr/>
            </a:lvl5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IN" dirty="0"/>
              <a:t>Agenda</a:t>
            </a:r>
          </a:p>
        </p:txBody>
      </p:sp>
      <p:sp>
        <p:nvSpPr>
          <p:cNvPr id="3" name="Text Placeholder 2">
            <a:extLst>
              <a:ext uri="{FF2B5EF4-FFF2-40B4-BE49-F238E27FC236}">
                <a16:creationId xmlns:a16="http://schemas.microsoft.com/office/drawing/2014/main" id="{607E2722-F4D8-EBA7-C014-2BD7CDB871B7}"/>
              </a:ext>
            </a:extLst>
          </p:cNvPr>
          <p:cNvSpPr>
            <a:spLocks noGrp="1"/>
          </p:cNvSpPr>
          <p:nvPr>
            <p:ph type="body" sz="quarter" idx="14" hasCustomPrompt="1"/>
          </p:nvPr>
        </p:nvSpPr>
        <p:spPr>
          <a:xfrm>
            <a:off x="4572000" y="1626535"/>
            <a:ext cx="3878608" cy="307777"/>
          </a:xfrm>
          <a:prstGeom prst="rect">
            <a:avLst/>
          </a:prstGeom>
        </p:spPr>
        <p:txBody>
          <a:bodyPr wrap="square">
            <a:spAutoFit/>
          </a:bodyPr>
          <a:lstStyle>
            <a:lvl1pPr marL="385763" indent="-385763">
              <a:lnSpc>
                <a:spcPct val="100000"/>
              </a:lnSpc>
              <a:spcBef>
                <a:spcPts val="0"/>
              </a:spcBef>
              <a:buClr>
                <a:schemeClr val="accent1"/>
              </a:buClr>
              <a:buFont typeface="+mj-lt"/>
              <a:buAutoNum type="arabicPeriod"/>
              <a:defRPr sz="1400">
                <a:solidFill>
                  <a:schemeClr val="accent2"/>
                </a:solidFill>
              </a:defRPr>
            </a:lvl1pPr>
            <a:lvl2pPr marL="685800" indent="-342900">
              <a:buFont typeface="+mj-lt"/>
              <a:buAutoNum type="arabicPeriod"/>
              <a:defRPr/>
            </a:lvl2pPr>
            <a:lvl3pPr marL="1028700" indent="-342900">
              <a:buFont typeface="+mj-lt"/>
              <a:buAutoNum type="arabicPeriod"/>
              <a:defRPr/>
            </a:lvl3pPr>
            <a:lvl4pPr marL="1285875" indent="-257175">
              <a:buFont typeface="+mj-lt"/>
              <a:buAutoNum type="arabicPeriod"/>
              <a:defRPr/>
            </a:lvl4pPr>
            <a:lvl5pPr marL="1628775" indent="-257175">
              <a:buFont typeface="+mj-lt"/>
              <a:buAutoNum type="arabicPeriod"/>
              <a:defRPr/>
            </a:lvl5pPr>
          </a:lstStyle>
          <a:p>
            <a:pPr lvl="0"/>
            <a:r>
              <a:rPr lang="en-US" dirty="0"/>
              <a:t>Line item 1</a:t>
            </a:r>
          </a:p>
        </p:txBody>
      </p:sp>
      <p:pic>
        <p:nvPicPr>
          <p:cNvPr id="4" name="Graphic 3">
            <a:extLst>
              <a:ext uri="{FF2B5EF4-FFF2-40B4-BE49-F238E27FC236}">
                <a16:creationId xmlns:a16="http://schemas.microsoft.com/office/drawing/2014/main" id="{603471B1-1E19-03E3-FE10-4DD58104CCD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7802880" y="-2"/>
            <a:ext cx="1341121" cy="1341121"/>
          </a:xfrm>
          <a:prstGeom prst="rect">
            <a:avLst/>
          </a:prstGeom>
        </p:spPr>
      </p:pic>
      <p:sp>
        <p:nvSpPr>
          <p:cNvPr id="8" name="Picture Placeholder 2">
            <a:extLst>
              <a:ext uri="{FF2B5EF4-FFF2-40B4-BE49-F238E27FC236}">
                <a16:creationId xmlns:a16="http://schemas.microsoft.com/office/drawing/2014/main" id="{E088F59A-E9F7-F4CA-DDB7-01D1AF6F998A}"/>
              </a:ext>
            </a:extLst>
          </p:cNvPr>
          <p:cNvSpPr>
            <a:spLocks noGrp="1"/>
          </p:cNvSpPr>
          <p:nvPr>
            <p:ph type="pic" sz="quarter" idx="15" hasCustomPrompt="1"/>
          </p:nvPr>
        </p:nvSpPr>
        <p:spPr>
          <a:xfrm>
            <a:off x="0" y="0"/>
            <a:ext cx="4068451" cy="4709160"/>
          </a:xfrm>
          <a:prstGeom prst="rect">
            <a:avLst/>
          </a:prstGeom>
          <a:solidFill>
            <a:schemeClr val="bg2">
              <a:alpha val="37000"/>
            </a:schemeClr>
          </a:solidFill>
        </p:spPr>
        <p:txBody>
          <a:bodyPr tIns="720000" anchor="ctr" anchorCtr="1"/>
          <a:lstStyle>
            <a:lvl1pPr marL="0" indent="0" algn="ctr">
              <a:buNone/>
              <a:defRPr sz="1400">
                <a:solidFill>
                  <a:schemeClr val="tx1"/>
                </a:solidFill>
              </a:defRPr>
            </a:lvl1pPr>
          </a:lstStyle>
          <a:p>
            <a:r>
              <a:rPr lang="en-IN" dirty="0"/>
              <a:t>Click the icon to insert the image of your choice</a:t>
            </a:r>
          </a:p>
        </p:txBody>
      </p:sp>
    </p:spTree>
    <p:extLst>
      <p:ext uri="{BB962C8B-B14F-4D97-AF65-F5344CB8AC3E}">
        <p14:creationId xmlns:p14="http://schemas.microsoft.com/office/powerpoint/2010/main" val="28148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without imag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CB97200-81EB-4386-55F6-4299CE1DDDBC}"/>
              </a:ext>
            </a:extLst>
          </p:cNvPr>
          <p:cNvSpPr/>
          <p:nvPr userDrawn="1"/>
        </p:nvSpPr>
        <p:spPr>
          <a:xfrm>
            <a:off x="0" y="4735820"/>
            <a:ext cx="9144000" cy="391871"/>
          </a:xfrm>
          <a:prstGeom prst="rect">
            <a:avLst/>
          </a:prstGeom>
          <a:solidFill>
            <a:schemeClr val="bg2"/>
          </a:solidFill>
          <a:ln w="4233" cap="flat">
            <a:noFill/>
            <a:prstDash val="solid"/>
            <a:miter/>
          </a:ln>
        </p:spPr>
        <p:txBody>
          <a:bodyPr rtlCol="0" anchor="ctr"/>
          <a:lstStyle/>
          <a:p>
            <a:pPr algn="l"/>
            <a:endParaRPr lang="en-IN"/>
          </a:p>
        </p:txBody>
      </p:sp>
      <p:grpSp>
        <p:nvGrpSpPr>
          <p:cNvPr id="337" name="Group 336">
            <a:extLst>
              <a:ext uri="{FF2B5EF4-FFF2-40B4-BE49-F238E27FC236}">
                <a16:creationId xmlns:a16="http://schemas.microsoft.com/office/drawing/2014/main" id="{6FE12478-74EA-7699-C391-23345377C0F0}"/>
              </a:ext>
            </a:extLst>
          </p:cNvPr>
          <p:cNvGrpSpPr/>
          <p:nvPr userDrawn="1"/>
        </p:nvGrpSpPr>
        <p:grpSpPr>
          <a:xfrm>
            <a:off x="15" y="0"/>
            <a:ext cx="4141455" cy="5143501"/>
            <a:chOff x="15" y="0"/>
            <a:chExt cx="4141455" cy="5143501"/>
          </a:xfrm>
        </p:grpSpPr>
        <p:grpSp>
          <p:nvGrpSpPr>
            <p:cNvPr id="295" name="Group 294">
              <a:extLst>
                <a:ext uri="{FF2B5EF4-FFF2-40B4-BE49-F238E27FC236}">
                  <a16:creationId xmlns:a16="http://schemas.microsoft.com/office/drawing/2014/main" id="{07F30A6C-7A7B-463F-F48A-AFF2A76F8F0F}"/>
                </a:ext>
              </a:extLst>
            </p:cNvPr>
            <p:cNvGrpSpPr/>
            <p:nvPr userDrawn="1"/>
          </p:nvGrpSpPr>
          <p:grpSpPr>
            <a:xfrm>
              <a:off x="15" y="0"/>
              <a:ext cx="4141455" cy="5143501"/>
              <a:chOff x="15" y="0"/>
              <a:chExt cx="4141455" cy="5143501"/>
            </a:xfrm>
          </p:grpSpPr>
          <p:grpSp>
            <p:nvGrpSpPr>
              <p:cNvPr id="293" name="Group 292">
                <a:extLst>
                  <a:ext uri="{FF2B5EF4-FFF2-40B4-BE49-F238E27FC236}">
                    <a16:creationId xmlns:a16="http://schemas.microsoft.com/office/drawing/2014/main" id="{AEB3CE44-088D-CE0D-AC12-6D6DBE66C1B0}"/>
                  </a:ext>
                </a:extLst>
              </p:cNvPr>
              <p:cNvGrpSpPr/>
              <p:nvPr userDrawn="1"/>
            </p:nvGrpSpPr>
            <p:grpSpPr>
              <a:xfrm>
                <a:off x="955040" y="1803399"/>
                <a:ext cx="2335964" cy="2240281"/>
                <a:chOff x="955040" y="1803399"/>
                <a:chExt cx="2335964" cy="2240281"/>
              </a:xfrm>
            </p:grpSpPr>
            <p:grpSp>
              <p:nvGrpSpPr>
                <p:cNvPr id="15" name="Group 14">
                  <a:extLst>
                    <a:ext uri="{FF2B5EF4-FFF2-40B4-BE49-F238E27FC236}">
                      <a16:creationId xmlns:a16="http://schemas.microsoft.com/office/drawing/2014/main" id="{A21D2514-2167-D563-3154-6455C3607760}"/>
                    </a:ext>
                  </a:extLst>
                </p:cNvPr>
                <p:cNvGrpSpPr/>
                <p:nvPr userDrawn="1"/>
              </p:nvGrpSpPr>
              <p:grpSpPr>
                <a:xfrm>
                  <a:off x="1009007" y="1991360"/>
                  <a:ext cx="2059272" cy="2052320"/>
                  <a:chOff x="2025007" y="114300"/>
                  <a:chExt cx="2059272" cy="2052320"/>
                </a:xfrm>
              </p:grpSpPr>
              <p:pic>
                <p:nvPicPr>
                  <p:cNvPr id="16" name="Graphic 15">
                    <a:extLst>
                      <a:ext uri="{FF2B5EF4-FFF2-40B4-BE49-F238E27FC236}">
                        <a16:creationId xmlns:a16="http://schemas.microsoft.com/office/drawing/2014/main" id="{6E56460E-D106-597E-C4FD-71CD38A0DA44}"/>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9580" t="2197" b="57903"/>
                  <a:stretch/>
                </p:blipFill>
                <p:spPr>
                  <a:xfrm>
                    <a:off x="2025007" y="114300"/>
                    <a:ext cx="2059271" cy="2052320"/>
                  </a:xfrm>
                  <a:prstGeom prst="rect">
                    <a:avLst/>
                  </a:prstGeom>
                </p:spPr>
              </p:pic>
              <p:pic>
                <p:nvPicPr>
                  <p:cNvPr id="17" name="Graphic 16">
                    <a:extLst>
                      <a:ext uri="{FF2B5EF4-FFF2-40B4-BE49-F238E27FC236}">
                        <a16:creationId xmlns:a16="http://schemas.microsoft.com/office/drawing/2014/main" id="{720554BB-3A61-4A8C-D0D5-ACA214FEA3F3}"/>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r="74456" b="98237"/>
                  <a:stretch/>
                </p:blipFill>
                <p:spPr>
                  <a:xfrm>
                    <a:off x="3041008" y="2050680"/>
                    <a:ext cx="1043271" cy="90700"/>
                  </a:xfrm>
                  <a:prstGeom prst="rect">
                    <a:avLst/>
                  </a:prstGeom>
                </p:spPr>
              </p:pic>
            </p:grpSp>
            <p:sp>
              <p:nvSpPr>
                <p:cNvPr id="20" name="Freeform: Shape 19">
                  <a:extLst>
                    <a:ext uri="{FF2B5EF4-FFF2-40B4-BE49-F238E27FC236}">
                      <a16:creationId xmlns:a16="http://schemas.microsoft.com/office/drawing/2014/main" id="{77BA6A6F-42FB-783B-6B4F-4874EFFCEDA2}"/>
                    </a:ext>
                  </a:extLst>
                </p:cNvPr>
                <p:cNvSpPr/>
                <p:nvPr userDrawn="1"/>
              </p:nvSpPr>
              <p:spPr>
                <a:xfrm>
                  <a:off x="955040" y="2113280"/>
                  <a:ext cx="1899920" cy="1889760"/>
                </a:xfrm>
                <a:custGeom>
                  <a:avLst/>
                  <a:gdLst>
                    <a:gd name="connsiteX0" fmla="*/ 15240 w 1899920"/>
                    <a:gd name="connsiteY0" fmla="*/ 0 h 1889760"/>
                    <a:gd name="connsiteX1" fmla="*/ 1899920 w 1899920"/>
                    <a:gd name="connsiteY1" fmla="*/ 1889760 h 1889760"/>
                    <a:gd name="connsiteX2" fmla="*/ 0 w 1899920"/>
                    <a:gd name="connsiteY2" fmla="*/ 1849120 h 1889760"/>
                    <a:gd name="connsiteX3" fmla="*/ 15240 w 1899920"/>
                    <a:gd name="connsiteY3" fmla="*/ 0 h 1889760"/>
                  </a:gdLst>
                  <a:ahLst/>
                  <a:cxnLst>
                    <a:cxn ang="0">
                      <a:pos x="connsiteX0" y="connsiteY0"/>
                    </a:cxn>
                    <a:cxn ang="0">
                      <a:pos x="connsiteX1" y="connsiteY1"/>
                    </a:cxn>
                    <a:cxn ang="0">
                      <a:pos x="connsiteX2" y="connsiteY2"/>
                    </a:cxn>
                    <a:cxn ang="0">
                      <a:pos x="connsiteX3" y="connsiteY3"/>
                    </a:cxn>
                  </a:cxnLst>
                  <a:rect l="l" t="t" r="r" b="b"/>
                  <a:pathLst>
                    <a:path w="1899920" h="1889760">
                      <a:moveTo>
                        <a:pt x="15240" y="0"/>
                      </a:moveTo>
                      <a:lnTo>
                        <a:pt x="1899920" y="1889760"/>
                      </a:lnTo>
                      <a:lnTo>
                        <a:pt x="0" y="1849120"/>
                      </a:lnTo>
                      <a:lnTo>
                        <a:pt x="1524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t>
                  </a:r>
                </a:p>
              </p:txBody>
            </p:sp>
            <p:sp>
              <p:nvSpPr>
                <p:cNvPr id="294" name="Freeform: Shape 293">
                  <a:extLst>
                    <a:ext uri="{FF2B5EF4-FFF2-40B4-BE49-F238E27FC236}">
                      <a16:creationId xmlns:a16="http://schemas.microsoft.com/office/drawing/2014/main" id="{8181AF48-2650-8F88-3376-9795C9C542BD}"/>
                    </a:ext>
                  </a:extLst>
                </p:cNvPr>
                <p:cNvSpPr/>
                <p:nvPr userDrawn="1"/>
              </p:nvSpPr>
              <p:spPr>
                <a:xfrm>
                  <a:off x="2953485" y="1803399"/>
                  <a:ext cx="337519" cy="375921"/>
                </a:xfrm>
                <a:custGeom>
                  <a:avLst/>
                  <a:gdLst>
                    <a:gd name="connsiteX0" fmla="*/ 15240 w 1899920"/>
                    <a:gd name="connsiteY0" fmla="*/ 0 h 1889760"/>
                    <a:gd name="connsiteX1" fmla="*/ 1899920 w 1899920"/>
                    <a:gd name="connsiteY1" fmla="*/ 1889760 h 1889760"/>
                    <a:gd name="connsiteX2" fmla="*/ 0 w 1899920"/>
                    <a:gd name="connsiteY2" fmla="*/ 1849120 h 1889760"/>
                    <a:gd name="connsiteX3" fmla="*/ 15240 w 1899920"/>
                    <a:gd name="connsiteY3" fmla="*/ 0 h 1889760"/>
                  </a:gdLst>
                  <a:ahLst/>
                  <a:cxnLst>
                    <a:cxn ang="0">
                      <a:pos x="connsiteX0" y="connsiteY0"/>
                    </a:cxn>
                    <a:cxn ang="0">
                      <a:pos x="connsiteX1" y="connsiteY1"/>
                    </a:cxn>
                    <a:cxn ang="0">
                      <a:pos x="connsiteX2" y="connsiteY2"/>
                    </a:cxn>
                    <a:cxn ang="0">
                      <a:pos x="connsiteX3" y="connsiteY3"/>
                    </a:cxn>
                  </a:cxnLst>
                  <a:rect l="l" t="t" r="r" b="b"/>
                  <a:pathLst>
                    <a:path w="1899920" h="1889760">
                      <a:moveTo>
                        <a:pt x="15240" y="0"/>
                      </a:moveTo>
                      <a:lnTo>
                        <a:pt x="1899920" y="1889760"/>
                      </a:lnTo>
                      <a:lnTo>
                        <a:pt x="0" y="1849120"/>
                      </a:lnTo>
                      <a:lnTo>
                        <a:pt x="1524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t>
                  </a:r>
                </a:p>
              </p:txBody>
            </p:sp>
          </p:grpSp>
          <p:grpSp>
            <p:nvGrpSpPr>
              <p:cNvPr id="11" name="Group 10">
                <a:extLst>
                  <a:ext uri="{FF2B5EF4-FFF2-40B4-BE49-F238E27FC236}">
                    <a16:creationId xmlns:a16="http://schemas.microsoft.com/office/drawing/2014/main" id="{C4AAAFB5-C445-53AD-219C-130CA4D7B180}"/>
                  </a:ext>
                </a:extLst>
              </p:cNvPr>
              <p:cNvGrpSpPr/>
              <p:nvPr userDrawn="1"/>
            </p:nvGrpSpPr>
            <p:grpSpPr>
              <a:xfrm>
                <a:off x="15" y="0"/>
                <a:ext cx="4141455" cy="5143501"/>
                <a:chOff x="15" y="0"/>
                <a:chExt cx="4141455" cy="5143501"/>
              </a:xfrm>
            </p:grpSpPr>
            <p:pic>
              <p:nvPicPr>
                <p:cNvPr id="5" name="Graphic 4">
                  <a:extLst>
                    <a:ext uri="{FF2B5EF4-FFF2-40B4-BE49-F238E27FC236}">
                      <a16:creationId xmlns:a16="http://schemas.microsoft.com/office/drawing/2014/main" id="{2D19E564-11DA-B925-3EED-4C6BE96C2348}"/>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5" y="0"/>
                  <a:ext cx="4084264" cy="5143501"/>
                </a:xfrm>
                <a:prstGeom prst="rect">
                  <a:avLst/>
                </a:prstGeom>
              </p:spPr>
            </p:pic>
            <p:pic>
              <p:nvPicPr>
                <p:cNvPr id="7" name="Graphic 6">
                  <a:extLst>
                    <a:ext uri="{FF2B5EF4-FFF2-40B4-BE49-F238E27FC236}">
                      <a16:creationId xmlns:a16="http://schemas.microsoft.com/office/drawing/2014/main" id="{196BAEC1-CFEE-7376-30A3-0A69C4E29DC5}"/>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r="74456" b="80018"/>
                <a:stretch/>
              </p:blipFill>
              <p:spPr>
                <a:xfrm>
                  <a:off x="3041008" y="2050679"/>
                  <a:ext cx="1043271" cy="1027801"/>
                </a:xfrm>
                <a:prstGeom prst="rect">
                  <a:avLst/>
                </a:prstGeom>
              </p:spPr>
            </p:pic>
            <p:pic>
              <p:nvPicPr>
                <p:cNvPr id="10" name="Graphic 9">
                  <a:extLst>
                    <a:ext uri="{FF2B5EF4-FFF2-40B4-BE49-F238E27FC236}">
                      <a16:creationId xmlns:a16="http://schemas.microsoft.com/office/drawing/2014/main" id="{CCB3EF00-DE06-AA6B-5A88-2F31195523DE}"/>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4425" r="73054" b="98980"/>
                <a:stretch/>
              </p:blipFill>
              <p:spPr>
                <a:xfrm>
                  <a:off x="4038560" y="3071759"/>
                  <a:ext cx="102910" cy="52441"/>
                </a:xfrm>
                <a:prstGeom prst="rect">
                  <a:avLst/>
                </a:prstGeom>
              </p:spPr>
            </p:pic>
          </p:grpSp>
        </p:grpSp>
        <p:sp>
          <p:nvSpPr>
            <p:cNvPr id="336" name="Freeform: Shape 335">
              <a:extLst>
                <a:ext uri="{FF2B5EF4-FFF2-40B4-BE49-F238E27FC236}">
                  <a16:creationId xmlns:a16="http://schemas.microsoft.com/office/drawing/2014/main" id="{21B6EDBF-A9CB-5A81-5868-01ECCBC0D456}"/>
                </a:ext>
              </a:extLst>
            </p:cNvPr>
            <p:cNvSpPr/>
            <p:nvPr/>
          </p:nvSpPr>
          <p:spPr>
            <a:xfrm>
              <a:off x="3049555" y="3084195"/>
              <a:ext cx="1022719" cy="1024918"/>
            </a:xfrm>
            <a:custGeom>
              <a:avLst/>
              <a:gdLst>
                <a:gd name="connsiteX0" fmla="*/ 1022624 w 1022719"/>
                <a:gd name="connsiteY0" fmla="*/ 1024919 h 1024918"/>
                <a:gd name="connsiteX1" fmla="*/ 0 w 1022719"/>
                <a:gd name="connsiteY1" fmla="*/ 0 h 1024918"/>
                <a:gd name="connsiteX2" fmla="*/ 1022720 w 1022719"/>
                <a:gd name="connsiteY2" fmla="*/ 0 h 1024918"/>
                <a:gd name="connsiteX3" fmla="*/ 1022720 w 1022719"/>
                <a:gd name="connsiteY3" fmla="*/ 1024919 h 1024918"/>
                <a:gd name="connsiteX4" fmla="*/ 11473 w 1022719"/>
                <a:gd name="connsiteY4" fmla="*/ 4780 h 1024918"/>
                <a:gd name="connsiteX5" fmla="*/ 1017844 w 1022719"/>
                <a:gd name="connsiteY5" fmla="*/ 1013254 h 1024918"/>
                <a:gd name="connsiteX6" fmla="*/ 1017844 w 1022719"/>
                <a:gd name="connsiteY6" fmla="*/ 4780 h 1024918"/>
                <a:gd name="connsiteX7" fmla="*/ 11473 w 1022719"/>
                <a:gd name="connsiteY7" fmla="*/ 4780 h 1024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22719" h="1024918">
                  <a:moveTo>
                    <a:pt x="1022624" y="1024919"/>
                  </a:moveTo>
                  <a:lnTo>
                    <a:pt x="0" y="0"/>
                  </a:lnTo>
                  <a:lnTo>
                    <a:pt x="1022720" y="0"/>
                  </a:lnTo>
                  <a:lnTo>
                    <a:pt x="1022720" y="1024919"/>
                  </a:lnTo>
                  <a:close/>
                  <a:moveTo>
                    <a:pt x="11473" y="4780"/>
                  </a:moveTo>
                  <a:lnTo>
                    <a:pt x="1017844" y="1013254"/>
                  </a:lnTo>
                  <a:lnTo>
                    <a:pt x="1017844" y="4780"/>
                  </a:lnTo>
                  <a:lnTo>
                    <a:pt x="11473" y="4780"/>
                  </a:lnTo>
                  <a:close/>
                </a:path>
              </a:pathLst>
            </a:custGeom>
            <a:solidFill>
              <a:srgbClr val="EB262A"/>
            </a:solidFill>
            <a:ln w="9561" cap="flat">
              <a:noFill/>
              <a:prstDash val="solid"/>
              <a:miter/>
            </a:ln>
          </p:spPr>
          <p:txBody>
            <a:bodyPr rtlCol="0" anchor="ctr"/>
            <a:lstStyle/>
            <a:p>
              <a:endParaRPr lang="en-IN"/>
            </a:p>
          </p:txBody>
        </p:sp>
      </p:grpSp>
      <p:pic>
        <p:nvPicPr>
          <p:cNvPr id="4" name="Graphic 3">
            <a:extLst>
              <a:ext uri="{FF2B5EF4-FFF2-40B4-BE49-F238E27FC236}">
                <a16:creationId xmlns:a16="http://schemas.microsoft.com/office/drawing/2014/main" id="{603471B1-1E19-03E3-FE10-4DD58104CCDC}"/>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7802880" y="-2"/>
            <a:ext cx="1341121" cy="1341121"/>
          </a:xfrm>
          <a:prstGeom prst="rect">
            <a:avLst/>
          </a:prstGeom>
        </p:spPr>
      </p:pic>
      <p:sp>
        <p:nvSpPr>
          <p:cNvPr id="338" name="Text Placeholder 68">
            <a:extLst>
              <a:ext uri="{FF2B5EF4-FFF2-40B4-BE49-F238E27FC236}">
                <a16:creationId xmlns:a16="http://schemas.microsoft.com/office/drawing/2014/main" id="{0489B101-BE67-106F-75EA-98207E66604E}"/>
              </a:ext>
            </a:extLst>
          </p:cNvPr>
          <p:cNvSpPr>
            <a:spLocks noGrp="1"/>
          </p:cNvSpPr>
          <p:nvPr>
            <p:ph type="body" sz="quarter" idx="13" hasCustomPrompt="1"/>
          </p:nvPr>
        </p:nvSpPr>
        <p:spPr>
          <a:xfrm>
            <a:off x="4572000" y="906468"/>
            <a:ext cx="2557563" cy="549381"/>
          </a:xfrm>
          <a:prstGeom prst="rect">
            <a:avLst/>
          </a:prstGeom>
        </p:spPr>
        <p:txBody>
          <a:bodyPr>
            <a:spAutoFit/>
          </a:bodyPr>
          <a:lstStyle>
            <a:lvl1pPr marL="0" indent="0">
              <a:buNone/>
              <a:defRPr sz="3300">
                <a:solidFill>
                  <a:schemeClr val="accent1"/>
                </a:solidFill>
              </a:defRPr>
            </a:lvl1pPr>
            <a:lvl2pPr marL="342900" indent="0">
              <a:buNone/>
              <a:defRPr/>
            </a:lvl2pPr>
            <a:lvl3pPr marL="685800" indent="0">
              <a:buNone/>
              <a:defRPr/>
            </a:lvl3pPr>
            <a:lvl4pPr marL="1028700" indent="0">
              <a:buNone/>
              <a:defRPr/>
            </a:lvl4pPr>
            <a:lvl5pPr marL="1371600" indent="0">
              <a:buNone/>
              <a:defRPr/>
            </a:lvl5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IN" dirty="0"/>
              <a:t>Agenda</a:t>
            </a:r>
          </a:p>
        </p:txBody>
      </p:sp>
      <p:sp>
        <p:nvSpPr>
          <p:cNvPr id="339" name="Text Placeholder 2">
            <a:extLst>
              <a:ext uri="{FF2B5EF4-FFF2-40B4-BE49-F238E27FC236}">
                <a16:creationId xmlns:a16="http://schemas.microsoft.com/office/drawing/2014/main" id="{CDF99E37-4B93-4164-5E13-A095ED2BBE38}"/>
              </a:ext>
            </a:extLst>
          </p:cNvPr>
          <p:cNvSpPr>
            <a:spLocks noGrp="1"/>
          </p:cNvSpPr>
          <p:nvPr>
            <p:ph type="body" sz="quarter" idx="14" hasCustomPrompt="1"/>
          </p:nvPr>
        </p:nvSpPr>
        <p:spPr>
          <a:xfrm>
            <a:off x="4572000" y="1626535"/>
            <a:ext cx="3878608" cy="307777"/>
          </a:xfrm>
          <a:prstGeom prst="rect">
            <a:avLst/>
          </a:prstGeom>
        </p:spPr>
        <p:txBody>
          <a:bodyPr wrap="square">
            <a:spAutoFit/>
          </a:bodyPr>
          <a:lstStyle>
            <a:lvl1pPr marL="385763" indent="-385763">
              <a:lnSpc>
                <a:spcPct val="100000"/>
              </a:lnSpc>
              <a:spcBef>
                <a:spcPts val="0"/>
              </a:spcBef>
              <a:buClr>
                <a:schemeClr val="accent1"/>
              </a:buClr>
              <a:buFont typeface="+mj-lt"/>
              <a:buAutoNum type="arabicPeriod"/>
              <a:defRPr sz="1400">
                <a:solidFill>
                  <a:schemeClr val="accent2"/>
                </a:solidFill>
              </a:defRPr>
            </a:lvl1pPr>
            <a:lvl2pPr marL="685800" indent="-342900">
              <a:buFont typeface="+mj-lt"/>
              <a:buAutoNum type="arabicPeriod"/>
              <a:defRPr/>
            </a:lvl2pPr>
            <a:lvl3pPr marL="1028700" indent="-342900">
              <a:buFont typeface="+mj-lt"/>
              <a:buAutoNum type="arabicPeriod"/>
              <a:defRPr/>
            </a:lvl3pPr>
            <a:lvl4pPr marL="1285875" indent="-257175">
              <a:buFont typeface="+mj-lt"/>
              <a:buAutoNum type="arabicPeriod"/>
              <a:defRPr/>
            </a:lvl4pPr>
            <a:lvl5pPr marL="1628775" indent="-257175">
              <a:buFont typeface="+mj-lt"/>
              <a:buAutoNum type="arabicPeriod"/>
              <a:defRPr/>
            </a:lvl5pPr>
          </a:lstStyle>
          <a:p>
            <a:pPr lvl="0"/>
            <a:r>
              <a:rPr lang="en-US" dirty="0"/>
              <a:t>Line item 1</a:t>
            </a:r>
          </a:p>
        </p:txBody>
      </p:sp>
      <p:sp>
        <p:nvSpPr>
          <p:cNvPr id="9" name="Slide Number Placeholder 6">
            <a:extLst>
              <a:ext uri="{FF2B5EF4-FFF2-40B4-BE49-F238E27FC236}">
                <a16:creationId xmlns:a16="http://schemas.microsoft.com/office/drawing/2014/main" id="{67BE0C30-213A-15F9-188A-CD56F0599474}"/>
              </a:ext>
            </a:extLst>
          </p:cNvPr>
          <p:cNvSpPr txBox="1">
            <a:spLocks/>
          </p:cNvSpPr>
          <p:nvPr userDrawn="1"/>
        </p:nvSpPr>
        <p:spPr>
          <a:xfrm>
            <a:off x="58948" y="4808703"/>
            <a:ext cx="360098" cy="273844"/>
          </a:xfrm>
          <a:prstGeom prst="rect">
            <a:avLst/>
          </a:prstGeom>
        </p:spPr>
        <p:txBody>
          <a:bodyPr vert="horz" lIns="68580" tIns="34290" rIns="68580" bIns="3429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2B60C70C-E473-9E49-863B-88FCC598397C}" type="slidenum">
              <a:rPr lang="en-US" sz="1000" smtClean="0">
                <a:solidFill>
                  <a:schemeClr val="accent1"/>
                </a:solidFill>
              </a:rPr>
              <a:pPr algn="ctr"/>
              <a:t>‹#›</a:t>
            </a:fld>
            <a:endParaRPr lang="en-US" sz="1000" dirty="0">
              <a:solidFill>
                <a:schemeClr val="accent1"/>
              </a:solidFill>
            </a:endParaRPr>
          </a:p>
        </p:txBody>
      </p:sp>
    </p:spTree>
    <p:extLst>
      <p:ext uri="{BB962C8B-B14F-4D97-AF65-F5344CB8AC3E}">
        <p14:creationId xmlns:p14="http://schemas.microsoft.com/office/powerpoint/2010/main" val="1698443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separator without imag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F902CB6-B844-12AC-3AE2-6E9CE26C6EC5}"/>
              </a:ext>
            </a:extLst>
          </p:cNvPr>
          <p:cNvSpPr/>
          <p:nvPr/>
        </p:nvSpPr>
        <p:spPr>
          <a:xfrm>
            <a:off x="0" y="0"/>
            <a:ext cx="9144000" cy="5143499"/>
          </a:xfrm>
          <a:prstGeom prst="rect">
            <a:avLst/>
          </a:prstGeom>
          <a:solidFill>
            <a:srgbClr val="ABAB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solidFill>
                <a:srgbClr val="1C1C1C"/>
              </a:solidFill>
            </a:endParaRPr>
          </a:p>
        </p:txBody>
      </p:sp>
      <p:pic>
        <p:nvPicPr>
          <p:cNvPr id="6" name="Picture 5">
            <a:extLst>
              <a:ext uri="{FF2B5EF4-FFF2-40B4-BE49-F238E27FC236}">
                <a16:creationId xmlns:a16="http://schemas.microsoft.com/office/drawing/2014/main" id="{85D516DD-50EA-E89A-5AFA-4FB5B077978E}"/>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3504" y="0"/>
            <a:ext cx="9147504" cy="5143499"/>
          </a:xfrm>
          <a:prstGeom prst="rect">
            <a:avLst/>
          </a:prstGeom>
        </p:spPr>
      </p:pic>
      <p:sp>
        <p:nvSpPr>
          <p:cNvPr id="5" name="Text Placeholder 12">
            <a:extLst>
              <a:ext uri="{FF2B5EF4-FFF2-40B4-BE49-F238E27FC236}">
                <a16:creationId xmlns:a16="http://schemas.microsoft.com/office/drawing/2014/main" id="{665C09CC-F86C-7825-DBC3-9102C19ED6EF}"/>
              </a:ext>
            </a:extLst>
          </p:cNvPr>
          <p:cNvSpPr>
            <a:spLocks noGrp="1"/>
          </p:cNvSpPr>
          <p:nvPr>
            <p:ph type="body" sz="quarter" idx="13" hasCustomPrompt="1"/>
          </p:nvPr>
        </p:nvSpPr>
        <p:spPr>
          <a:xfrm>
            <a:off x="2133601" y="2425948"/>
            <a:ext cx="4824413" cy="646331"/>
          </a:xfrm>
          <a:prstGeom prst="rect">
            <a:avLst/>
          </a:prstGeom>
        </p:spPr>
        <p:txBody>
          <a:bodyPr lIns="90000" anchor="t">
            <a:spAutoFit/>
          </a:bodyPr>
          <a:lstStyle>
            <a:lvl1pPr marL="0" indent="0">
              <a:lnSpc>
                <a:spcPct val="100000"/>
              </a:lnSpc>
              <a:spcBef>
                <a:spcPts val="0"/>
              </a:spcBef>
              <a:buFont typeface="Arial" panose="020B0604020202020204" pitchFamily="34" charset="0"/>
              <a:buNone/>
              <a:defRPr sz="3600" b="0">
                <a:solidFill>
                  <a:sysClr val="windowText" lastClr="000000"/>
                </a:solidFill>
                <a:latin typeface="+mj-lt"/>
                <a:cs typeface="Arial" panose="020B0604020202020204" pitchFamily="34" charset="0"/>
              </a:defRPr>
            </a:lvl1pPr>
            <a:lvl2pPr marL="342900" indent="0">
              <a:buNone/>
              <a:defRPr sz="6000">
                <a:latin typeface="Arial" panose="020B0604020202020204" pitchFamily="34" charset="0"/>
                <a:cs typeface="Arial" panose="020B0604020202020204" pitchFamily="34" charset="0"/>
              </a:defRPr>
            </a:lvl2pPr>
            <a:lvl3pPr marL="685800" indent="0">
              <a:buNone/>
              <a:defRPr sz="6000">
                <a:latin typeface="Arial" panose="020B0604020202020204" pitchFamily="34" charset="0"/>
                <a:cs typeface="Arial" panose="020B0604020202020204" pitchFamily="34" charset="0"/>
              </a:defRPr>
            </a:lvl3pPr>
            <a:lvl4pPr marL="1028700" indent="0">
              <a:buNone/>
              <a:defRPr sz="6000">
                <a:latin typeface="Arial" panose="020B0604020202020204" pitchFamily="34" charset="0"/>
                <a:cs typeface="Arial" panose="020B0604020202020204" pitchFamily="34" charset="0"/>
              </a:defRPr>
            </a:lvl4pPr>
            <a:lvl5pPr marL="1371600" indent="0">
              <a:buNone/>
              <a:defRPr sz="6000">
                <a:latin typeface="Arial" panose="020B0604020202020204" pitchFamily="34" charset="0"/>
                <a:cs typeface="Arial" panose="020B0604020202020204" pitchFamily="34" charset="0"/>
              </a:defRPr>
            </a:lvl5pPr>
          </a:lstStyle>
          <a:p>
            <a:pPr lvl="0"/>
            <a:r>
              <a:rPr lang="en-US" dirty="0"/>
              <a:t>Section title</a:t>
            </a:r>
          </a:p>
        </p:txBody>
      </p:sp>
      <p:sp>
        <p:nvSpPr>
          <p:cNvPr id="7" name="Text Placeholder 12">
            <a:extLst>
              <a:ext uri="{FF2B5EF4-FFF2-40B4-BE49-F238E27FC236}">
                <a16:creationId xmlns:a16="http://schemas.microsoft.com/office/drawing/2014/main" id="{D41BCF9B-B7D3-6FB1-3764-094F20AD609F}"/>
              </a:ext>
            </a:extLst>
          </p:cNvPr>
          <p:cNvSpPr>
            <a:spLocks noGrp="1"/>
          </p:cNvSpPr>
          <p:nvPr>
            <p:ph type="body" sz="quarter" idx="14" hasCustomPrompt="1"/>
          </p:nvPr>
        </p:nvSpPr>
        <p:spPr>
          <a:xfrm>
            <a:off x="2133601" y="2066720"/>
            <a:ext cx="4824413" cy="369332"/>
          </a:xfrm>
          <a:prstGeom prst="rect">
            <a:avLst/>
          </a:prstGeom>
        </p:spPr>
        <p:txBody>
          <a:bodyPr lIns="90000" anchor="b">
            <a:spAutoFit/>
          </a:bodyPr>
          <a:lstStyle>
            <a:lvl1pPr marL="0" indent="0">
              <a:lnSpc>
                <a:spcPct val="100000"/>
              </a:lnSpc>
              <a:spcBef>
                <a:spcPts val="0"/>
              </a:spcBef>
              <a:buFont typeface="Arial" panose="020B0604020202020204" pitchFamily="34" charset="0"/>
              <a:buNone/>
              <a:defRPr sz="1800">
                <a:solidFill>
                  <a:sysClr val="windowText" lastClr="000000"/>
                </a:solidFill>
                <a:latin typeface="+mj-lt"/>
                <a:cs typeface="Arial" panose="020B0604020202020204" pitchFamily="34" charset="0"/>
              </a:defRPr>
            </a:lvl1pPr>
            <a:lvl2pPr marL="342900" indent="0">
              <a:buNone/>
              <a:defRPr sz="6000">
                <a:latin typeface="Arial" panose="020B0604020202020204" pitchFamily="34" charset="0"/>
                <a:cs typeface="Arial" panose="020B0604020202020204" pitchFamily="34" charset="0"/>
              </a:defRPr>
            </a:lvl2pPr>
            <a:lvl3pPr marL="685800" indent="0">
              <a:buNone/>
              <a:defRPr sz="6000">
                <a:latin typeface="Arial" panose="020B0604020202020204" pitchFamily="34" charset="0"/>
                <a:cs typeface="Arial" panose="020B0604020202020204" pitchFamily="34" charset="0"/>
              </a:defRPr>
            </a:lvl3pPr>
            <a:lvl4pPr marL="1028700" indent="0">
              <a:buNone/>
              <a:defRPr sz="6000">
                <a:latin typeface="Arial" panose="020B0604020202020204" pitchFamily="34" charset="0"/>
                <a:cs typeface="Arial" panose="020B0604020202020204" pitchFamily="34" charset="0"/>
              </a:defRPr>
            </a:lvl4pPr>
            <a:lvl5pPr marL="1371600" indent="0">
              <a:buNone/>
              <a:defRPr sz="6000">
                <a:latin typeface="Arial" panose="020B0604020202020204" pitchFamily="34" charset="0"/>
                <a:cs typeface="Arial" panose="020B0604020202020204" pitchFamily="34" charset="0"/>
              </a:defRPr>
            </a:lvl5pPr>
          </a:lstStyle>
          <a:p>
            <a:pPr lvl="0"/>
            <a:r>
              <a:rPr lang="en-US" dirty="0"/>
              <a:t>Subtitle</a:t>
            </a:r>
          </a:p>
        </p:txBody>
      </p:sp>
      <p:sp>
        <p:nvSpPr>
          <p:cNvPr id="4" name="Slide Number Placeholder 6">
            <a:extLst>
              <a:ext uri="{FF2B5EF4-FFF2-40B4-BE49-F238E27FC236}">
                <a16:creationId xmlns:a16="http://schemas.microsoft.com/office/drawing/2014/main" id="{554703AD-E684-6B50-85E4-1D167B092F57}"/>
              </a:ext>
            </a:extLst>
          </p:cNvPr>
          <p:cNvSpPr txBox="1">
            <a:spLocks/>
          </p:cNvSpPr>
          <p:nvPr userDrawn="1"/>
        </p:nvSpPr>
        <p:spPr>
          <a:xfrm>
            <a:off x="58948" y="4808703"/>
            <a:ext cx="360098" cy="273844"/>
          </a:xfrm>
          <a:prstGeom prst="rect">
            <a:avLst/>
          </a:prstGeom>
        </p:spPr>
        <p:txBody>
          <a:bodyPr vert="horz" lIns="68580" tIns="34290" rIns="68580" bIns="3429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2B60C70C-E473-9E49-863B-88FCC598397C}" type="slidenum">
              <a:rPr lang="en-US" sz="1000" smtClean="0">
                <a:solidFill>
                  <a:schemeClr val="tx2"/>
                </a:solidFill>
              </a:rPr>
              <a:pPr algn="ctr"/>
              <a:t>‹#›</a:t>
            </a:fld>
            <a:endParaRPr lang="en-US" sz="1000" dirty="0">
              <a:solidFill>
                <a:schemeClr val="tx2"/>
              </a:solidFill>
            </a:endParaRPr>
          </a:p>
        </p:txBody>
      </p:sp>
    </p:spTree>
    <p:extLst>
      <p:ext uri="{BB962C8B-B14F-4D97-AF65-F5344CB8AC3E}">
        <p14:creationId xmlns:p14="http://schemas.microsoft.com/office/powerpoint/2010/main" val="17932695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separator with image">
    <p:spTree>
      <p:nvGrpSpPr>
        <p:cNvPr id="1" name=""/>
        <p:cNvGrpSpPr/>
        <p:nvPr/>
      </p:nvGrpSpPr>
      <p:grpSpPr>
        <a:xfrm>
          <a:off x="0" y="0"/>
          <a:ext cx="0" cy="0"/>
          <a:chOff x="0" y="0"/>
          <a:chExt cx="0" cy="0"/>
        </a:xfrm>
      </p:grpSpPr>
      <p:sp>
        <p:nvSpPr>
          <p:cNvPr id="2" name="Picture Placeholder 2">
            <a:extLst>
              <a:ext uri="{FF2B5EF4-FFF2-40B4-BE49-F238E27FC236}">
                <a16:creationId xmlns:a16="http://schemas.microsoft.com/office/drawing/2014/main" id="{5A5D8665-3650-D791-CA46-05534E4B1A15}"/>
              </a:ext>
            </a:extLst>
          </p:cNvPr>
          <p:cNvSpPr>
            <a:spLocks noGrp="1"/>
          </p:cNvSpPr>
          <p:nvPr>
            <p:ph type="pic" sz="quarter" idx="15" hasCustomPrompt="1"/>
          </p:nvPr>
        </p:nvSpPr>
        <p:spPr>
          <a:xfrm>
            <a:off x="0" y="0"/>
            <a:ext cx="9144000" cy="4100367"/>
          </a:xfrm>
          <a:prstGeom prst="rect">
            <a:avLst/>
          </a:prstGeom>
          <a:solidFill>
            <a:schemeClr val="bg2">
              <a:alpha val="0"/>
            </a:schemeClr>
          </a:solidFill>
        </p:spPr>
        <p:txBody>
          <a:bodyPr tIns="0" bIns="828000" anchor="ctr" anchorCtr="1"/>
          <a:lstStyle>
            <a:lvl1pPr marL="0" indent="0">
              <a:buNone/>
              <a:defRPr sz="1400">
                <a:solidFill>
                  <a:schemeClr val="tx1"/>
                </a:solidFill>
              </a:defRPr>
            </a:lvl1pPr>
          </a:lstStyle>
          <a:p>
            <a:r>
              <a:rPr lang="en-IN" dirty="0"/>
              <a:t>Click the icon to insert the image of your choice</a:t>
            </a:r>
          </a:p>
        </p:txBody>
      </p:sp>
      <p:grpSp>
        <p:nvGrpSpPr>
          <p:cNvPr id="14" name="Group 13">
            <a:extLst>
              <a:ext uri="{FF2B5EF4-FFF2-40B4-BE49-F238E27FC236}">
                <a16:creationId xmlns:a16="http://schemas.microsoft.com/office/drawing/2014/main" id="{446E581B-B0D7-9F85-DA19-9E9BFCE35ADB}"/>
              </a:ext>
            </a:extLst>
          </p:cNvPr>
          <p:cNvGrpSpPr/>
          <p:nvPr userDrawn="1"/>
        </p:nvGrpSpPr>
        <p:grpSpPr>
          <a:xfrm>
            <a:off x="-6100" y="4099359"/>
            <a:ext cx="9150100" cy="1044142"/>
            <a:chOff x="-6100" y="4099359"/>
            <a:chExt cx="9150100" cy="1044142"/>
          </a:xfrm>
        </p:grpSpPr>
        <p:sp>
          <p:nvSpPr>
            <p:cNvPr id="15" name="Rectangle 14">
              <a:extLst>
                <a:ext uri="{FF2B5EF4-FFF2-40B4-BE49-F238E27FC236}">
                  <a16:creationId xmlns:a16="http://schemas.microsoft.com/office/drawing/2014/main" id="{EDAEB31A-067A-46B5-90CD-C10FD2A1D330}"/>
                </a:ext>
              </a:extLst>
            </p:cNvPr>
            <p:cNvSpPr/>
            <p:nvPr userDrawn="1"/>
          </p:nvSpPr>
          <p:spPr>
            <a:xfrm>
              <a:off x="-6100" y="4099359"/>
              <a:ext cx="9150099" cy="104313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6" name="Graphic 15">
              <a:extLst>
                <a:ext uri="{FF2B5EF4-FFF2-40B4-BE49-F238E27FC236}">
                  <a16:creationId xmlns:a16="http://schemas.microsoft.com/office/drawing/2014/main" id="{46ACED49-B802-F899-7A9C-6C0984D61F52}"/>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79719"/>
            <a:stretch/>
          </p:blipFill>
          <p:spPr>
            <a:xfrm>
              <a:off x="15" y="4100367"/>
              <a:ext cx="4084264" cy="1043134"/>
            </a:xfrm>
            <a:prstGeom prst="rect">
              <a:avLst/>
            </a:prstGeom>
          </p:spPr>
        </p:pic>
        <p:pic>
          <p:nvPicPr>
            <p:cNvPr id="17" name="Graphic 16">
              <a:extLst>
                <a:ext uri="{FF2B5EF4-FFF2-40B4-BE49-F238E27FC236}">
                  <a16:creationId xmlns:a16="http://schemas.microsoft.com/office/drawing/2014/main" id="{3378A474-0D1C-2782-0E37-4FA55CF98A8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4057650" y="4101373"/>
              <a:ext cx="5086350" cy="1042128"/>
            </a:xfrm>
            <a:prstGeom prst="rect">
              <a:avLst/>
            </a:prstGeom>
          </p:spPr>
        </p:pic>
      </p:grpSp>
      <p:sp>
        <p:nvSpPr>
          <p:cNvPr id="8" name="Text Placeholder 12">
            <a:extLst>
              <a:ext uri="{FF2B5EF4-FFF2-40B4-BE49-F238E27FC236}">
                <a16:creationId xmlns:a16="http://schemas.microsoft.com/office/drawing/2014/main" id="{8BA1C476-A633-62A7-BF70-0545ABFB760F}"/>
              </a:ext>
            </a:extLst>
          </p:cNvPr>
          <p:cNvSpPr>
            <a:spLocks noGrp="1"/>
          </p:cNvSpPr>
          <p:nvPr>
            <p:ph type="body" sz="quarter" idx="13" hasCustomPrompt="1"/>
          </p:nvPr>
        </p:nvSpPr>
        <p:spPr>
          <a:xfrm>
            <a:off x="0" y="2887980"/>
            <a:ext cx="9143999" cy="1213370"/>
          </a:xfrm>
          <a:prstGeom prst="rect">
            <a:avLst/>
          </a:prstGeom>
          <a:solidFill>
            <a:schemeClr val="accent2">
              <a:alpha val="60000"/>
            </a:schemeClr>
          </a:solidFill>
        </p:spPr>
        <p:txBody>
          <a:bodyPr wrap="square" lIns="2214000" tIns="216000" rIns="108000" anchor="t">
            <a:noAutofit/>
          </a:bodyPr>
          <a:lstStyle>
            <a:lvl1pPr marL="0" indent="0">
              <a:lnSpc>
                <a:spcPct val="100000"/>
              </a:lnSpc>
              <a:spcBef>
                <a:spcPts val="0"/>
              </a:spcBef>
              <a:buFont typeface="Arial" panose="020B0604020202020204" pitchFamily="34" charset="0"/>
              <a:buNone/>
              <a:defRPr sz="3600" b="0">
                <a:solidFill>
                  <a:schemeClr val="accent6"/>
                </a:solidFill>
                <a:latin typeface="+mj-lt"/>
                <a:cs typeface="Arial" panose="020B0604020202020204" pitchFamily="34" charset="0"/>
              </a:defRPr>
            </a:lvl1pPr>
            <a:lvl2pPr marL="342900" indent="0">
              <a:buNone/>
              <a:defRPr sz="6000">
                <a:latin typeface="Arial" panose="020B0604020202020204" pitchFamily="34" charset="0"/>
                <a:cs typeface="Arial" panose="020B0604020202020204" pitchFamily="34" charset="0"/>
              </a:defRPr>
            </a:lvl2pPr>
            <a:lvl3pPr marL="685800" indent="0">
              <a:buNone/>
              <a:defRPr sz="6000">
                <a:latin typeface="Arial" panose="020B0604020202020204" pitchFamily="34" charset="0"/>
                <a:cs typeface="Arial" panose="020B0604020202020204" pitchFamily="34" charset="0"/>
              </a:defRPr>
            </a:lvl3pPr>
            <a:lvl4pPr marL="1028700" indent="0">
              <a:buNone/>
              <a:defRPr sz="6000">
                <a:latin typeface="Arial" panose="020B0604020202020204" pitchFamily="34" charset="0"/>
                <a:cs typeface="Arial" panose="020B0604020202020204" pitchFamily="34" charset="0"/>
              </a:defRPr>
            </a:lvl4pPr>
            <a:lvl5pPr marL="1371600" indent="0">
              <a:buNone/>
              <a:defRPr sz="6000">
                <a:latin typeface="Arial" panose="020B0604020202020204" pitchFamily="34" charset="0"/>
                <a:cs typeface="Arial" panose="020B0604020202020204" pitchFamily="34" charset="0"/>
              </a:defRPr>
            </a:lvl5pPr>
          </a:lstStyle>
          <a:p>
            <a:pPr lvl="0"/>
            <a:r>
              <a:rPr lang="en-US" dirty="0"/>
              <a:t>Section title</a:t>
            </a:r>
          </a:p>
        </p:txBody>
      </p:sp>
      <p:sp>
        <p:nvSpPr>
          <p:cNvPr id="9" name="Text Placeholder 12">
            <a:extLst>
              <a:ext uri="{FF2B5EF4-FFF2-40B4-BE49-F238E27FC236}">
                <a16:creationId xmlns:a16="http://schemas.microsoft.com/office/drawing/2014/main" id="{EFD2659E-CA4C-A606-E5E5-5FB9B759E647}"/>
              </a:ext>
            </a:extLst>
          </p:cNvPr>
          <p:cNvSpPr>
            <a:spLocks noGrp="1"/>
          </p:cNvSpPr>
          <p:nvPr>
            <p:ph type="body" sz="quarter" idx="14" hasCustomPrompt="1"/>
          </p:nvPr>
        </p:nvSpPr>
        <p:spPr>
          <a:xfrm>
            <a:off x="0" y="2430780"/>
            <a:ext cx="9143999" cy="457198"/>
          </a:xfrm>
          <a:prstGeom prst="rect">
            <a:avLst/>
          </a:prstGeom>
          <a:solidFill>
            <a:schemeClr val="accent2">
              <a:alpha val="60000"/>
            </a:schemeClr>
          </a:solidFill>
        </p:spPr>
        <p:txBody>
          <a:bodyPr wrap="square" lIns="2214000" anchor="b">
            <a:noAutofit/>
          </a:bodyPr>
          <a:lstStyle>
            <a:lvl1pPr marL="0" indent="0">
              <a:lnSpc>
                <a:spcPct val="100000"/>
              </a:lnSpc>
              <a:spcBef>
                <a:spcPts val="0"/>
              </a:spcBef>
              <a:buFont typeface="Arial" panose="020B0604020202020204" pitchFamily="34" charset="0"/>
              <a:buNone/>
              <a:defRPr sz="1800">
                <a:solidFill>
                  <a:schemeClr val="accent6"/>
                </a:solidFill>
                <a:latin typeface="+mj-lt"/>
                <a:cs typeface="Arial" panose="020B0604020202020204" pitchFamily="34" charset="0"/>
              </a:defRPr>
            </a:lvl1pPr>
            <a:lvl2pPr marL="342900" indent="0">
              <a:buNone/>
              <a:defRPr sz="6000">
                <a:latin typeface="Arial" panose="020B0604020202020204" pitchFamily="34" charset="0"/>
                <a:cs typeface="Arial" panose="020B0604020202020204" pitchFamily="34" charset="0"/>
              </a:defRPr>
            </a:lvl2pPr>
            <a:lvl3pPr marL="685800" indent="0">
              <a:buNone/>
              <a:defRPr sz="6000">
                <a:latin typeface="Arial" panose="020B0604020202020204" pitchFamily="34" charset="0"/>
                <a:cs typeface="Arial" panose="020B0604020202020204" pitchFamily="34" charset="0"/>
              </a:defRPr>
            </a:lvl3pPr>
            <a:lvl4pPr marL="1028700" indent="0">
              <a:buNone/>
              <a:defRPr sz="6000">
                <a:latin typeface="Arial" panose="020B0604020202020204" pitchFamily="34" charset="0"/>
                <a:cs typeface="Arial" panose="020B0604020202020204" pitchFamily="34" charset="0"/>
              </a:defRPr>
            </a:lvl4pPr>
            <a:lvl5pPr marL="1371600" indent="0">
              <a:buNone/>
              <a:defRPr sz="6000">
                <a:latin typeface="Arial" panose="020B0604020202020204" pitchFamily="34" charset="0"/>
                <a:cs typeface="Arial" panose="020B0604020202020204" pitchFamily="34" charset="0"/>
              </a:defRPr>
            </a:lvl5pPr>
          </a:lstStyle>
          <a:p>
            <a:pPr lvl="0"/>
            <a:r>
              <a:rPr lang="en-US" dirty="0"/>
              <a:t>Subtitle</a:t>
            </a:r>
          </a:p>
        </p:txBody>
      </p:sp>
      <p:sp>
        <p:nvSpPr>
          <p:cNvPr id="4" name="Slide Number Placeholder 6">
            <a:extLst>
              <a:ext uri="{FF2B5EF4-FFF2-40B4-BE49-F238E27FC236}">
                <a16:creationId xmlns:a16="http://schemas.microsoft.com/office/drawing/2014/main" id="{04282287-3AC5-176E-FE42-26BEFCC34E51}"/>
              </a:ext>
            </a:extLst>
          </p:cNvPr>
          <p:cNvSpPr txBox="1">
            <a:spLocks/>
          </p:cNvSpPr>
          <p:nvPr userDrawn="1"/>
        </p:nvSpPr>
        <p:spPr>
          <a:xfrm>
            <a:off x="58948" y="4808703"/>
            <a:ext cx="360098" cy="273844"/>
          </a:xfrm>
          <a:prstGeom prst="rect">
            <a:avLst/>
          </a:prstGeom>
        </p:spPr>
        <p:txBody>
          <a:bodyPr vert="horz" lIns="68580" tIns="34290" rIns="68580" bIns="3429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2B60C70C-E473-9E49-863B-88FCC598397C}" type="slidenum">
              <a:rPr lang="en-US" sz="1000" smtClean="0">
                <a:solidFill>
                  <a:schemeClr val="tx2"/>
                </a:solidFill>
              </a:rPr>
              <a:pPr algn="ctr"/>
              <a:t>‹#›</a:t>
            </a:fld>
            <a:endParaRPr lang="en-US" sz="1000" dirty="0">
              <a:solidFill>
                <a:schemeClr val="tx2"/>
              </a:solidFill>
            </a:endParaRPr>
          </a:p>
        </p:txBody>
      </p:sp>
    </p:spTree>
    <p:extLst>
      <p:ext uri="{BB962C8B-B14F-4D97-AF65-F5344CB8AC3E}">
        <p14:creationId xmlns:p14="http://schemas.microsoft.com/office/powerpoint/2010/main" val="25071166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rodapt specific separator">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5FCA058-5723-B805-566A-09BE09555A43}"/>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7250" t="427" r="15144" b="34419"/>
          <a:stretch/>
        </p:blipFill>
        <p:spPr>
          <a:xfrm>
            <a:off x="-1" y="0"/>
            <a:ext cx="9188571" cy="5143500"/>
          </a:xfrm>
          <a:prstGeom prst="rect">
            <a:avLst/>
          </a:prstGeom>
        </p:spPr>
      </p:pic>
      <p:sp>
        <p:nvSpPr>
          <p:cNvPr id="4" name="Rectangle 3">
            <a:extLst>
              <a:ext uri="{FF2B5EF4-FFF2-40B4-BE49-F238E27FC236}">
                <a16:creationId xmlns:a16="http://schemas.microsoft.com/office/drawing/2014/main" id="{BFE47E97-3C97-168F-5B57-14A9E1F4C004}"/>
              </a:ext>
            </a:extLst>
          </p:cNvPr>
          <p:cNvSpPr/>
          <p:nvPr/>
        </p:nvSpPr>
        <p:spPr>
          <a:xfrm>
            <a:off x="-1" y="0"/>
            <a:ext cx="9188571" cy="5143500"/>
          </a:xfrm>
          <a:prstGeom prst="rect">
            <a:avLst/>
          </a:prstGeom>
          <a:solidFill>
            <a:schemeClr val="accent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solidFill>
                <a:schemeClr val="tx2"/>
              </a:solidFill>
            </a:endParaRPr>
          </a:p>
        </p:txBody>
      </p:sp>
      <p:pic>
        <p:nvPicPr>
          <p:cNvPr id="5" name="Picture 4">
            <a:extLst>
              <a:ext uri="{FF2B5EF4-FFF2-40B4-BE49-F238E27FC236}">
                <a16:creationId xmlns:a16="http://schemas.microsoft.com/office/drawing/2014/main" id="{06FD3B82-A666-CD0D-85C6-05B337CC6C4A}"/>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b="10041"/>
          <a:stretch/>
        </p:blipFill>
        <p:spPr>
          <a:xfrm>
            <a:off x="0" y="0"/>
            <a:ext cx="9188570" cy="5143500"/>
          </a:xfrm>
          <a:prstGeom prst="rect">
            <a:avLst/>
          </a:prstGeom>
        </p:spPr>
      </p:pic>
      <p:sp>
        <p:nvSpPr>
          <p:cNvPr id="8" name="Right Triangle 7">
            <a:extLst>
              <a:ext uri="{FF2B5EF4-FFF2-40B4-BE49-F238E27FC236}">
                <a16:creationId xmlns:a16="http://schemas.microsoft.com/office/drawing/2014/main" id="{9A84EAA5-11CD-9BA2-4CBE-21EC781732D1}"/>
              </a:ext>
            </a:extLst>
          </p:cNvPr>
          <p:cNvSpPr/>
          <p:nvPr/>
        </p:nvSpPr>
        <p:spPr>
          <a:xfrm rot="10800000">
            <a:off x="1229366" y="1201435"/>
            <a:ext cx="1370315" cy="1370315"/>
          </a:xfrm>
          <a:prstGeom prst="rtTriangle">
            <a:avLst/>
          </a:prstGeom>
          <a:solidFill>
            <a:srgbClr val="EB26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solidFill>
                <a:srgbClr val="EB262A"/>
              </a:solidFill>
            </a:endParaRPr>
          </a:p>
        </p:txBody>
      </p:sp>
      <p:sp>
        <p:nvSpPr>
          <p:cNvPr id="11" name="Text Placeholder 68">
            <a:extLst>
              <a:ext uri="{FF2B5EF4-FFF2-40B4-BE49-F238E27FC236}">
                <a16:creationId xmlns:a16="http://schemas.microsoft.com/office/drawing/2014/main" id="{A8EE2B0E-174A-0056-F6ED-3670E7F798C2}"/>
              </a:ext>
            </a:extLst>
          </p:cNvPr>
          <p:cNvSpPr>
            <a:spLocks noGrp="1"/>
          </p:cNvSpPr>
          <p:nvPr>
            <p:ph type="body" sz="quarter" idx="13" hasCustomPrompt="1"/>
          </p:nvPr>
        </p:nvSpPr>
        <p:spPr>
          <a:xfrm>
            <a:off x="2753272" y="1729738"/>
            <a:ext cx="5251500" cy="842012"/>
          </a:xfrm>
          <a:prstGeom prst="rect">
            <a:avLst/>
          </a:prstGeom>
        </p:spPr>
        <p:txBody>
          <a:bodyPr>
            <a:noAutofit/>
          </a:bodyPr>
          <a:lstStyle>
            <a:lvl1pPr marL="0" indent="0">
              <a:lnSpc>
                <a:spcPct val="100000"/>
              </a:lnSpc>
              <a:spcBef>
                <a:spcPts val="0"/>
              </a:spcBef>
              <a:buNone/>
              <a:defRPr sz="3600">
                <a:solidFill>
                  <a:schemeClr val="bg1"/>
                </a:solidFill>
              </a:defRPr>
            </a:lvl1pPr>
            <a:lvl2pPr marL="342900" indent="0">
              <a:buNone/>
              <a:defRPr/>
            </a:lvl2pPr>
            <a:lvl3pPr marL="685800" indent="0">
              <a:buNone/>
              <a:defRPr/>
            </a:lvl3pPr>
            <a:lvl4pPr marL="1028700" indent="0">
              <a:buNone/>
              <a:defRPr/>
            </a:lvl4pPr>
            <a:lvl5pPr marL="1371600" indent="0">
              <a:buNone/>
              <a:defRPr/>
            </a:lvl5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IN" dirty="0"/>
              <a:t>Section title</a:t>
            </a:r>
          </a:p>
        </p:txBody>
      </p:sp>
      <p:sp>
        <p:nvSpPr>
          <p:cNvPr id="2" name="Text Placeholder 12">
            <a:extLst>
              <a:ext uri="{FF2B5EF4-FFF2-40B4-BE49-F238E27FC236}">
                <a16:creationId xmlns:a16="http://schemas.microsoft.com/office/drawing/2014/main" id="{712C1F5E-B003-0658-1B08-14B3A09FD863}"/>
              </a:ext>
            </a:extLst>
          </p:cNvPr>
          <p:cNvSpPr>
            <a:spLocks noGrp="1"/>
          </p:cNvSpPr>
          <p:nvPr>
            <p:ph type="body" sz="quarter" idx="14" hasCustomPrompt="1"/>
          </p:nvPr>
        </p:nvSpPr>
        <p:spPr>
          <a:xfrm>
            <a:off x="2753273" y="1272540"/>
            <a:ext cx="5251500" cy="457198"/>
          </a:xfrm>
          <a:prstGeom prst="rect">
            <a:avLst/>
          </a:prstGeom>
          <a:solidFill>
            <a:schemeClr val="accent2">
              <a:alpha val="0"/>
            </a:schemeClr>
          </a:solidFill>
        </p:spPr>
        <p:txBody>
          <a:bodyPr wrap="square" lIns="90000" anchor="b">
            <a:noAutofit/>
          </a:bodyPr>
          <a:lstStyle>
            <a:lvl1pPr marL="0" indent="0">
              <a:lnSpc>
                <a:spcPct val="100000"/>
              </a:lnSpc>
              <a:spcBef>
                <a:spcPts val="0"/>
              </a:spcBef>
              <a:buFont typeface="Arial" panose="020B0604020202020204" pitchFamily="34" charset="0"/>
              <a:buNone/>
              <a:defRPr sz="1800">
                <a:solidFill>
                  <a:schemeClr val="accent6"/>
                </a:solidFill>
                <a:latin typeface="+mj-lt"/>
                <a:cs typeface="Arial" panose="020B0604020202020204" pitchFamily="34" charset="0"/>
              </a:defRPr>
            </a:lvl1pPr>
            <a:lvl2pPr marL="342900" indent="0">
              <a:buNone/>
              <a:defRPr sz="6000">
                <a:latin typeface="Arial" panose="020B0604020202020204" pitchFamily="34" charset="0"/>
                <a:cs typeface="Arial" panose="020B0604020202020204" pitchFamily="34" charset="0"/>
              </a:defRPr>
            </a:lvl2pPr>
            <a:lvl3pPr marL="685800" indent="0">
              <a:buNone/>
              <a:defRPr sz="6000">
                <a:latin typeface="Arial" panose="020B0604020202020204" pitchFamily="34" charset="0"/>
                <a:cs typeface="Arial" panose="020B0604020202020204" pitchFamily="34" charset="0"/>
              </a:defRPr>
            </a:lvl3pPr>
            <a:lvl4pPr marL="1028700" indent="0">
              <a:buNone/>
              <a:defRPr sz="6000">
                <a:latin typeface="Arial" panose="020B0604020202020204" pitchFamily="34" charset="0"/>
                <a:cs typeface="Arial" panose="020B0604020202020204" pitchFamily="34" charset="0"/>
              </a:defRPr>
            </a:lvl4pPr>
            <a:lvl5pPr marL="1371600" indent="0">
              <a:buNone/>
              <a:defRPr sz="6000">
                <a:latin typeface="Arial" panose="020B0604020202020204" pitchFamily="34" charset="0"/>
                <a:cs typeface="Arial" panose="020B0604020202020204" pitchFamily="34" charset="0"/>
              </a:defRPr>
            </a:lvl5pPr>
          </a:lstStyle>
          <a:p>
            <a:pPr lvl="0"/>
            <a:r>
              <a:rPr lang="en-US" dirty="0"/>
              <a:t>Subtitle</a:t>
            </a:r>
          </a:p>
        </p:txBody>
      </p:sp>
      <p:sp>
        <p:nvSpPr>
          <p:cNvPr id="7" name="Slide Number Placeholder 6">
            <a:extLst>
              <a:ext uri="{FF2B5EF4-FFF2-40B4-BE49-F238E27FC236}">
                <a16:creationId xmlns:a16="http://schemas.microsoft.com/office/drawing/2014/main" id="{02E12D12-5556-C31B-CEB1-651713A77FC6}"/>
              </a:ext>
            </a:extLst>
          </p:cNvPr>
          <p:cNvSpPr txBox="1">
            <a:spLocks/>
          </p:cNvSpPr>
          <p:nvPr userDrawn="1"/>
        </p:nvSpPr>
        <p:spPr>
          <a:xfrm>
            <a:off x="58948" y="4793463"/>
            <a:ext cx="360098" cy="273844"/>
          </a:xfrm>
          <a:prstGeom prst="rect">
            <a:avLst/>
          </a:prstGeom>
        </p:spPr>
        <p:txBody>
          <a:bodyPr vert="horz" lIns="68580" tIns="34290" rIns="68580" bIns="3429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2B60C70C-E473-9E49-863B-88FCC598397C}" type="slidenum">
              <a:rPr lang="en-US" sz="1000" smtClean="0">
                <a:solidFill>
                  <a:schemeClr val="bg2"/>
                </a:solidFill>
              </a:rPr>
              <a:pPr algn="ctr"/>
              <a:t>‹#›</a:t>
            </a:fld>
            <a:endParaRPr lang="en-US" sz="1000" dirty="0">
              <a:solidFill>
                <a:schemeClr val="bg2"/>
              </a:solidFill>
            </a:endParaRPr>
          </a:p>
        </p:txBody>
      </p:sp>
    </p:spTree>
    <p:extLst>
      <p:ext uri="{BB962C8B-B14F-4D97-AF65-F5344CB8AC3E}">
        <p14:creationId xmlns:p14="http://schemas.microsoft.com/office/powerpoint/2010/main" val="2454910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image" Target="../media/image2.sv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Slide Number Placeholder 6">
            <a:extLst>
              <a:ext uri="{FF2B5EF4-FFF2-40B4-BE49-F238E27FC236}">
                <a16:creationId xmlns:a16="http://schemas.microsoft.com/office/drawing/2014/main" id="{45414B8D-6CF3-48AD-4280-34DA9BE2D9AE}"/>
              </a:ext>
            </a:extLst>
          </p:cNvPr>
          <p:cNvSpPr txBox="1">
            <a:spLocks/>
          </p:cNvSpPr>
          <p:nvPr userDrawn="1"/>
        </p:nvSpPr>
        <p:spPr>
          <a:xfrm>
            <a:off x="58948" y="4808703"/>
            <a:ext cx="360098" cy="273844"/>
          </a:xfrm>
          <a:prstGeom prst="rect">
            <a:avLst/>
          </a:prstGeom>
        </p:spPr>
        <p:txBody>
          <a:bodyPr vert="horz" lIns="68580" tIns="34290" rIns="68580" bIns="3429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2B60C70C-E473-9E49-863B-88FCC598397C}" type="slidenum">
              <a:rPr lang="en-US" sz="1000" smtClean="0">
                <a:solidFill>
                  <a:srgbClr val="EB262A"/>
                </a:solidFill>
              </a:rPr>
              <a:pPr algn="ctr"/>
              <a:t>‹#›</a:t>
            </a:fld>
            <a:endParaRPr lang="en-US" sz="1000" dirty="0">
              <a:solidFill>
                <a:srgbClr val="EB262A"/>
              </a:solidFill>
            </a:endParaRPr>
          </a:p>
        </p:txBody>
      </p:sp>
      <p:pic>
        <p:nvPicPr>
          <p:cNvPr id="4" name="Graphic 3">
            <a:extLst>
              <a:ext uri="{FF2B5EF4-FFF2-40B4-BE49-F238E27FC236}">
                <a16:creationId xmlns:a16="http://schemas.microsoft.com/office/drawing/2014/main" id="{4786818B-E81F-5F5A-1A89-BE8A74A4B211}"/>
              </a:ext>
            </a:extLst>
          </p:cNvPr>
          <p:cNvPicPr>
            <a:picLocks noChangeAspect="1"/>
          </p:cNvPicPr>
          <p:nvPr userDrawn="1"/>
        </p:nvPicPr>
        <p:blipFill>
          <a:blip r:embed="rId44" cstate="screen">
            <a:extLst>
              <a:ext uri="{28A0092B-C50C-407E-A947-70E740481C1C}">
                <a14:useLocalDpi xmlns:a14="http://schemas.microsoft.com/office/drawing/2010/main"/>
              </a:ext>
              <a:ext uri="{96DAC541-7B7A-43D3-8B79-37D633B846F1}">
                <asvg:svgBlip xmlns:asvg="http://schemas.microsoft.com/office/drawing/2016/SVG/main" r:embed="rId45"/>
              </a:ext>
            </a:extLst>
          </a:blip>
          <a:stretch>
            <a:fillRect/>
          </a:stretch>
        </p:blipFill>
        <p:spPr>
          <a:xfrm>
            <a:off x="8297640" y="4865834"/>
            <a:ext cx="752380" cy="203702"/>
          </a:xfrm>
          <a:prstGeom prst="rect">
            <a:avLst/>
          </a:prstGeom>
        </p:spPr>
      </p:pic>
      <p:pic>
        <p:nvPicPr>
          <p:cNvPr id="5" name="Graphic 25">
            <a:extLst>
              <a:ext uri="{FF2B5EF4-FFF2-40B4-BE49-F238E27FC236}">
                <a16:creationId xmlns:a16="http://schemas.microsoft.com/office/drawing/2014/main" id="{101B3601-8A23-1D1B-B241-959126698034}"/>
              </a:ext>
            </a:extLst>
          </p:cNvPr>
          <p:cNvPicPr>
            <a:picLocks noChangeAspect="1"/>
          </p:cNvPicPr>
          <p:nvPr userDrawn="1"/>
        </p:nvPicPr>
        <p:blipFill rotWithShape="1">
          <a:blip r:embed="rId46">
            <a:extLst>
              <a:ext uri="{28A0092B-C50C-407E-A947-70E740481C1C}">
                <a14:useLocalDpi xmlns:a14="http://schemas.microsoft.com/office/drawing/2010/main" val="0"/>
              </a:ext>
            </a:extLst>
          </a:blip>
          <a:srcRect t="2702" r="57036" b="2702"/>
          <a:stretch/>
        </p:blipFill>
        <p:spPr>
          <a:xfrm rot="16200000">
            <a:off x="2316279" y="2960286"/>
            <a:ext cx="220984" cy="3963538"/>
          </a:xfrm>
          <a:prstGeom prst="rect">
            <a:avLst/>
          </a:prstGeom>
        </p:spPr>
      </p:pic>
      <p:pic>
        <p:nvPicPr>
          <p:cNvPr id="6" name="Graphic 25">
            <a:extLst>
              <a:ext uri="{FF2B5EF4-FFF2-40B4-BE49-F238E27FC236}">
                <a16:creationId xmlns:a16="http://schemas.microsoft.com/office/drawing/2014/main" id="{D48C92A5-2E58-5791-BDE2-A8F19AA3BCAF}"/>
              </a:ext>
            </a:extLst>
          </p:cNvPr>
          <p:cNvPicPr>
            <a:picLocks noChangeAspect="1"/>
          </p:cNvPicPr>
          <p:nvPr userDrawn="1"/>
        </p:nvPicPr>
        <p:blipFill rotWithShape="1">
          <a:blip r:embed="rId46">
            <a:extLst>
              <a:ext uri="{28A0092B-C50C-407E-A947-70E740481C1C}">
                <a14:useLocalDpi xmlns:a14="http://schemas.microsoft.com/office/drawing/2010/main" val="0"/>
              </a:ext>
            </a:extLst>
          </a:blip>
          <a:srcRect t="4524" r="50862" b="2702"/>
          <a:stretch/>
        </p:blipFill>
        <p:spPr>
          <a:xfrm rot="16200000">
            <a:off x="6185404" y="2984894"/>
            <a:ext cx="252739" cy="3887212"/>
          </a:xfrm>
          <a:prstGeom prst="rect">
            <a:avLst/>
          </a:prstGeom>
        </p:spPr>
      </p:pic>
    </p:spTree>
    <p:extLst>
      <p:ext uri="{BB962C8B-B14F-4D97-AF65-F5344CB8AC3E}">
        <p14:creationId xmlns:p14="http://schemas.microsoft.com/office/powerpoint/2010/main" val="1706727652"/>
      </p:ext>
    </p:extLst>
  </p:cSld>
  <p:clrMap bg1="lt1" tx1="dk1" bg2="lt2" tx2="dk2" accent1="accent1" accent2="accent2" accent3="accent3" accent4="accent4" accent5="accent5" accent6="accent6" hlink="hlink" folHlink="folHlink"/>
  <p:sldLayoutIdLst>
    <p:sldLayoutId id="2147483734" r:id="rId1"/>
    <p:sldLayoutId id="2147483733" r:id="rId2"/>
    <p:sldLayoutId id="2147483736" r:id="rId3"/>
    <p:sldLayoutId id="2147483735" r:id="rId4"/>
    <p:sldLayoutId id="2147483737" r:id="rId5"/>
    <p:sldLayoutId id="2147483738" r:id="rId6"/>
    <p:sldLayoutId id="2147483740" r:id="rId7"/>
    <p:sldLayoutId id="2147483705" r:id="rId8"/>
    <p:sldLayoutId id="2147483739" r:id="rId9"/>
    <p:sldLayoutId id="2147483714" r:id="rId10"/>
    <p:sldLayoutId id="2147483756" r:id="rId11"/>
    <p:sldLayoutId id="2147483711" r:id="rId12"/>
    <p:sldLayoutId id="2147483757" r:id="rId13"/>
    <p:sldLayoutId id="2147483718" r:id="rId14"/>
    <p:sldLayoutId id="2147483716" r:id="rId15"/>
    <p:sldLayoutId id="2147483741" r:id="rId16"/>
    <p:sldLayoutId id="2147483710" r:id="rId17"/>
    <p:sldLayoutId id="2147483742" r:id="rId18"/>
    <p:sldLayoutId id="2147483743" r:id="rId19"/>
    <p:sldLayoutId id="2147483744" r:id="rId20"/>
    <p:sldLayoutId id="2147483745" r:id="rId21"/>
    <p:sldLayoutId id="2147483746" r:id="rId22"/>
    <p:sldLayoutId id="2147483747" r:id="rId23"/>
    <p:sldLayoutId id="2147483748" r:id="rId24"/>
    <p:sldLayoutId id="2147483749" r:id="rId25"/>
    <p:sldLayoutId id="2147483750" r:id="rId26"/>
    <p:sldLayoutId id="2147483751" r:id="rId27"/>
    <p:sldLayoutId id="2147483717" r:id="rId28"/>
    <p:sldLayoutId id="2147483715" r:id="rId29"/>
    <p:sldLayoutId id="2147483719" r:id="rId30"/>
    <p:sldLayoutId id="2147483729" r:id="rId31"/>
    <p:sldLayoutId id="2147483726" r:id="rId32"/>
    <p:sldLayoutId id="2147483725" r:id="rId33"/>
    <p:sldLayoutId id="2147483722" r:id="rId34"/>
    <p:sldLayoutId id="2147483723" r:id="rId35"/>
    <p:sldLayoutId id="2147483724" r:id="rId36"/>
    <p:sldLayoutId id="2147483727" r:id="rId37"/>
    <p:sldLayoutId id="2147483728" r:id="rId38"/>
    <p:sldLayoutId id="2147483732" r:id="rId39"/>
    <p:sldLayoutId id="2147483731" r:id="rId40"/>
    <p:sldLayoutId id="2147483755" r:id="rId41"/>
    <p:sldLayoutId id="2147483753" r:id="rId42"/>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3" Type="http://schemas.openxmlformats.org/officeDocument/2006/relationships/image" Target="../media/image26.png"/><Relationship Id="rId2" Type="http://schemas.microsoft.com/office/2018/10/relationships/comments" Target="../comments/modernComment_178_8AC31135.xml"/><Relationship Id="rId1" Type="http://schemas.openxmlformats.org/officeDocument/2006/relationships/slideLayout" Target="../slideLayouts/slideLayout28.xml"/><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s>
</file>

<file path=ppt/slides/_rels/slide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2" Type="http://schemas.microsoft.com/office/2018/10/relationships/comments" Target="../comments/modernComment_16F_64260BB1.xml"/><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2" Type="http://schemas.microsoft.com/office/2018/10/relationships/comments" Target="../comments/modernComment_176_33E955F5.xml"/><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A8B4CEE-84DF-0E8F-5225-BEA079344AA5}"/>
              </a:ext>
            </a:extLst>
          </p:cNvPr>
          <p:cNvSpPr>
            <a:spLocks noGrp="1"/>
          </p:cNvSpPr>
          <p:nvPr>
            <p:ph type="body" sz="quarter" idx="10"/>
          </p:nvPr>
        </p:nvSpPr>
        <p:spPr>
          <a:xfrm>
            <a:off x="4297680" y="2090984"/>
            <a:ext cx="4332365" cy="1477328"/>
          </a:xfrm>
        </p:spPr>
        <p:txBody>
          <a:bodyPr/>
          <a:lstStyle/>
          <a:p>
            <a:pPr algn="just"/>
            <a:r>
              <a:rPr lang="en-US" dirty="0">
                <a:latin typeface="Calibri" panose="020F0502020204030204" pitchFamily="34" charset="0"/>
                <a:ea typeface="Calibri" panose="020F0502020204030204" pitchFamily="34" charset="0"/>
                <a:cs typeface="Calibri" panose="020F0502020204030204" pitchFamily="34" charset="0"/>
              </a:rPr>
              <a:t>OptiServe: AI-Driven Task Prioritization for Enhanced Service Delivery</a:t>
            </a:r>
            <a:endParaRPr lang="en-US" sz="1600" dirty="0">
              <a:latin typeface="Calibri" panose="020F0502020204030204" pitchFamily="34" charset="0"/>
              <a:ea typeface="Calibri" panose="020F0502020204030204" pitchFamily="34" charset="0"/>
              <a:cs typeface="Calibri" panose="020F0502020204030204" pitchFamily="34" charset="0"/>
            </a:endParaRPr>
          </a:p>
        </p:txBody>
      </p:sp>
      <p:sp>
        <p:nvSpPr>
          <p:cNvPr id="5" name="Text Placeholder 4">
            <a:extLst>
              <a:ext uri="{FF2B5EF4-FFF2-40B4-BE49-F238E27FC236}">
                <a16:creationId xmlns:a16="http://schemas.microsoft.com/office/drawing/2014/main" id="{011FAF25-6D40-4BBB-1227-BED0996D162F}"/>
              </a:ext>
            </a:extLst>
          </p:cNvPr>
          <p:cNvSpPr>
            <a:spLocks noGrp="1"/>
          </p:cNvSpPr>
          <p:nvPr>
            <p:ph type="body" sz="quarter" idx="11"/>
          </p:nvPr>
        </p:nvSpPr>
        <p:spPr>
          <a:xfrm>
            <a:off x="4697008" y="3136013"/>
            <a:ext cx="3933037" cy="693523"/>
          </a:xfrm>
        </p:spPr>
        <p:txBody>
          <a:bodyPr/>
          <a:lstStyle/>
          <a:p>
            <a:endParaRPr lang="en-IN" dirty="0"/>
          </a:p>
          <a:p>
            <a:endParaRPr lang="en-IN" dirty="0"/>
          </a:p>
        </p:txBody>
      </p:sp>
    </p:spTree>
    <p:extLst>
      <p:ext uri="{BB962C8B-B14F-4D97-AF65-F5344CB8AC3E}">
        <p14:creationId xmlns:p14="http://schemas.microsoft.com/office/powerpoint/2010/main" val="28954064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F18F4-1CE2-49D1-BD9F-FD5AB751EA2A}"/>
              </a:ext>
            </a:extLst>
          </p:cNvPr>
          <p:cNvSpPr>
            <a:spLocks noGrp="1"/>
          </p:cNvSpPr>
          <p:nvPr>
            <p:ph type="title"/>
          </p:nvPr>
        </p:nvSpPr>
        <p:spPr>
          <a:xfrm>
            <a:off x="418210" y="373191"/>
            <a:ext cx="2629789" cy="461665"/>
          </a:xfrm>
        </p:spPr>
        <p:txBody>
          <a:bodyPr/>
          <a:lstStyle/>
          <a:p>
            <a:r>
              <a:rPr lang="en-US" dirty="0">
                <a:latin typeface="Calibri" panose="020F0502020204030204" pitchFamily="34" charset="0"/>
                <a:ea typeface="Calibri" panose="020F0502020204030204" pitchFamily="34" charset="0"/>
                <a:cs typeface="Calibri" panose="020F0502020204030204" pitchFamily="34" charset="0"/>
              </a:rPr>
              <a:t>Business</a:t>
            </a:r>
            <a:r>
              <a:rPr lang="en-US" dirty="0"/>
              <a:t> Outcome</a:t>
            </a:r>
          </a:p>
        </p:txBody>
      </p:sp>
      <p:sp>
        <p:nvSpPr>
          <p:cNvPr id="5" name="Text Placeholder 4">
            <a:extLst>
              <a:ext uri="{FF2B5EF4-FFF2-40B4-BE49-F238E27FC236}">
                <a16:creationId xmlns:a16="http://schemas.microsoft.com/office/drawing/2014/main" id="{7FE4E91F-6491-403E-A3AF-37E960DF0858}"/>
              </a:ext>
            </a:extLst>
          </p:cNvPr>
          <p:cNvSpPr>
            <a:spLocks noGrp="1"/>
          </p:cNvSpPr>
          <p:nvPr>
            <p:ph type="body" sz="quarter" idx="127"/>
          </p:nvPr>
        </p:nvSpPr>
        <p:spPr>
          <a:xfrm>
            <a:off x="529047" y="1038057"/>
            <a:ext cx="8153136" cy="2342452"/>
          </a:xfrm>
        </p:spPr>
        <p:txBody>
          <a:bodyPr/>
          <a:lstStyle/>
          <a:p>
            <a:pPr algn="just"/>
            <a:r>
              <a:rPr lang="en-US" sz="1600" dirty="0">
                <a:latin typeface="Calibri" panose="020F0502020204030204" pitchFamily="34" charset="0"/>
                <a:ea typeface="Calibri" panose="020F0502020204030204" pitchFamily="34" charset="0"/>
                <a:cs typeface="Calibri" panose="020F0502020204030204" pitchFamily="34" charset="0"/>
              </a:rPr>
              <a:t>Data driven decision making – Tasks and orders are prioritized based on data driven AI’s decision model.</a:t>
            </a:r>
          </a:p>
          <a:p>
            <a:pPr algn="just"/>
            <a:r>
              <a:rPr lang="en-US" sz="1600" dirty="0">
                <a:latin typeface="Calibri" panose="020F0502020204030204" pitchFamily="34" charset="0"/>
                <a:ea typeface="Calibri" panose="020F0502020204030204" pitchFamily="34" charset="0"/>
                <a:cs typeface="Calibri" panose="020F0502020204030204" pitchFamily="34" charset="0"/>
              </a:rPr>
              <a:t>Forecasting – Forecasting estimated time taken for order installation and forecasts the fallouts that might occur.</a:t>
            </a:r>
          </a:p>
          <a:p>
            <a:pPr algn="just"/>
            <a:r>
              <a:rPr lang="en-US" sz="1600" dirty="0">
                <a:latin typeface="Calibri" panose="020F0502020204030204" pitchFamily="34" charset="0"/>
                <a:ea typeface="Calibri" panose="020F0502020204030204" pitchFamily="34" charset="0"/>
                <a:cs typeface="Calibri" panose="020F0502020204030204" pitchFamily="34" charset="0"/>
              </a:rPr>
              <a:t>Adaptability – AI model adapts and continuously learns and evolves based on new data. As the business landscape changes, these models adjust their prioritization  strategies dynamically.</a:t>
            </a:r>
          </a:p>
          <a:p>
            <a:pPr algn="just"/>
            <a:r>
              <a:rPr lang="en-US" sz="1600" dirty="0">
                <a:latin typeface="Calibri" panose="020F0502020204030204" pitchFamily="34" charset="0"/>
                <a:ea typeface="Calibri" panose="020F0502020204030204" pitchFamily="34" charset="0"/>
                <a:cs typeface="Calibri" panose="020F0502020204030204" pitchFamily="34" charset="0"/>
              </a:rPr>
              <a:t>Efficiency – Quick and efficient service delivery which results in increased revenue, efficient usage of resources and time management.</a:t>
            </a:r>
          </a:p>
        </p:txBody>
      </p:sp>
    </p:spTree>
    <p:extLst>
      <p:ext uri="{BB962C8B-B14F-4D97-AF65-F5344CB8AC3E}">
        <p14:creationId xmlns:p14="http://schemas.microsoft.com/office/powerpoint/2010/main" val="19095096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B30EB34-352E-C4A6-FCEF-913779DF4348}"/>
              </a:ext>
            </a:extLst>
          </p:cNvPr>
          <p:cNvSpPr>
            <a:spLocks noGrp="1"/>
          </p:cNvSpPr>
          <p:nvPr>
            <p:ph type="title"/>
          </p:nvPr>
        </p:nvSpPr>
        <p:spPr>
          <a:xfrm>
            <a:off x="500801" y="663672"/>
            <a:ext cx="1364408" cy="461665"/>
          </a:xfrm>
        </p:spPr>
        <p:txBody>
          <a:bodyPr/>
          <a:lstStyle/>
          <a:p>
            <a:r>
              <a:rPr lang="en-US" dirty="0">
                <a:latin typeface="Calibri" panose="020F0502020204030204" pitchFamily="34" charset="0"/>
                <a:ea typeface="Calibri" panose="020F0502020204030204" pitchFamily="34" charset="0"/>
                <a:cs typeface="Calibri" panose="020F0502020204030204" pitchFamily="34" charset="0"/>
              </a:rPr>
              <a:t>Objective</a:t>
            </a:r>
          </a:p>
        </p:txBody>
      </p:sp>
      <p:sp>
        <p:nvSpPr>
          <p:cNvPr id="2" name="TextBox 1">
            <a:extLst>
              <a:ext uri="{FF2B5EF4-FFF2-40B4-BE49-F238E27FC236}">
                <a16:creationId xmlns:a16="http://schemas.microsoft.com/office/drawing/2014/main" id="{8BB9862F-BC9D-378F-FD13-0748841DE6BD}"/>
              </a:ext>
            </a:extLst>
          </p:cNvPr>
          <p:cNvSpPr txBox="1"/>
          <p:nvPr/>
        </p:nvSpPr>
        <p:spPr>
          <a:xfrm>
            <a:off x="500801" y="1299424"/>
            <a:ext cx="8364071" cy="830997"/>
          </a:xfrm>
          <a:prstGeom prst="rect">
            <a:avLst/>
          </a:prstGeom>
          <a:noFill/>
        </p:spPr>
        <p:txBody>
          <a:bodyPr wrap="square" rtlCol="0">
            <a:spAutoFit/>
          </a:bodyPr>
          <a:lstStyle/>
          <a:p>
            <a:pPr marL="285750" indent="-285750" algn="just">
              <a:buFont typeface="Arial" panose="020B0604020202020204" pitchFamily="34" charset="0"/>
              <a:buChar char="•"/>
            </a:pPr>
            <a:r>
              <a:rPr lang="en-US" sz="1600" b="0" i="0" dirty="0">
                <a:solidFill>
                  <a:srgbClr val="111111"/>
                </a:solidFill>
                <a:effectLst/>
                <a:latin typeface="Calibri" panose="020F0502020204030204" pitchFamily="34" charset="0"/>
                <a:ea typeface="Calibri" panose="020F0502020204030204" pitchFamily="34" charset="0"/>
                <a:cs typeface="Calibri" panose="020F0502020204030204" pitchFamily="34" charset="0"/>
              </a:rPr>
              <a:t>Enhance the order workflow to improve efficiency and boost revenue. Following the completion of a series of tasks, an order is initiated. During this process, delays may occur due to reasons such as task failures, fallout tasks, or inaccurately updated dates.</a:t>
            </a:r>
            <a:endParaRPr lang="en-US" sz="1500" dirty="0">
              <a:latin typeface="Calibri" panose="020F0502020204030204" pitchFamily="34" charset="0"/>
              <a:ea typeface="Calibri" panose="020F0502020204030204" pitchFamily="34" charset="0"/>
              <a:cs typeface="Calibri" panose="020F0502020204030204" pitchFamily="34" charset="0"/>
            </a:endParaRPr>
          </a:p>
        </p:txBody>
      </p:sp>
      <p:sp>
        <p:nvSpPr>
          <p:cNvPr id="5" name="Title 2">
            <a:extLst>
              <a:ext uri="{FF2B5EF4-FFF2-40B4-BE49-F238E27FC236}">
                <a16:creationId xmlns:a16="http://schemas.microsoft.com/office/drawing/2014/main" id="{BF473322-6C52-4518-863A-5460A216B17C}"/>
              </a:ext>
            </a:extLst>
          </p:cNvPr>
          <p:cNvSpPr txBox="1">
            <a:spLocks/>
          </p:cNvSpPr>
          <p:nvPr/>
        </p:nvSpPr>
        <p:spPr>
          <a:xfrm>
            <a:off x="500801" y="2467019"/>
            <a:ext cx="2583608" cy="461665"/>
          </a:xfrm>
          <a:prstGeom prst="rect">
            <a:avLst/>
          </a:prstGeom>
        </p:spPr>
        <p:txBody>
          <a:bodyPr wrap="square" anchor="t">
            <a:spAutoFit/>
          </a:bodyPr>
          <a:lstStyle>
            <a:lvl1pPr algn="l" defTabSz="914377" rtl="0" eaLnBrk="1" latinLnBrk="0" hangingPunct="1">
              <a:lnSpc>
                <a:spcPct val="100000"/>
              </a:lnSpc>
              <a:spcBef>
                <a:spcPts val="0"/>
              </a:spcBef>
              <a:buNone/>
              <a:defRPr sz="3200" b="0" i="0" kern="1200">
                <a:solidFill>
                  <a:schemeClr val="accent1"/>
                </a:solidFill>
                <a:latin typeface="+mj-lt"/>
                <a:ea typeface="+mj-ea"/>
                <a:cs typeface="Arial" panose="020B0604020202020204" pitchFamily="34" charset="0"/>
              </a:defRPr>
            </a:lvl1pPr>
          </a:lstStyle>
          <a:p>
            <a:r>
              <a:rPr lang="en-US" sz="2400" dirty="0">
                <a:latin typeface="Calibri" panose="020F0502020204030204" pitchFamily="34" charset="0"/>
                <a:ea typeface="Calibri" panose="020F0502020204030204" pitchFamily="34" charset="0"/>
                <a:cs typeface="Calibri" panose="020F0502020204030204" pitchFamily="34" charset="0"/>
              </a:rPr>
              <a:t>Proposed Solution</a:t>
            </a:r>
          </a:p>
        </p:txBody>
      </p:sp>
      <p:sp>
        <p:nvSpPr>
          <p:cNvPr id="4" name="TextBox 3">
            <a:extLst>
              <a:ext uri="{FF2B5EF4-FFF2-40B4-BE49-F238E27FC236}">
                <a16:creationId xmlns:a16="http://schemas.microsoft.com/office/drawing/2014/main" id="{6EAFE69F-EF5F-4A9F-2304-89E0CEB24493}"/>
              </a:ext>
            </a:extLst>
          </p:cNvPr>
          <p:cNvSpPr txBox="1"/>
          <p:nvPr/>
        </p:nvSpPr>
        <p:spPr>
          <a:xfrm>
            <a:off x="500800" y="3039813"/>
            <a:ext cx="8364071" cy="1077218"/>
          </a:xfrm>
          <a:prstGeom prst="rect">
            <a:avLst/>
          </a:prstGeom>
          <a:noFill/>
        </p:spPr>
        <p:txBody>
          <a:bodyPr wrap="square" rtlCol="0">
            <a:spAutoFit/>
          </a:bodyPr>
          <a:lstStyle/>
          <a:p>
            <a:pPr marL="285750" indent="-285750" algn="just">
              <a:buFont typeface="Arial" panose="020B0604020202020204" pitchFamily="34" charset="0"/>
              <a:buChar char="•"/>
            </a:pPr>
            <a:r>
              <a:rPr lang="en-US" sz="1600" b="0" i="0" dirty="0">
                <a:solidFill>
                  <a:srgbClr val="111111"/>
                </a:solidFill>
                <a:effectLst/>
                <a:latin typeface="Calibri" panose="020F0502020204030204" pitchFamily="34" charset="0"/>
                <a:ea typeface="Calibri" panose="020F0502020204030204" pitchFamily="34" charset="0"/>
                <a:cs typeface="Calibri" panose="020F0502020204030204" pitchFamily="34" charset="0"/>
              </a:rPr>
              <a:t>We have implemented order prioritization, followed by task prioritization within those orders. This approach significantly reduces the overall time required to complete the orders. Leveraging various machine learning models, we efficiently prioritize both orders and their associated tasks.</a:t>
            </a:r>
            <a:endParaRPr lang="en-US" sz="15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061388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4A0153C-4732-614C-0E69-7A9EC2AF2277}"/>
              </a:ext>
            </a:extLst>
          </p:cNvPr>
          <p:cNvSpPr>
            <a:spLocks noGrp="1"/>
          </p:cNvSpPr>
          <p:nvPr>
            <p:ph type="title"/>
          </p:nvPr>
        </p:nvSpPr>
        <p:spPr>
          <a:xfrm>
            <a:off x="384478" y="244796"/>
            <a:ext cx="2510181" cy="451600"/>
          </a:xfrm>
        </p:spPr>
        <p:txBody>
          <a:bodyPr/>
          <a:lstStyle/>
          <a:p>
            <a:r>
              <a:rPr lang="en-US" dirty="0">
                <a:latin typeface="Calibri" panose="020F0502020204030204" pitchFamily="34" charset="0"/>
                <a:ea typeface="Calibri" panose="020F0502020204030204" pitchFamily="34" charset="0"/>
                <a:cs typeface="Calibri" panose="020F0502020204030204" pitchFamily="34" charset="0"/>
              </a:rPr>
              <a:t>TP-Architecture</a:t>
            </a:r>
            <a:br>
              <a:rPr lang="en-US" dirty="0">
                <a:latin typeface="Calibri" panose="020F0502020204030204" pitchFamily="34" charset="0"/>
                <a:ea typeface="Calibri" panose="020F0502020204030204" pitchFamily="34" charset="0"/>
                <a:cs typeface="Calibri" panose="020F0502020204030204" pitchFamily="34" charset="0"/>
              </a:rPr>
            </a:br>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14" name="Rectangle 13">
            <a:extLst>
              <a:ext uri="{FF2B5EF4-FFF2-40B4-BE49-F238E27FC236}">
                <a16:creationId xmlns:a16="http://schemas.microsoft.com/office/drawing/2014/main" id="{7AD3BEB7-6E3B-6812-4DAA-B58036F1D88B}"/>
              </a:ext>
            </a:extLst>
          </p:cNvPr>
          <p:cNvSpPr/>
          <p:nvPr/>
        </p:nvSpPr>
        <p:spPr>
          <a:xfrm>
            <a:off x="3867205" y="2866050"/>
            <a:ext cx="2047626" cy="1354204"/>
          </a:xfrm>
          <a:prstGeom prst="rect">
            <a:avLst/>
          </a:prstGeom>
          <a:noFill/>
          <a:ln w="4233" cap="flat">
            <a:solidFill>
              <a:srgbClr val="EA262A"/>
            </a:solidFill>
            <a:prstDash val="lgDash"/>
            <a:miter/>
          </a:ln>
        </p:spPr>
        <p:txBody>
          <a:bodyPr rtlCol="0" anchor="ctr"/>
          <a:lstStyle/>
          <a:p>
            <a:pPr algn="l"/>
            <a:endParaRPr lang="en-US">
              <a:latin typeface="Calibri" panose="020F0502020204030204" pitchFamily="34" charset="0"/>
              <a:ea typeface="Calibri" panose="020F0502020204030204" pitchFamily="34" charset="0"/>
              <a:cs typeface="Calibri" panose="020F0502020204030204" pitchFamily="34" charset="0"/>
            </a:endParaRPr>
          </a:p>
        </p:txBody>
      </p:sp>
      <p:sp>
        <p:nvSpPr>
          <p:cNvPr id="27" name="Rectangle: Rounded Corners 26">
            <a:extLst>
              <a:ext uri="{FF2B5EF4-FFF2-40B4-BE49-F238E27FC236}">
                <a16:creationId xmlns:a16="http://schemas.microsoft.com/office/drawing/2014/main" id="{15F3B76E-368E-7694-323B-1ACAE417AD11}"/>
              </a:ext>
            </a:extLst>
          </p:cNvPr>
          <p:cNvSpPr/>
          <p:nvPr/>
        </p:nvSpPr>
        <p:spPr>
          <a:xfrm>
            <a:off x="4132800" y="2013341"/>
            <a:ext cx="1518456" cy="357308"/>
          </a:xfrm>
          <a:prstGeom prst="roundRect">
            <a:avLst/>
          </a:prstGeom>
          <a:noFill/>
          <a:ln w="4233" cap="flat">
            <a:solidFill>
              <a:srgbClr val="EA262A"/>
            </a:solidFill>
            <a:prstDash val="solid"/>
            <a:miter/>
          </a:ln>
        </p:spPr>
        <p:txBody>
          <a:bodyPr rtlCol="0" anchor="ctr"/>
          <a:lstStyle/>
          <a:p>
            <a:pPr algn="ctr"/>
            <a:r>
              <a:rPr lang="en-US" sz="1200" dirty="0">
                <a:solidFill>
                  <a:schemeClr val="accent1">
                    <a:lumMod val="60000"/>
                    <a:lumOff val="40000"/>
                  </a:schemeClr>
                </a:solidFill>
                <a:latin typeface="Calibri" panose="020F0502020204030204" pitchFamily="34" charset="0"/>
                <a:ea typeface="Calibri" panose="020F0502020204030204" pitchFamily="34" charset="0"/>
                <a:cs typeface="Calibri" panose="020F0502020204030204" pitchFamily="34" charset="0"/>
              </a:rPr>
              <a:t>Data</a:t>
            </a:r>
            <a:r>
              <a:rPr lang="en-US" sz="1200" dirty="0">
                <a:latin typeface="Calibri" panose="020F0502020204030204" pitchFamily="34" charset="0"/>
                <a:ea typeface="Calibri" panose="020F0502020204030204" pitchFamily="34" charset="0"/>
                <a:cs typeface="Calibri" panose="020F0502020204030204" pitchFamily="34" charset="0"/>
              </a:rPr>
              <a:t> </a:t>
            </a:r>
            <a:r>
              <a:rPr lang="en-US" sz="1200" dirty="0">
                <a:solidFill>
                  <a:schemeClr val="accent1">
                    <a:lumMod val="60000"/>
                    <a:lumOff val="40000"/>
                  </a:schemeClr>
                </a:solidFill>
                <a:latin typeface="Calibri" panose="020F0502020204030204" pitchFamily="34" charset="0"/>
                <a:ea typeface="Calibri" panose="020F0502020204030204" pitchFamily="34" charset="0"/>
                <a:cs typeface="Calibri" panose="020F0502020204030204" pitchFamily="34" charset="0"/>
              </a:rPr>
              <a:t>preprocessing</a:t>
            </a:r>
          </a:p>
        </p:txBody>
      </p:sp>
      <p:sp>
        <p:nvSpPr>
          <p:cNvPr id="31" name="Rectangle: Rounded Corners 30">
            <a:extLst>
              <a:ext uri="{FF2B5EF4-FFF2-40B4-BE49-F238E27FC236}">
                <a16:creationId xmlns:a16="http://schemas.microsoft.com/office/drawing/2014/main" id="{4B5A9999-A972-FAC1-6E60-517402F2D413}"/>
              </a:ext>
            </a:extLst>
          </p:cNvPr>
          <p:cNvSpPr/>
          <p:nvPr/>
        </p:nvSpPr>
        <p:spPr>
          <a:xfrm>
            <a:off x="3930277" y="3234499"/>
            <a:ext cx="1822629" cy="353001"/>
          </a:xfrm>
          <a:prstGeom prst="roundRect">
            <a:avLst/>
          </a:prstGeom>
          <a:noFill/>
          <a:ln w="4233" cap="flat">
            <a:solidFill>
              <a:srgbClr val="EA262A"/>
            </a:solidFill>
            <a:prstDash val="solid"/>
            <a:miter/>
          </a:ln>
        </p:spPr>
        <p:txBody>
          <a:bodyPr rtlCol="0" anchor="ctr"/>
          <a:lstStyle/>
          <a:p>
            <a:pPr algn="ctr"/>
            <a:r>
              <a:rPr lang="en-US" sz="1200" dirty="0">
                <a:latin typeface="Calibri" panose="020F0502020204030204" pitchFamily="34" charset="0"/>
                <a:ea typeface="Calibri" panose="020F0502020204030204" pitchFamily="34" charset="0"/>
                <a:cs typeface="Calibri" panose="020F0502020204030204" pitchFamily="34" charset="0"/>
              </a:rPr>
              <a:t>Order priority prediction</a:t>
            </a:r>
          </a:p>
        </p:txBody>
      </p:sp>
      <p:sp>
        <p:nvSpPr>
          <p:cNvPr id="32" name="Rectangle: Rounded Corners 31">
            <a:extLst>
              <a:ext uri="{FF2B5EF4-FFF2-40B4-BE49-F238E27FC236}">
                <a16:creationId xmlns:a16="http://schemas.microsoft.com/office/drawing/2014/main" id="{ED8551F2-48DC-11CE-8D63-1EBE4333EECF}"/>
              </a:ext>
            </a:extLst>
          </p:cNvPr>
          <p:cNvSpPr/>
          <p:nvPr/>
        </p:nvSpPr>
        <p:spPr>
          <a:xfrm>
            <a:off x="3961598" y="3723508"/>
            <a:ext cx="1819884" cy="357754"/>
          </a:xfrm>
          <a:prstGeom prst="roundRect">
            <a:avLst/>
          </a:prstGeom>
          <a:noFill/>
          <a:ln w="4233" cap="flat">
            <a:solidFill>
              <a:srgbClr val="EA262A"/>
            </a:solidFill>
            <a:prstDash val="solid"/>
            <a:miter/>
          </a:ln>
        </p:spPr>
        <p:txBody>
          <a:bodyPr rtlCol="0" anchor="ctr"/>
          <a:lstStyle/>
          <a:p>
            <a:pPr algn="ctr"/>
            <a:r>
              <a:rPr lang="en-US" sz="1200" dirty="0">
                <a:latin typeface="Calibri" panose="020F0502020204030204" pitchFamily="34" charset="0"/>
                <a:ea typeface="Calibri" panose="020F0502020204030204" pitchFamily="34" charset="0"/>
                <a:cs typeface="Calibri" panose="020F0502020204030204" pitchFamily="34" charset="0"/>
              </a:rPr>
              <a:t>Task Priority prediction</a:t>
            </a:r>
          </a:p>
        </p:txBody>
      </p:sp>
      <p:sp>
        <p:nvSpPr>
          <p:cNvPr id="40" name="TextBox 39">
            <a:extLst>
              <a:ext uri="{FF2B5EF4-FFF2-40B4-BE49-F238E27FC236}">
                <a16:creationId xmlns:a16="http://schemas.microsoft.com/office/drawing/2014/main" id="{3EA95104-8255-443E-7A6B-96C7749DEFD9}"/>
              </a:ext>
            </a:extLst>
          </p:cNvPr>
          <p:cNvSpPr txBox="1"/>
          <p:nvPr/>
        </p:nvSpPr>
        <p:spPr>
          <a:xfrm>
            <a:off x="4178345" y="2909413"/>
            <a:ext cx="1389785" cy="276999"/>
          </a:xfrm>
          <a:prstGeom prst="rect">
            <a:avLst/>
          </a:prstGeom>
          <a:noFill/>
        </p:spPr>
        <p:txBody>
          <a:bodyPr wrap="square" rtlCol="0">
            <a:spAutoFit/>
          </a:bodyPr>
          <a:lstStyle/>
          <a:p>
            <a:r>
              <a:rPr lang="en-US" sz="1200" dirty="0">
                <a:solidFill>
                  <a:schemeClr val="accent1">
                    <a:lumMod val="60000"/>
                    <a:lumOff val="40000"/>
                  </a:schemeClr>
                </a:solidFill>
                <a:latin typeface="Calibri" panose="020F0502020204030204" pitchFamily="34" charset="0"/>
                <a:ea typeface="Calibri" panose="020F0502020204030204" pitchFamily="34" charset="0"/>
                <a:cs typeface="Calibri" panose="020F0502020204030204" pitchFamily="34" charset="0"/>
              </a:rPr>
              <a:t>Prioritization Script</a:t>
            </a:r>
          </a:p>
        </p:txBody>
      </p:sp>
      <p:sp>
        <p:nvSpPr>
          <p:cNvPr id="3" name="Rectangle 2">
            <a:extLst>
              <a:ext uri="{FF2B5EF4-FFF2-40B4-BE49-F238E27FC236}">
                <a16:creationId xmlns:a16="http://schemas.microsoft.com/office/drawing/2014/main" id="{DBE00CCC-FE21-9415-9781-4792D06D60F2}"/>
              </a:ext>
            </a:extLst>
          </p:cNvPr>
          <p:cNvSpPr/>
          <p:nvPr/>
        </p:nvSpPr>
        <p:spPr>
          <a:xfrm>
            <a:off x="6874141" y="810655"/>
            <a:ext cx="1622820" cy="3471770"/>
          </a:xfrm>
          <a:prstGeom prst="rect">
            <a:avLst/>
          </a:prstGeom>
          <a:noFill/>
          <a:ln w="4233" cap="flat">
            <a:solidFill>
              <a:srgbClr val="EA262A"/>
            </a:solidFill>
            <a:prstDash val="lgDash"/>
            <a:miter/>
          </a:ln>
        </p:spPr>
        <p:txBody>
          <a:bodyPr rtlCol="0" anchor="ctr"/>
          <a:lstStyle/>
          <a:p>
            <a:pPr algn="l"/>
            <a:endParaRPr lang="en-US">
              <a:latin typeface="Calibri" panose="020F0502020204030204" pitchFamily="34" charset="0"/>
              <a:ea typeface="Calibri" panose="020F0502020204030204" pitchFamily="34" charset="0"/>
              <a:cs typeface="Calibri" panose="020F0502020204030204" pitchFamily="34" charset="0"/>
            </a:endParaRPr>
          </a:p>
        </p:txBody>
      </p:sp>
      <p:sp>
        <p:nvSpPr>
          <p:cNvPr id="9" name="Rectangle 8">
            <a:extLst>
              <a:ext uri="{FF2B5EF4-FFF2-40B4-BE49-F238E27FC236}">
                <a16:creationId xmlns:a16="http://schemas.microsoft.com/office/drawing/2014/main" id="{77A4326A-02CC-267C-A0E7-0AC508D374A5}"/>
              </a:ext>
            </a:extLst>
          </p:cNvPr>
          <p:cNvSpPr/>
          <p:nvPr/>
        </p:nvSpPr>
        <p:spPr>
          <a:xfrm>
            <a:off x="3739097" y="1546260"/>
            <a:ext cx="2304800" cy="2910978"/>
          </a:xfrm>
          <a:prstGeom prst="rect">
            <a:avLst/>
          </a:prstGeom>
          <a:noFill/>
          <a:ln w="4233" cap="flat">
            <a:solidFill>
              <a:srgbClr val="EA262A"/>
            </a:solidFill>
            <a:prstDash val="lgDash"/>
            <a:miter/>
          </a:ln>
        </p:spPr>
        <p:txBody>
          <a:bodyPr rtlCol="0" anchor="ctr"/>
          <a:lstStyle/>
          <a:p>
            <a:pPr algn="l"/>
            <a:endParaRPr lang="en-US">
              <a:latin typeface="Calibri" panose="020F0502020204030204" pitchFamily="34" charset="0"/>
              <a:ea typeface="Calibri" panose="020F0502020204030204" pitchFamily="34" charset="0"/>
              <a:cs typeface="Calibri" panose="020F0502020204030204" pitchFamily="34" charset="0"/>
            </a:endParaRPr>
          </a:p>
        </p:txBody>
      </p:sp>
      <p:sp>
        <p:nvSpPr>
          <p:cNvPr id="23" name="Rectangle 22">
            <a:extLst>
              <a:ext uri="{FF2B5EF4-FFF2-40B4-BE49-F238E27FC236}">
                <a16:creationId xmlns:a16="http://schemas.microsoft.com/office/drawing/2014/main" id="{EB5E5AE2-1D35-8FEB-C22A-A34CEDC197D1}"/>
              </a:ext>
            </a:extLst>
          </p:cNvPr>
          <p:cNvSpPr/>
          <p:nvPr/>
        </p:nvSpPr>
        <p:spPr>
          <a:xfrm>
            <a:off x="1496291" y="728987"/>
            <a:ext cx="4792568" cy="3990796"/>
          </a:xfrm>
          <a:prstGeom prst="rect">
            <a:avLst/>
          </a:prstGeom>
          <a:noFill/>
          <a:ln w="4233" cap="flat">
            <a:solidFill>
              <a:srgbClr val="EA262A"/>
            </a:solidFill>
            <a:prstDash val="lgDash"/>
            <a:miter/>
          </a:ln>
        </p:spPr>
        <p:txBody>
          <a:bodyPr rtlCol="0" anchor="ctr"/>
          <a:lstStyle/>
          <a:p>
            <a:pPr algn="l"/>
            <a:endParaRPr lang="en-US" dirty="0">
              <a:highlight>
                <a:srgbClr val="FFFF00"/>
              </a:highlight>
              <a:latin typeface="Calibri" panose="020F0502020204030204" pitchFamily="34" charset="0"/>
              <a:ea typeface="Calibri" panose="020F0502020204030204" pitchFamily="34" charset="0"/>
              <a:cs typeface="Calibri" panose="020F0502020204030204" pitchFamily="34" charset="0"/>
            </a:endParaRPr>
          </a:p>
        </p:txBody>
      </p:sp>
      <p:sp>
        <p:nvSpPr>
          <p:cNvPr id="26" name="TextBox 25">
            <a:extLst>
              <a:ext uri="{FF2B5EF4-FFF2-40B4-BE49-F238E27FC236}">
                <a16:creationId xmlns:a16="http://schemas.microsoft.com/office/drawing/2014/main" id="{232E746F-E22B-36F0-BBE1-558A74B1AA7F}"/>
              </a:ext>
            </a:extLst>
          </p:cNvPr>
          <p:cNvSpPr txBox="1"/>
          <p:nvPr/>
        </p:nvSpPr>
        <p:spPr>
          <a:xfrm>
            <a:off x="3298352" y="747458"/>
            <a:ext cx="1310590" cy="369332"/>
          </a:xfrm>
          <a:prstGeom prst="rect">
            <a:avLst/>
          </a:prstGeom>
          <a:noFill/>
        </p:spPr>
        <p:txBody>
          <a:bodyPr wrap="square" rtlCol="0">
            <a:spAutoFit/>
          </a:bodyPr>
          <a:lstStyle/>
          <a:p>
            <a:r>
              <a:rPr lang="en-US" dirty="0">
                <a:solidFill>
                  <a:schemeClr val="accent3">
                    <a:lumMod val="75000"/>
                  </a:schemeClr>
                </a:solidFill>
                <a:latin typeface="Calibri" panose="020F0502020204030204" pitchFamily="34" charset="0"/>
                <a:ea typeface="Calibri" panose="020F0502020204030204" pitchFamily="34" charset="0"/>
                <a:cs typeface="Calibri" panose="020F0502020204030204" pitchFamily="34" charset="0"/>
              </a:rPr>
              <a:t>DATABRICKS</a:t>
            </a:r>
          </a:p>
        </p:txBody>
      </p:sp>
      <p:grpSp>
        <p:nvGrpSpPr>
          <p:cNvPr id="41" name="Group 40">
            <a:extLst>
              <a:ext uri="{FF2B5EF4-FFF2-40B4-BE49-F238E27FC236}">
                <a16:creationId xmlns:a16="http://schemas.microsoft.com/office/drawing/2014/main" id="{BD841949-BA51-C9BC-FD86-96426727BEC9}"/>
              </a:ext>
            </a:extLst>
          </p:cNvPr>
          <p:cNvGrpSpPr/>
          <p:nvPr/>
        </p:nvGrpSpPr>
        <p:grpSpPr>
          <a:xfrm>
            <a:off x="2082769" y="794170"/>
            <a:ext cx="1180859" cy="1183789"/>
            <a:chOff x="1648296" y="1006235"/>
            <a:chExt cx="1180859" cy="1183789"/>
          </a:xfrm>
        </p:grpSpPr>
        <p:pic>
          <p:nvPicPr>
            <p:cNvPr id="25" name="Graphic 24" descr="Presentation with bar chart with solid fill">
              <a:extLst>
                <a:ext uri="{FF2B5EF4-FFF2-40B4-BE49-F238E27FC236}">
                  <a16:creationId xmlns:a16="http://schemas.microsoft.com/office/drawing/2014/main" id="{E183AC9E-1111-9250-43F8-36332DF70A8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692660" y="1006235"/>
              <a:ext cx="914400" cy="914400"/>
            </a:xfrm>
            <a:prstGeom prst="rect">
              <a:avLst/>
            </a:prstGeom>
          </p:spPr>
        </p:pic>
        <p:sp>
          <p:nvSpPr>
            <p:cNvPr id="28" name="TextBox 27">
              <a:extLst>
                <a:ext uri="{FF2B5EF4-FFF2-40B4-BE49-F238E27FC236}">
                  <a16:creationId xmlns:a16="http://schemas.microsoft.com/office/drawing/2014/main" id="{5CE46520-A31C-BEF1-C472-93BEBF1DB7DA}"/>
                </a:ext>
              </a:extLst>
            </p:cNvPr>
            <p:cNvSpPr txBox="1"/>
            <p:nvPr/>
          </p:nvSpPr>
          <p:spPr>
            <a:xfrm>
              <a:off x="1648296" y="1882247"/>
              <a:ext cx="1180859" cy="307777"/>
            </a:xfrm>
            <a:prstGeom prst="rect">
              <a:avLst/>
            </a:prstGeom>
            <a:noFill/>
          </p:spPr>
          <p:txBody>
            <a:bodyPr wrap="square" rtlCol="0">
              <a:spAutoFit/>
            </a:bodyPr>
            <a:lstStyle/>
            <a:p>
              <a:r>
                <a:rPr lang="en-US" sz="1400" b="1" dirty="0">
                  <a:latin typeface="Calibri" panose="020F0502020204030204" pitchFamily="34" charset="0"/>
                  <a:ea typeface="Calibri" panose="020F0502020204030204" pitchFamily="34" charset="0"/>
                  <a:cs typeface="Calibri" panose="020F0502020204030204" pitchFamily="34" charset="0"/>
                </a:rPr>
                <a:t>Dashboard</a:t>
              </a:r>
            </a:p>
          </p:txBody>
        </p:sp>
      </p:grpSp>
      <p:grpSp>
        <p:nvGrpSpPr>
          <p:cNvPr id="36" name="Group 35">
            <a:extLst>
              <a:ext uri="{FF2B5EF4-FFF2-40B4-BE49-F238E27FC236}">
                <a16:creationId xmlns:a16="http://schemas.microsoft.com/office/drawing/2014/main" id="{04C6D143-8DFD-DFEC-7A2D-B4C40536FA1E}"/>
              </a:ext>
            </a:extLst>
          </p:cNvPr>
          <p:cNvGrpSpPr/>
          <p:nvPr/>
        </p:nvGrpSpPr>
        <p:grpSpPr>
          <a:xfrm>
            <a:off x="323150" y="1092319"/>
            <a:ext cx="610833" cy="626848"/>
            <a:chOff x="323150" y="1092319"/>
            <a:chExt cx="610833" cy="626848"/>
          </a:xfrm>
        </p:grpSpPr>
        <p:pic>
          <p:nvPicPr>
            <p:cNvPr id="20" name="Graphic 19" descr="User with solid fill">
              <a:extLst>
                <a:ext uri="{FF2B5EF4-FFF2-40B4-BE49-F238E27FC236}">
                  <a16:creationId xmlns:a16="http://schemas.microsoft.com/office/drawing/2014/main" id="{1D93DC9D-FCC2-7E53-0691-320B234F861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55487" y="1092319"/>
              <a:ext cx="436016" cy="436016"/>
            </a:xfrm>
            <a:prstGeom prst="rect">
              <a:avLst/>
            </a:prstGeom>
          </p:spPr>
        </p:pic>
        <p:sp>
          <p:nvSpPr>
            <p:cNvPr id="29" name="TextBox 28">
              <a:extLst>
                <a:ext uri="{FF2B5EF4-FFF2-40B4-BE49-F238E27FC236}">
                  <a16:creationId xmlns:a16="http://schemas.microsoft.com/office/drawing/2014/main" id="{30C7ECA6-1B5B-012D-A4E5-528A1D03ECAF}"/>
                </a:ext>
              </a:extLst>
            </p:cNvPr>
            <p:cNvSpPr txBox="1"/>
            <p:nvPr/>
          </p:nvSpPr>
          <p:spPr>
            <a:xfrm>
              <a:off x="323150" y="1411390"/>
              <a:ext cx="610833" cy="307777"/>
            </a:xfrm>
            <a:prstGeom prst="rect">
              <a:avLst/>
            </a:prstGeom>
            <a:noFill/>
          </p:spPr>
          <p:txBody>
            <a:bodyPr wrap="square" rtlCol="0">
              <a:spAutoFit/>
            </a:bodyPr>
            <a:lstStyle/>
            <a:p>
              <a:r>
                <a:rPr lang="en-US" sz="1400" b="1" dirty="0">
                  <a:latin typeface="Calibri" panose="020F0502020204030204" pitchFamily="34" charset="0"/>
                  <a:ea typeface="Calibri" panose="020F0502020204030204" pitchFamily="34" charset="0"/>
                  <a:cs typeface="Calibri" panose="020F0502020204030204" pitchFamily="34" charset="0"/>
                </a:rPr>
                <a:t>User</a:t>
              </a:r>
            </a:p>
          </p:txBody>
        </p:sp>
      </p:grpSp>
      <p:sp>
        <p:nvSpPr>
          <p:cNvPr id="33" name="TextBox 32">
            <a:extLst>
              <a:ext uri="{FF2B5EF4-FFF2-40B4-BE49-F238E27FC236}">
                <a16:creationId xmlns:a16="http://schemas.microsoft.com/office/drawing/2014/main" id="{3F79DB20-259E-BE77-6457-AF7729A9C5C9}"/>
              </a:ext>
            </a:extLst>
          </p:cNvPr>
          <p:cNvSpPr txBox="1"/>
          <p:nvPr/>
        </p:nvSpPr>
        <p:spPr>
          <a:xfrm>
            <a:off x="4268963" y="1637092"/>
            <a:ext cx="1359657" cy="276999"/>
          </a:xfrm>
          <a:prstGeom prst="rect">
            <a:avLst/>
          </a:prstGeom>
          <a:noFill/>
        </p:spPr>
        <p:txBody>
          <a:bodyPr wrap="square" rtlCol="0">
            <a:spAutoFit/>
          </a:bodyPr>
          <a:lstStyle/>
          <a:p>
            <a:r>
              <a:rPr lang="en-US" sz="1200" b="1" dirty="0">
                <a:latin typeface="Calibri" panose="020F0502020204030204" pitchFamily="34" charset="0"/>
                <a:ea typeface="Calibri" panose="020F0502020204030204" pitchFamily="34" charset="0"/>
                <a:cs typeface="Calibri" panose="020F0502020204030204" pitchFamily="34" charset="0"/>
              </a:rPr>
              <a:t>PYTHON SCRIPTS</a:t>
            </a:r>
          </a:p>
        </p:txBody>
      </p:sp>
      <p:grpSp>
        <p:nvGrpSpPr>
          <p:cNvPr id="67" name="Group 66">
            <a:extLst>
              <a:ext uri="{FF2B5EF4-FFF2-40B4-BE49-F238E27FC236}">
                <a16:creationId xmlns:a16="http://schemas.microsoft.com/office/drawing/2014/main" id="{3988A8E8-77D5-1897-236C-3C422C6ECA79}"/>
              </a:ext>
            </a:extLst>
          </p:cNvPr>
          <p:cNvGrpSpPr/>
          <p:nvPr/>
        </p:nvGrpSpPr>
        <p:grpSpPr>
          <a:xfrm>
            <a:off x="1639569" y="2072642"/>
            <a:ext cx="1684244" cy="2564897"/>
            <a:chOff x="1639569" y="2155766"/>
            <a:chExt cx="1684244" cy="2564897"/>
          </a:xfrm>
        </p:grpSpPr>
        <p:sp>
          <p:nvSpPr>
            <p:cNvPr id="12" name="Rectangle 11">
              <a:extLst>
                <a:ext uri="{FF2B5EF4-FFF2-40B4-BE49-F238E27FC236}">
                  <a16:creationId xmlns:a16="http://schemas.microsoft.com/office/drawing/2014/main" id="{2599AAE1-BCED-3749-078C-01D646288166}"/>
                </a:ext>
              </a:extLst>
            </p:cNvPr>
            <p:cNvSpPr/>
            <p:nvPr/>
          </p:nvSpPr>
          <p:spPr>
            <a:xfrm>
              <a:off x="1639569" y="2155766"/>
              <a:ext cx="1684244" cy="2564897"/>
            </a:xfrm>
            <a:prstGeom prst="rect">
              <a:avLst/>
            </a:prstGeom>
            <a:noFill/>
            <a:ln w="4233" cap="flat">
              <a:solidFill>
                <a:srgbClr val="EA262A"/>
              </a:solidFill>
              <a:prstDash val="lgDash"/>
              <a:miter/>
            </a:ln>
          </p:spPr>
          <p:txBody>
            <a:bodyPr rtlCol="0" anchor="ctr"/>
            <a:lstStyle/>
            <a:p>
              <a:pPr algn="l"/>
              <a:endParaRPr lang="en-US">
                <a:latin typeface="Calibri" panose="020F0502020204030204" pitchFamily="34" charset="0"/>
                <a:ea typeface="Calibri" panose="020F0502020204030204" pitchFamily="34" charset="0"/>
                <a:cs typeface="Calibri" panose="020F0502020204030204" pitchFamily="34" charset="0"/>
              </a:endParaRPr>
            </a:p>
          </p:txBody>
        </p:sp>
        <p:sp>
          <p:nvSpPr>
            <p:cNvPr id="15" name="Rectangle: Rounded Corners 14">
              <a:extLst>
                <a:ext uri="{FF2B5EF4-FFF2-40B4-BE49-F238E27FC236}">
                  <a16:creationId xmlns:a16="http://schemas.microsoft.com/office/drawing/2014/main" id="{844737E3-FD80-925E-3A45-82AA67C3EC0C}"/>
                </a:ext>
              </a:extLst>
            </p:cNvPr>
            <p:cNvSpPr/>
            <p:nvPr/>
          </p:nvSpPr>
          <p:spPr>
            <a:xfrm>
              <a:off x="1837698" y="4182345"/>
              <a:ext cx="1287985" cy="371005"/>
            </a:xfrm>
            <a:prstGeom prst="roundRect">
              <a:avLst/>
            </a:prstGeom>
            <a:noFill/>
            <a:ln w="4233" cap="flat">
              <a:solidFill>
                <a:srgbClr val="EA262A"/>
              </a:solidFill>
              <a:prstDash val="solid"/>
              <a:miter/>
            </a:ln>
          </p:spPr>
          <p:txBody>
            <a:bodyPr rtlCol="0" anchor="ctr"/>
            <a:lstStyle/>
            <a:p>
              <a:pPr algn="ctr"/>
              <a:r>
                <a:rPr lang="en-US" sz="1200" dirty="0">
                  <a:latin typeface="Calibri" panose="020F0502020204030204" pitchFamily="34" charset="0"/>
                  <a:ea typeface="Calibri" panose="020F0502020204030204" pitchFamily="34" charset="0"/>
                  <a:cs typeface="Calibri" panose="020F0502020204030204" pitchFamily="34" charset="0"/>
                </a:rPr>
                <a:t>Overall priority </a:t>
              </a:r>
            </a:p>
          </p:txBody>
        </p:sp>
        <p:sp>
          <p:nvSpPr>
            <p:cNvPr id="35" name="TextBox 34">
              <a:extLst>
                <a:ext uri="{FF2B5EF4-FFF2-40B4-BE49-F238E27FC236}">
                  <a16:creationId xmlns:a16="http://schemas.microsoft.com/office/drawing/2014/main" id="{FED5277C-FE91-85F4-A50C-DE39F446F116}"/>
                </a:ext>
              </a:extLst>
            </p:cNvPr>
            <p:cNvSpPr txBox="1"/>
            <p:nvPr/>
          </p:nvSpPr>
          <p:spPr>
            <a:xfrm>
              <a:off x="2058911" y="2199427"/>
              <a:ext cx="909363" cy="276999"/>
            </a:xfrm>
            <a:prstGeom prst="rect">
              <a:avLst/>
            </a:prstGeom>
            <a:noFill/>
          </p:spPr>
          <p:txBody>
            <a:bodyPr wrap="square" rtlCol="0">
              <a:spAutoFit/>
            </a:bodyPr>
            <a:lstStyle/>
            <a:p>
              <a:r>
                <a:rPr lang="en-US" sz="1200" b="1" dirty="0">
                  <a:latin typeface="Calibri" panose="020F0502020204030204" pitchFamily="34" charset="0"/>
                  <a:ea typeface="Calibri" panose="020F0502020204030204" pitchFamily="34" charset="0"/>
                  <a:cs typeface="Calibri" panose="020F0502020204030204" pitchFamily="34" charset="0"/>
                </a:rPr>
                <a:t>ML Models</a:t>
              </a:r>
            </a:p>
          </p:txBody>
        </p:sp>
        <p:sp>
          <p:nvSpPr>
            <p:cNvPr id="37" name="Rectangle: Rounded Corners 36">
              <a:extLst>
                <a:ext uri="{FF2B5EF4-FFF2-40B4-BE49-F238E27FC236}">
                  <a16:creationId xmlns:a16="http://schemas.microsoft.com/office/drawing/2014/main" id="{8E9A3B69-ADFC-36F1-1628-77380A5F4F6C}"/>
                </a:ext>
              </a:extLst>
            </p:cNvPr>
            <p:cNvSpPr/>
            <p:nvPr/>
          </p:nvSpPr>
          <p:spPr>
            <a:xfrm>
              <a:off x="1850067" y="3631054"/>
              <a:ext cx="1287985" cy="371005"/>
            </a:xfrm>
            <a:prstGeom prst="roundRect">
              <a:avLst/>
            </a:prstGeom>
            <a:noFill/>
            <a:ln w="4233" cap="flat">
              <a:solidFill>
                <a:srgbClr val="EA262A"/>
              </a:solidFill>
              <a:prstDash val="solid"/>
              <a:miter/>
            </a:ln>
          </p:spPr>
          <p:txBody>
            <a:bodyPr rtlCol="0" anchor="ctr"/>
            <a:lstStyle/>
            <a:p>
              <a:pPr algn="ctr"/>
              <a:r>
                <a:rPr lang="en-US" sz="1200" dirty="0">
                  <a:latin typeface="Calibri" panose="020F0502020204030204" pitchFamily="34" charset="0"/>
                  <a:ea typeface="Calibri" panose="020F0502020204030204" pitchFamily="34" charset="0"/>
                  <a:cs typeface="Calibri" panose="020F0502020204030204" pitchFamily="34" charset="0"/>
                </a:rPr>
                <a:t>Estimated Task Time Forecast</a:t>
              </a:r>
            </a:p>
          </p:txBody>
        </p:sp>
        <p:sp>
          <p:nvSpPr>
            <p:cNvPr id="39" name="Rectangle: Rounded Corners 38">
              <a:extLst>
                <a:ext uri="{FF2B5EF4-FFF2-40B4-BE49-F238E27FC236}">
                  <a16:creationId xmlns:a16="http://schemas.microsoft.com/office/drawing/2014/main" id="{74D76A4B-20B2-14E7-2F4B-4B7E7D0FD88E}"/>
                </a:ext>
              </a:extLst>
            </p:cNvPr>
            <p:cNvSpPr/>
            <p:nvPr/>
          </p:nvSpPr>
          <p:spPr>
            <a:xfrm>
              <a:off x="1847913" y="3079763"/>
              <a:ext cx="1287985" cy="371005"/>
            </a:xfrm>
            <a:prstGeom prst="roundRect">
              <a:avLst/>
            </a:prstGeom>
            <a:noFill/>
            <a:ln w="4233" cap="flat">
              <a:solidFill>
                <a:srgbClr val="EA262A"/>
              </a:solidFill>
              <a:prstDash val="solid"/>
              <a:miter/>
            </a:ln>
          </p:spPr>
          <p:txBody>
            <a:bodyPr rtlCol="0" anchor="ctr"/>
            <a:lstStyle/>
            <a:p>
              <a:pPr algn="ctr"/>
              <a:r>
                <a:rPr lang="en-US" sz="1200" dirty="0">
                  <a:latin typeface="Calibri" panose="020F0502020204030204" pitchFamily="34" charset="0"/>
                  <a:ea typeface="Calibri" panose="020F0502020204030204" pitchFamily="34" charset="0"/>
                  <a:cs typeface="Calibri" panose="020F0502020204030204" pitchFamily="34" charset="0"/>
                </a:rPr>
                <a:t>Fallout Rate Prediction</a:t>
              </a:r>
            </a:p>
          </p:txBody>
        </p:sp>
        <p:sp>
          <p:nvSpPr>
            <p:cNvPr id="42" name="Rectangle: Rounded Corners 41">
              <a:extLst>
                <a:ext uri="{FF2B5EF4-FFF2-40B4-BE49-F238E27FC236}">
                  <a16:creationId xmlns:a16="http://schemas.microsoft.com/office/drawing/2014/main" id="{91FEB475-A743-A5E0-285E-C7B984864530}"/>
                </a:ext>
              </a:extLst>
            </p:cNvPr>
            <p:cNvSpPr/>
            <p:nvPr/>
          </p:nvSpPr>
          <p:spPr>
            <a:xfrm>
              <a:off x="1853172" y="2514843"/>
              <a:ext cx="1287985" cy="371005"/>
            </a:xfrm>
            <a:prstGeom prst="roundRect">
              <a:avLst/>
            </a:prstGeom>
            <a:noFill/>
            <a:ln w="4233" cap="flat">
              <a:solidFill>
                <a:srgbClr val="EA262A"/>
              </a:solidFill>
              <a:prstDash val="solid"/>
              <a:miter/>
            </a:ln>
          </p:spPr>
          <p:txBody>
            <a:bodyPr rtlCol="0" anchor="ctr"/>
            <a:lstStyle/>
            <a:p>
              <a:pPr algn="ctr"/>
              <a:r>
                <a:rPr lang="en-US" sz="1200" dirty="0">
                  <a:latin typeface="Calibri" panose="020F0502020204030204" pitchFamily="34" charset="0"/>
                  <a:ea typeface="Calibri" panose="020F0502020204030204" pitchFamily="34" charset="0"/>
                  <a:cs typeface="Calibri" panose="020F0502020204030204" pitchFamily="34" charset="0"/>
                </a:rPr>
                <a:t>Estimated Time Prediction</a:t>
              </a:r>
            </a:p>
          </p:txBody>
        </p:sp>
      </p:grpSp>
      <p:cxnSp>
        <p:nvCxnSpPr>
          <p:cNvPr id="44" name="Straight Arrow Connector 43">
            <a:extLst>
              <a:ext uri="{FF2B5EF4-FFF2-40B4-BE49-F238E27FC236}">
                <a16:creationId xmlns:a16="http://schemas.microsoft.com/office/drawing/2014/main" id="{CDC936B7-353B-91A2-FC9A-1D140AC9F004}"/>
              </a:ext>
            </a:extLst>
          </p:cNvPr>
          <p:cNvCxnSpPr>
            <a:cxnSpLocks/>
          </p:cNvCxnSpPr>
          <p:nvPr/>
        </p:nvCxnSpPr>
        <p:spPr>
          <a:xfrm>
            <a:off x="864008" y="1306786"/>
            <a:ext cx="123723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BB7D4764-0757-0344-C462-95F2988D496F}"/>
              </a:ext>
            </a:extLst>
          </p:cNvPr>
          <p:cNvCxnSpPr>
            <a:cxnSpLocks/>
            <a:endCxn id="27" idx="3"/>
          </p:cNvCxnSpPr>
          <p:nvPr/>
        </p:nvCxnSpPr>
        <p:spPr>
          <a:xfrm flipH="1">
            <a:off x="5651256" y="2191995"/>
            <a:ext cx="131381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3207B0D0-418F-654B-5455-2F4F56FA0836}"/>
              </a:ext>
            </a:extLst>
          </p:cNvPr>
          <p:cNvCxnSpPr>
            <a:cxnSpLocks/>
            <a:stCxn id="27" idx="2"/>
            <a:endCxn id="14" idx="0"/>
          </p:cNvCxnSpPr>
          <p:nvPr/>
        </p:nvCxnSpPr>
        <p:spPr>
          <a:xfrm flipH="1">
            <a:off x="4891018" y="2370649"/>
            <a:ext cx="1010" cy="4954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7AA9E6CA-9C2A-510B-4F96-659926702270}"/>
              </a:ext>
            </a:extLst>
          </p:cNvPr>
          <p:cNvSpPr txBox="1"/>
          <p:nvPr/>
        </p:nvSpPr>
        <p:spPr>
          <a:xfrm>
            <a:off x="4811717" y="1061786"/>
            <a:ext cx="913719" cy="276999"/>
          </a:xfrm>
          <a:prstGeom prst="rect">
            <a:avLst/>
          </a:prstGeom>
          <a:noFill/>
        </p:spPr>
        <p:txBody>
          <a:bodyPr wrap="square" rtlCol="0">
            <a:spAutoFit/>
          </a:bodyPr>
          <a:lstStyle/>
          <a:p>
            <a:r>
              <a:rPr lang="en-US" sz="1200" dirty="0">
                <a:solidFill>
                  <a:schemeClr val="tx1">
                    <a:lumMod val="50000"/>
                    <a:lumOff val="50000"/>
                  </a:schemeClr>
                </a:solidFill>
                <a:latin typeface="Calibri" panose="020F0502020204030204" pitchFamily="34" charset="0"/>
                <a:ea typeface="Calibri" panose="020F0502020204030204" pitchFamily="34" charset="0"/>
                <a:cs typeface="Calibri" panose="020F0502020204030204" pitchFamily="34" charset="0"/>
              </a:rPr>
              <a:t>Fetch data</a:t>
            </a:r>
          </a:p>
        </p:txBody>
      </p:sp>
      <p:sp>
        <p:nvSpPr>
          <p:cNvPr id="73" name="TextBox 72">
            <a:extLst>
              <a:ext uri="{FF2B5EF4-FFF2-40B4-BE49-F238E27FC236}">
                <a16:creationId xmlns:a16="http://schemas.microsoft.com/office/drawing/2014/main" id="{D3FF6011-D8C4-D543-F64A-368F3BF25C49}"/>
              </a:ext>
            </a:extLst>
          </p:cNvPr>
          <p:cNvSpPr txBox="1"/>
          <p:nvPr/>
        </p:nvSpPr>
        <p:spPr>
          <a:xfrm>
            <a:off x="6053478" y="1932563"/>
            <a:ext cx="866126" cy="276999"/>
          </a:xfrm>
          <a:prstGeom prst="rect">
            <a:avLst/>
          </a:prstGeom>
          <a:noFill/>
        </p:spPr>
        <p:txBody>
          <a:bodyPr wrap="square" rtlCol="0">
            <a:spAutoFit/>
          </a:bodyPr>
          <a:lstStyle/>
          <a:p>
            <a:r>
              <a:rPr lang="en-US" sz="1200" dirty="0">
                <a:solidFill>
                  <a:schemeClr val="tx1">
                    <a:lumMod val="50000"/>
                    <a:lumOff val="50000"/>
                  </a:schemeClr>
                </a:solidFill>
                <a:latin typeface="Calibri" panose="020F0502020204030204" pitchFamily="34" charset="0"/>
                <a:ea typeface="Calibri" panose="020F0502020204030204" pitchFamily="34" charset="0"/>
                <a:cs typeface="Calibri" panose="020F0502020204030204" pitchFamily="34" charset="0"/>
              </a:rPr>
              <a:t>Fetch data</a:t>
            </a:r>
          </a:p>
        </p:txBody>
      </p:sp>
      <p:sp>
        <p:nvSpPr>
          <p:cNvPr id="74" name="TextBox 73">
            <a:extLst>
              <a:ext uri="{FF2B5EF4-FFF2-40B4-BE49-F238E27FC236}">
                <a16:creationId xmlns:a16="http://schemas.microsoft.com/office/drawing/2014/main" id="{3DB5AAA9-5571-6788-EB95-7AC01D84934F}"/>
              </a:ext>
            </a:extLst>
          </p:cNvPr>
          <p:cNvSpPr txBox="1"/>
          <p:nvPr/>
        </p:nvSpPr>
        <p:spPr>
          <a:xfrm>
            <a:off x="6008015" y="3129383"/>
            <a:ext cx="843236" cy="276999"/>
          </a:xfrm>
          <a:prstGeom prst="rect">
            <a:avLst/>
          </a:prstGeom>
          <a:noFill/>
        </p:spPr>
        <p:txBody>
          <a:bodyPr wrap="square" rtlCol="0">
            <a:spAutoFit/>
          </a:bodyPr>
          <a:lstStyle/>
          <a:p>
            <a:r>
              <a:rPr lang="en-US" sz="1200" dirty="0">
                <a:solidFill>
                  <a:schemeClr val="tx1">
                    <a:lumMod val="50000"/>
                    <a:lumOff val="50000"/>
                  </a:schemeClr>
                </a:solidFill>
                <a:latin typeface="Calibri" panose="020F0502020204030204" pitchFamily="34" charset="0"/>
                <a:ea typeface="Calibri" panose="020F0502020204030204" pitchFamily="34" charset="0"/>
                <a:cs typeface="Calibri" panose="020F0502020204030204" pitchFamily="34" charset="0"/>
              </a:rPr>
              <a:t>Save data</a:t>
            </a:r>
          </a:p>
        </p:txBody>
      </p:sp>
      <p:sp>
        <p:nvSpPr>
          <p:cNvPr id="76" name="TextBox 75">
            <a:extLst>
              <a:ext uri="{FF2B5EF4-FFF2-40B4-BE49-F238E27FC236}">
                <a16:creationId xmlns:a16="http://schemas.microsoft.com/office/drawing/2014/main" id="{ED836650-860F-92E2-9E0B-B0517EB4E813}"/>
              </a:ext>
            </a:extLst>
          </p:cNvPr>
          <p:cNvSpPr txBox="1"/>
          <p:nvPr/>
        </p:nvSpPr>
        <p:spPr>
          <a:xfrm>
            <a:off x="5998939" y="3666682"/>
            <a:ext cx="830042" cy="286500"/>
          </a:xfrm>
          <a:prstGeom prst="rect">
            <a:avLst/>
          </a:prstGeom>
          <a:noFill/>
        </p:spPr>
        <p:txBody>
          <a:bodyPr wrap="square" rtlCol="0">
            <a:spAutoFit/>
          </a:bodyPr>
          <a:lstStyle/>
          <a:p>
            <a:r>
              <a:rPr lang="en-US" sz="1200" dirty="0">
                <a:solidFill>
                  <a:schemeClr val="tx1">
                    <a:lumMod val="50000"/>
                    <a:lumOff val="50000"/>
                  </a:schemeClr>
                </a:solidFill>
                <a:latin typeface="Calibri" panose="020F0502020204030204" pitchFamily="34" charset="0"/>
                <a:ea typeface="Calibri" panose="020F0502020204030204" pitchFamily="34" charset="0"/>
                <a:cs typeface="Calibri" panose="020F0502020204030204" pitchFamily="34" charset="0"/>
              </a:rPr>
              <a:t>Save data</a:t>
            </a:r>
          </a:p>
        </p:txBody>
      </p:sp>
      <p:cxnSp>
        <p:nvCxnSpPr>
          <p:cNvPr id="78" name="Straight Arrow Connector 77">
            <a:extLst>
              <a:ext uri="{FF2B5EF4-FFF2-40B4-BE49-F238E27FC236}">
                <a16:creationId xmlns:a16="http://schemas.microsoft.com/office/drawing/2014/main" id="{5E70A38C-C3EE-922E-4CFA-A39326BB009B}"/>
              </a:ext>
            </a:extLst>
          </p:cNvPr>
          <p:cNvCxnSpPr>
            <a:cxnSpLocks/>
            <a:endCxn id="48" idx="1"/>
          </p:cNvCxnSpPr>
          <p:nvPr/>
        </p:nvCxnSpPr>
        <p:spPr>
          <a:xfrm>
            <a:off x="5752906" y="3411014"/>
            <a:ext cx="1235271" cy="51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B252B2C3-D092-27F6-9274-2E7742D01B40}"/>
              </a:ext>
            </a:extLst>
          </p:cNvPr>
          <p:cNvCxnSpPr>
            <a:cxnSpLocks/>
          </p:cNvCxnSpPr>
          <p:nvPr/>
        </p:nvCxnSpPr>
        <p:spPr>
          <a:xfrm>
            <a:off x="3323813" y="3653987"/>
            <a:ext cx="5433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3" name="TextBox 82">
            <a:extLst>
              <a:ext uri="{FF2B5EF4-FFF2-40B4-BE49-F238E27FC236}">
                <a16:creationId xmlns:a16="http://schemas.microsoft.com/office/drawing/2014/main" id="{252D7FD1-92C0-B67A-4612-8951817CA0A1}"/>
              </a:ext>
            </a:extLst>
          </p:cNvPr>
          <p:cNvSpPr txBox="1"/>
          <p:nvPr/>
        </p:nvSpPr>
        <p:spPr>
          <a:xfrm>
            <a:off x="3272226" y="3666681"/>
            <a:ext cx="804283" cy="400110"/>
          </a:xfrm>
          <a:prstGeom prst="rect">
            <a:avLst/>
          </a:prstGeom>
          <a:noFill/>
        </p:spPr>
        <p:txBody>
          <a:bodyPr wrap="square" rtlCol="0">
            <a:spAutoFit/>
          </a:bodyPr>
          <a:lstStyle/>
          <a:p>
            <a:r>
              <a:rPr lang="en-US" sz="1000" dirty="0">
                <a:solidFill>
                  <a:schemeClr val="tx1">
                    <a:lumMod val="50000"/>
                    <a:lumOff val="50000"/>
                  </a:schemeClr>
                </a:solidFill>
                <a:latin typeface="Calibri" panose="020F0502020204030204" pitchFamily="34" charset="0"/>
                <a:ea typeface="Calibri" panose="020F0502020204030204" pitchFamily="34" charset="0"/>
                <a:cs typeface="Calibri" panose="020F0502020204030204" pitchFamily="34" charset="0"/>
              </a:rPr>
              <a:t>Fetch</a:t>
            </a:r>
            <a:r>
              <a:rPr lang="en-US" sz="1000" dirty="0">
                <a:latin typeface="Calibri" panose="020F0502020204030204" pitchFamily="34" charset="0"/>
                <a:ea typeface="Calibri" panose="020F0502020204030204" pitchFamily="34" charset="0"/>
                <a:cs typeface="Calibri" panose="020F0502020204030204" pitchFamily="34" charset="0"/>
              </a:rPr>
              <a:t> </a:t>
            </a:r>
            <a:r>
              <a:rPr lang="en-US" sz="1000" dirty="0">
                <a:solidFill>
                  <a:schemeClr val="tx1">
                    <a:lumMod val="50000"/>
                    <a:lumOff val="50000"/>
                  </a:schemeClr>
                </a:solidFill>
                <a:latin typeface="Calibri" panose="020F0502020204030204" pitchFamily="34" charset="0"/>
                <a:ea typeface="Calibri" panose="020F0502020204030204" pitchFamily="34" charset="0"/>
                <a:cs typeface="Calibri" panose="020F0502020204030204" pitchFamily="34" charset="0"/>
              </a:rPr>
              <a:t>ML</a:t>
            </a:r>
          </a:p>
          <a:p>
            <a:r>
              <a:rPr lang="en-US" sz="1000" dirty="0">
                <a:solidFill>
                  <a:schemeClr val="tx1">
                    <a:lumMod val="50000"/>
                    <a:lumOff val="50000"/>
                  </a:schemeClr>
                </a:solidFill>
                <a:latin typeface="Calibri" panose="020F0502020204030204" pitchFamily="34" charset="0"/>
                <a:ea typeface="Calibri" panose="020F0502020204030204" pitchFamily="34" charset="0"/>
                <a:cs typeface="Calibri" panose="020F0502020204030204" pitchFamily="34" charset="0"/>
              </a:rPr>
              <a:t>Models</a:t>
            </a:r>
          </a:p>
        </p:txBody>
      </p:sp>
      <p:cxnSp>
        <p:nvCxnSpPr>
          <p:cNvPr id="85" name="Straight Arrow Connector 84">
            <a:extLst>
              <a:ext uri="{FF2B5EF4-FFF2-40B4-BE49-F238E27FC236}">
                <a16:creationId xmlns:a16="http://schemas.microsoft.com/office/drawing/2014/main" id="{4BB5E330-212B-4BD1-52EE-F578F7FDA014}"/>
              </a:ext>
            </a:extLst>
          </p:cNvPr>
          <p:cNvCxnSpPr>
            <a:cxnSpLocks/>
          </p:cNvCxnSpPr>
          <p:nvPr/>
        </p:nvCxnSpPr>
        <p:spPr>
          <a:xfrm flipH="1">
            <a:off x="3041533" y="1299741"/>
            <a:ext cx="3832608" cy="39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Rectangle: Rounded Corners 47">
            <a:extLst>
              <a:ext uri="{FF2B5EF4-FFF2-40B4-BE49-F238E27FC236}">
                <a16:creationId xmlns:a16="http://schemas.microsoft.com/office/drawing/2014/main" id="{AB518FDB-873C-4FAB-0837-E95471106FA9}"/>
              </a:ext>
            </a:extLst>
          </p:cNvPr>
          <p:cNvSpPr/>
          <p:nvPr/>
        </p:nvSpPr>
        <p:spPr>
          <a:xfrm>
            <a:off x="6988177" y="3239681"/>
            <a:ext cx="1412390" cy="353001"/>
          </a:xfrm>
          <a:prstGeom prst="roundRect">
            <a:avLst/>
          </a:prstGeom>
          <a:noFill/>
          <a:ln w="4233" cap="flat">
            <a:solidFill>
              <a:srgbClr val="EA262A"/>
            </a:solidFill>
            <a:prstDash val="solid"/>
            <a:miter/>
          </a:ln>
        </p:spPr>
        <p:txBody>
          <a:bodyPr rtlCol="0" anchor="ctr"/>
          <a:lstStyle/>
          <a:p>
            <a:pPr algn="ctr"/>
            <a:r>
              <a:rPr lang="en-US" sz="1100" dirty="0">
                <a:latin typeface="Calibri" panose="020F0502020204030204" pitchFamily="34" charset="0"/>
                <a:ea typeface="Calibri" panose="020F0502020204030204" pitchFamily="34" charset="0"/>
                <a:cs typeface="Calibri" panose="020F0502020204030204" pitchFamily="34" charset="0"/>
              </a:rPr>
              <a:t>TP_RESULTS_ORDER</a:t>
            </a:r>
          </a:p>
        </p:txBody>
      </p:sp>
      <p:sp>
        <p:nvSpPr>
          <p:cNvPr id="56" name="Rectangle: Rounded Corners 55">
            <a:extLst>
              <a:ext uri="{FF2B5EF4-FFF2-40B4-BE49-F238E27FC236}">
                <a16:creationId xmlns:a16="http://schemas.microsoft.com/office/drawing/2014/main" id="{07F3A1FA-CB45-4158-F27B-4438AF6F9C8B}"/>
              </a:ext>
            </a:extLst>
          </p:cNvPr>
          <p:cNvSpPr/>
          <p:nvPr/>
        </p:nvSpPr>
        <p:spPr>
          <a:xfrm>
            <a:off x="6992801" y="3715351"/>
            <a:ext cx="1412390" cy="353001"/>
          </a:xfrm>
          <a:prstGeom prst="roundRect">
            <a:avLst/>
          </a:prstGeom>
          <a:noFill/>
          <a:ln w="4233" cap="flat">
            <a:solidFill>
              <a:srgbClr val="EA262A"/>
            </a:solidFill>
            <a:prstDash val="solid"/>
            <a:miter/>
          </a:ln>
        </p:spPr>
        <p:txBody>
          <a:bodyPr rtlCol="0" anchor="ctr"/>
          <a:lstStyle/>
          <a:p>
            <a:pPr algn="ctr"/>
            <a:r>
              <a:rPr lang="en-US" sz="1100" dirty="0">
                <a:latin typeface="Calibri" panose="020F0502020204030204" pitchFamily="34" charset="0"/>
                <a:ea typeface="Calibri" panose="020F0502020204030204" pitchFamily="34" charset="0"/>
                <a:cs typeface="Calibri" panose="020F0502020204030204" pitchFamily="34" charset="0"/>
              </a:rPr>
              <a:t>TP_RESULTS_TASK</a:t>
            </a:r>
          </a:p>
        </p:txBody>
      </p:sp>
      <p:cxnSp>
        <p:nvCxnSpPr>
          <p:cNvPr id="60" name="Straight Arrow Connector 59">
            <a:extLst>
              <a:ext uri="{FF2B5EF4-FFF2-40B4-BE49-F238E27FC236}">
                <a16:creationId xmlns:a16="http://schemas.microsoft.com/office/drawing/2014/main" id="{2E166502-8D9B-5D78-4B1D-06633577F94A}"/>
              </a:ext>
            </a:extLst>
          </p:cNvPr>
          <p:cNvCxnSpPr>
            <a:cxnSpLocks/>
          </p:cNvCxnSpPr>
          <p:nvPr/>
        </p:nvCxnSpPr>
        <p:spPr>
          <a:xfrm>
            <a:off x="5766766" y="3886689"/>
            <a:ext cx="1235271" cy="51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62" name="Group 61">
            <a:extLst>
              <a:ext uri="{FF2B5EF4-FFF2-40B4-BE49-F238E27FC236}">
                <a16:creationId xmlns:a16="http://schemas.microsoft.com/office/drawing/2014/main" id="{116879B3-C2AC-FAE2-94E2-00E03DEA8C70}"/>
              </a:ext>
            </a:extLst>
          </p:cNvPr>
          <p:cNvGrpSpPr/>
          <p:nvPr/>
        </p:nvGrpSpPr>
        <p:grpSpPr>
          <a:xfrm>
            <a:off x="6952385" y="1602225"/>
            <a:ext cx="1622820" cy="1180604"/>
            <a:chOff x="7040889" y="1295822"/>
            <a:chExt cx="1622820" cy="1180604"/>
          </a:xfrm>
        </p:grpSpPr>
        <p:sp>
          <p:nvSpPr>
            <p:cNvPr id="6" name="TextBox 5">
              <a:extLst>
                <a:ext uri="{FF2B5EF4-FFF2-40B4-BE49-F238E27FC236}">
                  <a16:creationId xmlns:a16="http://schemas.microsoft.com/office/drawing/2014/main" id="{56D130BE-A488-2898-9683-04D54B2F0DF3}"/>
                </a:ext>
              </a:extLst>
            </p:cNvPr>
            <p:cNvSpPr txBox="1"/>
            <p:nvPr/>
          </p:nvSpPr>
          <p:spPr>
            <a:xfrm>
              <a:off x="7040889" y="1448145"/>
              <a:ext cx="1622820" cy="938719"/>
            </a:xfrm>
            <a:prstGeom prst="rect">
              <a:avLst/>
            </a:prstGeom>
            <a:noFill/>
          </p:spPr>
          <p:txBody>
            <a:bodyPr wrap="square" rtlCol="0">
              <a:spAutoFit/>
            </a:bodyPr>
            <a:lstStyle/>
            <a:p>
              <a:pPr marL="285750" indent="-285750">
                <a:buFont typeface="Arial" panose="020B0604020202020204" pitchFamily="34" charset="0"/>
                <a:buChar char="•"/>
              </a:pPr>
              <a:r>
                <a:rPr lang="en-US" sz="1100" dirty="0">
                  <a:latin typeface="Calibri" panose="020F0502020204030204" pitchFamily="34" charset="0"/>
                  <a:ea typeface="Calibri" panose="020F0502020204030204" pitchFamily="34" charset="0"/>
                  <a:cs typeface="Calibri" panose="020F0502020204030204" pitchFamily="34" charset="0"/>
                </a:rPr>
                <a:t>WM_TASK_DATA</a:t>
              </a:r>
            </a:p>
            <a:p>
              <a:pPr marL="285750" indent="-285750">
                <a:buFont typeface="Arial" panose="020B0604020202020204" pitchFamily="34" charset="0"/>
                <a:buChar char="•"/>
              </a:pPr>
              <a:r>
                <a:rPr lang="en-US" sz="1100" dirty="0">
                  <a:latin typeface="Calibri" panose="020F0502020204030204" pitchFamily="34" charset="0"/>
                  <a:ea typeface="Calibri" panose="020F0502020204030204" pitchFamily="34" charset="0"/>
                  <a:cs typeface="Calibri" panose="020F0502020204030204" pitchFamily="34" charset="0"/>
                </a:rPr>
                <a:t>MEASURED_DATA</a:t>
              </a:r>
            </a:p>
            <a:p>
              <a:pPr marL="285750" indent="-285750">
                <a:buFont typeface="Arial" panose="020B0604020202020204" pitchFamily="34" charset="0"/>
                <a:buChar char="•"/>
              </a:pPr>
              <a:r>
                <a:rPr lang="en-US" sz="1100" dirty="0">
                  <a:latin typeface="Calibri" panose="020F0502020204030204" pitchFamily="34" charset="0"/>
                  <a:ea typeface="Calibri" panose="020F0502020204030204" pitchFamily="34" charset="0"/>
                  <a:cs typeface="Calibri" panose="020F0502020204030204" pitchFamily="34" charset="0"/>
                </a:rPr>
                <a:t>WIP_BLOCKER</a:t>
              </a:r>
            </a:p>
            <a:p>
              <a:pPr marL="285750" indent="-285750">
                <a:buFont typeface="Arial" panose="020B0604020202020204" pitchFamily="34" charset="0"/>
                <a:buChar char="•"/>
              </a:pPr>
              <a:r>
                <a:rPr lang="en-US" sz="1100" dirty="0">
                  <a:latin typeface="Calibri" panose="020F0502020204030204" pitchFamily="34" charset="0"/>
                  <a:ea typeface="Calibri" panose="020F0502020204030204" pitchFamily="34" charset="0"/>
                  <a:cs typeface="Calibri" panose="020F0502020204030204" pitchFamily="34" charset="0"/>
                </a:rPr>
                <a:t>VM_TASK_DATA</a:t>
              </a:r>
            </a:p>
            <a:p>
              <a:pPr marL="285750" indent="-285750">
                <a:buFont typeface="Arial" panose="020B0604020202020204" pitchFamily="34" charset="0"/>
                <a:buChar char="•"/>
              </a:pPr>
              <a:r>
                <a:rPr lang="en-US" sz="1100" dirty="0">
                  <a:latin typeface="Calibri" panose="020F0502020204030204" pitchFamily="34" charset="0"/>
                  <a:ea typeface="Calibri" panose="020F0502020204030204" pitchFamily="34" charset="0"/>
                  <a:cs typeface="Calibri" panose="020F0502020204030204" pitchFamily="34" charset="0"/>
                </a:rPr>
                <a:t>TACTICAL_WIP</a:t>
              </a:r>
            </a:p>
          </p:txBody>
        </p:sp>
        <p:sp>
          <p:nvSpPr>
            <p:cNvPr id="61" name="Rectangle: Rounded Corners 60">
              <a:extLst>
                <a:ext uri="{FF2B5EF4-FFF2-40B4-BE49-F238E27FC236}">
                  <a16:creationId xmlns:a16="http://schemas.microsoft.com/office/drawing/2014/main" id="{759F508E-7A00-FE4A-F3D5-4A9AA438D594}"/>
                </a:ext>
              </a:extLst>
            </p:cNvPr>
            <p:cNvSpPr/>
            <p:nvPr/>
          </p:nvSpPr>
          <p:spPr>
            <a:xfrm>
              <a:off x="7062805" y="1295822"/>
              <a:ext cx="1426265" cy="1180604"/>
            </a:xfrm>
            <a:prstGeom prst="roundRect">
              <a:avLst/>
            </a:prstGeom>
            <a:noFill/>
            <a:ln w="4233" cap="flat">
              <a:solidFill>
                <a:srgbClr val="EA262A"/>
              </a:solidFill>
              <a:prstDash val="solid"/>
              <a:miter/>
            </a:ln>
          </p:spPr>
          <p:txBody>
            <a:bodyPr rtlCol="0" anchor="ctr"/>
            <a:lstStyle/>
            <a:p>
              <a:pPr algn="l"/>
              <a:endParaRPr lang="en-US" sz="1100" dirty="0">
                <a:latin typeface="Calibri" panose="020F0502020204030204" pitchFamily="34" charset="0"/>
                <a:ea typeface="Calibri" panose="020F0502020204030204" pitchFamily="34" charset="0"/>
                <a:cs typeface="Calibri" panose="020F0502020204030204" pitchFamily="34" charset="0"/>
              </a:endParaRPr>
            </a:p>
          </p:txBody>
        </p:sp>
      </p:grpSp>
      <p:grpSp>
        <p:nvGrpSpPr>
          <p:cNvPr id="66" name="Group 65">
            <a:extLst>
              <a:ext uri="{FF2B5EF4-FFF2-40B4-BE49-F238E27FC236}">
                <a16:creationId xmlns:a16="http://schemas.microsoft.com/office/drawing/2014/main" id="{AB21A744-641F-C0E2-5AD1-70101A97FB72}"/>
              </a:ext>
            </a:extLst>
          </p:cNvPr>
          <p:cNvGrpSpPr/>
          <p:nvPr/>
        </p:nvGrpSpPr>
        <p:grpSpPr>
          <a:xfrm>
            <a:off x="6975053" y="923477"/>
            <a:ext cx="1401840" cy="521358"/>
            <a:chOff x="7021233" y="923477"/>
            <a:chExt cx="1401840" cy="521358"/>
          </a:xfrm>
        </p:grpSpPr>
        <p:sp>
          <p:nvSpPr>
            <p:cNvPr id="5" name="TextBox 4">
              <a:extLst>
                <a:ext uri="{FF2B5EF4-FFF2-40B4-BE49-F238E27FC236}">
                  <a16:creationId xmlns:a16="http://schemas.microsoft.com/office/drawing/2014/main" id="{D5634F47-2914-FAB7-727D-CB38B80CFD44}"/>
                </a:ext>
              </a:extLst>
            </p:cNvPr>
            <p:cNvSpPr txBox="1"/>
            <p:nvPr/>
          </p:nvSpPr>
          <p:spPr>
            <a:xfrm>
              <a:off x="7166315" y="1076358"/>
              <a:ext cx="1180859" cy="338554"/>
            </a:xfrm>
            <a:prstGeom prst="rect">
              <a:avLst/>
            </a:prstGeom>
            <a:noFill/>
          </p:spPr>
          <p:txBody>
            <a:bodyPr wrap="square" rtlCol="0">
              <a:spAutoFit/>
            </a:bodyPr>
            <a:lstStyle/>
            <a:p>
              <a:pPr algn="ctr"/>
              <a:r>
                <a:rPr lang="en-US" sz="1600" b="1" dirty="0">
                  <a:solidFill>
                    <a:schemeClr val="accent3">
                      <a:lumMod val="75000"/>
                    </a:schemeClr>
                  </a:solidFill>
                  <a:latin typeface="Calibri" panose="020F0502020204030204" pitchFamily="34" charset="0"/>
                  <a:ea typeface="Calibri" panose="020F0502020204030204" pitchFamily="34" charset="0"/>
                  <a:cs typeface="Calibri" panose="020F0502020204030204" pitchFamily="34" charset="0"/>
                </a:rPr>
                <a:t>DATABASE</a:t>
              </a:r>
            </a:p>
          </p:txBody>
        </p:sp>
        <p:sp>
          <p:nvSpPr>
            <p:cNvPr id="65" name="Flowchart: Magnetic Disk 64">
              <a:extLst>
                <a:ext uri="{FF2B5EF4-FFF2-40B4-BE49-F238E27FC236}">
                  <a16:creationId xmlns:a16="http://schemas.microsoft.com/office/drawing/2014/main" id="{612857B6-1A98-63EA-59E5-60E236838789}"/>
                </a:ext>
              </a:extLst>
            </p:cNvPr>
            <p:cNvSpPr/>
            <p:nvPr/>
          </p:nvSpPr>
          <p:spPr>
            <a:xfrm>
              <a:off x="7021233" y="923477"/>
              <a:ext cx="1401840" cy="521358"/>
            </a:xfrm>
            <a:prstGeom prst="flowChartMagneticDisk">
              <a:avLst/>
            </a:prstGeom>
            <a:noFill/>
            <a:ln w="4233" cap="flat">
              <a:solidFill>
                <a:srgbClr val="EA262A"/>
              </a:solidFill>
              <a:prstDash val="solid"/>
              <a:miter/>
            </a:ln>
          </p:spPr>
          <p:txBody>
            <a:bodyPr rtlCol="0" anchor="ctr"/>
            <a:lstStyle/>
            <a:p>
              <a:pPr algn="l"/>
              <a:endParaRPr lang="en-US"/>
            </a:p>
          </p:txBody>
        </p:sp>
      </p:grpSp>
    </p:spTree>
    <p:extLst>
      <p:ext uri="{BB962C8B-B14F-4D97-AF65-F5344CB8AC3E}">
        <p14:creationId xmlns:p14="http://schemas.microsoft.com/office/powerpoint/2010/main" val="2328039733"/>
      </p:ext>
    </p:extLst>
  </p:cSld>
  <p:clrMapOvr>
    <a:masterClrMapping/>
  </p:clrMapOvr>
  <p:extLst>
    <p:ext uri="{6950BFC3-D8DA-4A85-94F7-54DA5524770B}">
      <p188:commentRel xmlns:p188="http://schemas.microsoft.com/office/powerpoint/2018/8/main" r:id="rId2"/>
    </p:ext>
  </p:extLs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CD2C6-3183-E964-140A-DF7303FA5B3D}"/>
              </a:ext>
            </a:extLst>
          </p:cNvPr>
          <p:cNvSpPr>
            <a:spLocks noGrp="1"/>
          </p:cNvSpPr>
          <p:nvPr>
            <p:ph type="title"/>
          </p:nvPr>
        </p:nvSpPr>
        <p:spPr>
          <a:xfrm>
            <a:off x="298137" y="462426"/>
            <a:ext cx="2879171" cy="461665"/>
          </a:xfrm>
        </p:spPr>
        <p:txBody>
          <a:bodyPr/>
          <a:lstStyle/>
          <a:p>
            <a:r>
              <a:rPr lang="en-US" dirty="0">
                <a:latin typeface="Calibri" panose="020F0502020204030204" pitchFamily="34" charset="0"/>
                <a:ea typeface="Calibri" panose="020F0502020204030204" pitchFamily="34" charset="0"/>
                <a:cs typeface="Calibri" panose="020F0502020204030204" pitchFamily="34" charset="0"/>
              </a:rPr>
              <a:t>Dataset Description</a:t>
            </a:r>
          </a:p>
        </p:txBody>
      </p:sp>
      <p:sp>
        <p:nvSpPr>
          <p:cNvPr id="8" name="TextBox 7">
            <a:extLst>
              <a:ext uri="{FF2B5EF4-FFF2-40B4-BE49-F238E27FC236}">
                <a16:creationId xmlns:a16="http://schemas.microsoft.com/office/drawing/2014/main" id="{246FE391-4236-7388-E5F3-D7924181E11C}"/>
              </a:ext>
            </a:extLst>
          </p:cNvPr>
          <p:cNvSpPr txBox="1"/>
          <p:nvPr/>
        </p:nvSpPr>
        <p:spPr>
          <a:xfrm>
            <a:off x="424215" y="3128339"/>
            <a:ext cx="8269184" cy="1384995"/>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1 year of data (2023)  </a:t>
            </a:r>
          </a:p>
          <a:p>
            <a:pPr marL="285750" indent="-285750" algn="just">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41.9 L rows of data with 64 columns which includes information about the order on a task level, proposed customer dates, revenue, fallouts etc.</a:t>
            </a:r>
          </a:p>
          <a:p>
            <a:endParaRPr lang="en-US" dirty="0">
              <a:latin typeface="Calibri" panose="020F0502020204030204" pitchFamily="34" charset="0"/>
              <a:ea typeface="Calibri" panose="020F0502020204030204" pitchFamily="34" charset="0"/>
              <a:cs typeface="Calibri" panose="020F0502020204030204" pitchFamily="34" charset="0"/>
            </a:endParaRPr>
          </a:p>
          <a:p>
            <a:r>
              <a:rPr lang="en-US" dirty="0">
                <a:latin typeface="Calibri" panose="020F0502020204030204" pitchFamily="34" charset="0"/>
                <a:ea typeface="Calibri" panose="020F0502020204030204" pitchFamily="34" charset="0"/>
                <a:cs typeface="Calibri" panose="020F0502020204030204" pitchFamily="34" charset="0"/>
              </a:rPr>
              <a:t>Detailed Report – [dataset description report]</a:t>
            </a:r>
          </a:p>
        </p:txBody>
      </p:sp>
      <p:pic>
        <p:nvPicPr>
          <p:cNvPr id="10" name="Picture 9">
            <a:extLst>
              <a:ext uri="{FF2B5EF4-FFF2-40B4-BE49-F238E27FC236}">
                <a16:creationId xmlns:a16="http://schemas.microsoft.com/office/drawing/2014/main" id="{27C3D744-416A-F156-9877-B64EB5B1335B}"/>
              </a:ext>
            </a:extLst>
          </p:cNvPr>
          <p:cNvPicPr>
            <a:picLocks noChangeAspect="1"/>
          </p:cNvPicPr>
          <p:nvPr/>
        </p:nvPicPr>
        <p:blipFill rotWithShape="1">
          <a:blip r:embed="rId2"/>
          <a:srcRect t="18630"/>
          <a:stretch/>
        </p:blipFill>
        <p:spPr>
          <a:xfrm>
            <a:off x="424215" y="1070283"/>
            <a:ext cx="7945978" cy="1688146"/>
          </a:xfrm>
          <a:prstGeom prst="rect">
            <a:avLst/>
          </a:prstGeom>
        </p:spPr>
      </p:pic>
    </p:spTree>
    <p:extLst>
      <p:ext uri="{BB962C8B-B14F-4D97-AF65-F5344CB8AC3E}">
        <p14:creationId xmlns:p14="http://schemas.microsoft.com/office/powerpoint/2010/main" val="1658998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CD2C6-3183-E964-140A-DF7303FA5B3D}"/>
              </a:ext>
            </a:extLst>
          </p:cNvPr>
          <p:cNvSpPr>
            <a:spLocks noGrp="1"/>
          </p:cNvSpPr>
          <p:nvPr>
            <p:ph type="title"/>
          </p:nvPr>
        </p:nvSpPr>
        <p:spPr>
          <a:xfrm>
            <a:off x="429491" y="419814"/>
            <a:ext cx="2472771" cy="461665"/>
          </a:xfrm>
        </p:spPr>
        <p:txBody>
          <a:bodyPr/>
          <a:lstStyle/>
          <a:p>
            <a:r>
              <a:rPr lang="en-US" dirty="0">
                <a:latin typeface="Calibri" panose="020F0502020204030204" pitchFamily="34" charset="0"/>
                <a:ea typeface="Calibri" panose="020F0502020204030204" pitchFamily="34" charset="0"/>
                <a:cs typeface="Calibri" panose="020F0502020204030204" pitchFamily="34" charset="0"/>
              </a:rPr>
              <a:t>Data Preparation</a:t>
            </a:r>
          </a:p>
        </p:txBody>
      </p:sp>
      <p:sp>
        <p:nvSpPr>
          <p:cNvPr id="3" name="TextBox 2">
            <a:extLst>
              <a:ext uri="{FF2B5EF4-FFF2-40B4-BE49-F238E27FC236}">
                <a16:creationId xmlns:a16="http://schemas.microsoft.com/office/drawing/2014/main" id="{74F69B3C-6482-F71B-5AE8-289D435B43ED}"/>
              </a:ext>
            </a:extLst>
          </p:cNvPr>
          <p:cNvSpPr txBox="1"/>
          <p:nvPr/>
        </p:nvSpPr>
        <p:spPr>
          <a:xfrm>
            <a:off x="429491" y="881479"/>
            <a:ext cx="8285018" cy="1738938"/>
          </a:xfrm>
          <a:prstGeom prst="rect">
            <a:avLst/>
          </a:prstGeom>
          <a:noFill/>
        </p:spPr>
        <p:txBody>
          <a:bodyPr wrap="square" rtlCol="0">
            <a:spAutoFit/>
          </a:bodyPr>
          <a:lstStyle/>
          <a:p>
            <a:pPr>
              <a:lnSpc>
                <a:spcPct val="150000"/>
              </a:lnSpc>
            </a:pPr>
            <a:r>
              <a:rPr lang="en-US" dirty="0">
                <a:latin typeface="Calibri" panose="020F0502020204030204" pitchFamily="34" charset="0"/>
                <a:ea typeface="Calibri" panose="020F0502020204030204" pitchFamily="34" charset="0"/>
                <a:cs typeface="Calibri" panose="020F0502020204030204" pitchFamily="34" charset="0"/>
              </a:rPr>
              <a:t>1. </a:t>
            </a:r>
            <a:r>
              <a:rPr lang="en-US" b="1" dirty="0">
                <a:latin typeface="Calibri" panose="020F0502020204030204" pitchFamily="34" charset="0"/>
                <a:ea typeface="Calibri" panose="020F0502020204030204" pitchFamily="34" charset="0"/>
                <a:cs typeface="Calibri" panose="020F0502020204030204" pitchFamily="34" charset="0"/>
              </a:rPr>
              <a:t>SOURCE</a:t>
            </a:r>
            <a:endParaRPr lang="en-US" dirty="0">
              <a:latin typeface="Calibri" panose="020F0502020204030204" pitchFamily="34" charset="0"/>
              <a:ea typeface="Calibri" panose="020F0502020204030204" pitchFamily="34" charset="0"/>
              <a:cs typeface="Calibri" panose="020F0502020204030204" pitchFamily="34" charset="0"/>
            </a:endParaRPr>
          </a:p>
          <a:p>
            <a:pPr marL="800100" lvl="1" indent="-342900">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VW_TASK_DATA_WIP_ORDER</a:t>
            </a:r>
          </a:p>
          <a:p>
            <a:pPr marL="800100" lvl="1" indent="-342900">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MEASURED_DATA</a:t>
            </a:r>
          </a:p>
          <a:p>
            <a:pPr marL="800100" lvl="1" indent="-342900">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VM_TASK_DATA</a:t>
            </a:r>
          </a:p>
          <a:p>
            <a:pPr marL="800100" lvl="1" indent="-342900">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WIP_ORDER_BLOCKER</a:t>
            </a:r>
          </a:p>
          <a:p>
            <a:pPr marL="800100" lvl="1" indent="-342900">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TACTICAL_WIP_DETAIL</a:t>
            </a:r>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CC23DC46-674B-2B62-2CD2-E65F26820997}"/>
              </a:ext>
            </a:extLst>
          </p:cNvPr>
          <p:cNvSpPr txBox="1"/>
          <p:nvPr/>
        </p:nvSpPr>
        <p:spPr>
          <a:xfrm>
            <a:off x="429491" y="2729368"/>
            <a:ext cx="8285018" cy="1769715"/>
          </a:xfrm>
          <a:prstGeom prst="rect">
            <a:avLst/>
          </a:prstGeom>
          <a:noFill/>
        </p:spPr>
        <p:txBody>
          <a:bodyPr wrap="square" rtlCol="0">
            <a:spAutoFit/>
          </a:bodyPr>
          <a:lstStyle/>
          <a:p>
            <a:pPr>
              <a:lnSpc>
                <a:spcPct val="150000"/>
              </a:lnSpc>
            </a:pPr>
            <a:r>
              <a:rPr lang="en-US" dirty="0">
                <a:latin typeface="Calibri" panose="020F0502020204030204" pitchFamily="34" charset="0"/>
                <a:ea typeface="Calibri" panose="020F0502020204030204" pitchFamily="34" charset="0"/>
                <a:cs typeface="Calibri" panose="020F0502020204030204" pitchFamily="34" charset="0"/>
              </a:rPr>
              <a:t>2. </a:t>
            </a:r>
            <a:r>
              <a:rPr lang="en-US" b="1" dirty="0">
                <a:latin typeface="Calibri" panose="020F0502020204030204" pitchFamily="34" charset="0"/>
                <a:ea typeface="Calibri" panose="020F0502020204030204" pitchFamily="34" charset="0"/>
                <a:cs typeface="Calibri" panose="020F0502020204030204" pitchFamily="34" charset="0"/>
              </a:rPr>
              <a:t>PRE-PROCESSING</a:t>
            </a:r>
            <a:endParaRPr lang="en-US" dirty="0">
              <a:latin typeface="Calibri" panose="020F0502020204030204" pitchFamily="34" charset="0"/>
              <a:ea typeface="Calibri" panose="020F0502020204030204" pitchFamily="34" charset="0"/>
              <a:cs typeface="Calibri" panose="020F0502020204030204" pitchFamily="34" charset="0"/>
            </a:endParaRPr>
          </a:p>
          <a:p>
            <a:pPr marL="742950" lvl="1" indent="-285750">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Encoding of categorical variables.</a:t>
            </a:r>
          </a:p>
          <a:p>
            <a:pPr marL="742950" lvl="1" indent="-285750">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Dropping missing values.</a:t>
            </a:r>
          </a:p>
          <a:p>
            <a:pPr marL="742950" lvl="1" indent="-285750">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Identifying outliers using IQR Method.</a:t>
            </a:r>
          </a:p>
          <a:p>
            <a:pPr marL="742950" lvl="1" indent="-285750">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Derivation of new features using existing features.</a:t>
            </a: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80214961"/>
      </p:ext>
    </p:extLst>
  </p:cSld>
  <p:clrMapOvr>
    <a:masterClrMapping/>
  </p:clrMapOvr>
  <p:extLst>
    <p:ext uri="{6950BFC3-D8DA-4A85-94F7-54DA5524770B}">
      <p188:commentRel xmlns:p188="http://schemas.microsoft.com/office/powerpoint/2018/8/main" r:id="rId2"/>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CD2C6-3183-E964-140A-DF7303FA5B3D}"/>
              </a:ext>
            </a:extLst>
          </p:cNvPr>
          <p:cNvSpPr>
            <a:spLocks noGrp="1"/>
          </p:cNvSpPr>
          <p:nvPr>
            <p:ph type="title"/>
          </p:nvPr>
        </p:nvSpPr>
        <p:spPr>
          <a:xfrm>
            <a:off x="307374" y="345482"/>
            <a:ext cx="8133940" cy="461665"/>
          </a:xfrm>
        </p:spPr>
        <p:txBody>
          <a:bodyPr/>
          <a:lstStyle/>
          <a:p>
            <a:r>
              <a:rPr lang="en-US" dirty="0"/>
              <a:t>ML Models</a:t>
            </a:r>
          </a:p>
        </p:txBody>
      </p:sp>
      <p:graphicFrame>
        <p:nvGraphicFramePr>
          <p:cNvPr id="3" name="Table 2">
            <a:extLst>
              <a:ext uri="{FF2B5EF4-FFF2-40B4-BE49-F238E27FC236}">
                <a16:creationId xmlns:a16="http://schemas.microsoft.com/office/drawing/2014/main" id="{416C6FCE-65AF-24C0-883C-BD8315823F90}"/>
              </a:ext>
            </a:extLst>
          </p:cNvPr>
          <p:cNvGraphicFramePr>
            <a:graphicFrameLocks noGrp="1"/>
          </p:cNvGraphicFramePr>
          <p:nvPr>
            <p:extLst>
              <p:ext uri="{D42A27DB-BD31-4B8C-83A1-F6EECF244321}">
                <p14:modId xmlns:p14="http://schemas.microsoft.com/office/powerpoint/2010/main" val="1311031823"/>
              </p:ext>
            </p:extLst>
          </p:nvPr>
        </p:nvGraphicFramePr>
        <p:xfrm>
          <a:off x="655782" y="1038056"/>
          <a:ext cx="8007928" cy="2092615"/>
        </p:xfrm>
        <a:graphic>
          <a:graphicData uri="http://schemas.openxmlformats.org/drawingml/2006/table">
            <a:tbl>
              <a:tblPr firstRow="1" bandRow="1">
                <a:tableStyleId>{5C22544A-7EE6-4342-B048-85BDC9FD1C3A}</a:tableStyleId>
              </a:tblPr>
              <a:tblGrid>
                <a:gridCol w="2001982">
                  <a:extLst>
                    <a:ext uri="{9D8B030D-6E8A-4147-A177-3AD203B41FA5}">
                      <a16:colId xmlns:a16="http://schemas.microsoft.com/office/drawing/2014/main" val="3375095122"/>
                    </a:ext>
                  </a:extLst>
                </a:gridCol>
                <a:gridCol w="2001982">
                  <a:extLst>
                    <a:ext uri="{9D8B030D-6E8A-4147-A177-3AD203B41FA5}">
                      <a16:colId xmlns:a16="http://schemas.microsoft.com/office/drawing/2014/main" val="4142044180"/>
                    </a:ext>
                  </a:extLst>
                </a:gridCol>
                <a:gridCol w="2001982">
                  <a:extLst>
                    <a:ext uri="{9D8B030D-6E8A-4147-A177-3AD203B41FA5}">
                      <a16:colId xmlns:a16="http://schemas.microsoft.com/office/drawing/2014/main" val="1102749464"/>
                    </a:ext>
                  </a:extLst>
                </a:gridCol>
                <a:gridCol w="2001982">
                  <a:extLst>
                    <a:ext uri="{9D8B030D-6E8A-4147-A177-3AD203B41FA5}">
                      <a16:colId xmlns:a16="http://schemas.microsoft.com/office/drawing/2014/main" val="2409631738"/>
                    </a:ext>
                  </a:extLst>
                </a:gridCol>
              </a:tblGrid>
              <a:tr h="418523">
                <a:tc>
                  <a:txBody>
                    <a:bodyPr/>
                    <a:lstStyle/>
                    <a:p>
                      <a:pPr algn="ctr"/>
                      <a:r>
                        <a:rPr lang="en-US" dirty="0">
                          <a:latin typeface="Calibri" panose="020F0502020204030204" pitchFamily="34" charset="0"/>
                          <a:ea typeface="Calibri" panose="020F0502020204030204" pitchFamily="34" charset="0"/>
                          <a:cs typeface="Calibri" panose="020F0502020204030204" pitchFamily="34" charset="0"/>
                        </a:rPr>
                        <a:t>Description</a:t>
                      </a:r>
                    </a:p>
                  </a:txBody>
                  <a:tcPr/>
                </a:tc>
                <a:tc>
                  <a:txBody>
                    <a:bodyPr/>
                    <a:lstStyle/>
                    <a:p>
                      <a:pPr algn="ctr"/>
                      <a:r>
                        <a:rPr lang="en-US" dirty="0">
                          <a:latin typeface="Calibri" panose="020F0502020204030204" pitchFamily="34" charset="0"/>
                          <a:ea typeface="Calibri" panose="020F0502020204030204" pitchFamily="34" charset="0"/>
                          <a:cs typeface="Calibri" panose="020F0502020204030204" pitchFamily="34" charset="0"/>
                        </a:rPr>
                        <a:t>ML Model Type</a:t>
                      </a:r>
                    </a:p>
                  </a:txBody>
                  <a:tcPr/>
                </a:tc>
                <a:tc>
                  <a:txBody>
                    <a:bodyPr/>
                    <a:lstStyle/>
                    <a:p>
                      <a:pPr algn="ctr"/>
                      <a:r>
                        <a:rPr lang="en-US" dirty="0">
                          <a:latin typeface="Calibri" panose="020F0502020204030204" pitchFamily="34" charset="0"/>
                          <a:ea typeface="Calibri" panose="020F0502020204030204" pitchFamily="34" charset="0"/>
                          <a:cs typeface="Calibri" panose="020F0502020204030204" pitchFamily="34" charset="0"/>
                        </a:rPr>
                        <a:t>Algorithm</a:t>
                      </a:r>
                    </a:p>
                  </a:txBody>
                  <a:tcPr/>
                </a:tc>
                <a:tc>
                  <a:txBody>
                    <a:bodyPr/>
                    <a:lstStyle/>
                    <a:p>
                      <a:pPr algn="ctr"/>
                      <a:r>
                        <a:rPr lang="en-US" dirty="0">
                          <a:latin typeface="Calibri" panose="020F0502020204030204" pitchFamily="34" charset="0"/>
                          <a:ea typeface="Calibri" panose="020F0502020204030204" pitchFamily="34" charset="0"/>
                          <a:cs typeface="Calibri" panose="020F0502020204030204" pitchFamily="34" charset="0"/>
                        </a:rPr>
                        <a:t>Accuracy</a:t>
                      </a:r>
                    </a:p>
                  </a:txBody>
                  <a:tcPr/>
                </a:tc>
                <a:extLst>
                  <a:ext uri="{0D108BD9-81ED-4DB2-BD59-A6C34878D82A}">
                    <a16:rowId xmlns:a16="http://schemas.microsoft.com/office/drawing/2014/main" val="697017537"/>
                  </a:ext>
                </a:extLst>
              </a:tr>
              <a:tr h="418523">
                <a:tc>
                  <a:txBody>
                    <a:bodyPr/>
                    <a:lstStyle/>
                    <a:p>
                      <a:pPr algn="ctr"/>
                      <a:r>
                        <a:rPr lang="en-US" dirty="0">
                          <a:latin typeface="Calibri" panose="020F0502020204030204" pitchFamily="34" charset="0"/>
                          <a:ea typeface="Calibri" panose="020F0502020204030204" pitchFamily="34" charset="0"/>
                          <a:cs typeface="Calibri" panose="020F0502020204030204" pitchFamily="34" charset="0"/>
                        </a:rPr>
                        <a:t>Task Time forecasting</a:t>
                      </a:r>
                    </a:p>
                  </a:txBody>
                  <a:tcPr/>
                </a:tc>
                <a:tc>
                  <a:txBody>
                    <a:bodyPr/>
                    <a:lstStyle/>
                    <a:p>
                      <a:pPr algn="ctr"/>
                      <a:r>
                        <a:rPr lang="en-US" dirty="0">
                          <a:latin typeface="Calibri" panose="020F0502020204030204" pitchFamily="34" charset="0"/>
                          <a:ea typeface="Calibri" panose="020F0502020204030204" pitchFamily="34" charset="0"/>
                          <a:cs typeface="Calibri" panose="020F0502020204030204" pitchFamily="34" charset="0"/>
                        </a:rPr>
                        <a:t>Regression</a:t>
                      </a:r>
                    </a:p>
                  </a:txBody>
                  <a:tcPr/>
                </a:tc>
                <a:tc>
                  <a:txBody>
                    <a:bodyPr/>
                    <a:lstStyle/>
                    <a:p>
                      <a:pPr algn="ctr"/>
                      <a:r>
                        <a:rPr lang="en-US" dirty="0">
                          <a:latin typeface="Calibri" panose="020F0502020204030204" pitchFamily="34" charset="0"/>
                          <a:ea typeface="Calibri" panose="020F0502020204030204" pitchFamily="34" charset="0"/>
                          <a:cs typeface="Calibri" panose="020F0502020204030204" pitchFamily="34" charset="0"/>
                        </a:rPr>
                        <a:t>Random Forest Regressor</a:t>
                      </a:r>
                    </a:p>
                  </a:txBody>
                  <a:tcPr/>
                </a:tc>
                <a:tc>
                  <a:txBody>
                    <a:bodyPr/>
                    <a:lstStyle/>
                    <a:p>
                      <a:pPr algn="ctr"/>
                      <a:endParaRPr lang="en-US"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552420457"/>
                  </a:ext>
                </a:extLst>
              </a:tr>
              <a:tr h="418523">
                <a:tc>
                  <a:txBody>
                    <a:bodyPr/>
                    <a:lstStyle/>
                    <a:p>
                      <a:pPr algn="ctr"/>
                      <a:r>
                        <a:rPr lang="en-US" dirty="0">
                          <a:latin typeface="Calibri" panose="020F0502020204030204" pitchFamily="34" charset="0"/>
                          <a:ea typeface="Calibri" panose="020F0502020204030204" pitchFamily="34" charset="0"/>
                          <a:cs typeface="Calibri" panose="020F0502020204030204" pitchFamily="34" charset="0"/>
                        </a:rPr>
                        <a:t>Estimated time prediction</a:t>
                      </a:r>
                    </a:p>
                  </a:txBody>
                  <a:tcPr/>
                </a:tc>
                <a:tc>
                  <a:txBody>
                    <a:bodyPr/>
                    <a:lstStyle/>
                    <a:p>
                      <a:pPr algn="ctr"/>
                      <a:r>
                        <a:rPr lang="en-US" dirty="0">
                          <a:latin typeface="Calibri" panose="020F0502020204030204" pitchFamily="34" charset="0"/>
                          <a:ea typeface="Calibri" panose="020F0502020204030204" pitchFamily="34" charset="0"/>
                          <a:cs typeface="Calibri" panose="020F0502020204030204" pitchFamily="34" charset="0"/>
                        </a:rPr>
                        <a:t>Regression</a:t>
                      </a:r>
                    </a:p>
                  </a:txBody>
                  <a:tcPr/>
                </a:tc>
                <a:tc>
                  <a:txBody>
                    <a:bodyPr/>
                    <a:lstStyle/>
                    <a:p>
                      <a:pPr algn="ctr"/>
                      <a:r>
                        <a:rPr lang="en-US" dirty="0">
                          <a:latin typeface="Calibri" panose="020F0502020204030204" pitchFamily="34" charset="0"/>
                          <a:ea typeface="Calibri" panose="020F0502020204030204" pitchFamily="34" charset="0"/>
                          <a:cs typeface="Calibri" panose="020F0502020204030204" pitchFamily="34" charset="0"/>
                        </a:rPr>
                        <a:t>Support Vector Regressor</a:t>
                      </a:r>
                    </a:p>
                  </a:txBody>
                  <a:tcPr/>
                </a:tc>
                <a:tc>
                  <a:txBody>
                    <a:bodyPr/>
                    <a:lstStyle/>
                    <a:p>
                      <a:pPr algn="ctr"/>
                      <a:r>
                        <a:rPr lang="en-US" dirty="0">
                          <a:latin typeface="Calibri" panose="020F0502020204030204" pitchFamily="34" charset="0"/>
                          <a:ea typeface="Calibri" panose="020F0502020204030204" pitchFamily="34" charset="0"/>
                          <a:cs typeface="Calibri" panose="020F0502020204030204" pitchFamily="34" charset="0"/>
                        </a:rPr>
                        <a:t>83%</a:t>
                      </a:r>
                    </a:p>
                  </a:txBody>
                  <a:tcPr/>
                </a:tc>
                <a:extLst>
                  <a:ext uri="{0D108BD9-81ED-4DB2-BD59-A6C34878D82A}">
                    <a16:rowId xmlns:a16="http://schemas.microsoft.com/office/drawing/2014/main" val="1235386835"/>
                  </a:ext>
                </a:extLst>
              </a:tr>
              <a:tr h="418523">
                <a:tc>
                  <a:txBody>
                    <a:bodyPr/>
                    <a:lstStyle/>
                    <a:p>
                      <a:pPr algn="ctr"/>
                      <a:r>
                        <a:rPr lang="en-US" dirty="0">
                          <a:latin typeface="Calibri" panose="020F0502020204030204" pitchFamily="34" charset="0"/>
                          <a:ea typeface="Calibri" panose="020F0502020204030204" pitchFamily="34" charset="0"/>
                          <a:cs typeface="Calibri" panose="020F0502020204030204" pitchFamily="34" charset="0"/>
                        </a:rPr>
                        <a:t>Fallout rate prediction</a:t>
                      </a:r>
                    </a:p>
                  </a:txBody>
                  <a:tcPr/>
                </a:tc>
                <a:tc>
                  <a:txBody>
                    <a:bodyPr/>
                    <a:lstStyle/>
                    <a:p>
                      <a:pPr algn="ctr"/>
                      <a:r>
                        <a:rPr lang="en-US" dirty="0">
                          <a:latin typeface="Calibri" panose="020F0502020204030204" pitchFamily="34" charset="0"/>
                          <a:ea typeface="Calibri" panose="020F0502020204030204" pitchFamily="34" charset="0"/>
                          <a:cs typeface="Calibri" panose="020F0502020204030204" pitchFamily="34" charset="0"/>
                        </a:rPr>
                        <a:t>Regression</a:t>
                      </a:r>
                    </a:p>
                  </a:txBody>
                  <a:tcPr/>
                </a:tc>
                <a:tc>
                  <a:txBody>
                    <a:bodyPr/>
                    <a:lstStyle/>
                    <a:p>
                      <a:pPr algn="ctr"/>
                      <a:r>
                        <a:rPr lang="en-US" dirty="0">
                          <a:latin typeface="Calibri" panose="020F0502020204030204" pitchFamily="34" charset="0"/>
                          <a:ea typeface="Calibri" panose="020F0502020204030204" pitchFamily="34" charset="0"/>
                          <a:cs typeface="Calibri" panose="020F0502020204030204" pitchFamily="34" charset="0"/>
                        </a:rPr>
                        <a:t>Random Forest Regressor</a:t>
                      </a:r>
                    </a:p>
                  </a:txBody>
                  <a:tcPr/>
                </a:tc>
                <a:tc>
                  <a:txBody>
                    <a:bodyPr/>
                    <a:lstStyle/>
                    <a:p>
                      <a:pPr algn="ctr"/>
                      <a:endParaRPr lang="en-US"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168133619"/>
                  </a:ext>
                </a:extLst>
              </a:tr>
              <a:tr h="418523">
                <a:tc>
                  <a:txBody>
                    <a:bodyPr/>
                    <a:lstStyle/>
                    <a:p>
                      <a:pPr algn="ctr"/>
                      <a:r>
                        <a:rPr lang="en-US" dirty="0">
                          <a:latin typeface="Calibri" panose="020F0502020204030204" pitchFamily="34" charset="0"/>
                          <a:ea typeface="Calibri" panose="020F0502020204030204" pitchFamily="34" charset="0"/>
                          <a:cs typeface="Calibri" panose="020F0502020204030204" pitchFamily="34" charset="0"/>
                        </a:rPr>
                        <a:t>Order priority prediction</a:t>
                      </a:r>
                    </a:p>
                  </a:txBody>
                  <a:tcPr/>
                </a:tc>
                <a:tc>
                  <a:txBody>
                    <a:bodyPr/>
                    <a:lstStyle/>
                    <a:p>
                      <a:pPr algn="ctr"/>
                      <a:r>
                        <a:rPr lang="en-US" dirty="0">
                          <a:latin typeface="Calibri" panose="020F0502020204030204" pitchFamily="34" charset="0"/>
                          <a:ea typeface="Calibri" panose="020F0502020204030204" pitchFamily="34" charset="0"/>
                          <a:cs typeface="Calibri" panose="020F0502020204030204" pitchFamily="34" charset="0"/>
                        </a:rPr>
                        <a:t>Regression</a:t>
                      </a:r>
                    </a:p>
                  </a:txBody>
                  <a:tcPr/>
                </a:tc>
                <a:tc>
                  <a:txBody>
                    <a:bodyPr/>
                    <a:lstStyle/>
                    <a:p>
                      <a:pPr algn="ctr"/>
                      <a:r>
                        <a:rPr lang="en-US" dirty="0">
                          <a:latin typeface="Calibri" panose="020F0502020204030204" pitchFamily="34" charset="0"/>
                          <a:ea typeface="Calibri" panose="020F0502020204030204" pitchFamily="34" charset="0"/>
                          <a:cs typeface="Calibri" panose="020F0502020204030204" pitchFamily="34" charset="0"/>
                        </a:rPr>
                        <a:t>Random Forest Regressor</a:t>
                      </a:r>
                    </a:p>
                  </a:txBody>
                  <a:tcPr/>
                </a:tc>
                <a:tc>
                  <a:txBody>
                    <a:bodyPr/>
                    <a:lstStyle/>
                    <a:p>
                      <a:pPr algn="ctr"/>
                      <a:endParaRPr lang="en-US"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110520813"/>
                  </a:ext>
                </a:extLst>
              </a:tr>
            </a:tbl>
          </a:graphicData>
        </a:graphic>
      </p:graphicFrame>
      <p:sp>
        <p:nvSpPr>
          <p:cNvPr id="4" name="TextBox 3">
            <a:extLst>
              <a:ext uri="{FF2B5EF4-FFF2-40B4-BE49-F238E27FC236}">
                <a16:creationId xmlns:a16="http://schemas.microsoft.com/office/drawing/2014/main" id="{7B12D57D-1DC6-5219-A1AC-4E81C863F2A6}"/>
              </a:ext>
            </a:extLst>
          </p:cNvPr>
          <p:cNvSpPr txBox="1"/>
          <p:nvPr/>
        </p:nvSpPr>
        <p:spPr>
          <a:xfrm>
            <a:off x="387927" y="3574473"/>
            <a:ext cx="6493164" cy="369332"/>
          </a:xfrm>
          <a:prstGeom prst="rect">
            <a:avLst/>
          </a:prstGeom>
          <a:noFill/>
        </p:spPr>
        <p:txBody>
          <a:bodyPr wrap="square" rtlCol="0">
            <a:spAutoFit/>
          </a:bodyPr>
          <a:lstStyle/>
          <a:p>
            <a:r>
              <a:rPr lang="en-US" dirty="0"/>
              <a:t>Detailed report – [ml models accuracy report]</a:t>
            </a:r>
          </a:p>
        </p:txBody>
      </p:sp>
    </p:spTree>
    <p:extLst>
      <p:ext uri="{BB962C8B-B14F-4D97-AF65-F5344CB8AC3E}">
        <p14:creationId xmlns:p14="http://schemas.microsoft.com/office/powerpoint/2010/main" val="870929909"/>
      </p:ext>
    </p:extLst>
  </p:cSld>
  <p:clrMapOvr>
    <a:masterClrMapping/>
  </p:clrMapOvr>
  <p:extLst>
    <p:ext uri="{6950BFC3-D8DA-4A85-94F7-54DA5524770B}">
      <p188:commentRel xmlns:p188="http://schemas.microsoft.com/office/powerpoint/2018/8/main" r:id="rId2"/>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CD2C6-3183-E964-140A-DF7303FA5B3D}"/>
              </a:ext>
            </a:extLst>
          </p:cNvPr>
          <p:cNvSpPr>
            <a:spLocks noGrp="1"/>
          </p:cNvSpPr>
          <p:nvPr>
            <p:ph type="title"/>
          </p:nvPr>
        </p:nvSpPr>
        <p:spPr>
          <a:xfrm>
            <a:off x="224247" y="342068"/>
            <a:ext cx="2583608" cy="461665"/>
          </a:xfrm>
        </p:spPr>
        <p:txBody>
          <a:bodyPr/>
          <a:lstStyle/>
          <a:p>
            <a:r>
              <a:rPr lang="en-US" dirty="0">
                <a:latin typeface="Calibri" panose="020F0502020204030204" pitchFamily="34" charset="0"/>
                <a:ea typeface="Calibri" panose="020F0502020204030204" pitchFamily="34" charset="0"/>
                <a:cs typeface="Calibri" panose="020F0502020204030204" pitchFamily="34" charset="0"/>
              </a:rPr>
              <a:t>Order Prioritization</a:t>
            </a:r>
          </a:p>
        </p:txBody>
      </p:sp>
      <p:sp>
        <p:nvSpPr>
          <p:cNvPr id="5" name="TextBox 4">
            <a:extLst>
              <a:ext uri="{FF2B5EF4-FFF2-40B4-BE49-F238E27FC236}">
                <a16:creationId xmlns:a16="http://schemas.microsoft.com/office/drawing/2014/main" id="{1D2E70CC-763D-A102-BB83-BA49B304A85E}"/>
              </a:ext>
            </a:extLst>
          </p:cNvPr>
          <p:cNvSpPr txBox="1"/>
          <p:nvPr/>
        </p:nvSpPr>
        <p:spPr>
          <a:xfrm>
            <a:off x="354876" y="3608118"/>
            <a:ext cx="8454972" cy="584775"/>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Prioritized the orders based on the important features from all the models mainly revenue, no of tasks, fallout rate, days forecasting, days to commit to the customer.</a:t>
            </a:r>
          </a:p>
        </p:txBody>
      </p:sp>
      <p:pic>
        <p:nvPicPr>
          <p:cNvPr id="1026" name="Picture 2">
            <a:extLst>
              <a:ext uri="{FF2B5EF4-FFF2-40B4-BE49-F238E27FC236}">
                <a16:creationId xmlns:a16="http://schemas.microsoft.com/office/drawing/2014/main" id="{FE07FBB7-2935-5F4F-1D0C-0FBB3F2981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876" y="970707"/>
            <a:ext cx="8454972" cy="2470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16913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CD2C6-3183-E964-140A-DF7303FA5B3D}"/>
              </a:ext>
            </a:extLst>
          </p:cNvPr>
          <p:cNvSpPr>
            <a:spLocks noGrp="1"/>
          </p:cNvSpPr>
          <p:nvPr>
            <p:ph type="title"/>
          </p:nvPr>
        </p:nvSpPr>
        <p:spPr>
          <a:xfrm>
            <a:off x="445919" y="341533"/>
            <a:ext cx="6703026" cy="461665"/>
          </a:xfrm>
        </p:spPr>
        <p:txBody>
          <a:bodyPr/>
          <a:lstStyle/>
          <a:p>
            <a:r>
              <a:rPr lang="en-US" dirty="0"/>
              <a:t>Task Prioritization for order - 553580517/445473339</a:t>
            </a:r>
          </a:p>
        </p:txBody>
      </p:sp>
      <p:pic>
        <p:nvPicPr>
          <p:cNvPr id="2050" name="Picture 2">
            <a:extLst>
              <a:ext uri="{FF2B5EF4-FFF2-40B4-BE49-F238E27FC236}">
                <a16:creationId xmlns:a16="http://schemas.microsoft.com/office/drawing/2014/main" id="{2D045263-D524-464F-77FC-631CDBA26A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9548" y="895621"/>
            <a:ext cx="6389688" cy="37586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35275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1A250-01F1-5F36-46B9-BF3EBCD54DF2}"/>
              </a:ext>
            </a:extLst>
          </p:cNvPr>
          <p:cNvSpPr>
            <a:spLocks noGrp="1"/>
          </p:cNvSpPr>
          <p:nvPr>
            <p:ph type="title"/>
          </p:nvPr>
        </p:nvSpPr>
        <p:spPr>
          <a:xfrm>
            <a:off x="628649" y="496334"/>
            <a:ext cx="4042953" cy="461665"/>
          </a:xfrm>
        </p:spPr>
        <p:txBody>
          <a:bodyPr/>
          <a:lstStyle/>
          <a:p>
            <a:r>
              <a:rPr lang="en-IN" dirty="0">
                <a:latin typeface="Calibri" panose="020F0502020204030204" pitchFamily="34" charset="0"/>
                <a:ea typeface="Calibri" panose="020F0502020204030204" pitchFamily="34" charset="0"/>
                <a:cs typeface="Calibri" panose="020F0502020204030204" pitchFamily="34" charset="0"/>
              </a:rPr>
              <a:t>Metrics for order Prioritization</a:t>
            </a:r>
            <a:endParaRPr lang="en-US" dirty="0">
              <a:latin typeface="Calibri" panose="020F0502020204030204" pitchFamily="34" charset="0"/>
              <a:ea typeface="Calibri" panose="020F0502020204030204" pitchFamily="34" charset="0"/>
              <a:cs typeface="Calibri" panose="020F0502020204030204" pitchFamily="34" charset="0"/>
            </a:endParaRPr>
          </a:p>
        </p:txBody>
      </p:sp>
      <p:graphicFrame>
        <p:nvGraphicFramePr>
          <p:cNvPr id="3" name="Table 2">
            <a:extLst>
              <a:ext uri="{FF2B5EF4-FFF2-40B4-BE49-F238E27FC236}">
                <a16:creationId xmlns:a16="http://schemas.microsoft.com/office/drawing/2014/main" id="{CBD4E7A6-019D-A0A4-DB60-4BC24884700B}"/>
              </a:ext>
            </a:extLst>
          </p:cNvPr>
          <p:cNvGraphicFramePr>
            <a:graphicFrameLocks noGrp="1"/>
          </p:cNvGraphicFramePr>
          <p:nvPr>
            <p:extLst>
              <p:ext uri="{D42A27DB-BD31-4B8C-83A1-F6EECF244321}">
                <p14:modId xmlns:p14="http://schemas.microsoft.com/office/powerpoint/2010/main" val="1141503879"/>
              </p:ext>
            </p:extLst>
          </p:nvPr>
        </p:nvGraphicFramePr>
        <p:xfrm>
          <a:off x="628649" y="1654265"/>
          <a:ext cx="7886700" cy="1344373"/>
        </p:xfrm>
        <a:graphic>
          <a:graphicData uri="http://schemas.openxmlformats.org/drawingml/2006/table">
            <a:tbl>
              <a:tblPr/>
              <a:tblGrid>
                <a:gridCol w="1294102">
                  <a:extLst>
                    <a:ext uri="{9D8B030D-6E8A-4147-A177-3AD203B41FA5}">
                      <a16:colId xmlns:a16="http://schemas.microsoft.com/office/drawing/2014/main" val="3275297090"/>
                    </a:ext>
                  </a:extLst>
                </a:gridCol>
                <a:gridCol w="866804">
                  <a:extLst>
                    <a:ext uri="{9D8B030D-6E8A-4147-A177-3AD203B41FA5}">
                      <a16:colId xmlns:a16="http://schemas.microsoft.com/office/drawing/2014/main" val="2214821640"/>
                    </a:ext>
                  </a:extLst>
                </a:gridCol>
                <a:gridCol w="1098766">
                  <a:extLst>
                    <a:ext uri="{9D8B030D-6E8A-4147-A177-3AD203B41FA5}">
                      <a16:colId xmlns:a16="http://schemas.microsoft.com/office/drawing/2014/main" val="263855605"/>
                    </a:ext>
                  </a:extLst>
                </a:gridCol>
                <a:gridCol w="976681">
                  <a:extLst>
                    <a:ext uri="{9D8B030D-6E8A-4147-A177-3AD203B41FA5}">
                      <a16:colId xmlns:a16="http://schemas.microsoft.com/office/drawing/2014/main" val="4228455647"/>
                    </a:ext>
                  </a:extLst>
                </a:gridCol>
                <a:gridCol w="1049933">
                  <a:extLst>
                    <a:ext uri="{9D8B030D-6E8A-4147-A177-3AD203B41FA5}">
                      <a16:colId xmlns:a16="http://schemas.microsoft.com/office/drawing/2014/main" val="4187461726"/>
                    </a:ext>
                  </a:extLst>
                </a:gridCol>
                <a:gridCol w="927847">
                  <a:extLst>
                    <a:ext uri="{9D8B030D-6E8A-4147-A177-3AD203B41FA5}">
                      <a16:colId xmlns:a16="http://schemas.microsoft.com/office/drawing/2014/main" val="3341883660"/>
                    </a:ext>
                  </a:extLst>
                </a:gridCol>
                <a:gridCol w="756928">
                  <a:extLst>
                    <a:ext uri="{9D8B030D-6E8A-4147-A177-3AD203B41FA5}">
                      <a16:colId xmlns:a16="http://schemas.microsoft.com/office/drawing/2014/main" val="1068758173"/>
                    </a:ext>
                  </a:extLst>
                </a:gridCol>
                <a:gridCol w="915639">
                  <a:extLst>
                    <a:ext uri="{9D8B030D-6E8A-4147-A177-3AD203B41FA5}">
                      <a16:colId xmlns:a16="http://schemas.microsoft.com/office/drawing/2014/main" val="412526142"/>
                    </a:ext>
                  </a:extLst>
                </a:gridCol>
              </a:tblGrid>
              <a:tr h="248998">
                <a:tc>
                  <a:txBody>
                    <a:bodyPr/>
                    <a:lstStyle/>
                    <a:p>
                      <a:pPr algn="ctr" fontAlgn="ctr"/>
                      <a:r>
                        <a:rPr lang="en-US" sz="1100" b="1" i="0" u="none" strike="noStrike">
                          <a:solidFill>
                            <a:srgbClr val="FFFFFF"/>
                          </a:solidFill>
                          <a:effectLst/>
                          <a:highlight>
                            <a:srgbClr val="4472C4"/>
                          </a:highlight>
                          <a:latin typeface="Times New Roman" panose="02020603050405020304" pitchFamily="18" charset="0"/>
                        </a:rPr>
                        <a:t>method name</a:t>
                      </a:r>
                    </a:p>
                  </a:txBody>
                  <a:tcPr marL="7348" marR="7348" marT="7348" marB="44087" anchor="ctr">
                    <a:lnL>
                      <a:noFill/>
                    </a:lnL>
                    <a:lnR>
                      <a:noFill/>
                    </a:lnR>
                    <a:lnT>
                      <a:noFill/>
                    </a:lnT>
                    <a:lnB>
                      <a:noFill/>
                    </a:lnB>
                    <a:solidFill>
                      <a:srgbClr val="4472C4"/>
                    </a:solidFill>
                  </a:tcPr>
                </a:tc>
                <a:tc>
                  <a:txBody>
                    <a:bodyPr/>
                    <a:lstStyle/>
                    <a:p>
                      <a:pPr algn="ctr" fontAlgn="ctr"/>
                      <a:r>
                        <a:rPr lang="en-US" sz="1100" b="1" i="0" u="none" strike="noStrike">
                          <a:solidFill>
                            <a:srgbClr val="FFFFFF"/>
                          </a:solidFill>
                          <a:effectLst/>
                          <a:highlight>
                            <a:srgbClr val="4472C4"/>
                          </a:highlight>
                          <a:latin typeface="Times New Roman" panose="02020603050405020304" pitchFamily="18" charset="0"/>
                        </a:rPr>
                        <a:t>Total orders</a:t>
                      </a:r>
                    </a:p>
                  </a:txBody>
                  <a:tcPr marL="7348" marR="7348" marT="7348" marB="44087" anchor="ctr">
                    <a:lnL>
                      <a:noFill/>
                    </a:lnL>
                    <a:lnR>
                      <a:noFill/>
                    </a:lnR>
                    <a:lnT>
                      <a:noFill/>
                    </a:lnT>
                    <a:lnB>
                      <a:noFill/>
                    </a:lnB>
                    <a:solidFill>
                      <a:srgbClr val="4472C4"/>
                    </a:solidFill>
                  </a:tcPr>
                </a:tc>
                <a:tc>
                  <a:txBody>
                    <a:bodyPr/>
                    <a:lstStyle/>
                    <a:p>
                      <a:pPr algn="ctr" fontAlgn="ctr"/>
                      <a:r>
                        <a:rPr lang="en-US" sz="1100" b="1" i="0" u="none" strike="noStrike">
                          <a:solidFill>
                            <a:srgbClr val="FFFFFF"/>
                          </a:solidFill>
                          <a:effectLst/>
                          <a:highlight>
                            <a:srgbClr val="4472C4"/>
                          </a:highlight>
                          <a:latin typeface="Times New Roman" panose="02020603050405020304" pitchFamily="18" charset="0"/>
                        </a:rPr>
                        <a:t>Total time taken</a:t>
                      </a:r>
                    </a:p>
                  </a:txBody>
                  <a:tcPr marL="7348" marR="7348" marT="7348" marB="44087" anchor="ctr">
                    <a:lnL>
                      <a:noFill/>
                    </a:lnL>
                    <a:lnR>
                      <a:noFill/>
                    </a:lnR>
                    <a:lnT>
                      <a:noFill/>
                    </a:lnT>
                    <a:lnB>
                      <a:noFill/>
                    </a:lnB>
                    <a:solidFill>
                      <a:srgbClr val="4472C4"/>
                    </a:solidFill>
                  </a:tcPr>
                </a:tc>
                <a:tc>
                  <a:txBody>
                    <a:bodyPr/>
                    <a:lstStyle/>
                    <a:p>
                      <a:pPr algn="ctr" fontAlgn="ctr"/>
                      <a:r>
                        <a:rPr lang="en-US" sz="1100" b="1" i="0" u="none" strike="noStrike">
                          <a:solidFill>
                            <a:srgbClr val="FFFFFF"/>
                          </a:solidFill>
                          <a:effectLst/>
                          <a:highlight>
                            <a:srgbClr val="4472C4"/>
                          </a:highlight>
                          <a:latin typeface="Times New Roman" panose="02020603050405020304" pitchFamily="18" charset="0"/>
                        </a:rPr>
                        <a:t>Total Revenue</a:t>
                      </a:r>
                    </a:p>
                  </a:txBody>
                  <a:tcPr marL="7348" marR="7348" marT="7348" marB="44087" anchor="ctr">
                    <a:lnL>
                      <a:noFill/>
                    </a:lnL>
                    <a:lnR>
                      <a:noFill/>
                    </a:lnR>
                    <a:lnT>
                      <a:noFill/>
                    </a:lnT>
                    <a:lnB>
                      <a:noFill/>
                    </a:lnB>
                    <a:solidFill>
                      <a:srgbClr val="4472C4"/>
                    </a:solidFill>
                  </a:tcPr>
                </a:tc>
                <a:tc>
                  <a:txBody>
                    <a:bodyPr/>
                    <a:lstStyle/>
                    <a:p>
                      <a:pPr algn="ctr" fontAlgn="ctr"/>
                      <a:r>
                        <a:rPr lang="en-US" sz="1100" b="1" i="0" u="none" strike="noStrike">
                          <a:solidFill>
                            <a:srgbClr val="FFFFFF"/>
                          </a:solidFill>
                          <a:effectLst/>
                          <a:highlight>
                            <a:srgbClr val="4472C4"/>
                          </a:highlight>
                          <a:latin typeface="Times New Roman" panose="02020603050405020304" pitchFamily="18" charset="0"/>
                        </a:rPr>
                        <a:t>CCD difference</a:t>
                      </a:r>
                    </a:p>
                  </a:txBody>
                  <a:tcPr marL="7348" marR="7348" marT="7348" marB="44087" anchor="ctr">
                    <a:lnL>
                      <a:noFill/>
                    </a:lnL>
                    <a:lnR>
                      <a:noFill/>
                    </a:lnR>
                    <a:lnT>
                      <a:noFill/>
                    </a:lnT>
                    <a:lnB>
                      <a:noFill/>
                    </a:lnB>
                    <a:solidFill>
                      <a:srgbClr val="4472C4"/>
                    </a:solidFill>
                  </a:tcPr>
                </a:tc>
                <a:tc>
                  <a:txBody>
                    <a:bodyPr/>
                    <a:lstStyle/>
                    <a:p>
                      <a:pPr algn="ctr" fontAlgn="ctr"/>
                      <a:r>
                        <a:rPr lang="en-US" sz="1100" b="1" i="0" u="none" strike="noStrike">
                          <a:solidFill>
                            <a:srgbClr val="FFFFFF"/>
                          </a:solidFill>
                          <a:effectLst/>
                          <a:highlight>
                            <a:srgbClr val="4472C4"/>
                          </a:highlight>
                          <a:latin typeface="Times New Roman" panose="02020603050405020304" pitchFamily="18" charset="0"/>
                        </a:rPr>
                        <a:t>Total fallouts</a:t>
                      </a:r>
                    </a:p>
                  </a:txBody>
                  <a:tcPr marL="7348" marR="7348" marT="7348" marB="44087" anchor="ctr">
                    <a:lnL>
                      <a:noFill/>
                    </a:lnL>
                    <a:lnR>
                      <a:noFill/>
                    </a:lnR>
                    <a:lnT>
                      <a:noFill/>
                    </a:lnT>
                    <a:lnB>
                      <a:noFill/>
                    </a:lnB>
                    <a:solidFill>
                      <a:srgbClr val="4472C4"/>
                    </a:solidFill>
                  </a:tcPr>
                </a:tc>
                <a:tc>
                  <a:txBody>
                    <a:bodyPr/>
                    <a:lstStyle/>
                    <a:p>
                      <a:pPr algn="ctr" fontAlgn="ctr"/>
                      <a:r>
                        <a:rPr lang="en-US" sz="1100" b="1" i="0" u="none" strike="noStrike">
                          <a:solidFill>
                            <a:srgbClr val="FFFFFF"/>
                          </a:solidFill>
                          <a:effectLst/>
                          <a:highlight>
                            <a:srgbClr val="4472C4"/>
                          </a:highlight>
                          <a:latin typeface="Times New Roman" panose="02020603050405020304" pitchFamily="18" charset="0"/>
                        </a:rPr>
                        <a:t>Pred Days</a:t>
                      </a:r>
                    </a:p>
                  </a:txBody>
                  <a:tcPr marL="7348" marR="7348" marT="7348" marB="44087" anchor="ctr">
                    <a:lnL>
                      <a:noFill/>
                    </a:lnL>
                    <a:lnR>
                      <a:noFill/>
                    </a:lnR>
                    <a:lnT>
                      <a:noFill/>
                    </a:lnT>
                    <a:lnB>
                      <a:noFill/>
                    </a:lnB>
                    <a:solidFill>
                      <a:srgbClr val="4472C4"/>
                    </a:solidFill>
                  </a:tcPr>
                </a:tc>
                <a:tc>
                  <a:txBody>
                    <a:bodyPr/>
                    <a:lstStyle/>
                    <a:p>
                      <a:pPr algn="ctr" fontAlgn="ctr"/>
                      <a:r>
                        <a:rPr lang="en-US" sz="1100" b="1" i="0" u="none" strike="noStrike" dirty="0">
                          <a:solidFill>
                            <a:srgbClr val="FFFFFF"/>
                          </a:solidFill>
                          <a:effectLst/>
                          <a:highlight>
                            <a:srgbClr val="4472C4"/>
                          </a:highlight>
                          <a:latin typeface="Times New Roman" panose="02020603050405020304" pitchFamily="18" charset="0"/>
                        </a:rPr>
                        <a:t>Pred Fallouts</a:t>
                      </a:r>
                    </a:p>
                  </a:txBody>
                  <a:tcPr marL="7348" marR="7348" marT="7348" marB="44087" anchor="ctr">
                    <a:lnL>
                      <a:noFill/>
                    </a:lnL>
                    <a:lnR>
                      <a:noFill/>
                    </a:lnR>
                    <a:lnT>
                      <a:noFill/>
                    </a:lnT>
                    <a:lnB>
                      <a:noFill/>
                    </a:lnB>
                    <a:solidFill>
                      <a:srgbClr val="4472C4"/>
                    </a:solidFill>
                  </a:tcPr>
                </a:tc>
                <a:extLst>
                  <a:ext uri="{0D108BD9-81ED-4DB2-BD59-A6C34878D82A}">
                    <a16:rowId xmlns:a16="http://schemas.microsoft.com/office/drawing/2014/main" val="1219763385"/>
                  </a:ext>
                </a:extLst>
              </a:tr>
              <a:tr h="164974">
                <a:tc>
                  <a:txBody>
                    <a:bodyPr/>
                    <a:lstStyle/>
                    <a:p>
                      <a:pPr algn="ctr" fontAlgn="ctr"/>
                      <a:r>
                        <a:rPr lang="en-US" sz="1100" b="0" i="0" u="none" strike="noStrike">
                          <a:solidFill>
                            <a:srgbClr val="000000"/>
                          </a:solidFill>
                          <a:effectLst/>
                          <a:highlight>
                            <a:srgbClr val="FFFFFF"/>
                          </a:highlight>
                          <a:latin typeface="Times New Roman" panose="02020603050405020304" pitchFamily="18" charset="0"/>
                        </a:rPr>
                        <a:t>weightage</a:t>
                      </a:r>
                    </a:p>
                  </a:txBody>
                  <a:tcPr marL="7348" marR="7348" marT="7348" marB="44087" anchor="ctr">
                    <a:lnL>
                      <a:noFill/>
                    </a:lnL>
                    <a:lnR>
                      <a:noFill/>
                    </a:lnR>
                    <a:lnT>
                      <a:noFill/>
                    </a:lnT>
                    <a:lnB>
                      <a:noFill/>
                    </a:lnB>
                    <a:solidFill>
                      <a:srgbClr val="FFFFFF"/>
                    </a:solidFill>
                  </a:tcPr>
                </a:tc>
                <a:tc>
                  <a:txBody>
                    <a:bodyPr/>
                    <a:lstStyle/>
                    <a:p>
                      <a:pPr algn="ctr" fontAlgn="ctr"/>
                      <a:r>
                        <a:rPr lang="en-US" sz="1100" b="0" i="0" u="none" strike="noStrike">
                          <a:solidFill>
                            <a:srgbClr val="000000"/>
                          </a:solidFill>
                          <a:effectLst/>
                          <a:highlight>
                            <a:srgbClr val="FFFFFF"/>
                          </a:highlight>
                          <a:latin typeface="Times New Roman" panose="02020603050405020304" pitchFamily="18" charset="0"/>
                        </a:rPr>
                        <a:t>1198</a:t>
                      </a:r>
                    </a:p>
                  </a:txBody>
                  <a:tcPr marL="7348" marR="7348" marT="7348" marB="44087" anchor="ctr">
                    <a:lnL>
                      <a:noFill/>
                    </a:lnL>
                    <a:lnR>
                      <a:noFill/>
                    </a:lnR>
                    <a:lnT>
                      <a:noFill/>
                    </a:lnT>
                    <a:lnB>
                      <a:noFill/>
                    </a:lnB>
                    <a:solidFill>
                      <a:srgbClr val="FFFFFF"/>
                    </a:solidFill>
                  </a:tcPr>
                </a:tc>
                <a:tc>
                  <a:txBody>
                    <a:bodyPr/>
                    <a:lstStyle/>
                    <a:p>
                      <a:pPr algn="ctr" fontAlgn="ctr"/>
                      <a:r>
                        <a:rPr lang="en-US" sz="1100" b="0" i="0" u="none" strike="noStrike">
                          <a:solidFill>
                            <a:srgbClr val="000000"/>
                          </a:solidFill>
                          <a:effectLst/>
                          <a:highlight>
                            <a:srgbClr val="FFFFFF"/>
                          </a:highlight>
                          <a:latin typeface="Times New Roman" panose="02020603050405020304" pitchFamily="18" charset="0"/>
                        </a:rPr>
                        <a:t>261</a:t>
                      </a:r>
                    </a:p>
                  </a:txBody>
                  <a:tcPr marL="7348" marR="7348" marT="7348" marB="44087" anchor="ctr">
                    <a:lnL>
                      <a:noFill/>
                    </a:lnL>
                    <a:lnR>
                      <a:noFill/>
                    </a:lnR>
                    <a:lnT>
                      <a:noFill/>
                    </a:lnT>
                    <a:lnB>
                      <a:noFill/>
                    </a:lnB>
                    <a:solidFill>
                      <a:srgbClr val="FFFFFF"/>
                    </a:solidFill>
                  </a:tcPr>
                </a:tc>
                <a:tc>
                  <a:txBody>
                    <a:bodyPr/>
                    <a:lstStyle/>
                    <a:p>
                      <a:pPr algn="ctr" fontAlgn="ctr"/>
                      <a:r>
                        <a:rPr lang="en-US" sz="1100" b="0" i="0" u="none" strike="noStrike">
                          <a:solidFill>
                            <a:srgbClr val="000000"/>
                          </a:solidFill>
                          <a:effectLst/>
                          <a:highlight>
                            <a:srgbClr val="FFFFFF"/>
                          </a:highlight>
                          <a:latin typeface="Times New Roman" panose="02020603050405020304" pitchFamily="18" charset="0"/>
                        </a:rPr>
                        <a:t>34470.76</a:t>
                      </a:r>
                    </a:p>
                  </a:txBody>
                  <a:tcPr marL="7348" marR="7348" marT="7348" marB="44087" anchor="ctr">
                    <a:lnL>
                      <a:noFill/>
                    </a:lnL>
                    <a:lnR>
                      <a:noFill/>
                    </a:lnR>
                    <a:lnT>
                      <a:noFill/>
                    </a:lnT>
                    <a:lnB>
                      <a:noFill/>
                    </a:lnB>
                    <a:solidFill>
                      <a:srgbClr val="FFFFFF"/>
                    </a:solidFill>
                  </a:tcPr>
                </a:tc>
                <a:tc>
                  <a:txBody>
                    <a:bodyPr/>
                    <a:lstStyle/>
                    <a:p>
                      <a:pPr algn="ctr" fontAlgn="ctr"/>
                      <a:r>
                        <a:rPr lang="en-US" sz="1100" b="0" i="0" u="none" strike="noStrike">
                          <a:solidFill>
                            <a:srgbClr val="000000"/>
                          </a:solidFill>
                          <a:effectLst/>
                          <a:highlight>
                            <a:srgbClr val="FFFFFF"/>
                          </a:highlight>
                          <a:latin typeface="Times New Roman" panose="02020603050405020304" pitchFamily="18" charset="0"/>
                        </a:rPr>
                        <a:t>462</a:t>
                      </a:r>
                    </a:p>
                  </a:txBody>
                  <a:tcPr marL="7348" marR="7348" marT="7348" marB="44087" anchor="ctr">
                    <a:lnL>
                      <a:noFill/>
                    </a:lnL>
                    <a:lnR>
                      <a:noFill/>
                    </a:lnR>
                    <a:lnT>
                      <a:noFill/>
                    </a:lnT>
                    <a:lnB>
                      <a:noFill/>
                    </a:lnB>
                    <a:solidFill>
                      <a:srgbClr val="FFFFFF"/>
                    </a:solidFill>
                  </a:tcPr>
                </a:tc>
                <a:tc>
                  <a:txBody>
                    <a:bodyPr/>
                    <a:lstStyle/>
                    <a:p>
                      <a:pPr algn="ctr" fontAlgn="ctr"/>
                      <a:r>
                        <a:rPr lang="en-US" sz="1100" b="0" i="0" u="none" strike="noStrike">
                          <a:solidFill>
                            <a:srgbClr val="000000"/>
                          </a:solidFill>
                          <a:effectLst/>
                          <a:highlight>
                            <a:srgbClr val="FFFFFF"/>
                          </a:highlight>
                          <a:latin typeface="Times New Roman" panose="02020603050405020304" pitchFamily="18" charset="0"/>
                        </a:rPr>
                        <a:t>104</a:t>
                      </a:r>
                    </a:p>
                  </a:txBody>
                  <a:tcPr marL="7348" marR="7348" marT="7348" marB="44087" anchor="ctr">
                    <a:lnL>
                      <a:noFill/>
                    </a:lnL>
                    <a:lnR>
                      <a:noFill/>
                    </a:lnR>
                    <a:lnT>
                      <a:noFill/>
                    </a:lnT>
                    <a:lnB>
                      <a:noFill/>
                    </a:lnB>
                    <a:solidFill>
                      <a:srgbClr val="FFFFFF"/>
                    </a:solidFill>
                  </a:tcPr>
                </a:tc>
                <a:tc>
                  <a:txBody>
                    <a:bodyPr/>
                    <a:lstStyle/>
                    <a:p>
                      <a:pPr algn="ctr" fontAlgn="ctr"/>
                      <a:r>
                        <a:rPr lang="en-US" sz="1100" b="0" i="0" u="none" strike="noStrike">
                          <a:solidFill>
                            <a:srgbClr val="000000"/>
                          </a:solidFill>
                          <a:effectLst/>
                          <a:highlight>
                            <a:srgbClr val="FFFFFF"/>
                          </a:highlight>
                          <a:latin typeface="Times New Roman" panose="02020603050405020304" pitchFamily="18" charset="0"/>
                        </a:rPr>
                        <a:t>384.578529</a:t>
                      </a:r>
                    </a:p>
                  </a:txBody>
                  <a:tcPr marL="7348" marR="7348" marT="7348" marB="44087" anchor="ctr">
                    <a:lnL>
                      <a:noFill/>
                    </a:lnL>
                    <a:lnR>
                      <a:noFill/>
                    </a:lnR>
                    <a:lnT>
                      <a:noFill/>
                    </a:lnT>
                    <a:lnB>
                      <a:noFill/>
                    </a:lnB>
                    <a:solidFill>
                      <a:srgbClr val="FFFFFF"/>
                    </a:solidFill>
                  </a:tcPr>
                </a:tc>
                <a:tc>
                  <a:txBody>
                    <a:bodyPr/>
                    <a:lstStyle/>
                    <a:p>
                      <a:pPr algn="ctr" fontAlgn="ctr"/>
                      <a:r>
                        <a:rPr lang="en-US" sz="1100" b="0" i="0" u="none" strike="noStrike">
                          <a:solidFill>
                            <a:srgbClr val="000000"/>
                          </a:solidFill>
                          <a:effectLst/>
                          <a:highlight>
                            <a:srgbClr val="FFFFFF"/>
                          </a:highlight>
                          <a:latin typeface="Times New Roman" panose="02020603050405020304" pitchFamily="18" charset="0"/>
                        </a:rPr>
                        <a:t>57.442495</a:t>
                      </a:r>
                    </a:p>
                  </a:txBody>
                  <a:tcPr marL="7348" marR="7348" marT="7348" marB="44087" anchor="ctr">
                    <a:lnL>
                      <a:noFill/>
                    </a:lnL>
                    <a:lnR>
                      <a:noFill/>
                    </a:lnR>
                    <a:lnT>
                      <a:noFill/>
                    </a:lnT>
                    <a:lnB>
                      <a:noFill/>
                    </a:lnB>
                    <a:solidFill>
                      <a:srgbClr val="FFFFFF"/>
                    </a:solidFill>
                  </a:tcPr>
                </a:tc>
                <a:extLst>
                  <a:ext uri="{0D108BD9-81ED-4DB2-BD59-A6C34878D82A}">
                    <a16:rowId xmlns:a16="http://schemas.microsoft.com/office/drawing/2014/main" val="1610885730"/>
                  </a:ext>
                </a:extLst>
              </a:tr>
              <a:tr h="164974">
                <a:tc>
                  <a:txBody>
                    <a:bodyPr/>
                    <a:lstStyle/>
                    <a:p>
                      <a:pPr algn="ctr" fontAlgn="ctr"/>
                      <a:r>
                        <a:rPr lang="en-US" sz="1100" b="0" i="0" u="none" strike="noStrike">
                          <a:solidFill>
                            <a:srgbClr val="000000"/>
                          </a:solidFill>
                          <a:effectLst/>
                          <a:highlight>
                            <a:srgbClr val="F5F5F5"/>
                          </a:highlight>
                          <a:latin typeface="Times New Roman" panose="02020603050405020304" pitchFamily="18" charset="0"/>
                        </a:rPr>
                        <a:t>ranking</a:t>
                      </a:r>
                    </a:p>
                  </a:txBody>
                  <a:tcPr marL="7348" marR="7348" marT="7348" marB="44087" anchor="ctr">
                    <a:lnL>
                      <a:noFill/>
                    </a:lnL>
                    <a:lnR>
                      <a:noFill/>
                    </a:lnR>
                    <a:lnT>
                      <a:noFill/>
                    </a:lnT>
                    <a:lnB>
                      <a:noFill/>
                    </a:lnB>
                    <a:solidFill>
                      <a:srgbClr val="F5F5F5"/>
                    </a:solidFill>
                  </a:tcPr>
                </a:tc>
                <a:tc>
                  <a:txBody>
                    <a:bodyPr/>
                    <a:lstStyle/>
                    <a:p>
                      <a:pPr algn="ctr" fontAlgn="ctr"/>
                      <a:r>
                        <a:rPr lang="en-US" sz="1100" b="0" i="0" u="none" strike="noStrike">
                          <a:solidFill>
                            <a:srgbClr val="000000"/>
                          </a:solidFill>
                          <a:effectLst/>
                          <a:highlight>
                            <a:srgbClr val="F5F5F5"/>
                          </a:highlight>
                          <a:latin typeface="Times New Roman" panose="02020603050405020304" pitchFamily="18" charset="0"/>
                        </a:rPr>
                        <a:t>1198</a:t>
                      </a:r>
                    </a:p>
                  </a:txBody>
                  <a:tcPr marL="7348" marR="7348" marT="7348" marB="44087" anchor="ctr">
                    <a:lnL>
                      <a:noFill/>
                    </a:lnL>
                    <a:lnR>
                      <a:noFill/>
                    </a:lnR>
                    <a:lnT>
                      <a:noFill/>
                    </a:lnT>
                    <a:lnB>
                      <a:noFill/>
                    </a:lnB>
                    <a:solidFill>
                      <a:srgbClr val="F5F5F5"/>
                    </a:solidFill>
                  </a:tcPr>
                </a:tc>
                <a:tc>
                  <a:txBody>
                    <a:bodyPr/>
                    <a:lstStyle/>
                    <a:p>
                      <a:pPr algn="ctr" fontAlgn="ctr"/>
                      <a:r>
                        <a:rPr lang="en-US" sz="1100" b="0" i="0" u="none" strike="noStrike">
                          <a:solidFill>
                            <a:srgbClr val="000000"/>
                          </a:solidFill>
                          <a:effectLst/>
                          <a:highlight>
                            <a:srgbClr val="F5F5F5"/>
                          </a:highlight>
                          <a:latin typeface="Times New Roman" panose="02020603050405020304" pitchFamily="18" charset="0"/>
                        </a:rPr>
                        <a:t>449</a:t>
                      </a:r>
                    </a:p>
                  </a:txBody>
                  <a:tcPr marL="7348" marR="7348" marT="7348" marB="44087" anchor="ctr">
                    <a:lnL>
                      <a:noFill/>
                    </a:lnL>
                    <a:lnR>
                      <a:noFill/>
                    </a:lnR>
                    <a:lnT>
                      <a:noFill/>
                    </a:lnT>
                    <a:lnB>
                      <a:noFill/>
                    </a:lnB>
                    <a:solidFill>
                      <a:srgbClr val="F5F5F5"/>
                    </a:solidFill>
                  </a:tcPr>
                </a:tc>
                <a:tc>
                  <a:txBody>
                    <a:bodyPr/>
                    <a:lstStyle/>
                    <a:p>
                      <a:pPr algn="ctr" fontAlgn="ctr"/>
                      <a:r>
                        <a:rPr lang="en-US" sz="1100" b="0" i="0" u="none" strike="noStrike" dirty="0">
                          <a:solidFill>
                            <a:srgbClr val="000000"/>
                          </a:solidFill>
                          <a:effectLst/>
                          <a:highlight>
                            <a:srgbClr val="F5F5F5"/>
                          </a:highlight>
                          <a:latin typeface="Times New Roman" panose="02020603050405020304" pitchFamily="18" charset="0"/>
                        </a:rPr>
                        <a:t>3632.65</a:t>
                      </a:r>
                    </a:p>
                  </a:txBody>
                  <a:tcPr marL="7348" marR="7348" marT="7348" marB="44087" anchor="ctr">
                    <a:lnL>
                      <a:noFill/>
                    </a:lnL>
                    <a:lnR>
                      <a:noFill/>
                    </a:lnR>
                    <a:lnT>
                      <a:noFill/>
                    </a:lnT>
                    <a:lnB>
                      <a:noFill/>
                    </a:lnB>
                    <a:solidFill>
                      <a:srgbClr val="F5F5F5"/>
                    </a:solidFill>
                  </a:tcPr>
                </a:tc>
                <a:tc>
                  <a:txBody>
                    <a:bodyPr/>
                    <a:lstStyle/>
                    <a:p>
                      <a:pPr algn="ctr" fontAlgn="ctr"/>
                      <a:r>
                        <a:rPr lang="en-US" sz="1100" b="0" i="0" u="none" strike="noStrike">
                          <a:solidFill>
                            <a:srgbClr val="000000"/>
                          </a:solidFill>
                          <a:effectLst/>
                          <a:highlight>
                            <a:srgbClr val="F5F5F5"/>
                          </a:highlight>
                          <a:latin typeface="Times New Roman" panose="02020603050405020304" pitchFamily="18" charset="0"/>
                        </a:rPr>
                        <a:t>703</a:t>
                      </a:r>
                    </a:p>
                  </a:txBody>
                  <a:tcPr marL="7348" marR="7348" marT="7348" marB="44087" anchor="ctr">
                    <a:lnL>
                      <a:noFill/>
                    </a:lnL>
                    <a:lnR>
                      <a:noFill/>
                    </a:lnR>
                    <a:lnT>
                      <a:noFill/>
                    </a:lnT>
                    <a:lnB>
                      <a:noFill/>
                    </a:lnB>
                    <a:solidFill>
                      <a:srgbClr val="F5F5F5"/>
                    </a:solidFill>
                  </a:tcPr>
                </a:tc>
                <a:tc>
                  <a:txBody>
                    <a:bodyPr/>
                    <a:lstStyle/>
                    <a:p>
                      <a:pPr algn="ctr" fontAlgn="ctr"/>
                      <a:r>
                        <a:rPr lang="en-US" sz="1100" b="0" i="0" u="none" strike="noStrike">
                          <a:solidFill>
                            <a:srgbClr val="000000"/>
                          </a:solidFill>
                          <a:effectLst/>
                          <a:highlight>
                            <a:srgbClr val="F5F5F5"/>
                          </a:highlight>
                          <a:latin typeface="Times New Roman" panose="02020603050405020304" pitchFamily="18" charset="0"/>
                        </a:rPr>
                        <a:t>135</a:t>
                      </a:r>
                    </a:p>
                  </a:txBody>
                  <a:tcPr marL="7348" marR="7348" marT="7348" marB="44087" anchor="ctr">
                    <a:lnL>
                      <a:noFill/>
                    </a:lnL>
                    <a:lnR>
                      <a:noFill/>
                    </a:lnR>
                    <a:lnT>
                      <a:noFill/>
                    </a:lnT>
                    <a:lnB>
                      <a:noFill/>
                    </a:lnB>
                    <a:solidFill>
                      <a:srgbClr val="F5F5F5"/>
                    </a:solidFill>
                  </a:tcPr>
                </a:tc>
                <a:tc>
                  <a:txBody>
                    <a:bodyPr/>
                    <a:lstStyle/>
                    <a:p>
                      <a:pPr algn="ctr" fontAlgn="ctr"/>
                      <a:r>
                        <a:rPr lang="en-US" sz="1100" b="0" i="0" u="none" strike="noStrike">
                          <a:solidFill>
                            <a:srgbClr val="000000"/>
                          </a:solidFill>
                          <a:effectLst/>
                          <a:highlight>
                            <a:srgbClr val="F5F5F5"/>
                          </a:highlight>
                          <a:latin typeface="Times New Roman" panose="02020603050405020304" pitchFamily="18" charset="0"/>
                        </a:rPr>
                        <a:t>545.419712</a:t>
                      </a:r>
                    </a:p>
                  </a:txBody>
                  <a:tcPr marL="7348" marR="7348" marT="7348" marB="44087" anchor="ctr">
                    <a:lnL>
                      <a:noFill/>
                    </a:lnL>
                    <a:lnR>
                      <a:noFill/>
                    </a:lnR>
                    <a:lnT>
                      <a:noFill/>
                    </a:lnT>
                    <a:lnB>
                      <a:noFill/>
                    </a:lnB>
                    <a:solidFill>
                      <a:srgbClr val="F5F5F5"/>
                    </a:solidFill>
                  </a:tcPr>
                </a:tc>
                <a:tc>
                  <a:txBody>
                    <a:bodyPr/>
                    <a:lstStyle/>
                    <a:p>
                      <a:pPr algn="ctr" fontAlgn="ctr"/>
                      <a:r>
                        <a:rPr lang="en-US" sz="1100" b="0" i="0" u="none" strike="noStrike" dirty="0">
                          <a:solidFill>
                            <a:srgbClr val="000000"/>
                          </a:solidFill>
                          <a:effectLst/>
                          <a:highlight>
                            <a:srgbClr val="F5F5F5"/>
                          </a:highlight>
                          <a:latin typeface="Times New Roman" panose="02020603050405020304" pitchFamily="18" charset="0"/>
                        </a:rPr>
                        <a:t>77.940305</a:t>
                      </a:r>
                    </a:p>
                  </a:txBody>
                  <a:tcPr marL="7348" marR="7348" marT="7348" marB="44087" anchor="ctr">
                    <a:lnL>
                      <a:noFill/>
                    </a:lnL>
                    <a:lnR>
                      <a:noFill/>
                    </a:lnR>
                    <a:lnT>
                      <a:noFill/>
                    </a:lnT>
                    <a:lnB>
                      <a:noFill/>
                    </a:lnB>
                    <a:solidFill>
                      <a:srgbClr val="F5F5F5"/>
                    </a:solidFill>
                  </a:tcPr>
                </a:tc>
                <a:extLst>
                  <a:ext uri="{0D108BD9-81ED-4DB2-BD59-A6C34878D82A}">
                    <a16:rowId xmlns:a16="http://schemas.microsoft.com/office/drawing/2014/main" val="573262948"/>
                  </a:ext>
                </a:extLst>
              </a:tr>
              <a:tr h="164974">
                <a:tc>
                  <a:txBody>
                    <a:bodyPr/>
                    <a:lstStyle/>
                    <a:p>
                      <a:pPr algn="ctr" fontAlgn="ctr"/>
                      <a:r>
                        <a:rPr lang="en-US" sz="1100" b="0" i="0" u="none" strike="noStrike">
                          <a:solidFill>
                            <a:srgbClr val="000000"/>
                          </a:solidFill>
                          <a:effectLst/>
                          <a:highlight>
                            <a:srgbClr val="FFFFFF"/>
                          </a:highlight>
                          <a:latin typeface="Times New Roman" panose="02020603050405020304" pitchFamily="18" charset="0"/>
                        </a:rPr>
                        <a:t>net_mrr/ccd</a:t>
                      </a:r>
                    </a:p>
                  </a:txBody>
                  <a:tcPr marL="7348" marR="7348" marT="7348" marB="44087" anchor="ctr">
                    <a:lnL>
                      <a:noFill/>
                    </a:lnL>
                    <a:lnR>
                      <a:noFill/>
                    </a:lnR>
                    <a:lnT>
                      <a:noFill/>
                    </a:lnT>
                    <a:lnB>
                      <a:noFill/>
                    </a:lnB>
                    <a:solidFill>
                      <a:srgbClr val="FFFFFF"/>
                    </a:solidFill>
                  </a:tcPr>
                </a:tc>
                <a:tc>
                  <a:txBody>
                    <a:bodyPr/>
                    <a:lstStyle/>
                    <a:p>
                      <a:pPr algn="ctr" fontAlgn="ctr"/>
                      <a:r>
                        <a:rPr lang="en-US" sz="1100" b="0" i="0" u="none" strike="noStrike">
                          <a:solidFill>
                            <a:srgbClr val="000000"/>
                          </a:solidFill>
                          <a:effectLst/>
                          <a:highlight>
                            <a:srgbClr val="FFFFFF"/>
                          </a:highlight>
                          <a:latin typeface="Times New Roman" panose="02020603050405020304" pitchFamily="18" charset="0"/>
                        </a:rPr>
                        <a:t>1198</a:t>
                      </a:r>
                    </a:p>
                  </a:txBody>
                  <a:tcPr marL="7348" marR="7348" marT="7348" marB="44087" anchor="ctr">
                    <a:lnL>
                      <a:noFill/>
                    </a:lnL>
                    <a:lnR>
                      <a:noFill/>
                    </a:lnR>
                    <a:lnT>
                      <a:noFill/>
                    </a:lnT>
                    <a:lnB>
                      <a:noFill/>
                    </a:lnB>
                    <a:solidFill>
                      <a:srgbClr val="FFFFFF"/>
                    </a:solidFill>
                  </a:tcPr>
                </a:tc>
                <a:tc>
                  <a:txBody>
                    <a:bodyPr/>
                    <a:lstStyle/>
                    <a:p>
                      <a:pPr algn="ctr" fontAlgn="ctr"/>
                      <a:r>
                        <a:rPr lang="en-US" sz="1100" b="0" i="0" u="none" strike="noStrike">
                          <a:solidFill>
                            <a:srgbClr val="000000"/>
                          </a:solidFill>
                          <a:effectLst/>
                          <a:highlight>
                            <a:srgbClr val="FFFFFF"/>
                          </a:highlight>
                          <a:latin typeface="Times New Roman" panose="02020603050405020304" pitchFamily="18" charset="0"/>
                        </a:rPr>
                        <a:t>534</a:t>
                      </a:r>
                    </a:p>
                  </a:txBody>
                  <a:tcPr marL="7348" marR="7348" marT="7348" marB="44087" anchor="ctr">
                    <a:lnL>
                      <a:noFill/>
                    </a:lnL>
                    <a:lnR>
                      <a:noFill/>
                    </a:lnR>
                    <a:lnT>
                      <a:noFill/>
                    </a:lnT>
                    <a:lnB>
                      <a:noFill/>
                    </a:lnB>
                    <a:solidFill>
                      <a:srgbClr val="FFFFFF"/>
                    </a:solidFill>
                  </a:tcPr>
                </a:tc>
                <a:tc>
                  <a:txBody>
                    <a:bodyPr/>
                    <a:lstStyle/>
                    <a:p>
                      <a:pPr algn="ctr" fontAlgn="ctr"/>
                      <a:r>
                        <a:rPr lang="en-US" sz="1100" b="0" i="0" u="none" strike="noStrike" dirty="0">
                          <a:solidFill>
                            <a:srgbClr val="000000"/>
                          </a:solidFill>
                          <a:effectLst/>
                          <a:highlight>
                            <a:srgbClr val="FFFFFF"/>
                          </a:highlight>
                          <a:latin typeface="Times New Roman" panose="02020603050405020304" pitchFamily="18" charset="0"/>
                        </a:rPr>
                        <a:t>2970.85</a:t>
                      </a:r>
                    </a:p>
                  </a:txBody>
                  <a:tcPr marL="7348" marR="7348" marT="7348" marB="44087" anchor="ctr">
                    <a:lnL>
                      <a:noFill/>
                    </a:lnL>
                    <a:lnR>
                      <a:noFill/>
                    </a:lnR>
                    <a:lnT>
                      <a:noFill/>
                    </a:lnT>
                    <a:lnB>
                      <a:noFill/>
                    </a:lnB>
                    <a:solidFill>
                      <a:srgbClr val="FFFFFF"/>
                    </a:solidFill>
                  </a:tcPr>
                </a:tc>
                <a:tc>
                  <a:txBody>
                    <a:bodyPr/>
                    <a:lstStyle/>
                    <a:p>
                      <a:pPr algn="ctr" fontAlgn="ctr"/>
                      <a:r>
                        <a:rPr lang="en-US" sz="1100" b="0" i="0" u="none" strike="noStrike">
                          <a:solidFill>
                            <a:srgbClr val="000000"/>
                          </a:solidFill>
                          <a:effectLst/>
                          <a:highlight>
                            <a:srgbClr val="FFFFFF"/>
                          </a:highlight>
                          <a:latin typeface="Times New Roman" panose="02020603050405020304" pitchFamily="18" charset="0"/>
                        </a:rPr>
                        <a:t>670</a:t>
                      </a:r>
                    </a:p>
                  </a:txBody>
                  <a:tcPr marL="7348" marR="7348" marT="7348" marB="44087" anchor="ctr">
                    <a:lnL>
                      <a:noFill/>
                    </a:lnL>
                    <a:lnR>
                      <a:noFill/>
                    </a:lnR>
                    <a:lnT>
                      <a:noFill/>
                    </a:lnT>
                    <a:lnB>
                      <a:noFill/>
                    </a:lnB>
                    <a:solidFill>
                      <a:srgbClr val="FFFFFF"/>
                    </a:solidFill>
                  </a:tcPr>
                </a:tc>
                <a:tc>
                  <a:txBody>
                    <a:bodyPr/>
                    <a:lstStyle/>
                    <a:p>
                      <a:pPr algn="ctr" fontAlgn="ctr"/>
                      <a:r>
                        <a:rPr lang="en-US" sz="1100" b="0" i="0" u="none" strike="noStrike">
                          <a:solidFill>
                            <a:srgbClr val="000000"/>
                          </a:solidFill>
                          <a:effectLst/>
                          <a:highlight>
                            <a:srgbClr val="FFFFFF"/>
                          </a:highlight>
                          <a:latin typeface="Times New Roman" panose="02020603050405020304" pitchFamily="18" charset="0"/>
                        </a:rPr>
                        <a:t>101</a:t>
                      </a:r>
                    </a:p>
                  </a:txBody>
                  <a:tcPr marL="7348" marR="7348" marT="7348" marB="44087" anchor="ctr">
                    <a:lnL>
                      <a:noFill/>
                    </a:lnL>
                    <a:lnR>
                      <a:noFill/>
                    </a:lnR>
                    <a:lnT>
                      <a:noFill/>
                    </a:lnT>
                    <a:lnB>
                      <a:noFill/>
                    </a:lnB>
                    <a:solidFill>
                      <a:srgbClr val="FFFFFF"/>
                    </a:solidFill>
                  </a:tcPr>
                </a:tc>
                <a:tc>
                  <a:txBody>
                    <a:bodyPr/>
                    <a:lstStyle/>
                    <a:p>
                      <a:pPr algn="ctr" fontAlgn="ctr"/>
                      <a:r>
                        <a:rPr lang="en-US" sz="1100" b="0" i="0" u="none" strike="noStrike">
                          <a:solidFill>
                            <a:srgbClr val="000000"/>
                          </a:solidFill>
                          <a:effectLst/>
                          <a:highlight>
                            <a:srgbClr val="FFFFFF"/>
                          </a:highlight>
                          <a:latin typeface="Times New Roman" panose="02020603050405020304" pitchFamily="18" charset="0"/>
                        </a:rPr>
                        <a:t>523.89795</a:t>
                      </a:r>
                    </a:p>
                  </a:txBody>
                  <a:tcPr marL="7348" marR="7348" marT="7348" marB="44087" anchor="ctr">
                    <a:lnL>
                      <a:noFill/>
                    </a:lnL>
                    <a:lnR>
                      <a:noFill/>
                    </a:lnR>
                    <a:lnT>
                      <a:noFill/>
                    </a:lnT>
                    <a:lnB>
                      <a:noFill/>
                    </a:lnB>
                    <a:solidFill>
                      <a:srgbClr val="FFFFFF"/>
                    </a:solidFill>
                  </a:tcPr>
                </a:tc>
                <a:tc>
                  <a:txBody>
                    <a:bodyPr/>
                    <a:lstStyle/>
                    <a:p>
                      <a:pPr algn="ctr" fontAlgn="ctr"/>
                      <a:r>
                        <a:rPr lang="en-US" sz="1100" b="0" i="0" u="none" strike="noStrike">
                          <a:solidFill>
                            <a:srgbClr val="000000"/>
                          </a:solidFill>
                          <a:effectLst/>
                          <a:highlight>
                            <a:srgbClr val="FFFFFF"/>
                          </a:highlight>
                          <a:latin typeface="Times New Roman" panose="02020603050405020304" pitchFamily="18" charset="0"/>
                        </a:rPr>
                        <a:t>66.334513</a:t>
                      </a:r>
                    </a:p>
                  </a:txBody>
                  <a:tcPr marL="7348" marR="7348" marT="7348" marB="44087" anchor="ctr">
                    <a:lnL>
                      <a:noFill/>
                    </a:lnL>
                    <a:lnR>
                      <a:noFill/>
                    </a:lnR>
                    <a:lnT>
                      <a:noFill/>
                    </a:lnT>
                    <a:lnB>
                      <a:noFill/>
                    </a:lnB>
                    <a:solidFill>
                      <a:srgbClr val="FFFFFF"/>
                    </a:solidFill>
                  </a:tcPr>
                </a:tc>
                <a:extLst>
                  <a:ext uri="{0D108BD9-81ED-4DB2-BD59-A6C34878D82A}">
                    <a16:rowId xmlns:a16="http://schemas.microsoft.com/office/drawing/2014/main" val="162858251"/>
                  </a:ext>
                </a:extLst>
              </a:tr>
              <a:tr h="164974">
                <a:tc>
                  <a:txBody>
                    <a:bodyPr/>
                    <a:lstStyle/>
                    <a:p>
                      <a:pPr algn="ctr" fontAlgn="ctr"/>
                      <a:r>
                        <a:rPr lang="en-US" sz="1100" b="0" i="0" u="none" strike="noStrike">
                          <a:solidFill>
                            <a:srgbClr val="006100"/>
                          </a:solidFill>
                          <a:effectLst/>
                          <a:highlight>
                            <a:srgbClr val="C6EFCE"/>
                          </a:highlight>
                          <a:latin typeface="Calibri" panose="020F0502020204030204" pitchFamily="34" charset="0"/>
                        </a:rPr>
                        <a:t>regression</a:t>
                      </a:r>
                    </a:p>
                  </a:txBody>
                  <a:tcPr marL="7348" marR="7348" marT="7348" marB="44087" anchor="ctr">
                    <a:lnL>
                      <a:noFill/>
                    </a:lnL>
                    <a:lnR>
                      <a:noFill/>
                    </a:lnR>
                    <a:lnT>
                      <a:noFill/>
                    </a:lnT>
                    <a:lnB>
                      <a:noFill/>
                    </a:lnB>
                    <a:solidFill>
                      <a:srgbClr val="C6EFCE"/>
                    </a:solidFill>
                  </a:tcPr>
                </a:tc>
                <a:tc>
                  <a:txBody>
                    <a:bodyPr/>
                    <a:lstStyle/>
                    <a:p>
                      <a:pPr algn="ctr" fontAlgn="ctr"/>
                      <a:r>
                        <a:rPr lang="en-US" sz="1100" b="0" i="0" u="none" strike="noStrike">
                          <a:solidFill>
                            <a:srgbClr val="006100"/>
                          </a:solidFill>
                          <a:effectLst/>
                          <a:highlight>
                            <a:srgbClr val="C6EFCE"/>
                          </a:highlight>
                          <a:latin typeface="Calibri" panose="020F0502020204030204" pitchFamily="34" charset="0"/>
                        </a:rPr>
                        <a:t>1198</a:t>
                      </a:r>
                    </a:p>
                  </a:txBody>
                  <a:tcPr marL="7348" marR="7348" marT="7348" marB="44087" anchor="ctr">
                    <a:lnL>
                      <a:noFill/>
                    </a:lnL>
                    <a:lnR>
                      <a:noFill/>
                    </a:lnR>
                    <a:lnT>
                      <a:noFill/>
                    </a:lnT>
                    <a:lnB>
                      <a:noFill/>
                    </a:lnB>
                    <a:solidFill>
                      <a:srgbClr val="C6EFCE"/>
                    </a:solidFill>
                  </a:tcPr>
                </a:tc>
                <a:tc>
                  <a:txBody>
                    <a:bodyPr/>
                    <a:lstStyle/>
                    <a:p>
                      <a:pPr algn="ctr" fontAlgn="ctr"/>
                      <a:r>
                        <a:rPr lang="en-US" sz="1100" b="0" i="0" u="none" strike="noStrike">
                          <a:solidFill>
                            <a:srgbClr val="006100"/>
                          </a:solidFill>
                          <a:effectLst/>
                          <a:highlight>
                            <a:srgbClr val="C6EFCE"/>
                          </a:highlight>
                          <a:latin typeface="Calibri" panose="020F0502020204030204" pitchFamily="34" charset="0"/>
                        </a:rPr>
                        <a:t>265</a:t>
                      </a:r>
                    </a:p>
                  </a:txBody>
                  <a:tcPr marL="7348" marR="7348" marT="7348" marB="44087" anchor="ctr">
                    <a:lnL>
                      <a:noFill/>
                    </a:lnL>
                    <a:lnR>
                      <a:noFill/>
                    </a:lnR>
                    <a:lnT>
                      <a:noFill/>
                    </a:lnT>
                    <a:lnB>
                      <a:noFill/>
                    </a:lnB>
                    <a:solidFill>
                      <a:srgbClr val="C6EFCE"/>
                    </a:solidFill>
                  </a:tcPr>
                </a:tc>
                <a:tc>
                  <a:txBody>
                    <a:bodyPr/>
                    <a:lstStyle/>
                    <a:p>
                      <a:pPr algn="ctr" fontAlgn="ctr"/>
                      <a:r>
                        <a:rPr lang="en-US" sz="1100" b="0" i="0" u="none" strike="noStrike">
                          <a:solidFill>
                            <a:srgbClr val="006100"/>
                          </a:solidFill>
                          <a:effectLst/>
                          <a:highlight>
                            <a:srgbClr val="C6EFCE"/>
                          </a:highlight>
                          <a:latin typeface="Calibri" panose="020F0502020204030204" pitchFamily="34" charset="0"/>
                        </a:rPr>
                        <a:t>36952.51</a:t>
                      </a:r>
                    </a:p>
                  </a:txBody>
                  <a:tcPr marL="7348" marR="7348" marT="7348" marB="44087" anchor="ctr">
                    <a:lnL>
                      <a:noFill/>
                    </a:lnL>
                    <a:lnR>
                      <a:noFill/>
                    </a:lnR>
                    <a:lnT>
                      <a:noFill/>
                    </a:lnT>
                    <a:lnB>
                      <a:noFill/>
                    </a:lnB>
                    <a:solidFill>
                      <a:srgbClr val="C6EFCE"/>
                    </a:solidFill>
                  </a:tcPr>
                </a:tc>
                <a:tc>
                  <a:txBody>
                    <a:bodyPr/>
                    <a:lstStyle/>
                    <a:p>
                      <a:pPr algn="ctr" fontAlgn="ctr"/>
                      <a:r>
                        <a:rPr lang="en-US" sz="1100" b="0" i="0" u="none" strike="noStrike" dirty="0">
                          <a:solidFill>
                            <a:srgbClr val="006100"/>
                          </a:solidFill>
                          <a:effectLst/>
                          <a:highlight>
                            <a:srgbClr val="C6EFCE"/>
                          </a:highlight>
                          <a:latin typeface="Calibri" panose="020F0502020204030204" pitchFamily="34" charset="0"/>
                        </a:rPr>
                        <a:t>505</a:t>
                      </a:r>
                    </a:p>
                  </a:txBody>
                  <a:tcPr marL="7348" marR="7348" marT="7348" marB="44087" anchor="ctr">
                    <a:lnL>
                      <a:noFill/>
                    </a:lnL>
                    <a:lnR>
                      <a:noFill/>
                    </a:lnR>
                    <a:lnT>
                      <a:noFill/>
                    </a:lnT>
                    <a:lnB>
                      <a:noFill/>
                    </a:lnB>
                    <a:solidFill>
                      <a:srgbClr val="C6EFCE"/>
                    </a:solidFill>
                  </a:tcPr>
                </a:tc>
                <a:tc>
                  <a:txBody>
                    <a:bodyPr/>
                    <a:lstStyle/>
                    <a:p>
                      <a:pPr algn="ctr" fontAlgn="ctr"/>
                      <a:r>
                        <a:rPr lang="en-US" sz="1100" b="0" i="0" u="none" strike="noStrike">
                          <a:solidFill>
                            <a:srgbClr val="006100"/>
                          </a:solidFill>
                          <a:effectLst/>
                          <a:highlight>
                            <a:srgbClr val="C6EFCE"/>
                          </a:highlight>
                          <a:latin typeface="Calibri" panose="020F0502020204030204" pitchFamily="34" charset="0"/>
                        </a:rPr>
                        <a:t>67</a:t>
                      </a:r>
                    </a:p>
                  </a:txBody>
                  <a:tcPr marL="7348" marR="7348" marT="7348" marB="44087" anchor="ctr">
                    <a:lnL>
                      <a:noFill/>
                    </a:lnL>
                    <a:lnR>
                      <a:noFill/>
                    </a:lnR>
                    <a:lnT>
                      <a:noFill/>
                    </a:lnT>
                    <a:lnB>
                      <a:noFill/>
                    </a:lnB>
                    <a:solidFill>
                      <a:srgbClr val="C6EFCE"/>
                    </a:solidFill>
                  </a:tcPr>
                </a:tc>
                <a:tc>
                  <a:txBody>
                    <a:bodyPr/>
                    <a:lstStyle/>
                    <a:p>
                      <a:pPr algn="ctr" fontAlgn="ctr"/>
                      <a:r>
                        <a:rPr lang="en-US" sz="1100" b="0" i="0" u="none" strike="noStrike">
                          <a:solidFill>
                            <a:srgbClr val="006100"/>
                          </a:solidFill>
                          <a:effectLst/>
                          <a:highlight>
                            <a:srgbClr val="C6EFCE"/>
                          </a:highlight>
                          <a:latin typeface="Calibri" panose="020F0502020204030204" pitchFamily="34" charset="0"/>
                        </a:rPr>
                        <a:t>403.088273</a:t>
                      </a:r>
                    </a:p>
                  </a:txBody>
                  <a:tcPr marL="7348" marR="7348" marT="7348" marB="44087" anchor="ctr">
                    <a:lnL>
                      <a:noFill/>
                    </a:lnL>
                    <a:lnR>
                      <a:noFill/>
                    </a:lnR>
                    <a:lnT>
                      <a:noFill/>
                    </a:lnT>
                    <a:lnB>
                      <a:noFill/>
                    </a:lnB>
                    <a:solidFill>
                      <a:srgbClr val="C6EFCE"/>
                    </a:solidFill>
                  </a:tcPr>
                </a:tc>
                <a:tc>
                  <a:txBody>
                    <a:bodyPr/>
                    <a:lstStyle/>
                    <a:p>
                      <a:pPr algn="ctr" fontAlgn="ctr"/>
                      <a:r>
                        <a:rPr lang="en-US" sz="1100" b="0" i="0" u="none" strike="noStrike">
                          <a:solidFill>
                            <a:srgbClr val="006100"/>
                          </a:solidFill>
                          <a:effectLst/>
                          <a:highlight>
                            <a:srgbClr val="C6EFCE"/>
                          </a:highlight>
                          <a:latin typeface="Calibri" panose="020F0502020204030204" pitchFamily="34" charset="0"/>
                        </a:rPr>
                        <a:t>51.569491</a:t>
                      </a:r>
                    </a:p>
                  </a:txBody>
                  <a:tcPr marL="7348" marR="7348" marT="7348" marB="44087" anchor="ctr">
                    <a:lnL>
                      <a:noFill/>
                    </a:lnL>
                    <a:lnR>
                      <a:noFill/>
                    </a:lnR>
                    <a:lnT>
                      <a:noFill/>
                    </a:lnT>
                    <a:lnB>
                      <a:noFill/>
                    </a:lnB>
                    <a:solidFill>
                      <a:srgbClr val="C6EFCE"/>
                    </a:solidFill>
                  </a:tcPr>
                </a:tc>
                <a:extLst>
                  <a:ext uri="{0D108BD9-81ED-4DB2-BD59-A6C34878D82A}">
                    <a16:rowId xmlns:a16="http://schemas.microsoft.com/office/drawing/2014/main" val="1859432152"/>
                  </a:ext>
                </a:extLst>
              </a:tr>
              <a:tr h="164974">
                <a:tc>
                  <a:txBody>
                    <a:bodyPr/>
                    <a:lstStyle/>
                    <a:p>
                      <a:pPr algn="ctr" fontAlgn="ctr"/>
                      <a:r>
                        <a:rPr lang="en-US" sz="1100" b="0" i="0" u="none" strike="noStrike">
                          <a:solidFill>
                            <a:srgbClr val="000000"/>
                          </a:solidFill>
                          <a:effectLst/>
                          <a:highlight>
                            <a:srgbClr val="FFFFFF"/>
                          </a:highlight>
                          <a:latin typeface="Times New Roman" panose="02020603050405020304" pitchFamily="18" charset="0"/>
                        </a:rPr>
                        <a:t>cluster</a:t>
                      </a:r>
                    </a:p>
                  </a:txBody>
                  <a:tcPr marL="7348" marR="7348" marT="7348" marB="44087" anchor="ctr">
                    <a:lnL>
                      <a:noFill/>
                    </a:lnL>
                    <a:lnR>
                      <a:noFill/>
                    </a:lnR>
                    <a:lnT>
                      <a:noFill/>
                    </a:lnT>
                    <a:lnB>
                      <a:noFill/>
                    </a:lnB>
                    <a:solidFill>
                      <a:srgbClr val="FFFFFF"/>
                    </a:solidFill>
                  </a:tcPr>
                </a:tc>
                <a:tc>
                  <a:txBody>
                    <a:bodyPr/>
                    <a:lstStyle/>
                    <a:p>
                      <a:pPr algn="ctr" fontAlgn="ctr"/>
                      <a:r>
                        <a:rPr lang="en-US" sz="1100" b="0" i="0" u="none" strike="noStrike">
                          <a:solidFill>
                            <a:srgbClr val="000000"/>
                          </a:solidFill>
                          <a:effectLst/>
                          <a:highlight>
                            <a:srgbClr val="FFFFFF"/>
                          </a:highlight>
                          <a:latin typeface="Times New Roman" panose="02020603050405020304" pitchFamily="18" charset="0"/>
                        </a:rPr>
                        <a:t>1198</a:t>
                      </a:r>
                    </a:p>
                  </a:txBody>
                  <a:tcPr marL="7348" marR="7348" marT="7348" marB="44087" anchor="ctr">
                    <a:lnL>
                      <a:noFill/>
                    </a:lnL>
                    <a:lnR>
                      <a:noFill/>
                    </a:lnR>
                    <a:lnT>
                      <a:noFill/>
                    </a:lnT>
                    <a:lnB>
                      <a:noFill/>
                    </a:lnB>
                    <a:solidFill>
                      <a:srgbClr val="FFFFFF"/>
                    </a:solidFill>
                  </a:tcPr>
                </a:tc>
                <a:tc>
                  <a:txBody>
                    <a:bodyPr/>
                    <a:lstStyle/>
                    <a:p>
                      <a:pPr algn="ctr" fontAlgn="ctr"/>
                      <a:r>
                        <a:rPr lang="en-US" sz="1100" b="0" i="0" u="none" strike="noStrike">
                          <a:solidFill>
                            <a:srgbClr val="000000"/>
                          </a:solidFill>
                          <a:effectLst/>
                          <a:highlight>
                            <a:srgbClr val="FFFFFF"/>
                          </a:highlight>
                          <a:latin typeface="Times New Roman" panose="02020603050405020304" pitchFamily="18" charset="0"/>
                        </a:rPr>
                        <a:t>492</a:t>
                      </a:r>
                    </a:p>
                  </a:txBody>
                  <a:tcPr marL="7348" marR="7348" marT="7348" marB="44087" anchor="ctr">
                    <a:lnL>
                      <a:noFill/>
                    </a:lnL>
                    <a:lnR>
                      <a:noFill/>
                    </a:lnR>
                    <a:lnT>
                      <a:noFill/>
                    </a:lnT>
                    <a:lnB>
                      <a:noFill/>
                    </a:lnB>
                    <a:solidFill>
                      <a:srgbClr val="FFFFFF"/>
                    </a:solidFill>
                  </a:tcPr>
                </a:tc>
                <a:tc>
                  <a:txBody>
                    <a:bodyPr/>
                    <a:lstStyle/>
                    <a:p>
                      <a:pPr algn="ctr" fontAlgn="ctr"/>
                      <a:r>
                        <a:rPr lang="en-US" sz="1100" b="0" i="0" u="none" strike="noStrike">
                          <a:solidFill>
                            <a:srgbClr val="000000"/>
                          </a:solidFill>
                          <a:effectLst/>
                          <a:highlight>
                            <a:srgbClr val="FFFFFF"/>
                          </a:highlight>
                          <a:latin typeface="Times New Roman" panose="02020603050405020304" pitchFamily="18" charset="0"/>
                        </a:rPr>
                        <a:t>9149.69</a:t>
                      </a:r>
                    </a:p>
                  </a:txBody>
                  <a:tcPr marL="7348" marR="7348" marT="7348" marB="44087" anchor="ctr">
                    <a:lnL>
                      <a:noFill/>
                    </a:lnL>
                    <a:lnR>
                      <a:noFill/>
                    </a:lnR>
                    <a:lnT>
                      <a:noFill/>
                    </a:lnT>
                    <a:lnB>
                      <a:noFill/>
                    </a:lnB>
                    <a:solidFill>
                      <a:srgbClr val="FFFFFF"/>
                    </a:solidFill>
                  </a:tcPr>
                </a:tc>
                <a:tc>
                  <a:txBody>
                    <a:bodyPr/>
                    <a:lstStyle/>
                    <a:p>
                      <a:pPr algn="ctr" fontAlgn="ctr"/>
                      <a:r>
                        <a:rPr lang="en-US" sz="1100" b="0" i="0" u="none" strike="noStrike">
                          <a:solidFill>
                            <a:srgbClr val="000000"/>
                          </a:solidFill>
                          <a:effectLst/>
                          <a:highlight>
                            <a:srgbClr val="FFFFFF"/>
                          </a:highlight>
                          <a:latin typeface="Times New Roman" panose="02020603050405020304" pitchFamily="18" charset="0"/>
                        </a:rPr>
                        <a:t>716</a:t>
                      </a:r>
                    </a:p>
                  </a:txBody>
                  <a:tcPr marL="7348" marR="7348" marT="7348" marB="44087" anchor="ctr">
                    <a:lnL>
                      <a:noFill/>
                    </a:lnL>
                    <a:lnR>
                      <a:noFill/>
                    </a:lnR>
                    <a:lnT>
                      <a:noFill/>
                    </a:lnT>
                    <a:lnB>
                      <a:noFill/>
                    </a:lnB>
                    <a:solidFill>
                      <a:srgbClr val="FFFFFF"/>
                    </a:solidFill>
                  </a:tcPr>
                </a:tc>
                <a:tc>
                  <a:txBody>
                    <a:bodyPr/>
                    <a:lstStyle/>
                    <a:p>
                      <a:pPr algn="ctr" fontAlgn="ctr"/>
                      <a:r>
                        <a:rPr lang="en-US" sz="1100" b="0" i="0" u="none" strike="noStrike">
                          <a:solidFill>
                            <a:srgbClr val="000000"/>
                          </a:solidFill>
                          <a:effectLst/>
                          <a:highlight>
                            <a:srgbClr val="FFFFFF"/>
                          </a:highlight>
                          <a:latin typeface="Times New Roman" panose="02020603050405020304" pitchFamily="18" charset="0"/>
                        </a:rPr>
                        <a:t>147</a:t>
                      </a:r>
                    </a:p>
                  </a:txBody>
                  <a:tcPr marL="7348" marR="7348" marT="7348" marB="44087" anchor="ctr">
                    <a:lnL>
                      <a:noFill/>
                    </a:lnL>
                    <a:lnR>
                      <a:noFill/>
                    </a:lnR>
                    <a:lnT>
                      <a:noFill/>
                    </a:lnT>
                    <a:lnB>
                      <a:noFill/>
                    </a:lnB>
                    <a:solidFill>
                      <a:srgbClr val="FFFFFF"/>
                    </a:solidFill>
                  </a:tcPr>
                </a:tc>
                <a:tc>
                  <a:txBody>
                    <a:bodyPr/>
                    <a:lstStyle/>
                    <a:p>
                      <a:pPr algn="ctr" fontAlgn="ctr"/>
                      <a:r>
                        <a:rPr lang="en-US" sz="1100" b="0" i="0" u="none" strike="noStrike">
                          <a:solidFill>
                            <a:srgbClr val="000000"/>
                          </a:solidFill>
                          <a:effectLst/>
                          <a:highlight>
                            <a:srgbClr val="FFFFFF"/>
                          </a:highlight>
                          <a:latin typeface="Times New Roman" panose="02020603050405020304" pitchFamily="18" charset="0"/>
                        </a:rPr>
                        <a:t>529.589537</a:t>
                      </a:r>
                    </a:p>
                  </a:txBody>
                  <a:tcPr marL="7348" marR="7348" marT="7348" marB="44087" anchor="ctr">
                    <a:lnL>
                      <a:noFill/>
                    </a:lnL>
                    <a:lnR>
                      <a:noFill/>
                    </a:lnR>
                    <a:lnT>
                      <a:noFill/>
                    </a:lnT>
                    <a:lnB>
                      <a:noFill/>
                    </a:lnB>
                    <a:solidFill>
                      <a:srgbClr val="FFFFFF"/>
                    </a:solidFill>
                  </a:tcPr>
                </a:tc>
                <a:tc>
                  <a:txBody>
                    <a:bodyPr/>
                    <a:lstStyle/>
                    <a:p>
                      <a:pPr algn="ctr" fontAlgn="ctr"/>
                      <a:r>
                        <a:rPr lang="en-US" sz="1100" b="0" i="0" u="none" strike="noStrike" dirty="0">
                          <a:solidFill>
                            <a:srgbClr val="000000"/>
                          </a:solidFill>
                          <a:effectLst/>
                          <a:highlight>
                            <a:srgbClr val="FFFFFF"/>
                          </a:highlight>
                          <a:latin typeface="Times New Roman" panose="02020603050405020304" pitchFamily="18" charset="0"/>
                        </a:rPr>
                        <a:t>98.318605</a:t>
                      </a:r>
                    </a:p>
                  </a:txBody>
                  <a:tcPr marL="7348" marR="7348" marT="7348" marB="44087" anchor="ctr">
                    <a:lnL>
                      <a:noFill/>
                    </a:lnL>
                    <a:lnR>
                      <a:noFill/>
                    </a:lnR>
                    <a:lnT>
                      <a:noFill/>
                    </a:lnT>
                    <a:lnB>
                      <a:noFill/>
                    </a:lnB>
                    <a:solidFill>
                      <a:srgbClr val="FFFFFF"/>
                    </a:solidFill>
                  </a:tcPr>
                </a:tc>
                <a:extLst>
                  <a:ext uri="{0D108BD9-81ED-4DB2-BD59-A6C34878D82A}">
                    <a16:rowId xmlns:a16="http://schemas.microsoft.com/office/drawing/2014/main" val="1760930192"/>
                  </a:ext>
                </a:extLst>
              </a:tr>
            </a:tbl>
          </a:graphicData>
        </a:graphic>
      </p:graphicFrame>
      <p:sp>
        <p:nvSpPr>
          <p:cNvPr id="8" name="TextBox 7">
            <a:extLst>
              <a:ext uri="{FF2B5EF4-FFF2-40B4-BE49-F238E27FC236}">
                <a16:creationId xmlns:a16="http://schemas.microsoft.com/office/drawing/2014/main" id="{05AF4DDE-F857-3EF6-DABF-6254723EEDA5}"/>
              </a:ext>
            </a:extLst>
          </p:cNvPr>
          <p:cNvSpPr txBox="1"/>
          <p:nvPr/>
        </p:nvSpPr>
        <p:spPr>
          <a:xfrm>
            <a:off x="2092036" y="1140868"/>
            <a:ext cx="4959927" cy="369332"/>
          </a:xfrm>
          <a:prstGeom prst="rect">
            <a:avLst/>
          </a:prstGeom>
          <a:noFill/>
        </p:spPr>
        <p:txBody>
          <a:bodyPr wrap="square" rtlCol="0">
            <a:spAutoFit/>
          </a:bodyPr>
          <a:lstStyle/>
          <a:p>
            <a:pPr algn="ctr"/>
            <a:r>
              <a:rPr lang="en-US" dirty="0">
                <a:latin typeface="Calibri" panose="020F0502020204030204" pitchFamily="34" charset="0"/>
                <a:ea typeface="Calibri" panose="020F0502020204030204" pitchFamily="34" charset="0"/>
                <a:cs typeface="Calibri" panose="020F0502020204030204" pitchFamily="34" charset="0"/>
              </a:rPr>
              <a:t>Top 10 Orders picked by each method for Jan 2024</a:t>
            </a:r>
          </a:p>
        </p:txBody>
      </p:sp>
      <p:sp>
        <p:nvSpPr>
          <p:cNvPr id="14" name="TextBox 13">
            <a:extLst>
              <a:ext uri="{FF2B5EF4-FFF2-40B4-BE49-F238E27FC236}">
                <a16:creationId xmlns:a16="http://schemas.microsoft.com/office/drawing/2014/main" id="{2E2DFF05-B527-314A-3EF5-209901D47DE2}"/>
              </a:ext>
            </a:extLst>
          </p:cNvPr>
          <p:cNvSpPr txBox="1"/>
          <p:nvPr/>
        </p:nvSpPr>
        <p:spPr>
          <a:xfrm>
            <a:off x="1842655" y="3364375"/>
            <a:ext cx="5278581" cy="369332"/>
          </a:xfrm>
          <a:prstGeom prst="rect">
            <a:avLst/>
          </a:prstGeom>
          <a:noFill/>
        </p:spPr>
        <p:txBody>
          <a:bodyPr wrap="square" rtlCol="0">
            <a:spAutoFit/>
          </a:bodyPr>
          <a:lstStyle/>
          <a:p>
            <a:r>
              <a:rPr lang="en-US" dirty="0"/>
              <a:t>Detailed Report – [metrics derivation in lumen mail]</a:t>
            </a:r>
          </a:p>
        </p:txBody>
      </p:sp>
    </p:spTree>
    <p:extLst>
      <p:ext uri="{BB962C8B-B14F-4D97-AF65-F5344CB8AC3E}">
        <p14:creationId xmlns:p14="http://schemas.microsoft.com/office/powerpoint/2010/main" val="1787427399"/>
      </p:ext>
    </p:extLst>
  </p:cSld>
  <p:clrMapOvr>
    <a:masterClrMapping/>
  </p:clrMapOvr>
</p:sld>
</file>

<file path=ppt/theme/theme1.xml><?xml version="1.0" encoding="utf-8"?>
<a:theme xmlns:a="http://schemas.openxmlformats.org/drawingml/2006/main" name="Theme - Prodapt PPT">
  <a:themeElements>
    <a:clrScheme name="Prdapt 2022">
      <a:dk1>
        <a:srgbClr val="1C1C1C"/>
      </a:dk1>
      <a:lt1>
        <a:srgbClr val="FFFFFF"/>
      </a:lt1>
      <a:dk2>
        <a:srgbClr val="1C1C1C"/>
      </a:dk2>
      <a:lt2>
        <a:srgbClr val="FFFFFF"/>
      </a:lt2>
      <a:accent1>
        <a:srgbClr val="EB262A"/>
      </a:accent1>
      <a:accent2>
        <a:srgbClr val="1C1C1C"/>
      </a:accent2>
      <a:accent3>
        <a:srgbClr val="ABABAB"/>
      </a:accent3>
      <a:accent4>
        <a:srgbClr val="DCDCDC"/>
      </a:accent4>
      <a:accent5>
        <a:srgbClr val="74C657"/>
      </a:accent5>
      <a:accent6>
        <a:srgbClr val="FFFFFF"/>
      </a:accent6>
      <a:hlink>
        <a:srgbClr val="EB262A"/>
      </a:hlink>
      <a:folHlink>
        <a:srgbClr val="DCDCDC"/>
      </a:folHlink>
    </a:clrScheme>
    <a:fontScheme name="Prodapt 2022">
      <a:majorFont>
        <a:latin typeface="KareliaWeb Regular"/>
        <a:ea typeface=""/>
        <a:cs typeface=""/>
      </a:majorFont>
      <a:minorFont>
        <a:latin typeface="KareliaWeb Regular"/>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4233" cap="flat">
          <a:solidFill>
            <a:srgbClr val="EA262A"/>
          </a:solidFill>
          <a:prstDash val="solid"/>
          <a:miter/>
        </a:ln>
      </a:spPr>
      <a:bodyPr rtlCol="0" anchor="ctr"/>
      <a:lstStyle>
        <a:defPPr algn="l">
          <a:defRPr/>
        </a:defPPr>
      </a:lstStyle>
    </a:spDef>
  </a:objectDefaults>
  <a:extraClrSchemeLst/>
  <a:extLst>
    <a:ext uri="{05A4C25C-085E-4340-85A3-A5531E510DB2}">
      <thm15:themeFamily xmlns:thm15="http://schemas.microsoft.com/office/thememl/2012/main" name="Presentation1" id="{F15BEDC6-FB48-47A5-80AF-B11DDDEE5AA1}" vid="{08D7E6E7-F3BD-41C5-BA27-B03C5328B8B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9BD9EC41649EDE43B4605D9D2B71E626" ma:contentTypeVersion="3" ma:contentTypeDescription="Create a new document." ma:contentTypeScope="" ma:versionID="2438252961486004183ac73f88040bb5">
  <xsd:schema xmlns:xsd="http://www.w3.org/2001/XMLSchema" xmlns:xs="http://www.w3.org/2001/XMLSchema" xmlns:p="http://schemas.microsoft.com/office/2006/metadata/properties" xmlns:ns2="9b31ed99-d1c3-4f3a-a372-c50f64381c0b" targetNamespace="http://schemas.microsoft.com/office/2006/metadata/properties" ma:root="true" ma:fieldsID="a6ad608a7054c1a6566ecca56842093a" ns2:_="">
    <xsd:import namespace="9b31ed99-d1c3-4f3a-a372-c50f64381c0b"/>
    <xsd:element name="properties">
      <xsd:complexType>
        <xsd:sequence>
          <xsd:element name="documentManagement">
            <xsd:complexType>
              <xsd:all>
                <xsd:element ref="ns2:MediaServiceMetadata" minOccurs="0"/>
                <xsd:element ref="ns2:MediaServiceFastMetadata"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b31ed99-d1c3-4f3a-a372-c50f64381c0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8B9B2FE-D1E4-4266-A8E3-E0AA1C8C74D3}">
  <ds:schemaRefs>
    <ds:schemaRef ds:uri="http://schemas.microsoft.com/office/2006/metadata/properties"/>
    <ds:schemaRef ds:uri="http://schemas.microsoft.com/office/infopath/2007/PartnerControls"/>
    <ds:schemaRef ds:uri="aecc4857-22d4-428c-a5ad-70f618419404"/>
    <ds:schemaRef ds:uri="92383ba3-0f72-4067-91ac-e44b1eedeab9"/>
  </ds:schemaRefs>
</ds:datastoreItem>
</file>

<file path=customXml/itemProps2.xml><?xml version="1.0" encoding="utf-8"?>
<ds:datastoreItem xmlns:ds="http://schemas.openxmlformats.org/officeDocument/2006/customXml" ds:itemID="{BF736F6B-3228-4911-8081-9F0D21AD4C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b31ed99-d1c3-4f3a-a372-c50f64381c0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B12F67F-869E-4130-AE9F-06AD07AAC738}">
  <ds:schemaRefs>
    <ds:schemaRef ds:uri="http://schemas.microsoft.com/sharepoint/v3/contenttype/forms"/>
  </ds:schemaRefs>
</ds:datastoreItem>
</file>

<file path=docMetadata/LabelInfo.xml><?xml version="1.0" encoding="utf-8"?>
<clbl:labelList xmlns:clbl="http://schemas.microsoft.com/office/2020/mipLabelMetadata">
  <clbl:label id="{72b17115-9915-42c0-9f1b-4f98e5a4bcd2}" enabled="0" method="" siteId="{72b17115-9915-42c0-9f1b-4f98e5a4bcd2}" removed="1"/>
</clbl:labelList>
</file>

<file path=docProps/app.xml><?xml version="1.0" encoding="utf-8"?>
<Properties xmlns="http://schemas.openxmlformats.org/officeDocument/2006/extended-properties" xmlns:vt="http://schemas.openxmlformats.org/officeDocument/2006/docPropsVTypes">
  <Template>Prodapt Presentation Template 31st Oct 2022</Template>
  <TotalTime>13199</TotalTime>
  <Words>537</Words>
  <Application>Microsoft Office PowerPoint</Application>
  <PresentationFormat>On-screen Show (16:9)</PresentationFormat>
  <Paragraphs>128</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Courier New</vt:lpstr>
      <vt:lpstr>KareliaWeb Regular</vt:lpstr>
      <vt:lpstr>Times New Roman</vt:lpstr>
      <vt:lpstr>Wingdings</vt:lpstr>
      <vt:lpstr>Theme - Prodapt PPT</vt:lpstr>
      <vt:lpstr>PowerPoint Presentation</vt:lpstr>
      <vt:lpstr>Objective</vt:lpstr>
      <vt:lpstr>TP-Architecture </vt:lpstr>
      <vt:lpstr>Dataset Description</vt:lpstr>
      <vt:lpstr>Data Preparation</vt:lpstr>
      <vt:lpstr>ML Models</vt:lpstr>
      <vt:lpstr>Order Prioritization</vt:lpstr>
      <vt:lpstr>Task Prioritization for order - 553580517/445473339</vt:lpstr>
      <vt:lpstr>Metrics for order Prioritization</vt:lpstr>
      <vt:lpstr>Business Outcome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Rohit Karthikeyan C</dc:creator>
  <cp:lastModifiedBy>Selvaraj, Govardhan</cp:lastModifiedBy>
  <cp:revision>120</cp:revision>
  <dcterms:created xsi:type="dcterms:W3CDTF">2023-05-09T08:55:19Z</dcterms:created>
  <dcterms:modified xsi:type="dcterms:W3CDTF">2024-04-09T10:22:35Z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0x0101009BD9EC41649EDE43B4605D9D2B71E626</vt:lpwstr>
  </property>
</Properties>
</file>