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8" r:id="rId16"/>
    <p:sldId id="269" r:id="rId17"/>
    <p:sldId id="282" r:id="rId18"/>
    <p:sldId id="270" r:id="rId19"/>
    <p:sldId id="283" r:id="rId20"/>
    <p:sldId id="271" r:id="rId21"/>
    <p:sldId id="284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 Commerce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SWATI SHARMA </a:t>
            </a:r>
          </a:p>
          <a:p>
            <a:r>
              <a:rPr lang="en-US" dirty="0" smtClean="0"/>
              <a:t>TULAS INSTITUTE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50" y="3720251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06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0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3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68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0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4" y="4425646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89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41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1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4"/>
          <a:stretch/>
        </p:blipFill>
        <p:spPr>
          <a:xfrm>
            <a:off x="1524000" y="0"/>
            <a:ext cx="9144000" cy="61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37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0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4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88" y="1436914"/>
            <a:ext cx="5968312" cy="3297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7" y="4608526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5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330654"/>
            <a:ext cx="10953929" cy="61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37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64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0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8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9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0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01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42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3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56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2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89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0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9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8925" y="1057275"/>
            <a:ext cx="7515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ASSIGNMENTS- </a:t>
            </a:r>
            <a:r>
              <a:rPr lang="en-US" sz="3200" b="1" dirty="0" smtClean="0"/>
              <a:t>SUBMIT BY 12 APR</a:t>
            </a:r>
            <a:endParaRPr lang="en-US" sz="4000" b="1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0240" y="1881051"/>
            <a:ext cx="8608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DEFINE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RTGS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NEFT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DIFFERNTIATE BETWEEN THE THREE WITH THE HELP OF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GRAPHICS.</a:t>
            </a:r>
          </a:p>
          <a:p>
            <a:pPr marL="342900" indent="-342900">
              <a:buAutoNum type="arabicPlain" startAt="5"/>
            </a:pPr>
            <a:r>
              <a:rPr lang="en-US" b="1" dirty="0" smtClean="0"/>
              <a:t>SHOW THE PROCESS OF ECOMMERCE WITH THE HELP OF  DIAGRAM</a:t>
            </a:r>
          </a:p>
          <a:p>
            <a:pPr marL="342900" indent="-342900">
              <a:buAutoNum type="arabicPlain" startAt="5"/>
            </a:pPr>
            <a:r>
              <a:rPr lang="en-US" b="1" dirty="0" smtClean="0"/>
              <a:t>WHAT ARE THE DIFFERENT TYPES OF E- COMMERCE?</a:t>
            </a:r>
          </a:p>
          <a:p>
            <a:pPr marL="342900" indent="-342900">
              <a:buAutoNum type="arabicPlain" startAt="5"/>
            </a:pPr>
            <a:r>
              <a:rPr lang="en-US" b="1" dirty="0" smtClean="0"/>
              <a:t>POINT OUT THE ADVANTAGES AND DISADVANTAGES IF USING E-COMMERCE.</a:t>
            </a:r>
          </a:p>
          <a:p>
            <a:pPr marL="342900" indent="-342900">
              <a:buAutoNum type="arabicPlain" startAt="5"/>
            </a:pPr>
            <a:r>
              <a:rPr lang="en-US" b="1" dirty="0" smtClean="0"/>
              <a:t>DISCUSS THE FUTURE OF E COMMERCE.</a:t>
            </a:r>
          </a:p>
          <a:p>
            <a:pPr marL="342900" indent="-342900">
              <a:buAutoNum type="arabicPlain" startAt="5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465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1" y="4386457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34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70" y="1172280"/>
            <a:ext cx="6936376" cy="43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9" y="4308080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7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117" y="740501"/>
            <a:ext cx="89725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LETS ANSWER</a:t>
            </a:r>
          </a:p>
          <a:p>
            <a:endParaRPr lang="en-US" b="1" dirty="0"/>
          </a:p>
          <a:p>
            <a:r>
              <a:rPr lang="en-US" b="1" dirty="0" smtClean="0"/>
              <a:t>1.WHAT IS TRADING?</a:t>
            </a:r>
          </a:p>
          <a:p>
            <a:endParaRPr lang="en-US" b="1" dirty="0"/>
          </a:p>
          <a:p>
            <a:r>
              <a:rPr lang="en-US" b="1" dirty="0" smtClean="0"/>
              <a:t> BUYING AND SELLING OF GOODS AND SERVICES FOR PROFIT</a:t>
            </a:r>
          </a:p>
          <a:p>
            <a:endParaRPr lang="en-US" b="1" dirty="0" smtClean="0"/>
          </a:p>
          <a:p>
            <a:r>
              <a:rPr lang="en-US" b="1" dirty="0" smtClean="0"/>
              <a:t>2. COMPARE COMMERCE AND E-COMMERCE</a:t>
            </a:r>
          </a:p>
          <a:p>
            <a:r>
              <a:rPr lang="en-US" b="1" dirty="0" smtClean="0"/>
              <a:t>COMMERCE IS TRADING OF GOODS AND SERVICES FROM PRODUCER TO </a:t>
            </a:r>
          </a:p>
          <a:p>
            <a:r>
              <a:rPr lang="en-US" b="1" dirty="0" smtClean="0"/>
              <a:t>FINAL CONSUMER</a:t>
            </a:r>
          </a:p>
          <a:p>
            <a:endParaRPr lang="en-US" b="1" dirty="0"/>
          </a:p>
          <a:p>
            <a:r>
              <a:rPr lang="en-US" b="1" dirty="0" smtClean="0"/>
              <a:t>E-COMMERCE IS TRADING OF GOODS AND SERVICES ELECTRONICALLY I.E </a:t>
            </a:r>
          </a:p>
          <a:p>
            <a:r>
              <a:rPr lang="en-US" b="1" dirty="0" smtClean="0"/>
              <a:t>OVER INTERNET. 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3. EXPLAIN WHAT IS ECONOMIC VALUE?</a:t>
            </a:r>
          </a:p>
          <a:p>
            <a:r>
              <a:rPr lang="en-US" b="1" dirty="0"/>
              <a:t> </a:t>
            </a:r>
            <a:r>
              <a:rPr lang="en-US" b="1" dirty="0" smtClean="0"/>
              <a:t>FINANCIAL VALUE ATTACHED WITH A PRODUCT OR SERVICE WHICH IS</a:t>
            </a:r>
          </a:p>
          <a:p>
            <a:r>
              <a:rPr lang="en-US" b="1" dirty="0" smtClean="0"/>
              <a:t>ADDED TO EXPLAIN THE UTILITY OF THAT PRODUCT OR ERVICE.</a:t>
            </a:r>
          </a:p>
          <a:p>
            <a:r>
              <a:rPr lang="en-US" b="1" dirty="0" smtClean="0"/>
              <a:t>ANYTHING FOR WHICH WE HAVE TO GIVE MONEY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4.WHAT COMES UNDER ENTITITIES </a:t>
            </a:r>
            <a:r>
              <a:rPr lang="en-US" b="1" dirty="0" smtClean="0"/>
              <a:t>.???</a:t>
            </a:r>
          </a:p>
          <a:p>
            <a:r>
              <a:rPr lang="en-US" b="1" dirty="0" smtClean="0"/>
              <a:t>ORGANISATION,BUSINESS,CUSTOMER,EMPLOYEE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37" y="441258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7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8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0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9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2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4" y="4513793"/>
            <a:ext cx="1649463" cy="15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3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155</Words>
  <Application>Microsoft Office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Garamond</vt:lpstr>
      <vt:lpstr>Organic</vt:lpstr>
      <vt:lpstr>E- Commerce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Commerce</dc:title>
  <dc:creator>admin</dc:creator>
  <cp:lastModifiedBy>admin</cp:lastModifiedBy>
  <cp:revision>10</cp:revision>
  <dcterms:created xsi:type="dcterms:W3CDTF">2021-04-08T23:30:38Z</dcterms:created>
  <dcterms:modified xsi:type="dcterms:W3CDTF">2021-04-09T00:32:13Z</dcterms:modified>
</cp:coreProperties>
</file>