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5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81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38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9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4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7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1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0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590800" y="1691976"/>
            <a:ext cx="3429000" cy="317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7A9CE-D020-4AEA-964C-8DE173472237}"/>
              </a:ext>
            </a:extLst>
          </p:cNvPr>
          <p:cNvSpPr txBox="1"/>
          <p:nvPr/>
        </p:nvSpPr>
        <p:spPr>
          <a:xfrm>
            <a:off x="911942" y="9144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spc="-7" dirty="0">
                <a:solidFill>
                  <a:srgbClr val="536321"/>
                </a:solidFill>
                <a:latin typeface="Calibri"/>
                <a:cs typeface="Calibri"/>
              </a:rPr>
              <a:t>Characteristics of Computers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995C0-E8D4-40E7-92E6-1C4092A5BAD8}"/>
              </a:ext>
            </a:extLst>
          </p:cNvPr>
          <p:cNvSpPr txBox="1"/>
          <p:nvPr/>
        </p:nvSpPr>
        <p:spPr>
          <a:xfrm>
            <a:off x="4570445" y="4913435"/>
            <a:ext cx="70866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Vishant Kumar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 Department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Tula’s Institute, Dehradun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8BB72-8957-4A1C-AFB1-25FCA1D88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195873" cy="1014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073505" y="1828800"/>
            <a:ext cx="2160269" cy="187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773" y="233847"/>
            <a:ext cx="389123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2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773" y="586827"/>
            <a:ext cx="777666" cy="533400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b="1" spc="-4" dirty="0">
                <a:solidFill>
                  <a:srgbClr val="000066"/>
                </a:solidFill>
                <a:latin typeface="Arial"/>
                <a:cs typeface="Arial"/>
              </a:rPr>
              <a:t>No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4255" y="586827"/>
            <a:ext cx="1151166" cy="632373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20065" marR="38100">
              <a:lnSpc>
                <a:spcPts val="4190"/>
              </a:lnSpc>
            </a:pPr>
            <a:r>
              <a:rPr sz="4000" b="1" spc="0" dirty="0">
                <a:solidFill>
                  <a:srgbClr val="000066"/>
                </a:solidFill>
                <a:latin typeface="Arial"/>
                <a:cs typeface="Arial"/>
              </a:rPr>
              <a:t>IQ</a:t>
            </a:r>
            <a:r>
              <a:rPr sz="3600" b="1" spc="0" dirty="0">
                <a:solidFill>
                  <a:srgbClr val="000066"/>
                </a:solidFill>
                <a:latin typeface="Arial"/>
                <a:cs typeface="Arial"/>
              </a:rPr>
              <a:t>...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4670" y="148582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1501060"/>
            <a:ext cx="45995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Not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7000" y="1501060"/>
            <a:ext cx="102543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machine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70" y="209796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569" y="2111930"/>
            <a:ext cx="45995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152" y="2111930"/>
            <a:ext cx="115032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Intelligent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71010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69" y="2724070"/>
            <a:ext cx="318342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Never does a task as it own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332224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77569" y="3336210"/>
            <a:ext cx="292963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Follow human Instuctions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FF510FF7-972B-42A3-9EE9-96C889AA5BCA}"/>
              </a:ext>
            </a:extLst>
          </p:cNvPr>
          <p:cNvSpPr txBox="1"/>
          <p:nvPr/>
        </p:nvSpPr>
        <p:spPr>
          <a:xfrm>
            <a:off x="1407888" y="1501060"/>
            <a:ext cx="1259112" cy="26416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lang="en-IN" sz="2000" spc="2" dirty="0">
                <a:latin typeface="Arial"/>
                <a:cs typeface="Arial"/>
              </a:rPr>
              <a:t>A thinking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200400" y="228600"/>
            <a:ext cx="3499090" cy="800282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3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1800" dirty="0">
              <a:latin typeface="Arial"/>
              <a:cs typeface="Arial"/>
            </a:endParaRPr>
          </a:p>
          <a:p>
            <a:pPr marL="12700" marR="34289">
              <a:lnSpc>
                <a:spcPct val="95825"/>
              </a:lnSpc>
              <a:spcBef>
                <a:spcPts val="103"/>
              </a:spcBef>
            </a:pPr>
            <a:r>
              <a:rPr sz="3600" b="1" spc="-1" dirty="0">
                <a:solidFill>
                  <a:srgbClr val="000066"/>
                </a:solidFill>
                <a:latin typeface="Arial"/>
                <a:cs typeface="Arial"/>
              </a:rPr>
              <a:t>No Feeling</a:t>
            </a:r>
            <a:r>
              <a:rPr sz="3200" b="1" spc="-1" dirty="0">
                <a:solidFill>
                  <a:srgbClr val="000066"/>
                </a:solidFill>
                <a:latin typeface="Arial"/>
                <a:cs typeface="Arial"/>
              </a:rPr>
              <a:t>...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670" y="142486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7569" y="1440100"/>
            <a:ext cx="168558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Follow Human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0226" y="1440100"/>
            <a:ext cx="136372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Instructions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70" y="197604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7569" y="1991280"/>
            <a:ext cx="168960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Never decides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4544" y="1991280"/>
            <a:ext cx="155376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" dirty="0">
                <a:latin typeface="Arial"/>
                <a:cs typeface="Arial"/>
              </a:rPr>
              <a:t>at its own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70" y="252722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7569" y="2542460"/>
            <a:ext cx="38865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3302" y="2542460"/>
            <a:ext cx="61344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taste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70" y="307840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7569" y="3093640"/>
            <a:ext cx="38865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302" y="3093640"/>
            <a:ext cx="109397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emotions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" y="362958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569" y="3644820"/>
            <a:ext cx="38865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73302" y="3644820"/>
            <a:ext cx="127791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knowledge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4" grpId="0"/>
      <p:bldP spid="13" grpId="0"/>
      <p:bldP spid="12" grpId="0"/>
      <p:bldP spid="11" grpId="0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786C8C19-AA1C-48CB-A502-18DD5BA2D6EC}"/>
              </a:ext>
            </a:extLst>
          </p:cNvPr>
          <p:cNvSpPr txBox="1"/>
          <p:nvPr/>
        </p:nvSpPr>
        <p:spPr>
          <a:xfrm>
            <a:off x="1447800" y="3124200"/>
            <a:ext cx="5867400" cy="1295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lang="en-IN" sz="6600" b="1" dirty="0">
                <a:latin typeface="Century Gothic" panose="020B0502020202020204" pitchFamily="34" charset="0"/>
                <a:cs typeface="Arial"/>
              </a:rPr>
              <a:t>THANK YOU…</a:t>
            </a:r>
            <a:endParaRPr sz="6600" b="1" dirty="0">
              <a:latin typeface="Century Gothic" panose="020B0502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54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534670" y="477884"/>
            <a:ext cx="2251122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-1" dirty="0">
                <a:solidFill>
                  <a:srgbClr val="000066"/>
                </a:solidFill>
                <a:latin typeface="Arial"/>
                <a:cs typeface="Arial"/>
              </a:rPr>
              <a:t>Computer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46036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1469310"/>
            <a:ext cx="377291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Comes from the word "Compute"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204202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40" y="2050970"/>
            <a:ext cx="352170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Compute means to "Calculate"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262368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2632630"/>
            <a:ext cx="389233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So Computer is calculating device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0534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214290"/>
            <a:ext cx="461521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Perform calculations at enormous speed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78700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3795950"/>
            <a:ext cx="690371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Computer is device that operates upon "</a:t>
            </a:r>
            <a:r>
              <a:rPr sz="2000" spc="1" dirty="0">
                <a:solidFill>
                  <a:srgbClr val="CC3300"/>
                </a:solidFill>
                <a:latin typeface="Arial"/>
                <a:cs typeface="Arial"/>
              </a:rPr>
              <a:t>Data</a:t>
            </a:r>
            <a:r>
              <a:rPr sz="2000" spc="1" dirty="0">
                <a:latin typeface="Arial"/>
                <a:cs typeface="Arial"/>
              </a:rPr>
              <a:t>"or"</a:t>
            </a:r>
            <a:r>
              <a:rPr sz="2000" spc="1" dirty="0">
                <a:solidFill>
                  <a:srgbClr val="CC3300"/>
                </a:solidFill>
                <a:latin typeface="Arial"/>
                <a:cs typeface="Arial"/>
              </a:rPr>
              <a:t>Information</a:t>
            </a:r>
            <a:r>
              <a:rPr sz="2000" spc="1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36739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4376340"/>
            <a:ext cx="715797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e.g.preparing result,calculations,transactions,scientific work etc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1" grpId="0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3479800" y="598534"/>
            <a:ext cx="2251122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-1" dirty="0">
                <a:solidFill>
                  <a:srgbClr val="000066"/>
                </a:solidFill>
                <a:latin typeface="Arial"/>
                <a:cs typeface="Arial"/>
              </a:rPr>
              <a:t>Computer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4670" y="183501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7569" y="1845230"/>
            <a:ext cx="117957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Computer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4765" y="1845230"/>
            <a:ext cx="47374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5588" y="1845230"/>
            <a:ext cx="140207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input "Data"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670" y="235571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569" y="2364660"/>
            <a:ext cx="117957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4765" y="2364660"/>
            <a:ext cx="47374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5588" y="2364660"/>
            <a:ext cx="174421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process "Data"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70" y="287641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69" y="2885360"/>
            <a:ext cx="117957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4765" y="2885360"/>
            <a:ext cx="47374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5588" y="2885360"/>
            <a:ext cx="141680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store "Data"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70" y="339711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3406060"/>
            <a:ext cx="117957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4765" y="3406060"/>
            <a:ext cx="473748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5588" y="3406060"/>
            <a:ext cx="1698493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retrieve "Data"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4447460"/>
            <a:ext cx="106929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i="1" spc="-8" dirty="0">
                <a:latin typeface="Arial"/>
                <a:cs typeface="Arial"/>
              </a:rPr>
              <a:t>Finally...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9630" y="4968160"/>
            <a:ext cx="259257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Computer can be term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828" y="4968160"/>
            <a:ext cx="102924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as "Data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56148" y="4968160"/>
            <a:ext cx="130022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Processor"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19" grpId="0"/>
      <p:bldP spid="18" grpId="0"/>
      <p:bldP spid="17" grpId="0"/>
      <p:bldP spid="16" grpId="0"/>
      <p:bldP spid="15" grpId="0"/>
      <p:bldP spid="14" grpId="0"/>
      <p:bldP spid="13" grpId="0"/>
      <p:bldP spid="12" grpId="0"/>
      <p:bldP spid="11" grpId="0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47800" y="457200"/>
            <a:ext cx="3398369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0" dirty="0">
                <a:solidFill>
                  <a:srgbClr val="000066"/>
                </a:solidFill>
                <a:latin typeface="Arial"/>
                <a:cs typeface="Arial"/>
              </a:rPr>
              <a:t>Characteristics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7257" y="457200"/>
            <a:ext cx="525507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041" y="457200"/>
            <a:ext cx="2251122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b="1" spc="-1" dirty="0">
                <a:solidFill>
                  <a:srgbClr val="000066"/>
                </a:solidFill>
                <a:latin typeface="Arial"/>
                <a:cs typeface="Arial"/>
              </a:rPr>
              <a:t>Computer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1377870"/>
            <a:ext cx="275039" cy="321945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1.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52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2.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6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3.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6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4.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6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5.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5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6.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6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7.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7569" y="1377870"/>
            <a:ext cx="2625505" cy="321945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1839591" algn="just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Speed</a:t>
            </a:r>
            <a:endParaRPr sz="2000" dirty="0">
              <a:latin typeface="Arial"/>
              <a:cs typeface="Arial"/>
            </a:endParaRPr>
          </a:p>
          <a:p>
            <a:pPr marL="12700" marR="1481874" algn="just">
              <a:lnSpc>
                <a:spcPts val="2299"/>
              </a:lnSpc>
              <a:spcBef>
                <a:spcPts val="1452"/>
              </a:spcBef>
            </a:pPr>
            <a:r>
              <a:rPr sz="2000" spc="2" dirty="0">
                <a:latin typeface="Arial"/>
                <a:cs typeface="Arial"/>
              </a:rPr>
              <a:t>Accuracy </a:t>
            </a:r>
            <a:endParaRPr sz="2000" dirty="0">
              <a:latin typeface="Arial"/>
              <a:cs typeface="Arial"/>
            </a:endParaRPr>
          </a:p>
          <a:p>
            <a:pPr marL="12700" marR="1481874" algn="just">
              <a:lnSpc>
                <a:spcPts val="2299"/>
              </a:lnSpc>
              <a:spcBef>
                <a:spcPts val="1559"/>
              </a:spcBef>
            </a:pPr>
            <a:r>
              <a:rPr sz="2000" spc="1" dirty="0">
                <a:latin typeface="Arial"/>
                <a:cs typeface="Arial"/>
              </a:rPr>
              <a:t>Diligence </a:t>
            </a:r>
            <a:endParaRPr sz="2000" dirty="0">
              <a:latin typeface="Arial"/>
              <a:cs typeface="Arial"/>
            </a:endParaRPr>
          </a:p>
          <a:p>
            <a:pPr marL="12700" marR="1481874" algn="just">
              <a:lnSpc>
                <a:spcPts val="2299"/>
              </a:lnSpc>
              <a:spcBef>
                <a:spcPts val="1559"/>
              </a:spcBef>
            </a:pPr>
            <a:r>
              <a:rPr sz="2000" spc="-9" dirty="0">
                <a:latin typeface="Arial"/>
                <a:cs typeface="Arial"/>
              </a:rPr>
              <a:t>Versatility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95825"/>
              </a:lnSpc>
              <a:spcBef>
                <a:spcPts val="1604"/>
              </a:spcBef>
            </a:pPr>
            <a:r>
              <a:rPr sz="2000" spc="0" dirty="0">
                <a:latin typeface="Arial"/>
                <a:cs typeface="Arial"/>
              </a:rPr>
              <a:t>Power of remembering</a:t>
            </a:r>
            <a:endParaRPr sz="2000" dirty="0">
              <a:latin typeface="Arial"/>
              <a:cs typeface="Arial"/>
            </a:endParaRPr>
          </a:p>
          <a:p>
            <a:pPr marL="12700" marR="1841704" algn="just">
              <a:lnSpc>
                <a:spcPct val="95825"/>
              </a:lnSpc>
              <a:spcBef>
                <a:spcPts val="1550"/>
              </a:spcBef>
            </a:pPr>
            <a:r>
              <a:rPr sz="2000" spc="0" dirty="0">
                <a:latin typeface="Arial"/>
                <a:cs typeface="Arial"/>
              </a:rPr>
              <a:t>No I.Q</a:t>
            </a:r>
            <a:endParaRPr sz="2000" dirty="0">
              <a:latin typeface="Arial"/>
              <a:cs typeface="Arial"/>
            </a:endParaRPr>
          </a:p>
          <a:p>
            <a:pPr marL="12700" marR="1218345" algn="just">
              <a:lnSpc>
                <a:spcPct val="95825"/>
              </a:lnSpc>
              <a:spcBef>
                <a:spcPts val="1560"/>
              </a:spcBef>
            </a:pPr>
            <a:r>
              <a:rPr sz="2000" spc="1" dirty="0">
                <a:latin typeface="Arial"/>
                <a:cs typeface="Arial"/>
              </a:rPr>
              <a:t>No Feelings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488076" y="2150483"/>
            <a:ext cx="3435350" cy="3742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86940" y="286940"/>
            <a:ext cx="3871171" cy="825944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algn="ctr">
              <a:lnSpc>
                <a:spcPts val="2145"/>
              </a:lnSpc>
            </a:pPr>
            <a:r>
              <a:rPr sz="2000" b="1" spc="-2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2000" dirty="0">
              <a:latin typeface="Arial"/>
              <a:cs typeface="Arial"/>
            </a:endParaRPr>
          </a:p>
          <a:p>
            <a:pPr marL="1005839" marR="1021343" algn="ctr">
              <a:lnSpc>
                <a:spcPct val="95825"/>
              </a:lnSpc>
              <a:spcBef>
                <a:spcPts val="92"/>
              </a:spcBef>
            </a:pPr>
            <a:r>
              <a:rPr sz="3600" b="1" spc="-3" dirty="0">
                <a:solidFill>
                  <a:srgbClr val="000066"/>
                </a:solidFill>
                <a:latin typeface="Arial"/>
                <a:cs typeface="Arial"/>
              </a:rPr>
              <a:t>Speed...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70" y="146036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00" y="1469310"/>
            <a:ext cx="136401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Fast device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70" y="204202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" y="2050970"/>
            <a:ext cx="499571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Work done as </a:t>
            </a:r>
            <a:r>
              <a:rPr lang="en-IN" sz="2000" spc="0" dirty="0">
                <a:latin typeface="Arial"/>
                <a:cs typeface="Arial"/>
              </a:rPr>
              <a:t>e</a:t>
            </a:r>
            <a:r>
              <a:rPr sz="2000" spc="0" dirty="0" err="1">
                <a:latin typeface="Arial"/>
                <a:cs typeface="Arial"/>
              </a:rPr>
              <a:t>normous</a:t>
            </a:r>
            <a:r>
              <a:rPr sz="2000" spc="0" dirty="0">
                <a:latin typeface="Arial"/>
                <a:cs typeface="Arial"/>
              </a:rPr>
              <a:t> speed as compare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20" y="2632630"/>
            <a:ext cx="194259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to human beings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70" y="320534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00" y="3214290"/>
            <a:ext cx="444322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Speed of Computer is meaured in term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00" y="3795950"/>
            <a:ext cx="428193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microseconds,nanoseconds,and ever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9100" y="4376340"/>
            <a:ext cx="148031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4" dirty="0">
                <a:latin typeface="Arial"/>
                <a:cs typeface="Arial"/>
              </a:rPr>
              <a:t>picoseconds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211119" y="1318126"/>
            <a:ext cx="2794000" cy="3102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05713" y="120729"/>
            <a:ext cx="3891237" cy="88638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2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117"/>
              </a:spcBef>
            </a:pPr>
            <a:r>
              <a:rPr sz="4000" b="1" spc="-7" dirty="0">
                <a:solidFill>
                  <a:srgbClr val="000066"/>
                </a:solidFill>
                <a:latin typeface="Arial"/>
                <a:cs typeface="Arial"/>
              </a:rPr>
              <a:t>Accuracy</a:t>
            </a:r>
            <a:r>
              <a:rPr sz="3600" b="1" spc="-7" dirty="0">
                <a:solidFill>
                  <a:srgbClr val="000066"/>
                </a:solidFill>
                <a:latin typeface="Arial"/>
                <a:cs typeface="Arial"/>
              </a:rPr>
              <a:t>...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670" y="149084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1501060"/>
            <a:ext cx="248636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" dirty="0">
                <a:latin typeface="Arial"/>
                <a:cs typeface="Arial"/>
              </a:rPr>
              <a:t>Work with the higgest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2049700"/>
            <a:ext cx="111125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" dirty="0">
                <a:latin typeface="Arial"/>
                <a:cs typeface="Arial"/>
              </a:rPr>
              <a:t>Accuracy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70" y="265162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>
              <a:latin typeface="Segoe MDL2 Assets"/>
              <a:cs typeface="Segoe MDL2 Asset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2660570"/>
            <a:ext cx="279378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Accuracy depends upon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428" y="2660570"/>
            <a:ext cx="41659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3209210"/>
            <a:ext cx="250545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"Design of Computer"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381240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3821350"/>
            <a:ext cx="329822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Human Errors are like wrong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9" y="4369990"/>
            <a:ext cx="306023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command, inaccurate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7569" y="4918630"/>
            <a:ext cx="102285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input etc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1" grpId="0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5234940" y="1380489"/>
            <a:ext cx="2863850" cy="4747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1018" y="246217"/>
            <a:ext cx="3891237" cy="88638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2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117"/>
              </a:spcBef>
            </a:pPr>
            <a:r>
              <a:rPr sz="4000" b="1" spc="-3" dirty="0">
                <a:solidFill>
                  <a:srgbClr val="000066"/>
                </a:solidFill>
                <a:latin typeface="Arial"/>
                <a:cs typeface="Arial"/>
              </a:rPr>
              <a:t>Diligence</a:t>
            </a:r>
            <a:r>
              <a:rPr sz="3600" b="1" spc="-3" dirty="0">
                <a:solidFill>
                  <a:srgbClr val="000066"/>
                </a:solidFill>
                <a:latin typeface="Arial"/>
                <a:cs typeface="Arial"/>
              </a:rPr>
              <a:t>...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70" y="155307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69" y="1562020"/>
            <a:ext cx="5865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Free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1018" y="1562020"/>
            <a:ext cx="193725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from "monotony"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670" y="222617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2235120"/>
            <a:ext cx="5865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Free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168" y="2235120"/>
            <a:ext cx="193090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3" dirty="0">
                <a:latin typeface="Arial"/>
                <a:cs typeface="Arial"/>
              </a:rPr>
              <a:t>from "Tiredness"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899274"/>
            <a:ext cx="265906" cy="279400"/>
          </a:xfrm>
          <a:prstGeom prst="rect">
            <a:avLst/>
          </a:prstGeom>
        </p:spPr>
        <p:txBody>
          <a:bodyPr wrap="square" lIns="0" tIns="10096" rIns="0" bIns="0" rtlCol="0">
            <a:noAutofit/>
          </a:bodyPr>
          <a:lstStyle/>
          <a:p>
            <a:pPr marL="12700">
              <a:lnSpc>
                <a:spcPts val="1590"/>
              </a:lnSpc>
            </a:pPr>
            <a:r>
              <a:rPr sz="3000" spc="-419" baseline="-10000" dirty="0">
                <a:latin typeface="Segoe MDL2 Assets"/>
                <a:cs typeface="Segoe MDL2 Assets"/>
              </a:rPr>
              <a:t></a:t>
            </a:r>
            <a:endParaRPr sz="2000" dirty="0">
              <a:latin typeface="Segoe MDL2 Assets"/>
              <a:cs typeface="Segoe MDL2 Asset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2908220"/>
            <a:ext cx="5865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Free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168" y="2908220"/>
            <a:ext cx="146223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from Lack 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7569" y="3517820"/>
            <a:ext cx="182777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"Consentration"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076190" y="2063750"/>
            <a:ext cx="3242310" cy="287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92444" y="255230"/>
            <a:ext cx="3891237" cy="88638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2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2000" dirty="0">
              <a:latin typeface="Arial"/>
              <a:cs typeface="Arial"/>
            </a:endParaRPr>
          </a:p>
          <a:p>
            <a:pPr marL="12700" marR="38100">
              <a:lnSpc>
                <a:spcPct val="95825"/>
              </a:lnSpc>
              <a:spcBef>
                <a:spcPts val="117"/>
              </a:spcBef>
            </a:pPr>
            <a:r>
              <a:rPr sz="4000" b="1" spc="-17" dirty="0">
                <a:solidFill>
                  <a:srgbClr val="000066"/>
                </a:solidFill>
                <a:latin typeface="Arial"/>
                <a:cs typeface="Arial"/>
              </a:rPr>
              <a:t>Versatility</a:t>
            </a:r>
            <a:r>
              <a:rPr sz="3600" b="1" spc="-17" dirty="0">
                <a:solidFill>
                  <a:srgbClr val="000066"/>
                </a:solidFill>
                <a:latin typeface="Arial"/>
                <a:cs typeface="Arial"/>
              </a:rPr>
              <a:t>...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670" y="147058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569" y="1484550"/>
            <a:ext cx="302975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Can perform all kind of job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2017950"/>
            <a:ext cx="174574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simultaneously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260088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7569" y="2614850"/>
            <a:ext cx="284729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Can do diverse nature 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3148250"/>
            <a:ext cx="117885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works like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3680380"/>
            <a:ext cx="242646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2" dirty="0">
                <a:latin typeface="Arial"/>
                <a:cs typeface="Arial"/>
              </a:rPr>
              <a:t>calculations,graphics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9" y="4213780"/>
            <a:ext cx="2888018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work,searching etc at 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7569" y="4747180"/>
            <a:ext cx="123498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same 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9" grpId="0"/>
      <p:bldP spid="8" grpId="0"/>
      <p:bldP spid="7" grpId="0"/>
      <p:bldP spid="6" grpId="0"/>
      <p:bldP spid="5" grpId="0"/>
      <p:bldP spid="4" grpId="0"/>
      <p:bldP spid="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33600" y="259906"/>
            <a:ext cx="5539382" cy="800282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68579">
              <a:lnSpc>
                <a:spcPts val="1939"/>
              </a:lnSpc>
            </a:pPr>
            <a:r>
              <a:rPr sz="1800" b="1" spc="-3" dirty="0">
                <a:solidFill>
                  <a:srgbClr val="000066"/>
                </a:solidFill>
                <a:latin typeface="Arial"/>
                <a:cs typeface="Arial"/>
              </a:rPr>
              <a:t>...Characteristics of Computer...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3"/>
              </a:spcBef>
            </a:pPr>
            <a:r>
              <a:rPr sz="3600" b="1" spc="0" dirty="0">
                <a:solidFill>
                  <a:srgbClr val="000066"/>
                </a:solidFill>
                <a:latin typeface="Arial"/>
                <a:cs typeface="Arial"/>
              </a:rPr>
              <a:t>Power of Remembering</a:t>
            </a:r>
            <a:r>
              <a:rPr sz="3200" b="1" spc="0" dirty="0">
                <a:solidFill>
                  <a:srgbClr val="000066"/>
                </a:solidFill>
                <a:latin typeface="Arial"/>
                <a:cs typeface="Arial"/>
              </a:rPr>
              <a:t>...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70" y="145534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7569" y="1469310"/>
            <a:ext cx="701704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Unlike human being Computer can store huge amount of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" y="203700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69" y="2050970"/>
            <a:ext cx="566216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latin typeface="Arial"/>
                <a:cs typeface="Arial"/>
              </a:rPr>
              <a:t>Doesn't differentiate "Important" &amp; "Not Important"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70" y="2618660"/>
            <a:ext cx="152424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77569" y="2632630"/>
            <a:ext cx="458546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" dirty="0">
                <a:latin typeface="Arial"/>
                <a:cs typeface="Arial"/>
              </a:rPr>
              <a:t>Loss or Deletion of data is done by User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D96D6BF-9FB2-4550-ABF4-F92241191246}"/>
              </a:ext>
            </a:extLst>
          </p:cNvPr>
          <p:cNvSpPr/>
          <p:nvPr/>
        </p:nvSpPr>
        <p:spPr>
          <a:xfrm>
            <a:off x="5943600" y="2566954"/>
            <a:ext cx="2133600" cy="3850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5" grpId="0"/>
      <p:bldP spid="4" grpId="0"/>
      <p:bldP spid="3" grpId="0"/>
      <p:bldP spid="2" grpId="0"/>
      <p:bldP spid="11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377</Words>
  <Application>Microsoft Office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Segoe MDL2 Assets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vishant kumar</cp:lastModifiedBy>
  <cp:revision>7</cp:revision>
  <dcterms:modified xsi:type="dcterms:W3CDTF">2020-11-20T05:57:34Z</dcterms:modified>
</cp:coreProperties>
</file>