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35AC1-AC71-40A9-8E00-09BDD842834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0BF5C-0199-495B-A92F-B4EC3F8D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63A-EF56-430B-ABD1-61593496B123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FCA1-71E0-4656-BC40-E4CC10B40169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8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962-DA8C-4D01-868C-CB130EA99DE2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B1BA-9895-4027-BAD1-5E620AB25B90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4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E235-CE3A-4ABD-BBFD-25C6ABAB856B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A588-4EC6-4177-9649-C0FA42CA928D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4F95-C581-426B-9145-B689038C16AF}" type="datetime1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9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3874-AE57-4692-9734-47CD606FD223}" type="datetime1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6D5-1AC1-4E91-B1EA-6292EBB5E319}" type="datetime1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C539-88BA-4E99-8B25-7D33C99AF981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5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75101D-A11C-4453-BE78-C63667F99605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Studiffy.com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DA97-289C-4424-B1B4-046267CCA467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Studiffy.com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AF6F71-2936-4885-B67E-52BA636CB6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GENDAWhat is SQLWHAT is SQL injectionSQL Injection Attack TypesPrevention of SQL Injection Attack                    ...">
            <a:extLst>
              <a:ext uri="{FF2B5EF4-FFF2-40B4-BE49-F238E27FC236}">
                <a16:creationId xmlns:a16="http://schemas.microsoft.com/office/drawing/2014/main" id="{A35340DA-41E4-44E9-9148-4E7688D3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8D3377-C4AE-48D3-B525-65B6BE26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220326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lind SQL injectionThe information must be inferred from the behavior of the page by asking the server true/false questio...">
            <a:extLst>
              <a:ext uri="{FF2B5EF4-FFF2-40B4-BE49-F238E27FC236}">
                <a16:creationId xmlns:a16="http://schemas.microsoft.com/office/drawing/2014/main" id="{51DD46C9-0B22-4FF3-A6AA-975D8135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1F58AC-127C-46F8-99E2-1F83220C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167335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iming AttacksGain information by observing timing delays in the response of the database                                ...">
            <a:extLst>
              <a:ext uri="{FF2B5EF4-FFF2-40B4-BE49-F238E27FC236}">
                <a16:creationId xmlns:a16="http://schemas.microsoft.com/office/drawing/2014/main" id="{6B9B18B5-971E-49AC-BC72-72EDDF298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23F09-8064-4C86-B94A-2FAE053E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292772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lternate EncodingEmploy alternate methods of encoding attack stringsSELECT accounts FROM usersWHERE login = ‘doe’; exec(...">
            <a:extLst>
              <a:ext uri="{FF2B5EF4-FFF2-40B4-BE49-F238E27FC236}">
                <a16:creationId xmlns:a16="http://schemas.microsoft.com/office/drawing/2014/main" id="{00A75134-7D28-4BD0-8E1D-F9764E139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67B391-F22E-4568-B999-BFA3B5F4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116377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revention of SQLIAsThe root cause of SQL injection vulnerabilities is insufficient input validationSolution:  Defensiv...">
            <a:extLst>
              <a:ext uri="{FF2B5EF4-FFF2-40B4-BE49-F238E27FC236}">
                <a16:creationId xmlns:a16="http://schemas.microsoft.com/office/drawing/2014/main" id="{97BC1E99-95CE-4C15-9463-202B9B9AD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58D78-5E21-425F-AF68-B357938A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213973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E33119DF-ADB0-40AB-8627-065B00FC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BB431D-DBAE-4E76-8DB9-BE133A0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245196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SQL?SQL is a special-purpose programming language designed for managing data held in a relational database manage...">
            <a:extLst>
              <a:ext uri="{FF2B5EF4-FFF2-40B4-BE49-F238E27FC236}">
                <a16:creationId xmlns:a16="http://schemas.microsoft.com/office/drawing/2014/main" id="{0357B7F8-D23F-4771-90A1-3E93E252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96EF70-87C3-48B5-B00F-D6E5F855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8" y="335280"/>
            <a:ext cx="8736361" cy="303228"/>
          </a:xfrm>
        </p:spPr>
        <p:txBody>
          <a:bodyPr/>
          <a:lstStyle/>
          <a:p>
            <a:r>
              <a:rPr lang="en-US" dirty="0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314989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SQL injection?A class of code-injection attacks, in which data provided by the user is included in an SQL query i...">
            <a:extLst>
              <a:ext uri="{FF2B5EF4-FFF2-40B4-BE49-F238E27FC236}">
                <a16:creationId xmlns:a16="http://schemas.microsoft.com/office/drawing/2014/main" id="{4A885977-D247-48AA-9E07-C4E3BDF21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793225-AB99-44C9-9912-55FF24F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33947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ample of SQL injection                           5 ">
            <a:extLst>
              <a:ext uri="{FF2B5EF4-FFF2-40B4-BE49-F238E27FC236}">
                <a16:creationId xmlns:a16="http://schemas.microsoft.com/office/drawing/2014/main" id="{2BE72404-F719-4572-B224-8E94F715A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BD5EAA-F041-4A71-8A28-367C2941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339650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YPES OF SQL ATTACKS1)First Order Attack:-The attacker can simply enter a malicious string and cause the modified code to...">
            <a:extLst>
              <a:ext uri="{FF2B5EF4-FFF2-40B4-BE49-F238E27FC236}">
                <a16:creationId xmlns:a16="http://schemas.microsoft.com/office/drawing/2014/main" id="{6CFB4AD8-8709-4A99-ABF3-4183D94AA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698E0C-25A2-43DC-A237-CBD20BFA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14217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jection MechanismInjection through user input                                      First-orderInjection through cookie...">
            <a:extLst>
              <a:ext uri="{FF2B5EF4-FFF2-40B4-BE49-F238E27FC236}">
                <a16:creationId xmlns:a16="http://schemas.microsoft.com/office/drawing/2014/main" id="{66256F69-A5C2-455A-B3ED-0C3BAC51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CD98B7-7F63-47F1-888E-0EBC8D8E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44916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jection MechanismFirst-order injection             Second-order injection The application processes       • The applica...">
            <a:extLst>
              <a:ext uri="{FF2B5EF4-FFF2-40B4-BE49-F238E27FC236}">
                <a16:creationId xmlns:a16="http://schemas.microsoft.com/office/drawing/2014/main" id="{84A5F388-FE39-430C-8BE0-CAD52395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C2DADF-6101-4544-ADF5-494E2A3D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64698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ttack IntentDetermining database schemaExtracting dataAdding or modifying dataBypassing authentication               ...">
            <a:extLst>
              <a:ext uri="{FF2B5EF4-FFF2-40B4-BE49-F238E27FC236}">
                <a16:creationId xmlns:a16="http://schemas.microsoft.com/office/drawing/2014/main" id="{9B4895ED-C9B8-4808-868E-2B799A3A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44DB52-FBC1-47A0-BCB4-8590F6B6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4472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ferenceInject commands into the site and then observe how the function/response of the website changes  Blind injectio...">
            <a:extLst>
              <a:ext uri="{FF2B5EF4-FFF2-40B4-BE49-F238E27FC236}">
                <a16:creationId xmlns:a16="http://schemas.microsoft.com/office/drawing/2014/main" id="{9B1D072D-DE28-4D42-AB2A-A8DA03E7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5792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2E5950-D9B2-4BEA-88A3-7CF2CB17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  <p:extLst>
      <p:ext uri="{BB962C8B-B14F-4D97-AF65-F5344CB8AC3E}">
        <p14:creationId xmlns:p14="http://schemas.microsoft.com/office/powerpoint/2010/main" val="41363910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42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MATHUR</dc:creator>
  <cp:lastModifiedBy>NIKHIL MATHUR</cp:lastModifiedBy>
  <cp:revision>1</cp:revision>
  <dcterms:created xsi:type="dcterms:W3CDTF">2021-08-30T09:38:26Z</dcterms:created>
  <dcterms:modified xsi:type="dcterms:W3CDTF">2021-08-30T09:48:06Z</dcterms:modified>
</cp:coreProperties>
</file>