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4" r:id="rId7"/>
    <p:sldId id="265" r:id="rId8"/>
    <p:sldId id="268" r:id="rId9"/>
    <p:sldId id="269" r:id="rId10"/>
    <p:sldId id="296" r:id="rId11"/>
    <p:sldId id="290" r:id="rId12"/>
    <p:sldId id="291" r:id="rId13"/>
    <p:sldId id="292" r:id="rId14"/>
    <p:sldId id="293" r:id="rId15"/>
    <p:sldId id="294" r:id="rId16"/>
    <p:sldId id="270" r:id="rId17"/>
    <p:sldId id="271" r:id="rId18"/>
    <p:sldId id="272" r:id="rId19"/>
    <p:sldId id="276" r:id="rId20"/>
    <p:sldId id="277" r:id="rId21"/>
    <p:sldId id="288" r:id="rId22"/>
    <p:sldId id="280" r:id="rId23"/>
    <p:sldId id="281" r:id="rId24"/>
    <p:sldId id="282" r:id="rId25"/>
    <p:sldId id="283" r:id="rId26"/>
    <p:sldId id="284" r:id="rId27"/>
    <p:sldId id="285" r:id="rId28"/>
    <p:sldId id="286" r:id="rId29"/>
    <p:sldId id="287" r:id="rId30"/>
    <p:sldId id="289"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5670" y="353059"/>
            <a:ext cx="2232659"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6666"/>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000" b="0" i="0">
                <a:solidFill>
                  <a:srgbClr val="006699"/>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6666"/>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7" name="Holder 7"/>
          <p:cNvSpPr>
            <a:spLocks noGrp="1"/>
          </p:cNvSpPr>
          <p:nvPr>
            <p:ph type="sldNum" sz="quarter" idx="7"/>
          </p:nvPr>
        </p:nvSpPr>
        <p:spPr/>
        <p:txBody>
          <a:bodyPr lIns="0" tIns="0" rIns="0" bIns="0"/>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6666"/>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5" name="Holder 5"/>
          <p:cNvSpPr>
            <a:spLocks noGrp="1"/>
          </p:cNvSpPr>
          <p:nvPr>
            <p:ph type="sldNum" sz="quarter" idx="7"/>
          </p:nvPr>
        </p:nvSpPr>
        <p:spPr/>
        <p:txBody>
          <a:bodyPr lIns="0" tIns="0" rIns="0" bIns="0"/>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4" name="Holder 4"/>
          <p:cNvSpPr>
            <a:spLocks noGrp="1"/>
          </p:cNvSpPr>
          <p:nvPr>
            <p:ph type="sldNum" sz="quarter" idx="7"/>
          </p:nvPr>
        </p:nvSpPr>
        <p:spPr/>
        <p:txBody>
          <a:bodyPr lIns="0" tIns="0" rIns="0" bIns="0"/>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200137"/>
            <a:ext cx="696595" cy="1251585"/>
          </a:xfrm>
          <a:custGeom>
            <a:avLst/>
            <a:gdLst/>
            <a:ahLst/>
            <a:cxnLst/>
            <a:rect l="l" t="t" r="r" b="b"/>
            <a:pathLst>
              <a:path w="696595" h="1251585">
                <a:moveTo>
                  <a:pt x="96991" y="0"/>
                </a:moveTo>
                <a:lnTo>
                  <a:pt x="87142" y="700"/>
                </a:lnTo>
                <a:lnTo>
                  <a:pt x="75576" y="3620"/>
                </a:lnTo>
                <a:lnTo>
                  <a:pt x="59257" y="9154"/>
                </a:lnTo>
                <a:lnTo>
                  <a:pt x="35084" y="17720"/>
                </a:lnTo>
                <a:lnTo>
                  <a:pt x="0" y="29722"/>
                </a:lnTo>
                <a:lnTo>
                  <a:pt x="0" y="1041912"/>
                </a:lnTo>
                <a:lnTo>
                  <a:pt x="16688" y="1056060"/>
                </a:lnTo>
                <a:lnTo>
                  <a:pt x="28733" y="1068423"/>
                </a:lnTo>
                <a:lnTo>
                  <a:pt x="39112" y="1088168"/>
                </a:lnTo>
                <a:lnTo>
                  <a:pt x="50800" y="1124462"/>
                </a:lnTo>
                <a:lnTo>
                  <a:pt x="43934" y="1137856"/>
                </a:lnTo>
                <a:lnTo>
                  <a:pt x="28257" y="1148751"/>
                </a:lnTo>
                <a:lnTo>
                  <a:pt x="11152" y="1158930"/>
                </a:lnTo>
                <a:lnTo>
                  <a:pt x="0" y="1170182"/>
                </a:lnTo>
                <a:lnTo>
                  <a:pt x="0" y="1223494"/>
                </a:lnTo>
                <a:lnTo>
                  <a:pt x="2540" y="1229872"/>
                </a:lnTo>
                <a:lnTo>
                  <a:pt x="25161" y="1234674"/>
                </a:lnTo>
                <a:lnTo>
                  <a:pt x="78978" y="1246660"/>
                </a:lnTo>
                <a:lnTo>
                  <a:pt x="101600" y="1251462"/>
                </a:lnTo>
                <a:lnTo>
                  <a:pt x="101262" y="1221280"/>
                </a:lnTo>
                <a:lnTo>
                  <a:pt x="98901" y="1190026"/>
                </a:lnTo>
                <a:lnTo>
                  <a:pt x="101064" y="1160915"/>
                </a:lnTo>
                <a:lnTo>
                  <a:pt x="114300" y="1137162"/>
                </a:lnTo>
                <a:lnTo>
                  <a:pt x="146149" y="1119977"/>
                </a:lnTo>
                <a:lnTo>
                  <a:pt x="185261" y="1116842"/>
                </a:lnTo>
                <a:lnTo>
                  <a:pt x="231648" y="1116842"/>
                </a:lnTo>
                <a:lnTo>
                  <a:pt x="266700" y="1111762"/>
                </a:lnTo>
                <a:lnTo>
                  <a:pt x="309598" y="1106726"/>
                </a:lnTo>
                <a:lnTo>
                  <a:pt x="355007" y="1100247"/>
                </a:lnTo>
                <a:lnTo>
                  <a:pt x="400460" y="1090568"/>
                </a:lnTo>
                <a:lnTo>
                  <a:pt x="443492" y="1075935"/>
                </a:lnTo>
                <a:lnTo>
                  <a:pt x="481637" y="1054593"/>
                </a:lnTo>
                <a:lnTo>
                  <a:pt x="512428" y="1024787"/>
                </a:lnTo>
                <a:lnTo>
                  <a:pt x="533400" y="984762"/>
                </a:lnTo>
                <a:lnTo>
                  <a:pt x="562828" y="948964"/>
                </a:lnTo>
                <a:lnTo>
                  <a:pt x="586898" y="907927"/>
                </a:lnTo>
                <a:lnTo>
                  <a:pt x="606444" y="864033"/>
                </a:lnTo>
                <a:lnTo>
                  <a:pt x="622300" y="819662"/>
                </a:lnTo>
                <a:lnTo>
                  <a:pt x="652915" y="783350"/>
                </a:lnTo>
                <a:lnTo>
                  <a:pt x="674136" y="745880"/>
                </a:lnTo>
                <a:lnTo>
                  <a:pt x="687462" y="707008"/>
                </a:lnTo>
                <a:lnTo>
                  <a:pt x="694395" y="666490"/>
                </a:lnTo>
                <a:lnTo>
                  <a:pt x="696436" y="624082"/>
                </a:lnTo>
                <a:lnTo>
                  <a:pt x="695086" y="579540"/>
                </a:lnTo>
                <a:lnTo>
                  <a:pt x="691846" y="532622"/>
                </a:lnTo>
                <a:lnTo>
                  <a:pt x="688218" y="483081"/>
                </a:lnTo>
                <a:lnTo>
                  <a:pt x="685702" y="430676"/>
                </a:lnTo>
                <a:lnTo>
                  <a:pt x="685800" y="375162"/>
                </a:lnTo>
                <a:lnTo>
                  <a:pt x="678058" y="335274"/>
                </a:lnTo>
                <a:lnTo>
                  <a:pt x="662147" y="278398"/>
                </a:lnTo>
                <a:lnTo>
                  <a:pt x="647700" y="235462"/>
                </a:lnTo>
                <a:lnTo>
                  <a:pt x="615235" y="213872"/>
                </a:lnTo>
                <a:lnTo>
                  <a:pt x="601344" y="201807"/>
                </a:lnTo>
                <a:lnTo>
                  <a:pt x="558800" y="133862"/>
                </a:lnTo>
                <a:lnTo>
                  <a:pt x="505221" y="98500"/>
                </a:lnTo>
                <a:lnTo>
                  <a:pt x="482600" y="83062"/>
                </a:lnTo>
                <a:lnTo>
                  <a:pt x="440690" y="62782"/>
                </a:lnTo>
                <a:lnTo>
                  <a:pt x="389255" y="46549"/>
                </a:lnTo>
                <a:lnTo>
                  <a:pt x="336867" y="32698"/>
                </a:lnTo>
                <a:lnTo>
                  <a:pt x="292100" y="19562"/>
                </a:lnTo>
                <a:lnTo>
                  <a:pt x="228046" y="15505"/>
                </a:lnTo>
                <a:lnTo>
                  <a:pt x="180698" y="11224"/>
                </a:lnTo>
                <a:lnTo>
                  <a:pt x="123821" y="3616"/>
                </a:lnTo>
                <a:lnTo>
                  <a:pt x="108202" y="1108"/>
                </a:lnTo>
                <a:lnTo>
                  <a:pt x="96991" y="0"/>
                </a:lnTo>
                <a:close/>
              </a:path>
              <a:path w="696595" h="1251585">
                <a:moveTo>
                  <a:pt x="231648" y="1116842"/>
                </a:moveTo>
                <a:lnTo>
                  <a:pt x="185261" y="1116842"/>
                </a:lnTo>
                <a:lnTo>
                  <a:pt x="226992" y="1117517"/>
                </a:lnTo>
                <a:lnTo>
                  <a:pt x="231648" y="1116842"/>
                </a:lnTo>
                <a:close/>
              </a:path>
            </a:pathLst>
          </a:custGeom>
          <a:solidFill>
            <a:srgbClr val="F1DEFC">
              <a:alpha val="50000"/>
            </a:srgbClr>
          </a:solidFill>
        </p:spPr>
        <p:txBody>
          <a:bodyPr wrap="square" lIns="0" tIns="0" rIns="0" bIns="0" rtlCol="0"/>
          <a:lstStyle/>
          <a:p>
            <a:endParaRPr/>
          </a:p>
        </p:txBody>
      </p:sp>
      <p:sp>
        <p:nvSpPr>
          <p:cNvPr id="17" name="bg object 17"/>
          <p:cNvSpPr/>
          <p:nvPr/>
        </p:nvSpPr>
        <p:spPr>
          <a:xfrm>
            <a:off x="474980" y="6303009"/>
            <a:ext cx="167640" cy="345440"/>
          </a:xfrm>
          <a:custGeom>
            <a:avLst/>
            <a:gdLst/>
            <a:ahLst/>
            <a:cxnLst/>
            <a:rect l="l" t="t" r="r" b="b"/>
            <a:pathLst>
              <a:path w="167640" h="345440">
                <a:moveTo>
                  <a:pt x="167640" y="0"/>
                </a:moveTo>
                <a:lnTo>
                  <a:pt x="0" y="285749"/>
                </a:lnTo>
                <a:lnTo>
                  <a:pt x="96520" y="345439"/>
                </a:lnTo>
                <a:lnTo>
                  <a:pt x="167640" y="0"/>
                </a:lnTo>
                <a:close/>
              </a:path>
            </a:pathLst>
          </a:custGeom>
          <a:solidFill>
            <a:srgbClr val="FFFFCC"/>
          </a:solidFill>
        </p:spPr>
        <p:txBody>
          <a:bodyPr wrap="square" lIns="0" tIns="0" rIns="0" bIns="0" rtlCol="0"/>
          <a:lstStyle/>
          <a:p>
            <a:endParaRPr/>
          </a:p>
        </p:txBody>
      </p:sp>
      <p:sp>
        <p:nvSpPr>
          <p:cNvPr id="18" name="bg object 18"/>
          <p:cNvSpPr/>
          <p:nvPr/>
        </p:nvSpPr>
        <p:spPr>
          <a:xfrm>
            <a:off x="417830" y="5382259"/>
            <a:ext cx="156210" cy="308610"/>
          </a:xfrm>
          <a:custGeom>
            <a:avLst/>
            <a:gdLst/>
            <a:ahLst/>
            <a:cxnLst/>
            <a:rect l="l" t="t" r="r" b="b"/>
            <a:pathLst>
              <a:path w="156209" h="308610">
                <a:moveTo>
                  <a:pt x="0" y="0"/>
                </a:moveTo>
                <a:lnTo>
                  <a:pt x="49529" y="52069"/>
                </a:lnTo>
                <a:lnTo>
                  <a:pt x="72390" y="92709"/>
                </a:lnTo>
                <a:lnTo>
                  <a:pt x="80010" y="128269"/>
                </a:lnTo>
                <a:lnTo>
                  <a:pt x="78740" y="158749"/>
                </a:lnTo>
                <a:lnTo>
                  <a:pt x="66040" y="184149"/>
                </a:lnTo>
                <a:lnTo>
                  <a:pt x="54610" y="208279"/>
                </a:lnTo>
                <a:lnTo>
                  <a:pt x="48260" y="232409"/>
                </a:lnTo>
                <a:lnTo>
                  <a:pt x="52070" y="256539"/>
                </a:lnTo>
                <a:lnTo>
                  <a:pt x="64770" y="270509"/>
                </a:lnTo>
                <a:lnTo>
                  <a:pt x="77470" y="281939"/>
                </a:lnTo>
                <a:lnTo>
                  <a:pt x="90170" y="290829"/>
                </a:lnTo>
                <a:lnTo>
                  <a:pt x="100329" y="294639"/>
                </a:lnTo>
                <a:lnTo>
                  <a:pt x="110490" y="300989"/>
                </a:lnTo>
                <a:lnTo>
                  <a:pt x="133350" y="306069"/>
                </a:lnTo>
                <a:lnTo>
                  <a:pt x="140970" y="308609"/>
                </a:lnTo>
                <a:lnTo>
                  <a:pt x="156210" y="228599"/>
                </a:lnTo>
                <a:lnTo>
                  <a:pt x="151129" y="161289"/>
                </a:lnTo>
                <a:lnTo>
                  <a:pt x="128270" y="109219"/>
                </a:lnTo>
                <a:lnTo>
                  <a:pt x="99060" y="67309"/>
                </a:lnTo>
                <a:lnTo>
                  <a:pt x="64770" y="36829"/>
                </a:lnTo>
                <a:lnTo>
                  <a:pt x="31750" y="16509"/>
                </a:lnTo>
                <a:lnTo>
                  <a:pt x="8890" y="3809"/>
                </a:lnTo>
                <a:lnTo>
                  <a:pt x="0" y="0"/>
                </a:lnTo>
                <a:close/>
              </a:path>
            </a:pathLst>
          </a:custGeom>
          <a:solidFill>
            <a:srgbClr val="F1DEFC"/>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431800" y="5690869"/>
            <a:ext cx="95250" cy="82550"/>
          </a:xfrm>
          <a:prstGeom prst="rect">
            <a:avLst/>
          </a:prstGeom>
        </p:spPr>
      </p:pic>
      <p:sp>
        <p:nvSpPr>
          <p:cNvPr id="20" name="bg object 20"/>
          <p:cNvSpPr/>
          <p:nvPr/>
        </p:nvSpPr>
        <p:spPr>
          <a:xfrm>
            <a:off x="17779" y="6525259"/>
            <a:ext cx="187960" cy="331470"/>
          </a:xfrm>
          <a:custGeom>
            <a:avLst/>
            <a:gdLst/>
            <a:ahLst/>
            <a:cxnLst/>
            <a:rect l="l" t="t" r="r" b="b"/>
            <a:pathLst>
              <a:path w="187960" h="331470">
                <a:moveTo>
                  <a:pt x="0" y="0"/>
                </a:moveTo>
                <a:lnTo>
                  <a:pt x="8890" y="11430"/>
                </a:lnTo>
                <a:lnTo>
                  <a:pt x="24130" y="29210"/>
                </a:lnTo>
                <a:lnTo>
                  <a:pt x="40640" y="52070"/>
                </a:lnTo>
                <a:lnTo>
                  <a:pt x="59690" y="80010"/>
                </a:lnTo>
                <a:lnTo>
                  <a:pt x="85090" y="113030"/>
                </a:lnTo>
                <a:lnTo>
                  <a:pt x="106680" y="148590"/>
                </a:lnTo>
                <a:lnTo>
                  <a:pt x="125730" y="187960"/>
                </a:lnTo>
                <a:lnTo>
                  <a:pt x="138430" y="231140"/>
                </a:lnTo>
                <a:lnTo>
                  <a:pt x="149860" y="276860"/>
                </a:lnTo>
                <a:lnTo>
                  <a:pt x="144780" y="331470"/>
                </a:lnTo>
                <a:lnTo>
                  <a:pt x="187960" y="331470"/>
                </a:lnTo>
                <a:lnTo>
                  <a:pt x="185420" y="280670"/>
                </a:lnTo>
                <a:lnTo>
                  <a:pt x="165100" y="187960"/>
                </a:lnTo>
                <a:lnTo>
                  <a:pt x="130810" y="109220"/>
                </a:lnTo>
                <a:lnTo>
                  <a:pt x="74930" y="41910"/>
                </a:lnTo>
                <a:lnTo>
                  <a:pt x="0" y="0"/>
                </a:lnTo>
                <a:close/>
              </a:path>
            </a:pathLst>
          </a:custGeom>
          <a:solidFill>
            <a:srgbClr val="F1DEFC"/>
          </a:solidFill>
        </p:spPr>
        <p:txBody>
          <a:bodyPr wrap="square" lIns="0" tIns="0" rIns="0" bIns="0" rtlCol="0"/>
          <a:lstStyle/>
          <a:p>
            <a:endParaRPr/>
          </a:p>
        </p:txBody>
      </p:sp>
      <p:pic>
        <p:nvPicPr>
          <p:cNvPr id="21" name="bg object 21"/>
          <p:cNvPicPr/>
          <p:nvPr/>
        </p:nvPicPr>
        <p:blipFill>
          <a:blip r:embed="rId8" cstate="print"/>
          <a:stretch>
            <a:fillRect/>
          </a:stretch>
        </p:blipFill>
        <p:spPr>
          <a:xfrm>
            <a:off x="0" y="6268719"/>
            <a:ext cx="205740" cy="233679"/>
          </a:xfrm>
          <a:prstGeom prst="rect">
            <a:avLst/>
          </a:prstGeom>
        </p:spPr>
      </p:pic>
      <p:sp>
        <p:nvSpPr>
          <p:cNvPr id="22" name="bg object 22"/>
          <p:cNvSpPr/>
          <p:nvPr/>
        </p:nvSpPr>
        <p:spPr>
          <a:xfrm>
            <a:off x="0" y="5140959"/>
            <a:ext cx="789940" cy="1176020"/>
          </a:xfrm>
          <a:custGeom>
            <a:avLst/>
            <a:gdLst/>
            <a:ahLst/>
            <a:cxnLst/>
            <a:rect l="l" t="t" r="r" b="b"/>
            <a:pathLst>
              <a:path w="789940" h="1176020">
                <a:moveTo>
                  <a:pt x="208279" y="1154430"/>
                </a:moveTo>
                <a:lnTo>
                  <a:pt x="313690" y="1176020"/>
                </a:lnTo>
                <a:lnTo>
                  <a:pt x="411480" y="1169670"/>
                </a:lnTo>
                <a:lnTo>
                  <a:pt x="444405" y="1156970"/>
                </a:lnTo>
                <a:lnTo>
                  <a:pt x="265430" y="1156970"/>
                </a:lnTo>
                <a:lnTo>
                  <a:pt x="208279" y="1154430"/>
                </a:lnTo>
                <a:close/>
              </a:path>
              <a:path w="789940" h="1176020">
                <a:moveTo>
                  <a:pt x="524357" y="87629"/>
                </a:moveTo>
                <a:lnTo>
                  <a:pt x="107950" y="87629"/>
                </a:lnTo>
                <a:lnTo>
                  <a:pt x="171450" y="88900"/>
                </a:lnTo>
                <a:lnTo>
                  <a:pt x="243840" y="104139"/>
                </a:lnTo>
                <a:lnTo>
                  <a:pt x="322580" y="130809"/>
                </a:lnTo>
                <a:lnTo>
                  <a:pt x="412750" y="170179"/>
                </a:lnTo>
                <a:lnTo>
                  <a:pt x="508000" y="226059"/>
                </a:lnTo>
                <a:lnTo>
                  <a:pt x="566420" y="273049"/>
                </a:lnTo>
                <a:lnTo>
                  <a:pt x="609600" y="330199"/>
                </a:lnTo>
                <a:lnTo>
                  <a:pt x="638810" y="398779"/>
                </a:lnTo>
                <a:lnTo>
                  <a:pt x="654050" y="469899"/>
                </a:lnTo>
                <a:lnTo>
                  <a:pt x="657860" y="549909"/>
                </a:lnTo>
                <a:lnTo>
                  <a:pt x="647700" y="631189"/>
                </a:lnTo>
                <a:lnTo>
                  <a:pt x="628650" y="713739"/>
                </a:lnTo>
                <a:lnTo>
                  <a:pt x="605790" y="793749"/>
                </a:lnTo>
                <a:lnTo>
                  <a:pt x="568960" y="872489"/>
                </a:lnTo>
                <a:lnTo>
                  <a:pt x="528320" y="943609"/>
                </a:lnTo>
                <a:lnTo>
                  <a:pt x="482600" y="1008379"/>
                </a:lnTo>
                <a:lnTo>
                  <a:pt x="431800" y="1064259"/>
                </a:lnTo>
                <a:lnTo>
                  <a:pt x="378460" y="1111249"/>
                </a:lnTo>
                <a:lnTo>
                  <a:pt x="323850" y="1140459"/>
                </a:lnTo>
                <a:lnTo>
                  <a:pt x="265430" y="1156970"/>
                </a:lnTo>
                <a:lnTo>
                  <a:pt x="444405" y="1156970"/>
                </a:lnTo>
                <a:lnTo>
                  <a:pt x="500380" y="1135380"/>
                </a:lnTo>
                <a:lnTo>
                  <a:pt x="577850" y="1084580"/>
                </a:lnTo>
                <a:lnTo>
                  <a:pt x="645160" y="1014729"/>
                </a:lnTo>
                <a:lnTo>
                  <a:pt x="703580" y="930909"/>
                </a:lnTo>
                <a:lnTo>
                  <a:pt x="746760" y="836929"/>
                </a:lnTo>
                <a:lnTo>
                  <a:pt x="773430" y="734059"/>
                </a:lnTo>
                <a:lnTo>
                  <a:pt x="789940" y="628649"/>
                </a:lnTo>
                <a:lnTo>
                  <a:pt x="787400" y="519429"/>
                </a:lnTo>
                <a:lnTo>
                  <a:pt x="770890" y="416559"/>
                </a:lnTo>
                <a:lnTo>
                  <a:pt x="735330" y="316229"/>
                </a:lnTo>
                <a:lnTo>
                  <a:pt x="679450" y="223519"/>
                </a:lnTo>
                <a:lnTo>
                  <a:pt x="607060" y="143509"/>
                </a:lnTo>
                <a:lnTo>
                  <a:pt x="524357" y="87629"/>
                </a:lnTo>
                <a:close/>
              </a:path>
              <a:path w="789940" h="1176020">
                <a:moveTo>
                  <a:pt x="160020" y="0"/>
                </a:moveTo>
                <a:lnTo>
                  <a:pt x="64769" y="6350"/>
                </a:lnTo>
                <a:lnTo>
                  <a:pt x="0" y="21589"/>
                </a:lnTo>
                <a:lnTo>
                  <a:pt x="0" y="111759"/>
                </a:lnTo>
                <a:lnTo>
                  <a:pt x="50800" y="97789"/>
                </a:lnTo>
                <a:lnTo>
                  <a:pt x="107950" y="87629"/>
                </a:lnTo>
                <a:lnTo>
                  <a:pt x="524357" y="87629"/>
                </a:lnTo>
                <a:lnTo>
                  <a:pt x="513080" y="80009"/>
                </a:lnTo>
                <a:lnTo>
                  <a:pt x="393700" y="34289"/>
                </a:lnTo>
                <a:lnTo>
                  <a:pt x="270510" y="6350"/>
                </a:lnTo>
                <a:lnTo>
                  <a:pt x="160020" y="0"/>
                </a:lnTo>
                <a:close/>
              </a:path>
            </a:pathLst>
          </a:custGeom>
          <a:solidFill>
            <a:srgbClr val="F1DEFC"/>
          </a:solidFill>
        </p:spPr>
        <p:txBody>
          <a:bodyPr wrap="square" lIns="0" tIns="0" rIns="0" bIns="0" rtlCol="0"/>
          <a:lstStyle/>
          <a:p>
            <a:endParaRPr/>
          </a:p>
        </p:txBody>
      </p:sp>
      <p:sp>
        <p:nvSpPr>
          <p:cNvPr id="23" name="bg object 23"/>
          <p:cNvSpPr/>
          <p:nvPr/>
        </p:nvSpPr>
        <p:spPr>
          <a:xfrm>
            <a:off x="92710" y="3921760"/>
            <a:ext cx="222250" cy="284480"/>
          </a:xfrm>
          <a:custGeom>
            <a:avLst/>
            <a:gdLst/>
            <a:ahLst/>
            <a:cxnLst/>
            <a:rect l="l" t="t" r="r" b="b"/>
            <a:pathLst>
              <a:path w="222250" h="284479">
                <a:moveTo>
                  <a:pt x="222250" y="0"/>
                </a:moveTo>
                <a:lnTo>
                  <a:pt x="0" y="162559"/>
                </a:lnTo>
                <a:lnTo>
                  <a:pt x="113029" y="284479"/>
                </a:lnTo>
                <a:lnTo>
                  <a:pt x="222250" y="0"/>
                </a:lnTo>
                <a:close/>
              </a:path>
            </a:pathLst>
          </a:custGeom>
          <a:solidFill>
            <a:srgbClr val="FFFFCC"/>
          </a:solidFill>
        </p:spPr>
        <p:txBody>
          <a:bodyPr wrap="square" lIns="0" tIns="0" rIns="0" bIns="0" rtlCol="0"/>
          <a:lstStyle/>
          <a:p>
            <a:endParaRPr/>
          </a:p>
        </p:txBody>
      </p:sp>
      <p:sp>
        <p:nvSpPr>
          <p:cNvPr id="24" name="bg object 24"/>
          <p:cNvSpPr/>
          <p:nvPr/>
        </p:nvSpPr>
        <p:spPr>
          <a:xfrm>
            <a:off x="151566" y="2755900"/>
            <a:ext cx="1118870" cy="1219200"/>
          </a:xfrm>
          <a:custGeom>
            <a:avLst/>
            <a:gdLst/>
            <a:ahLst/>
            <a:cxnLst/>
            <a:rect l="l" t="t" r="r" b="b"/>
            <a:pathLst>
              <a:path w="1118870" h="1219200">
                <a:moveTo>
                  <a:pt x="1084160" y="684530"/>
                </a:moveTo>
                <a:lnTo>
                  <a:pt x="64174" y="684530"/>
                </a:lnTo>
                <a:lnTo>
                  <a:pt x="64615" y="685329"/>
                </a:lnTo>
                <a:lnTo>
                  <a:pt x="67596" y="698970"/>
                </a:lnTo>
                <a:lnTo>
                  <a:pt x="77033" y="736600"/>
                </a:lnTo>
                <a:lnTo>
                  <a:pt x="89556" y="786106"/>
                </a:lnTo>
                <a:lnTo>
                  <a:pt x="96788" y="814305"/>
                </a:lnTo>
                <a:lnTo>
                  <a:pt x="100845" y="831214"/>
                </a:lnTo>
                <a:lnTo>
                  <a:pt x="103844" y="846854"/>
                </a:lnTo>
                <a:lnTo>
                  <a:pt x="107901" y="871243"/>
                </a:lnTo>
                <a:lnTo>
                  <a:pt x="115133" y="914400"/>
                </a:lnTo>
                <a:lnTo>
                  <a:pt x="149958" y="968513"/>
                </a:lnTo>
                <a:lnTo>
                  <a:pt x="174565" y="1000839"/>
                </a:lnTo>
                <a:lnTo>
                  <a:pt x="204033" y="1028700"/>
                </a:lnTo>
                <a:lnTo>
                  <a:pt x="244494" y="1053980"/>
                </a:lnTo>
                <a:lnTo>
                  <a:pt x="288646" y="1070927"/>
                </a:lnTo>
                <a:lnTo>
                  <a:pt x="334942" y="1082635"/>
                </a:lnTo>
                <a:lnTo>
                  <a:pt x="381833" y="1092200"/>
                </a:lnTo>
                <a:lnTo>
                  <a:pt x="456622" y="1093046"/>
                </a:lnTo>
                <a:lnTo>
                  <a:pt x="521374" y="1095533"/>
                </a:lnTo>
                <a:lnTo>
                  <a:pt x="588984" y="1101513"/>
                </a:lnTo>
                <a:lnTo>
                  <a:pt x="647915" y="1112572"/>
                </a:lnTo>
                <a:lnTo>
                  <a:pt x="686633" y="1130300"/>
                </a:lnTo>
                <a:lnTo>
                  <a:pt x="704571" y="1171416"/>
                </a:lnTo>
                <a:lnTo>
                  <a:pt x="707171" y="1195843"/>
                </a:lnTo>
                <a:lnTo>
                  <a:pt x="712033" y="1219200"/>
                </a:lnTo>
                <a:lnTo>
                  <a:pt x="766147" y="1202590"/>
                </a:lnTo>
                <a:lnTo>
                  <a:pt x="807283" y="1180623"/>
                </a:lnTo>
                <a:lnTo>
                  <a:pt x="816450" y="1173618"/>
                </a:lnTo>
                <a:lnTo>
                  <a:pt x="826333" y="1168400"/>
                </a:lnTo>
                <a:lnTo>
                  <a:pt x="846276" y="1163895"/>
                </a:lnTo>
                <a:lnTo>
                  <a:pt x="866814" y="1159986"/>
                </a:lnTo>
                <a:lnTo>
                  <a:pt x="886162" y="1153933"/>
                </a:lnTo>
                <a:lnTo>
                  <a:pt x="902533" y="1143000"/>
                </a:lnTo>
                <a:lnTo>
                  <a:pt x="905013" y="1134546"/>
                </a:lnTo>
                <a:lnTo>
                  <a:pt x="901421" y="1124902"/>
                </a:lnTo>
                <a:lnTo>
                  <a:pt x="895210" y="1114782"/>
                </a:lnTo>
                <a:lnTo>
                  <a:pt x="889833" y="1104900"/>
                </a:lnTo>
                <a:lnTo>
                  <a:pt x="836254" y="1086683"/>
                </a:lnTo>
                <a:lnTo>
                  <a:pt x="813633" y="1079500"/>
                </a:lnTo>
                <a:lnTo>
                  <a:pt x="791011" y="1076067"/>
                </a:lnTo>
                <a:lnTo>
                  <a:pt x="766008" y="1073943"/>
                </a:lnTo>
                <a:lnTo>
                  <a:pt x="745767" y="1068248"/>
                </a:lnTo>
                <a:lnTo>
                  <a:pt x="737433" y="1054100"/>
                </a:lnTo>
                <a:lnTo>
                  <a:pt x="745946" y="1042650"/>
                </a:lnTo>
                <a:lnTo>
                  <a:pt x="766484" y="1041558"/>
                </a:lnTo>
                <a:lnTo>
                  <a:pt x="812012" y="1041558"/>
                </a:lnTo>
                <a:lnTo>
                  <a:pt x="813633" y="1041400"/>
                </a:lnTo>
                <a:lnTo>
                  <a:pt x="827107" y="1033482"/>
                </a:lnTo>
                <a:lnTo>
                  <a:pt x="839509" y="1023778"/>
                </a:lnTo>
                <a:lnTo>
                  <a:pt x="851673" y="1013360"/>
                </a:lnTo>
                <a:lnTo>
                  <a:pt x="864433" y="1003300"/>
                </a:lnTo>
                <a:lnTo>
                  <a:pt x="905720" y="983247"/>
                </a:lnTo>
                <a:lnTo>
                  <a:pt x="939938" y="954801"/>
                </a:lnTo>
                <a:lnTo>
                  <a:pt x="968352" y="919807"/>
                </a:lnTo>
                <a:lnTo>
                  <a:pt x="992226" y="880109"/>
                </a:lnTo>
                <a:lnTo>
                  <a:pt x="1012827" y="837555"/>
                </a:lnTo>
                <a:lnTo>
                  <a:pt x="1031418" y="793988"/>
                </a:lnTo>
                <a:lnTo>
                  <a:pt x="1049265" y="751254"/>
                </a:lnTo>
                <a:lnTo>
                  <a:pt x="1067633" y="711200"/>
                </a:lnTo>
                <a:lnTo>
                  <a:pt x="1079479" y="691078"/>
                </a:lnTo>
                <a:lnTo>
                  <a:pt x="1084160" y="684530"/>
                </a:lnTo>
                <a:close/>
              </a:path>
              <a:path w="1118870" h="1219200">
                <a:moveTo>
                  <a:pt x="812012" y="1041558"/>
                </a:moveTo>
                <a:lnTo>
                  <a:pt x="766484" y="1041558"/>
                </a:lnTo>
                <a:lnTo>
                  <a:pt x="791547" y="1043562"/>
                </a:lnTo>
                <a:lnTo>
                  <a:pt x="812012" y="1041558"/>
                </a:lnTo>
                <a:close/>
              </a:path>
              <a:path w="1118870" h="1219200">
                <a:moveTo>
                  <a:pt x="1107275" y="609600"/>
                </a:moveTo>
                <a:lnTo>
                  <a:pt x="26233" y="609600"/>
                </a:lnTo>
                <a:lnTo>
                  <a:pt x="32682" y="611088"/>
                </a:lnTo>
                <a:lnTo>
                  <a:pt x="34964" y="621506"/>
                </a:lnTo>
                <a:lnTo>
                  <a:pt x="36055" y="635496"/>
                </a:lnTo>
                <a:lnTo>
                  <a:pt x="38933" y="647700"/>
                </a:lnTo>
                <a:lnTo>
                  <a:pt x="55249" y="676862"/>
                </a:lnTo>
                <a:lnTo>
                  <a:pt x="62357" y="685423"/>
                </a:lnTo>
                <a:lnTo>
                  <a:pt x="64174" y="684530"/>
                </a:lnTo>
                <a:lnTo>
                  <a:pt x="1084160" y="684530"/>
                </a:lnTo>
                <a:lnTo>
                  <a:pt x="1090969" y="675004"/>
                </a:lnTo>
                <a:lnTo>
                  <a:pt x="1100315" y="657979"/>
                </a:lnTo>
                <a:lnTo>
                  <a:pt x="1105733" y="635000"/>
                </a:lnTo>
                <a:lnTo>
                  <a:pt x="1107275" y="609600"/>
                </a:lnTo>
                <a:close/>
              </a:path>
              <a:path w="1118870" h="1219200">
                <a:moveTo>
                  <a:pt x="546933" y="0"/>
                </a:moveTo>
                <a:lnTo>
                  <a:pt x="501806" y="5497"/>
                </a:lnTo>
                <a:lnTo>
                  <a:pt x="456433" y="13076"/>
                </a:lnTo>
                <a:lnTo>
                  <a:pt x="412471" y="24606"/>
                </a:lnTo>
                <a:lnTo>
                  <a:pt x="371579" y="41957"/>
                </a:lnTo>
                <a:lnTo>
                  <a:pt x="335413" y="66998"/>
                </a:lnTo>
                <a:lnTo>
                  <a:pt x="305633" y="101600"/>
                </a:lnTo>
                <a:lnTo>
                  <a:pt x="296762" y="106322"/>
                </a:lnTo>
                <a:lnTo>
                  <a:pt x="275629" y="118427"/>
                </a:lnTo>
                <a:lnTo>
                  <a:pt x="250447" y="134818"/>
                </a:lnTo>
                <a:lnTo>
                  <a:pt x="229433" y="152400"/>
                </a:lnTo>
                <a:lnTo>
                  <a:pt x="210204" y="171092"/>
                </a:lnTo>
                <a:lnTo>
                  <a:pt x="190856" y="189547"/>
                </a:lnTo>
                <a:lnTo>
                  <a:pt x="153233" y="228600"/>
                </a:lnTo>
                <a:lnTo>
                  <a:pt x="121635" y="263265"/>
                </a:lnTo>
                <a:lnTo>
                  <a:pt x="87599" y="302320"/>
                </a:lnTo>
                <a:lnTo>
                  <a:pt x="55392" y="344363"/>
                </a:lnTo>
                <a:lnTo>
                  <a:pt x="29281" y="387990"/>
                </a:lnTo>
                <a:lnTo>
                  <a:pt x="13533" y="431800"/>
                </a:lnTo>
                <a:lnTo>
                  <a:pt x="3535" y="486420"/>
                </a:lnTo>
                <a:lnTo>
                  <a:pt x="0" y="528909"/>
                </a:lnTo>
                <a:lnTo>
                  <a:pt x="1463" y="566948"/>
                </a:lnTo>
                <a:lnTo>
                  <a:pt x="6461" y="608218"/>
                </a:lnTo>
                <a:lnTo>
                  <a:pt x="13533" y="660400"/>
                </a:lnTo>
                <a:lnTo>
                  <a:pt x="14803" y="646033"/>
                </a:lnTo>
                <a:lnTo>
                  <a:pt x="15120" y="631190"/>
                </a:lnTo>
                <a:lnTo>
                  <a:pt x="17819" y="618251"/>
                </a:lnTo>
                <a:lnTo>
                  <a:pt x="26233" y="609600"/>
                </a:lnTo>
                <a:lnTo>
                  <a:pt x="1107275" y="609600"/>
                </a:lnTo>
                <a:lnTo>
                  <a:pt x="1108966" y="581759"/>
                </a:lnTo>
                <a:lnTo>
                  <a:pt x="1111283" y="528696"/>
                </a:lnTo>
                <a:lnTo>
                  <a:pt x="1113035" y="475773"/>
                </a:lnTo>
                <a:lnTo>
                  <a:pt x="1114576" y="422957"/>
                </a:lnTo>
                <a:lnTo>
                  <a:pt x="1116257" y="370210"/>
                </a:lnTo>
                <a:lnTo>
                  <a:pt x="1118433" y="317500"/>
                </a:lnTo>
                <a:lnTo>
                  <a:pt x="1104919" y="268307"/>
                </a:lnTo>
                <a:lnTo>
                  <a:pt x="1090334" y="231616"/>
                </a:lnTo>
                <a:lnTo>
                  <a:pt x="1070748" y="196592"/>
                </a:lnTo>
                <a:lnTo>
                  <a:pt x="1042233" y="152400"/>
                </a:lnTo>
                <a:lnTo>
                  <a:pt x="1005006" y="122996"/>
                </a:lnTo>
                <a:lnTo>
                  <a:pt x="966317" y="87863"/>
                </a:lnTo>
                <a:lnTo>
                  <a:pt x="925921" y="53461"/>
                </a:lnTo>
                <a:lnTo>
                  <a:pt x="883574" y="26253"/>
                </a:lnTo>
                <a:lnTo>
                  <a:pt x="839033" y="12700"/>
                </a:lnTo>
                <a:lnTo>
                  <a:pt x="790584" y="8055"/>
                </a:lnTo>
                <a:lnTo>
                  <a:pt x="741854" y="5174"/>
                </a:lnTo>
                <a:lnTo>
                  <a:pt x="692983" y="3492"/>
                </a:lnTo>
                <a:lnTo>
                  <a:pt x="546933" y="0"/>
                </a:lnTo>
                <a:close/>
              </a:path>
            </a:pathLst>
          </a:custGeom>
          <a:solidFill>
            <a:srgbClr val="EAF6FF">
              <a:alpha val="50000"/>
            </a:srgbClr>
          </a:solidFill>
        </p:spPr>
        <p:txBody>
          <a:bodyPr wrap="square" lIns="0" tIns="0" rIns="0" bIns="0" rtlCol="0"/>
          <a:lstStyle/>
          <a:p>
            <a:endParaRPr/>
          </a:p>
        </p:txBody>
      </p:sp>
      <p:sp>
        <p:nvSpPr>
          <p:cNvPr id="25" name="bg object 25"/>
          <p:cNvSpPr/>
          <p:nvPr/>
        </p:nvSpPr>
        <p:spPr>
          <a:xfrm>
            <a:off x="100330" y="2708909"/>
            <a:ext cx="1270000" cy="1170940"/>
          </a:xfrm>
          <a:custGeom>
            <a:avLst/>
            <a:gdLst/>
            <a:ahLst/>
            <a:cxnLst/>
            <a:rect l="l" t="t" r="r" b="b"/>
            <a:pathLst>
              <a:path w="1270000" h="1170939">
                <a:moveTo>
                  <a:pt x="504190" y="796290"/>
                </a:moveTo>
                <a:lnTo>
                  <a:pt x="450850" y="741680"/>
                </a:lnTo>
                <a:lnTo>
                  <a:pt x="419100" y="707390"/>
                </a:lnTo>
                <a:lnTo>
                  <a:pt x="391160" y="661670"/>
                </a:lnTo>
                <a:lnTo>
                  <a:pt x="368300" y="601980"/>
                </a:lnTo>
                <a:lnTo>
                  <a:pt x="356870" y="528320"/>
                </a:lnTo>
                <a:lnTo>
                  <a:pt x="363220" y="439420"/>
                </a:lnTo>
                <a:lnTo>
                  <a:pt x="394970" y="335280"/>
                </a:lnTo>
                <a:lnTo>
                  <a:pt x="365760" y="350520"/>
                </a:lnTo>
                <a:lnTo>
                  <a:pt x="334010" y="386080"/>
                </a:lnTo>
                <a:lnTo>
                  <a:pt x="304800" y="435610"/>
                </a:lnTo>
                <a:lnTo>
                  <a:pt x="278130" y="497840"/>
                </a:lnTo>
                <a:lnTo>
                  <a:pt x="262890" y="575310"/>
                </a:lnTo>
                <a:lnTo>
                  <a:pt x="267970" y="660400"/>
                </a:lnTo>
                <a:lnTo>
                  <a:pt x="297180" y="754380"/>
                </a:lnTo>
                <a:lnTo>
                  <a:pt x="353060" y="855980"/>
                </a:lnTo>
                <a:lnTo>
                  <a:pt x="378460" y="852170"/>
                </a:lnTo>
                <a:lnTo>
                  <a:pt x="405130" y="850900"/>
                </a:lnTo>
                <a:lnTo>
                  <a:pt x="434340" y="845820"/>
                </a:lnTo>
                <a:lnTo>
                  <a:pt x="458470" y="842022"/>
                </a:lnTo>
                <a:lnTo>
                  <a:pt x="478790" y="834390"/>
                </a:lnTo>
                <a:lnTo>
                  <a:pt x="495300" y="822972"/>
                </a:lnTo>
                <a:lnTo>
                  <a:pt x="502920" y="807720"/>
                </a:lnTo>
                <a:lnTo>
                  <a:pt x="504190" y="796290"/>
                </a:lnTo>
                <a:close/>
              </a:path>
              <a:path w="1270000" h="1170939">
                <a:moveTo>
                  <a:pt x="720077" y="1117600"/>
                </a:moveTo>
                <a:lnTo>
                  <a:pt x="662940" y="1129030"/>
                </a:lnTo>
                <a:lnTo>
                  <a:pt x="601980" y="1134110"/>
                </a:lnTo>
                <a:lnTo>
                  <a:pt x="546100" y="1135380"/>
                </a:lnTo>
                <a:lnTo>
                  <a:pt x="492760" y="1127760"/>
                </a:lnTo>
                <a:lnTo>
                  <a:pt x="439420" y="1116330"/>
                </a:lnTo>
                <a:lnTo>
                  <a:pt x="392430" y="1099820"/>
                </a:lnTo>
                <a:lnTo>
                  <a:pt x="353060" y="1075690"/>
                </a:lnTo>
                <a:lnTo>
                  <a:pt x="311150" y="1056640"/>
                </a:lnTo>
                <a:lnTo>
                  <a:pt x="271780" y="1027430"/>
                </a:lnTo>
                <a:lnTo>
                  <a:pt x="243840" y="990600"/>
                </a:lnTo>
                <a:lnTo>
                  <a:pt x="218440" y="960120"/>
                </a:lnTo>
                <a:lnTo>
                  <a:pt x="190500" y="919480"/>
                </a:lnTo>
                <a:lnTo>
                  <a:pt x="172720" y="876300"/>
                </a:lnTo>
                <a:lnTo>
                  <a:pt x="160020" y="834390"/>
                </a:lnTo>
                <a:lnTo>
                  <a:pt x="151130" y="792480"/>
                </a:lnTo>
                <a:lnTo>
                  <a:pt x="144780" y="741680"/>
                </a:lnTo>
                <a:lnTo>
                  <a:pt x="156210" y="576580"/>
                </a:lnTo>
                <a:lnTo>
                  <a:pt x="187960" y="440690"/>
                </a:lnTo>
                <a:lnTo>
                  <a:pt x="236220" y="334010"/>
                </a:lnTo>
                <a:lnTo>
                  <a:pt x="290830" y="252730"/>
                </a:lnTo>
                <a:lnTo>
                  <a:pt x="351790" y="193040"/>
                </a:lnTo>
                <a:lnTo>
                  <a:pt x="401320" y="156210"/>
                </a:lnTo>
                <a:lnTo>
                  <a:pt x="434340" y="134620"/>
                </a:lnTo>
                <a:lnTo>
                  <a:pt x="449580" y="128270"/>
                </a:lnTo>
                <a:lnTo>
                  <a:pt x="402590" y="132080"/>
                </a:lnTo>
                <a:lnTo>
                  <a:pt x="369570" y="138430"/>
                </a:lnTo>
                <a:lnTo>
                  <a:pt x="339090" y="146050"/>
                </a:lnTo>
                <a:lnTo>
                  <a:pt x="311150" y="149860"/>
                </a:lnTo>
                <a:lnTo>
                  <a:pt x="290830" y="154940"/>
                </a:lnTo>
                <a:lnTo>
                  <a:pt x="267970" y="158750"/>
                </a:lnTo>
                <a:lnTo>
                  <a:pt x="246380" y="168910"/>
                </a:lnTo>
                <a:lnTo>
                  <a:pt x="220980" y="177800"/>
                </a:lnTo>
                <a:lnTo>
                  <a:pt x="119380" y="278130"/>
                </a:lnTo>
                <a:lnTo>
                  <a:pt x="44450" y="421640"/>
                </a:lnTo>
                <a:lnTo>
                  <a:pt x="31750" y="497840"/>
                </a:lnTo>
                <a:lnTo>
                  <a:pt x="13970" y="572770"/>
                </a:lnTo>
                <a:lnTo>
                  <a:pt x="3810" y="654050"/>
                </a:lnTo>
                <a:lnTo>
                  <a:pt x="0" y="732790"/>
                </a:lnTo>
                <a:lnTo>
                  <a:pt x="11430" y="819150"/>
                </a:lnTo>
                <a:lnTo>
                  <a:pt x="43180" y="900430"/>
                </a:lnTo>
                <a:lnTo>
                  <a:pt x="96520" y="986790"/>
                </a:lnTo>
                <a:lnTo>
                  <a:pt x="140970" y="1036320"/>
                </a:lnTo>
                <a:lnTo>
                  <a:pt x="194310" y="1083310"/>
                </a:lnTo>
                <a:lnTo>
                  <a:pt x="227330" y="1101090"/>
                </a:lnTo>
                <a:lnTo>
                  <a:pt x="259080" y="1118870"/>
                </a:lnTo>
                <a:lnTo>
                  <a:pt x="297180" y="1136650"/>
                </a:lnTo>
                <a:lnTo>
                  <a:pt x="374650" y="1159510"/>
                </a:lnTo>
                <a:lnTo>
                  <a:pt x="419100" y="1165860"/>
                </a:lnTo>
                <a:lnTo>
                  <a:pt x="463550" y="1170940"/>
                </a:lnTo>
                <a:lnTo>
                  <a:pt x="557530" y="1163320"/>
                </a:lnTo>
                <a:lnTo>
                  <a:pt x="610870" y="1150620"/>
                </a:lnTo>
                <a:lnTo>
                  <a:pt x="664210" y="1139190"/>
                </a:lnTo>
                <a:lnTo>
                  <a:pt x="674065" y="1135380"/>
                </a:lnTo>
                <a:lnTo>
                  <a:pt x="720077" y="1117600"/>
                </a:lnTo>
                <a:close/>
              </a:path>
              <a:path w="1270000" h="1170939">
                <a:moveTo>
                  <a:pt x="1270000" y="495300"/>
                </a:moveTo>
                <a:lnTo>
                  <a:pt x="1262380" y="370840"/>
                </a:lnTo>
                <a:lnTo>
                  <a:pt x="1207770" y="248920"/>
                </a:lnTo>
                <a:lnTo>
                  <a:pt x="1143000" y="170180"/>
                </a:lnTo>
                <a:lnTo>
                  <a:pt x="1088390" y="107950"/>
                </a:lnTo>
                <a:lnTo>
                  <a:pt x="1041400" y="72390"/>
                </a:lnTo>
                <a:lnTo>
                  <a:pt x="1003300" y="54610"/>
                </a:lnTo>
                <a:lnTo>
                  <a:pt x="972820" y="46990"/>
                </a:lnTo>
                <a:lnTo>
                  <a:pt x="908050" y="7620"/>
                </a:lnTo>
                <a:lnTo>
                  <a:pt x="707390" y="0"/>
                </a:lnTo>
                <a:lnTo>
                  <a:pt x="650240" y="6350"/>
                </a:lnTo>
                <a:lnTo>
                  <a:pt x="594360" y="7620"/>
                </a:lnTo>
                <a:lnTo>
                  <a:pt x="546100" y="16510"/>
                </a:lnTo>
                <a:lnTo>
                  <a:pt x="467360" y="36830"/>
                </a:lnTo>
                <a:lnTo>
                  <a:pt x="431800" y="53340"/>
                </a:lnTo>
                <a:lnTo>
                  <a:pt x="398780" y="74930"/>
                </a:lnTo>
                <a:lnTo>
                  <a:pt x="364490" y="101600"/>
                </a:lnTo>
                <a:lnTo>
                  <a:pt x="422910" y="90170"/>
                </a:lnTo>
                <a:lnTo>
                  <a:pt x="474980" y="82550"/>
                </a:lnTo>
                <a:lnTo>
                  <a:pt x="577850" y="77470"/>
                </a:lnTo>
                <a:lnTo>
                  <a:pt x="621030" y="72390"/>
                </a:lnTo>
                <a:lnTo>
                  <a:pt x="665480" y="78740"/>
                </a:lnTo>
                <a:lnTo>
                  <a:pt x="711200" y="78740"/>
                </a:lnTo>
                <a:lnTo>
                  <a:pt x="750570" y="88900"/>
                </a:lnTo>
                <a:lnTo>
                  <a:pt x="789940" y="97790"/>
                </a:lnTo>
                <a:lnTo>
                  <a:pt x="829310" y="111760"/>
                </a:lnTo>
                <a:lnTo>
                  <a:pt x="866140" y="130810"/>
                </a:lnTo>
                <a:lnTo>
                  <a:pt x="899160" y="147320"/>
                </a:lnTo>
                <a:lnTo>
                  <a:pt x="929640" y="173990"/>
                </a:lnTo>
                <a:lnTo>
                  <a:pt x="965200" y="196850"/>
                </a:lnTo>
                <a:lnTo>
                  <a:pt x="994410" y="228600"/>
                </a:lnTo>
                <a:lnTo>
                  <a:pt x="1024890" y="260350"/>
                </a:lnTo>
                <a:lnTo>
                  <a:pt x="1069340" y="345440"/>
                </a:lnTo>
                <a:lnTo>
                  <a:pt x="1092200" y="444500"/>
                </a:lnTo>
                <a:lnTo>
                  <a:pt x="1089660" y="556260"/>
                </a:lnTo>
                <a:lnTo>
                  <a:pt x="1073150" y="665480"/>
                </a:lnTo>
                <a:lnTo>
                  <a:pt x="1046480" y="782320"/>
                </a:lnTo>
                <a:lnTo>
                  <a:pt x="1008380" y="886472"/>
                </a:lnTo>
                <a:lnTo>
                  <a:pt x="972820" y="976630"/>
                </a:lnTo>
                <a:lnTo>
                  <a:pt x="933450" y="1046480"/>
                </a:lnTo>
                <a:lnTo>
                  <a:pt x="985520" y="999490"/>
                </a:lnTo>
                <a:lnTo>
                  <a:pt x="1052830" y="930910"/>
                </a:lnTo>
                <a:lnTo>
                  <a:pt x="1125220" y="839470"/>
                </a:lnTo>
                <a:lnTo>
                  <a:pt x="1195070" y="737870"/>
                </a:lnTo>
                <a:lnTo>
                  <a:pt x="1244600" y="622300"/>
                </a:lnTo>
                <a:lnTo>
                  <a:pt x="1270000" y="495300"/>
                </a:lnTo>
                <a:close/>
              </a:path>
            </a:pathLst>
          </a:custGeom>
          <a:solidFill>
            <a:srgbClr val="EAF6FF"/>
          </a:solidFill>
        </p:spPr>
        <p:txBody>
          <a:bodyPr wrap="square" lIns="0" tIns="0" rIns="0" bIns="0" rtlCol="0"/>
          <a:lstStyle/>
          <a:p>
            <a:endParaRPr/>
          </a:p>
        </p:txBody>
      </p:sp>
      <p:sp>
        <p:nvSpPr>
          <p:cNvPr id="26" name="bg object 26"/>
          <p:cNvSpPr/>
          <p:nvPr/>
        </p:nvSpPr>
        <p:spPr>
          <a:xfrm>
            <a:off x="725169" y="4034790"/>
            <a:ext cx="218440" cy="386080"/>
          </a:xfrm>
          <a:custGeom>
            <a:avLst/>
            <a:gdLst/>
            <a:ahLst/>
            <a:cxnLst/>
            <a:rect l="l" t="t" r="r" b="b"/>
            <a:pathLst>
              <a:path w="218440" h="386079">
                <a:moveTo>
                  <a:pt x="0" y="0"/>
                </a:moveTo>
                <a:lnTo>
                  <a:pt x="126999" y="386080"/>
                </a:lnTo>
                <a:lnTo>
                  <a:pt x="218439" y="309880"/>
                </a:lnTo>
                <a:lnTo>
                  <a:pt x="0" y="0"/>
                </a:lnTo>
                <a:close/>
              </a:path>
            </a:pathLst>
          </a:custGeom>
          <a:solidFill>
            <a:srgbClr val="FFFFCC"/>
          </a:solidFill>
        </p:spPr>
        <p:txBody>
          <a:bodyPr wrap="square" lIns="0" tIns="0" rIns="0" bIns="0" rtlCol="0"/>
          <a:lstStyle/>
          <a:p>
            <a:endParaRPr/>
          </a:p>
        </p:txBody>
      </p:sp>
      <p:sp>
        <p:nvSpPr>
          <p:cNvPr id="27" name="bg object 27"/>
          <p:cNvSpPr/>
          <p:nvPr/>
        </p:nvSpPr>
        <p:spPr>
          <a:xfrm>
            <a:off x="828040" y="3788409"/>
            <a:ext cx="1151890" cy="1195070"/>
          </a:xfrm>
          <a:custGeom>
            <a:avLst/>
            <a:gdLst/>
            <a:ahLst/>
            <a:cxnLst/>
            <a:rect l="l" t="t" r="r" b="b"/>
            <a:pathLst>
              <a:path w="1151889" h="1195070">
                <a:moveTo>
                  <a:pt x="46990" y="113030"/>
                </a:moveTo>
                <a:lnTo>
                  <a:pt x="40640" y="87630"/>
                </a:lnTo>
                <a:lnTo>
                  <a:pt x="27940" y="72390"/>
                </a:lnTo>
                <a:lnTo>
                  <a:pt x="13970" y="59690"/>
                </a:lnTo>
                <a:lnTo>
                  <a:pt x="1270" y="57150"/>
                </a:lnTo>
                <a:lnTo>
                  <a:pt x="2540" y="110490"/>
                </a:lnTo>
                <a:lnTo>
                  <a:pt x="3810" y="147320"/>
                </a:lnTo>
                <a:lnTo>
                  <a:pt x="3810" y="186690"/>
                </a:lnTo>
                <a:lnTo>
                  <a:pt x="0" y="243840"/>
                </a:lnTo>
                <a:lnTo>
                  <a:pt x="26670" y="209550"/>
                </a:lnTo>
                <a:lnTo>
                  <a:pt x="41910" y="173990"/>
                </a:lnTo>
                <a:lnTo>
                  <a:pt x="46990" y="140970"/>
                </a:lnTo>
                <a:lnTo>
                  <a:pt x="46990" y="113030"/>
                </a:lnTo>
                <a:close/>
              </a:path>
              <a:path w="1151889" h="1195070">
                <a:moveTo>
                  <a:pt x="339090" y="95250"/>
                </a:moveTo>
                <a:lnTo>
                  <a:pt x="186690" y="0"/>
                </a:lnTo>
                <a:lnTo>
                  <a:pt x="88900" y="26670"/>
                </a:lnTo>
                <a:lnTo>
                  <a:pt x="99060" y="31750"/>
                </a:lnTo>
                <a:lnTo>
                  <a:pt x="107950" y="38100"/>
                </a:lnTo>
                <a:lnTo>
                  <a:pt x="121920" y="44450"/>
                </a:lnTo>
                <a:lnTo>
                  <a:pt x="142240" y="50800"/>
                </a:lnTo>
                <a:lnTo>
                  <a:pt x="162560" y="60960"/>
                </a:lnTo>
                <a:lnTo>
                  <a:pt x="184150" y="68580"/>
                </a:lnTo>
                <a:lnTo>
                  <a:pt x="207010" y="80010"/>
                </a:lnTo>
                <a:lnTo>
                  <a:pt x="185420" y="85090"/>
                </a:lnTo>
                <a:lnTo>
                  <a:pt x="156210" y="100330"/>
                </a:lnTo>
                <a:lnTo>
                  <a:pt x="124460" y="124460"/>
                </a:lnTo>
                <a:lnTo>
                  <a:pt x="93980" y="154940"/>
                </a:lnTo>
                <a:lnTo>
                  <a:pt x="66040" y="186690"/>
                </a:lnTo>
                <a:lnTo>
                  <a:pt x="41910" y="222250"/>
                </a:lnTo>
                <a:lnTo>
                  <a:pt x="25400" y="278130"/>
                </a:lnTo>
                <a:lnTo>
                  <a:pt x="72390" y="219710"/>
                </a:lnTo>
                <a:lnTo>
                  <a:pt x="124460" y="176530"/>
                </a:lnTo>
                <a:lnTo>
                  <a:pt x="173990" y="144780"/>
                </a:lnTo>
                <a:lnTo>
                  <a:pt x="226060" y="120650"/>
                </a:lnTo>
                <a:lnTo>
                  <a:pt x="269240" y="104140"/>
                </a:lnTo>
                <a:lnTo>
                  <a:pt x="331470" y="95250"/>
                </a:lnTo>
                <a:lnTo>
                  <a:pt x="339090" y="95250"/>
                </a:lnTo>
                <a:close/>
              </a:path>
              <a:path w="1151889" h="1195070">
                <a:moveTo>
                  <a:pt x="1151890" y="1163320"/>
                </a:moveTo>
                <a:lnTo>
                  <a:pt x="1014730" y="1107440"/>
                </a:lnTo>
                <a:lnTo>
                  <a:pt x="875030" y="1037590"/>
                </a:lnTo>
                <a:lnTo>
                  <a:pt x="755650" y="965200"/>
                </a:lnTo>
                <a:lnTo>
                  <a:pt x="661670" y="883920"/>
                </a:lnTo>
                <a:lnTo>
                  <a:pt x="623570" y="844550"/>
                </a:lnTo>
                <a:lnTo>
                  <a:pt x="582930" y="808990"/>
                </a:lnTo>
                <a:lnTo>
                  <a:pt x="537210" y="767080"/>
                </a:lnTo>
                <a:lnTo>
                  <a:pt x="491490" y="709930"/>
                </a:lnTo>
                <a:lnTo>
                  <a:pt x="439420" y="640080"/>
                </a:lnTo>
                <a:lnTo>
                  <a:pt x="383540" y="547370"/>
                </a:lnTo>
                <a:lnTo>
                  <a:pt x="318770" y="426720"/>
                </a:lnTo>
                <a:lnTo>
                  <a:pt x="250190" y="265430"/>
                </a:lnTo>
                <a:lnTo>
                  <a:pt x="260350" y="337820"/>
                </a:lnTo>
                <a:lnTo>
                  <a:pt x="287020" y="416560"/>
                </a:lnTo>
                <a:lnTo>
                  <a:pt x="322580" y="500380"/>
                </a:lnTo>
                <a:lnTo>
                  <a:pt x="364490" y="591820"/>
                </a:lnTo>
                <a:lnTo>
                  <a:pt x="415290" y="679450"/>
                </a:lnTo>
                <a:lnTo>
                  <a:pt x="471170" y="767080"/>
                </a:lnTo>
                <a:lnTo>
                  <a:pt x="525780" y="843280"/>
                </a:lnTo>
                <a:lnTo>
                  <a:pt x="582930" y="910590"/>
                </a:lnTo>
                <a:lnTo>
                  <a:pt x="645160" y="977900"/>
                </a:lnTo>
                <a:lnTo>
                  <a:pt x="703580" y="1033780"/>
                </a:lnTo>
                <a:lnTo>
                  <a:pt x="808990" y="1109980"/>
                </a:lnTo>
                <a:lnTo>
                  <a:pt x="859790" y="1136650"/>
                </a:lnTo>
                <a:lnTo>
                  <a:pt x="966470" y="1178560"/>
                </a:lnTo>
                <a:lnTo>
                  <a:pt x="1026160" y="1195070"/>
                </a:lnTo>
                <a:lnTo>
                  <a:pt x="1151890" y="1163320"/>
                </a:lnTo>
                <a:close/>
              </a:path>
            </a:pathLst>
          </a:custGeom>
          <a:solidFill>
            <a:srgbClr val="EAF6FF"/>
          </a:solidFill>
        </p:spPr>
        <p:txBody>
          <a:bodyPr wrap="square" lIns="0" tIns="0" rIns="0" bIns="0" rtlCol="0"/>
          <a:lstStyle/>
          <a:p>
            <a:endParaRPr/>
          </a:p>
        </p:txBody>
      </p:sp>
      <p:sp>
        <p:nvSpPr>
          <p:cNvPr id="28" name="bg object 28"/>
          <p:cNvSpPr/>
          <p:nvPr/>
        </p:nvSpPr>
        <p:spPr>
          <a:xfrm>
            <a:off x="415290" y="4201159"/>
            <a:ext cx="124460" cy="402590"/>
          </a:xfrm>
          <a:custGeom>
            <a:avLst/>
            <a:gdLst/>
            <a:ahLst/>
            <a:cxnLst/>
            <a:rect l="l" t="t" r="r" b="b"/>
            <a:pathLst>
              <a:path w="124459" h="402589">
                <a:moveTo>
                  <a:pt x="90169" y="0"/>
                </a:moveTo>
                <a:lnTo>
                  <a:pt x="0" y="383539"/>
                </a:lnTo>
                <a:lnTo>
                  <a:pt x="124459" y="402589"/>
                </a:lnTo>
                <a:lnTo>
                  <a:pt x="90169" y="0"/>
                </a:lnTo>
                <a:close/>
              </a:path>
            </a:pathLst>
          </a:custGeom>
          <a:solidFill>
            <a:srgbClr val="FFFFCC"/>
          </a:solidFill>
        </p:spPr>
        <p:txBody>
          <a:bodyPr wrap="square" lIns="0" tIns="0" rIns="0" bIns="0" rtlCol="0"/>
          <a:lstStyle/>
          <a:p>
            <a:endParaRPr/>
          </a:p>
        </p:txBody>
      </p:sp>
      <p:sp>
        <p:nvSpPr>
          <p:cNvPr id="29" name="bg object 29"/>
          <p:cNvSpPr/>
          <p:nvPr/>
        </p:nvSpPr>
        <p:spPr>
          <a:xfrm>
            <a:off x="2162810" y="5078729"/>
            <a:ext cx="434340" cy="294640"/>
          </a:xfrm>
          <a:custGeom>
            <a:avLst/>
            <a:gdLst/>
            <a:ahLst/>
            <a:cxnLst/>
            <a:rect l="l" t="t" r="r" b="b"/>
            <a:pathLst>
              <a:path w="434339" h="294639">
                <a:moveTo>
                  <a:pt x="58419" y="0"/>
                </a:moveTo>
                <a:lnTo>
                  <a:pt x="0" y="38100"/>
                </a:lnTo>
                <a:lnTo>
                  <a:pt x="144779" y="101600"/>
                </a:lnTo>
                <a:lnTo>
                  <a:pt x="252729" y="166370"/>
                </a:lnTo>
                <a:lnTo>
                  <a:pt x="331469" y="229870"/>
                </a:lnTo>
                <a:lnTo>
                  <a:pt x="384809" y="294640"/>
                </a:lnTo>
                <a:lnTo>
                  <a:pt x="434339" y="288290"/>
                </a:lnTo>
                <a:lnTo>
                  <a:pt x="412750" y="251460"/>
                </a:lnTo>
                <a:lnTo>
                  <a:pt x="388619" y="219710"/>
                </a:lnTo>
                <a:lnTo>
                  <a:pt x="361950" y="186690"/>
                </a:lnTo>
                <a:lnTo>
                  <a:pt x="331469" y="157480"/>
                </a:lnTo>
                <a:lnTo>
                  <a:pt x="274319" y="116840"/>
                </a:lnTo>
                <a:lnTo>
                  <a:pt x="207009" y="73660"/>
                </a:lnTo>
                <a:lnTo>
                  <a:pt x="134619" y="35560"/>
                </a:lnTo>
                <a:lnTo>
                  <a:pt x="58419" y="0"/>
                </a:lnTo>
                <a:close/>
              </a:path>
            </a:pathLst>
          </a:custGeom>
          <a:solidFill>
            <a:srgbClr val="EAF6FF"/>
          </a:solidFill>
        </p:spPr>
        <p:txBody>
          <a:bodyPr wrap="square" lIns="0" tIns="0" rIns="0" bIns="0" rtlCol="0"/>
          <a:lstStyle/>
          <a:p>
            <a:endParaRPr/>
          </a:p>
        </p:txBody>
      </p:sp>
      <p:sp>
        <p:nvSpPr>
          <p:cNvPr id="30" name="bg object 30"/>
          <p:cNvSpPr/>
          <p:nvPr/>
        </p:nvSpPr>
        <p:spPr>
          <a:xfrm>
            <a:off x="2586989" y="5521959"/>
            <a:ext cx="58419" cy="195580"/>
          </a:xfrm>
          <a:custGeom>
            <a:avLst/>
            <a:gdLst/>
            <a:ahLst/>
            <a:cxnLst/>
            <a:rect l="l" t="t" r="r" b="b"/>
            <a:pathLst>
              <a:path w="58419" h="195579">
                <a:moveTo>
                  <a:pt x="58420" y="0"/>
                </a:moveTo>
                <a:lnTo>
                  <a:pt x="10160" y="7619"/>
                </a:lnTo>
                <a:lnTo>
                  <a:pt x="12700" y="35559"/>
                </a:lnTo>
                <a:lnTo>
                  <a:pt x="11430" y="64769"/>
                </a:lnTo>
                <a:lnTo>
                  <a:pt x="8890" y="90169"/>
                </a:lnTo>
                <a:lnTo>
                  <a:pt x="7620" y="113029"/>
                </a:lnTo>
                <a:lnTo>
                  <a:pt x="2540" y="138429"/>
                </a:lnTo>
                <a:lnTo>
                  <a:pt x="0" y="179069"/>
                </a:lnTo>
                <a:lnTo>
                  <a:pt x="1270" y="195579"/>
                </a:lnTo>
                <a:lnTo>
                  <a:pt x="17780" y="171449"/>
                </a:lnTo>
                <a:lnTo>
                  <a:pt x="29210" y="143509"/>
                </a:lnTo>
                <a:lnTo>
                  <a:pt x="39370" y="119379"/>
                </a:lnTo>
                <a:lnTo>
                  <a:pt x="46990" y="97789"/>
                </a:lnTo>
                <a:lnTo>
                  <a:pt x="54610" y="73659"/>
                </a:lnTo>
                <a:lnTo>
                  <a:pt x="55880" y="48259"/>
                </a:lnTo>
                <a:lnTo>
                  <a:pt x="57150" y="25399"/>
                </a:lnTo>
                <a:lnTo>
                  <a:pt x="58420" y="0"/>
                </a:lnTo>
                <a:close/>
              </a:path>
            </a:pathLst>
          </a:custGeom>
          <a:solidFill>
            <a:srgbClr val="EAF6FF"/>
          </a:solidFill>
        </p:spPr>
        <p:txBody>
          <a:bodyPr wrap="square" lIns="0" tIns="0" rIns="0" bIns="0" rtlCol="0"/>
          <a:lstStyle/>
          <a:p>
            <a:endParaRPr/>
          </a:p>
        </p:txBody>
      </p:sp>
      <p:sp>
        <p:nvSpPr>
          <p:cNvPr id="31" name="bg object 31"/>
          <p:cNvSpPr/>
          <p:nvPr/>
        </p:nvSpPr>
        <p:spPr>
          <a:xfrm>
            <a:off x="866140" y="6173470"/>
            <a:ext cx="377190" cy="609600"/>
          </a:xfrm>
          <a:custGeom>
            <a:avLst/>
            <a:gdLst/>
            <a:ahLst/>
            <a:cxnLst/>
            <a:rect l="l" t="t" r="r" b="b"/>
            <a:pathLst>
              <a:path w="377190" h="609600">
                <a:moveTo>
                  <a:pt x="135890" y="582930"/>
                </a:moveTo>
                <a:lnTo>
                  <a:pt x="0" y="256540"/>
                </a:lnTo>
                <a:lnTo>
                  <a:pt x="20320" y="609600"/>
                </a:lnTo>
                <a:lnTo>
                  <a:pt x="135890" y="582930"/>
                </a:lnTo>
                <a:close/>
              </a:path>
              <a:path w="377190" h="609600">
                <a:moveTo>
                  <a:pt x="377190" y="123190"/>
                </a:moveTo>
                <a:lnTo>
                  <a:pt x="144780" y="0"/>
                </a:lnTo>
                <a:lnTo>
                  <a:pt x="284480" y="238760"/>
                </a:lnTo>
                <a:lnTo>
                  <a:pt x="377190" y="123190"/>
                </a:lnTo>
                <a:close/>
              </a:path>
            </a:pathLst>
          </a:custGeom>
          <a:solidFill>
            <a:srgbClr val="FFFFCC"/>
          </a:solidFill>
        </p:spPr>
        <p:txBody>
          <a:bodyPr wrap="square" lIns="0" tIns="0" rIns="0" bIns="0" rtlCol="0"/>
          <a:lstStyle/>
          <a:p>
            <a:endParaRPr/>
          </a:p>
        </p:txBody>
      </p:sp>
      <p:sp>
        <p:nvSpPr>
          <p:cNvPr id="32" name="bg object 32"/>
          <p:cNvSpPr/>
          <p:nvPr/>
        </p:nvSpPr>
        <p:spPr>
          <a:xfrm>
            <a:off x="782319" y="1811020"/>
            <a:ext cx="303530" cy="179070"/>
          </a:xfrm>
          <a:custGeom>
            <a:avLst/>
            <a:gdLst/>
            <a:ahLst/>
            <a:cxnLst/>
            <a:rect l="l" t="t" r="r" b="b"/>
            <a:pathLst>
              <a:path w="303530" h="179069">
                <a:moveTo>
                  <a:pt x="0" y="0"/>
                </a:moveTo>
                <a:lnTo>
                  <a:pt x="248920" y="179069"/>
                </a:lnTo>
                <a:lnTo>
                  <a:pt x="303530" y="31750"/>
                </a:lnTo>
                <a:lnTo>
                  <a:pt x="0" y="0"/>
                </a:lnTo>
                <a:close/>
              </a:path>
            </a:pathLst>
          </a:custGeom>
          <a:solidFill>
            <a:srgbClr val="FFFFCC"/>
          </a:solidFill>
        </p:spPr>
        <p:txBody>
          <a:bodyPr wrap="square" lIns="0" tIns="0" rIns="0" bIns="0" rtlCol="0"/>
          <a:lstStyle/>
          <a:p>
            <a:endParaRPr/>
          </a:p>
        </p:txBody>
      </p:sp>
      <p:sp>
        <p:nvSpPr>
          <p:cNvPr id="33" name="bg object 33"/>
          <p:cNvSpPr/>
          <p:nvPr/>
        </p:nvSpPr>
        <p:spPr>
          <a:xfrm>
            <a:off x="727709" y="2117089"/>
            <a:ext cx="279400" cy="337820"/>
          </a:xfrm>
          <a:custGeom>
            <a:avLst/>
            <a:gdLst/>
            <a:ahLst/>
            <a:cxnLst/>
            <a:rect l="l" t="t" r="r" b="b"/>
            <a:pathLst>
              <a:path w="279400" h="337819">
                <a:moveTo>
                  <a:pt x="0" y="0"/>
                </a:moveTo>
                <a:lnTo>
                  <a:pt x="163830" y="337820"/>
                </a:lnTo>
                <a:lnTo>
                  <a:pt x="279400" y="267970"/>
                </a:lnTo>
                <a:lnTo>
                  <a:pt x="0" y="0"/>
                </a:lnTo>
                <a:close/>
              </a:path>
            </a:pathLst>
          </a:custGeom>
          <a:solidFill>
            <a:srgbClr val="FFFFCC"/>
          </a:solidFill>
        </p:spPr>
        <p:txBody>
          <a:bodyPr wrap="square" lIns="0" tIns="0" rIns="0" bIns="0" rtlCol="0"/>
          <a:lstStyle/>
          <a:p>
            <a:endParaRPr/>
          </a:p>
        </p:txBody>
      </p:sp>
      <p:sp>
        <p:nvSpPr>
          <p:cNvPr id="34" name="bg object 34"/>
          <p:cNvSpPr/>
          <p:nvPr/>
        </p:nvSpPr>
        <p:spPr>
          <a:xfrm>
            <a:off x="355600" y="2080260"/>
            <a:ext cx="129539" cy="365760"/>
          </a:xfrm>
          <a:custGeom>
            <a:avLst/>
            <a:gdLst/>
            <a:ahLst/>
            <a:cxnLst/>
            <a:rect l="l" t="t" r="r" b="b"/>
            <a:pathLst>
              <a:path w="129540" h="365760">
                <a:moveTo>
                  <a:pt x="68579" y="0"/>
                </a:moveTo>
                <a:lnTo>
                  <a:pt x="0" y="345439"/>
                </a:lnTo>
                <a:lnTo>
                  <a:pt x="129540" y="365760"/>
                </a:lnTo>
                <a:lnTo>
                  <a:pt x="68579" y="0"/>
                </a:lnTo>
                <a:close/>
              </a:path>
            </a:pathLst>
          </a:custGeom>
          <a:solidFill>
            <a:srgbClr val="FFFFCC"/>
          </a:solidFill>
        </p:spPr>
        <p:txBody>
          <a:bodyPr wrap="square" lIns="0" tIns="0" rIns="0" bIns="0" rtlCol="0"/>
          <a:lstStyle/>
          <a:p>
            <a:endParaRPr/>
          </a:p>
        </p:txBody>
      </p:sp>
      <p:sp>
        <p:nvSpPr>
          <p:cNvPr id="35" name="bg object 35"/>
          <p:cNvSpPr/>
          <p:nvPr/>
        </p:nvSpPr>
        <p:spPr>
          <a:xfrm>
            <a:off x="138429" y="148589"/>
            <a:ext cx="1104265" cy="1200150"/>
          </a:xfrm>
          <a:custGeom>
            <a:avLst/>
            <a:gdLst/>
            <a:ahLst/>
            <a:cxnLst/>
            <a:rect l="l" t="t" r="r" b="b"/>
            <a:pathLst>
              <a:path w="1104265" h="1200150">
                <a:moveTo>
                  <a:pt x="420370" y="0"/>
                </a:moveTo>
                <a:lnTo>
                  <a:pt x="410527" y="2698"/>
                </a:lnTo>
                <a:lnTo>
                  <a:pt x="402153" y="4822"/>
                </a:lnTo>
                <a:lnTo>
                  <a:pt x="394970" y="6350"/>
                </a:lnTo>
                <a:lnTo>
                  <a:pt x="385445" y="9009"/>
                </a:lnTo>
                <a:lnTo>
                  <a:pt x="366395" y="13850"/>
                </a:lnTo>
                <a:lnTo>
                  <a:pt x="356870" y="16509"/>
                </a:lnTo>
                <a:lnTo>
                  <a:pt x="309086" y="27146"/>
                </a:lnTo>
                <a:lnTo>
                  <a:pt x="286325" y="35262"/>
                </a:lnTo>
                <a:lnTo>
                  <a:pt x="267970" y="48259"/>
                </a:lnTo>
                <a:lnTo>
                  <a:pt x="244018" y="61138"/>
                </a:lnTo>
                <a:lnTo>
                  <a:pt x="220186" y="79851"/>
                </a:lnTo>
                <a:lnTo>
                  <a:pt x="197068" y="100230"/>
                </a:lnTo>
                <a:lnTo>
                  <a:pt x="175260" y="118109"/>
                </a:lnTo>
                <a:lnTo>
                  <a:pt x="146982" y="134342"/>
                </a:lnTo>
                <a:lnTo>
                  <a:pt x="118586" y="160337"/>
                </a:lnTo>
                <a:lnTo>
                  <a:pt x="94714" y="190619"/>
                </a:lnTo>
                <a:lnTo>
                  <a:pt x="80009" y="219709"/>
                </a:lnTo>
                <a:lnTo>
                  <a:pt x="77767" y="222250"/>
                </a:lnTo>
                <a:lnTo>
                  <a:pt x="56614" y="255805"/>
                </a:lnTo>
                <a:lnTo>
                  <a:pt x="49192" y="278149"/>
                </a:lnTo>
                <a:lnTo>
                  <a:pt x="45719" y="289559"/>
                </a:lnTo>
                <a:lnTo>
                  <a:pt x="33019" y="334009"/>
                </a:lnTo>
                <a:lnTo>
                  <a:pt x="16192" y="367029"/>
                </a:lnTo>
                <a:lnTo>
                  <a:pt x="8374" y="383659"/>
                </a:lnTo>
                <a:lnTo>
                  <a:pt x="5080" y="400049"/>
                </a:lnTo>
                <a:lnTo>
                  <a:pt x="3591" y="456029"/>
                </a:lnTo>
                <a:lnTo>
                  <a:pt x="2696" y="511809"/>
                </a:lnTo>
                <a:lnTo>
                  <a:pt x="2043" y="567035"/>
                </a:lnTo>
                <a:lnTo>
                  <a:pt x="1275" y="621880"/>
                </a:lnTo>
                <a:lnTo>
                  <a:pt x="7619" y="626109"/>
                </a:lnTo>
                <a:lnTo>
                  <a:pt x="7619" y="628649"/>
                </a:lnTo>
                <a:lnTo>
                  <a:pt x="8909" y="643175"/>
                </a:lnTo>
                <a:lnTo>
                  <a:pt x="9366" y="658177"/>
                </a:lnTo>
                <a:lnTo>
                  <a:pt x="9584" y="673655"/>
                </a:lnTo>
                <a:lnTo>
                  <a:pt x="10159" y="689609"/>
                </a:lnTo>
                <a:lnTo>
                  <a:pt x="25876" y="731936"/>
                </a:lnTo>
                <a:lnTo>
                  <a:pt x="52050" y="759440"/>
                </a:lnTo>
                <a:lnTo>
                  <a:pt x="67468" y="773906"/>
                </a:lnTo>
                <a:lnTo>
                  <a:pt x="96520" y="803909"/>
                </a:lnTo>
                <a:lnTo>
                  <a:pt x="110668" y="815855"/>
                </a:lnTo>
                <a:lnTo>
                  <a:pt x="125888" y="827087"/>
                </a:lnTo>
                <a:lnTo>
                  <a:pt x="141347" y="837842"/>
                </a:lnTo>
                <a:lnTo>
                  <a:pt x="156210" y="848359"/>
                </a:lnTo>
                <a:lnTo>
                  <a:pt x="184467" y="870247"/>
                </a:lnTo>
                <a:lnTo>
                  <a:pt x="211772" y="893921"/>
                </a:lnTo>
                <a:lnTo>
                  <a:pt x="237648" y="919261"/>
                </a:lnTo>
                <a:lnTo>
                  <a:pt x="261620" y="946149"/>
                </a:lnTo>
                <a:lnTo>
                  <a:pt x="272196" y="957282"/>
                </a:lnTo>
                <a:lnTo>
                  <a:pt x="284321" y="966628"/>
                </a:lnTo>
                <a:lnTo>
                  <a:pt x="297160" y="975260"/>
                </a:lnTo>
                <a:lnTo>
                  <a:pt x="309880" y="984249"/>
                </a:lnTo>
                <a:lnTo>
                  <a:pt x="314860" y="986730"/>
                </a:lnTo>
                <a:lnTo>
                  <a:pt x="321151" y="987901"/>
                </a:lnTo>
                <a:lnTo>
                  <a:pt x="327203" y="989786"/>
                </a:lnTo>
                <a:lnTo>
                  <a:pt x="331470" y="994409"/>
                </a:lnTo>
                <a:lnTo>
                  <a:pt x="333831" y="1000740"/>
                </a:lnTo>
                <a:lnTo>
                  <a:pt x="334168" y="1007903"/>
                </a:lnTo>
                <a:lnTo>
                  <a:pt x="333791" y="1015305"/>
                </a:lnTo>
                <a:lnTo>
                  <a:pt x="334010" y="1022349"/>
                </a:lnTo>
                <a:lnTo>
                  <a:pt x="327025" y="1033105"/>
                </a:lnTo>
                <a:lnTo>
                  <a:pt x="320040" y="1045527"/>
                </a:lnTo>
                <a:lnTo>
                  <a:pt x="314007" y="1058425"/>
                </a:lnTo>
                <a:lnTo>
                  <a:pt x="309880" y="1070609"/>
                </a:lnTo>
                <a:lnTo>
                  <a:pt x="290016" y="1086465"/>
                </a:lnTo>
                <a:lnTo>
                  <a:pt x="269081" y="1100296"/>
                </a:lnTo>
                <a:lnTo>
                  <a:pt x="250765" y="1115794"/>
                </a:lnTo>
                <a:lnTo>
                  <a:pt x="238759" y="1136649"/>
                </a:lnTo>
                <a:lnTo>
                  <a:pt x="252729" y="1140459"/>
                </a:lnTo>
                <a:lnTo>
                  <a:pt x="257809" y="1142999"/>
                </a:lnTo>
                <a:lnTo>
                  <a:pt x="267295" y="1147127"/>
                </a:lnTo>
                <a:lnTo>
                  <a:pt x="275589" y="1150302"/>
                </a:lnTo>
                <a:lnTo>
                  <a:pt x="283884" y="1153001"/>
                </a:lnTo>
                <a:lnTo>
                  <a:pt x="293370" y="1155699"/>
                </a:lnTo>
                <a:lnTo>
                  <a:pt x="316547" y="1166574"/>
                </a:lnTo>
                <a:lnTo>
                  <a:pt x="336867" y="1179829"/>
                </a:lnTo>
                <a:lnTo>
                  <a:pt x="357663" y="1192133"/>
                </a:lnTo>
                <a:lnTo>
                  <a:pt x="382270" y="1200149"/>
                </a:lnTo>
                <a:lnTo>
                  <a:pt x="392370" y="1190565"/>
                </a:lnTo>
                <a:lnTo>
                  <a:pt x="401161" y="1176813"/>
                </a:lnTo>
                <a:lnTo>
                  <a:pt x="407808" y="1161395"/>
                </a:lnTo>
                <a:lnTo>
                  <a:pt x="411480" y="1146809"/>
                </a:lnTo>
                <a:lnTo>
                  <a:pt x="412551" y="1112460"/>
                </a:lnTo>
                <a:lnTo>
                  <a:pt x="409575" y="1096803"/>
                </a:lnTo>
                <a:lnTo>
                  <a:pt x="410408" y="1090910"/>
                </a:lnTo>
                <a:lnTo>
                  <a:pt x="422910" y="1085849"/>
                </a:lnTo>
                <a:lnTo>
                  <a:pt x="642620" y="1085849"/>
                </a:lnTo>
                <a:lnTo>
                  <a:pt x="659070" y="1082674"/>
                </a:lnTo>
                <a:lnTo>
                  <a:pt x="678021" y="1082357"/>
                </a:lnTo>
                <a:lnTo>
                  <a:pt x="696733" y="1081563"/>
                </a:lnTo>
                <a:lnTo>
                  <a:pt x="712470" y="1076959"/>
                </a:lnTo>
                <a:lnTo>
                  <a:pt x="716637" y="1073923"/>
                </a:lnTo>
                <a:lnTo>
                  <a:pt x="726757" y="1066958"/>
                </a:lnTo>
                <a:lnTo>
                  <a:pt x="739259" y="1059279"/>
                </a:lnTo>
                <a:lnTo>
                  <a:pt x="750570" y="1054099"/>
                </a:lnTo>
                <a:lnTo>
                  <a:pt x="929548" y="952581"/>
                </a:lnTo>
                <a:lnTo>
                  <a:pt x="963929" y="933449"/>
                </a:lnTo>
                <a:lnTo>
                  <a:pt x="968275" y="932537"/>
                </a:lnTo>
                <a:lnTo>
                  <a:pt x="978693" y="929957"/>
                </a:lnTo>
                <a:lnTo>
                  <a:pt x="1011674" y="902176"/>
                </a:lnTo>
                <a:lnTo>
                  <a:pt x="1014729" y="895349"/>
                </a:lnTo>
                <a:lnTo>
                  <a:pt x="1022508" y="883463"/>
                </a:lnTo>
                <a:lnTo>
                  <a:pt x="1033144" y="873601"/>
                </a:lnTo>
                <a:lnTo>
                  <a:pt x="1044733" y="864453"/>
                </a:lnTo>
                <a:lnTo>
                  <a:pt x="1055370" y="854709"/>
                </a:lnTo>
                <a:lnTo>
                  <a:pt x="1078249" y="818018"/>
                </a:lnTo>
                <a:lnTo>
                  <a:pt x="1087913" y="776446"/>
                </a:lnTo>
                <a:lnTo>
                  <a:pt x="1090195" y="732730"/>
                </a:lnTo>
                <a:lnTo>
                  <a:pt x="1090930" y="689609"/>
                </a:lnTo>
                <a:lnTo>
                  <a:pt x="1096962" y="647184"/>
                </a:lnTo>
                <a:lnTo>
                  <a:pt x="1102042" y="604519"/>
                </a:lnTo>
                <a:lnTo>
                  <a:pt x="1103788" y="559950"/>
                </a:lnTo>
                <a:lnTo>
                  <a:pt x="1099795" y="511651"/>
                </a:lnTo>
                <a:lnTo>
                  <a:pt x="1091996" y="461457"/>
                </a:lnTo>
                <a:lnTo>
                  <a:pt x="1080211" y="417443"/>
                </a:lnTo>
                <a:lnTo>
                  <a:pt x="1065987" y="375747"/>
                </a:lnTo>
                <a:lnTo>
                  <a:pt x="1050848" y="332343"/>
                </a:lnTo>
                <a:lnTo>
                  <a:pt x="1036319" y="283209"/>
                </a:lnTo>
                <a:lnTo>
                  <a:pt x="1025128" y="262493"/>
                </a:lnTo>
                <a:lnTo>
                  <a:pt x="1013459" y="238442"/>
                </a:lnTo>
                <a:lnTo>
                  <a:pt x="999886" y="216773"/>
                </a:lnTo>
                <a:lnTo>
                  <a:pt x="950843" y="178064"/>
                </a:lnTo>
                <a:lnTo>
                  <a:pt x="909380" y="147807"/>
                </a:lnTo>
                <a:lnTo>
                  <a:pt x="863285" y="116149"/>
                </a:lnTo>
                <a:lnTo>
                  <a:pt x="817250" y="86807"/>
                </a:lnTo>
                <a:lnTo>
                  <a:pt x="775970" y="63500"/>
                </a:lnTo>
                <a:lnTo>
                  <a:pt x="740171" y="40342"/>
                </a:lnTo>
                <a:lnTo>
                  <a:pt x="697230" y="27781"/>
                </a:lnTo>
                <a:lnTo>
                  <a:pt x="652383" y="19744"/>
                </a:lnTo>
                <a:lnTo>
                  <a:pt x="610870" y="10159"/>
                </a:lnTo>
                <a:lnTo>
                  <a:pt x="566420" y="3809"/>
                </a:lnTo>
                <a:lnTo>
                  <a:pt x="493395" y="952"/>
                </a:lnTo>
                <a:lnTo>
                  <a:pt x="420370" y="0"/>
                </a:lnTo>
                <a:close/>
              </a:path>
              <a:path w="1104265" h="1200150">
                <a:moveTo>
                  <a:pt x="642620" y="1085849"/>
                </a:moveTo>
                <a:lnTo>
                  <a:pt x="422910" y="1085849"/>
                </a:lnTo>
                <a:lnTo>
                  <a:pt x="505301" y="1092358"/>
                </a:lnTo>
                <a:lnTo>
                  <a:pt x="545603" y="1094601"/>
                </a:lnTo>
                <a:lnTo>
                  <a:pt x="594360" y="1096009"/>
                </a:lnTo>
                <a:lnTo>
                  <a:pt x="606901" y="1093529"/>
                </a:lnTo>
                <a:lnTo>
                  <a:pt x="619442" y="1091406"/>
                </a:lnTo>
                <a:lnTo>
                  <a:pt x="631507" y="1089044"/>
                </a:lnTo>
                <a:lnTo>
                  <a:pt x="642620" y="1085849"/>
                </a:lnTo>
                <a:close/>
              </a:path>
              <a:path w="1104265" h="1200150">
                <a:moveTo>
                  <a:pt x="0" y="621029"/>
                </a:moveTo>
                <a:lnTo>
                  <a:pt x="1269" y="622299"/>
                </a:lnTo>
                <a:lnTo>
                  <a:pt x="1275" y="621880"/>
                </a:lnTo>
                <a:lnTo>
                  <a:pt x="0" y="621029"/>
                </a:lnTo>
                <a:close/>
              </a:path>
            </a:pathLst>
          </a:custGeom>
          <a:solidFill>
            <a:srgbClr val="ECF9D1">
              <a:alpha val="50000"/>
            </a:srgbClr>
          </a:solidFill>
        </p:spPr>
        <p:txBody>
          <a:bodyPr wrap="square" lIns="0" tIns="0" rIns="0" bIns="0" rtlCol="0"/>
          <a:lstStyle/>
          <a:p>
            <a:endParaRPr/>
          </a:p>
        </p:txBody>
      </p:sp>
      <p:sp>
        <p:nvSpPr>
          <p:cNvPr id="36" name="bg object 36"/>
          <p:cNvSpPr/>
          <p:nvPr/>
        </p:nvSpPr>
        <p:spPr>
          <a:xfrm>
            <a:off x="93980" y="549909"/>
            <a:ext cx="372110" cy="584200"/>
          </a:xfrm>
          <a:custGeom>
            <a:avLst/>
            <a:gdLst/>
            <a:ahLst/>
            <a:cxnLst/>
            <a:rect l="l" t="t" r="r" b="b"/>
            <a:pathLst>
              <a:path w="372109" h="584200">
                <a:moveTo>
                  <a:pt x="52069" y="0"/>
                </a:moveTo>
                <a:lnTo>
                  <a:pt x="34289" y="36829"/>
                </a:lnTo>
                <a:lnTo>
                  <a:pt x="8889" y="115569"/>
                </a:lnTo>
                <a:lnTo>
                  <a:pt x="1269" y="153669"/>
                </a:lnTo>
                <a:lnTo>
                  <a:pt x="0" y="191769"/>
                </a:lnTo>
                <a:lnTo>
                  <a:pt x="1269" y="232410"/>
                </a:lnTo>
                <a:lnTo>
                  <a:pt x="7619" y="271779"/>
                </a:lnTo>
                <a:lnTo>
                  <a:pt x="19050" y="309879"/>
                </a:lnTo>
                <a:lnTo>
                  <a:pt x="38100" y="347979"/>
                </a:lnTo>
                <a:lnTo>
                  <a:pt x="63500" y="386079"/>
                </a:lnTo>
                <a:lnTo>
                  <a:pt x="93980" y="421639"/>
                </a:lnTo>
                <a:lnTo>
                  <a:pt x="135890" y="458469"/>
                </a:lnTo>
                <a:lnTo>
                  <a:pt x="182880" y="492760"/>
                </a:lnTo>
                <a:lnTo>
                  <a:pt x="237490" y="525779"/>
                </a:lnTo>
                <a:lnTo>
                  <a:pt x="298450" y="554989"/>
                </a:lnTo>
                <a:lnTo>
                  <a:pt x="372110" y="584200"/>
                </a:lnTo>
                <a:lnTo>
                  <a:pt x="313690" y="544829"/>
                </a:lnTo>
                <a:lnTo>
                  <a:pt x="262890" y="508000"/>
                </a:lnTo>
                <a:lnTo>
                  <a:pt x="220979" y="472439"/>
                </a:lnTo>
                <a:lnTo>
                  <a:pt x="185420" y="439419"/>
                </a:lnTo>
                <a:lnTo>
                  <a:pt x="154940" y="403860"/>
                </a:lnTo>
                <a:lnTo>
                  <a:pt x="132080" y="373379"/>
                </a:lnTo>
                <a:lnTo>
                  <a:pt x="113030" y="339089"/>
                </a:lnTo>
                <a:lnTo>
                  <a:pt x="86359" y="275589"/>
                </a:lnTo>
                <a:lnTo>
                  <a:pt x="69850" y="170179"/>
                </a:lnTo>
                <a:lnTo>
                  <a:pt x="64769" y="132079"/>
                </a:lnTo>
                <a:lnTo>
                  <a:pt x="60959" y="90169"/>
                </a:lnTo>
                <a:lnTo>
                  <a:pt x="57150" y="45719"/>
                </a:lnTo>
                <a:lnTo>
                  <a:pt x="52069" y="0"/>
                </a:lnTo>
                <a:close/>
              </a:path>
            </a:pathLst>
          </a:custGeom>
          <a:solidFill>
            <a:srgbClr val="ECF9D1"/>
          </a:solidFill>
        </p:spPr>
        <p:txBody>
          <a:bodyPr wrap="square" lIns="0" tIns="0" rIns="0" bIns="0" rtlCol="0"/>
          <a:lstStyle/>
          <a:p>
            <a:endParaRPr/>
          </a:p>
        </p:txBody>
      </p:sp>
      <p:pic>
        <p:nvPicPr>
          <p:cNvPr id="37" name="bg object 37"/>
          <p:cNvPicPr/>
          <p:nvPr/>
        </p:nvPicPr>
        <p:blipFill>
          <a:blip r:embed="rId9" cstate="print"/>
          <a:stretch>
            <a:fillRect/>
          </a:stretch>
        </p:blipFill>
        <p:spPr>
          <a:xfrm>
            <a:off x="356870" y="1224280"/>
            <a:ext cx="240029" cy="205740"/>
          </a:xfrm>
          <a:prstGeom prst="rect">
            <a:avLst/>
          </a:prstGeom>
        </p:spPr>
      </p:pic>
      <p:sp>
        <p:nvSpPr>
          <p:cNvPr id="38" name="bg object 38"/>
          <p:cNvSpPr/>
          <p:nvPr/>
        </p:nvSpPr>
        <p:spPr>
          <a:xfrm>
            <a:off x="980439" y="415290"/>
            <a:ext cx="132080" cy="331470"/>
          </a:xfrm>
          <a:custGeom>
            <a:avLst/>
            <a:gdLst/>
            <a:ahLst/>
            <a:cxnLst/>
            <a:rect l="l" t="t" r="r" b="b"/>
            <a:pathLst>
              <a:path w="132080" h="331470">
                <a:moveTo>
                  <a:pt x="0" y="0"/>
                </a:moveTo>
                <a:lnTo>
                  <a:pt x="41909" y="63500"/>
                </a:lnTo>
                <a:lnTo>
                  <a:pt x="59690" y="107950"/>
                </a:lnTo>
                <a:lnTo>
                  <a:pt x="62229" y="143510"/>
                </a:lnTo>
                <a:lnTo>
                  <a:pt x="54609" y="172720"/>
                </a:lnTo>
                <a:lnTo>
                  <a:pt x="36829" y="193039"/>
                </a:lnTo>
                <a:lnTo>
                  <a:pt x="20319" y="212089"/>
                </a:lnTo>
                <a:lnTo>
                  <a:pt x="10159" y="234950"/>
                </a:lnTo>
                <a:lnTo>
                  <a:pt x="10159" y="257810"/>
                </a:lnTo>
                <a:lnTo>
                  <a:pt x="20319" y="274320"/>
                </a:lnTo>
                <a:lnTo>
                  <a:pt x="33019" y="289560"/>
                </a:lnTo>
                <a:lnTo>
                  <a:pt x="43179" y="300989"/>
                </a:lnTo>
                <a:lnTo>
                  <a:pt x="54609" y="307339"/>
                </a:lnTo>
                <a:lnTo>
                  <a:pt x="64769" y="316230"/>
                </a:lnTo>
                <a:lnTo>
                  <a:pt x="76200" y="322580"/>
                </a:lnTo>
                <a:lnTo>
                  <a:pt x="87629" y="327660"/>
                </a:lnTo>
                <a:lnTo>
                  <a:pt x="95250" y="331470"/>
                </a:lnTo>
                <a:lnTo>
                  <a:pt x="127000" y="259080"/>
                </a:lnTo>
                <a:lnTo>
                  <a:pt x="132079" y="194310"/>
                </a:lnTo>
                <a:lnTo>
                  <a:pt x="116840" y="138430"/>
                </a:lnTo>
                <a:lnTo>
                  <a:pt x="93979" y="90170"/>
                </a:lnTo>
                <a:lnTo>
                  <a:pt x="62229" y="53339"/>
                </a:lnTo>
                <a:lnTo>
                  <a:pt x="30479" y="24130"/>
                </a:lnTo>
                <a:lnTo>
                  <a:pt x="7619" y="6350"/>
                </a:lnTo>
                <a:lnTo>
                  <a:pt x="0" y="0"/>
                </a:lnTo>
                <a:close/>
              </a:path>
            </a:pathLst>
          </a:custGeom>
          <a:solidFill>
            <a:srgbClr val="ECF9D1"/>
          </a:solidFill>
        </p:spPr>
        <p:txBody>
          <a:bodyPr wrap="square" lIns="0" tIns="0" rIns="0" bIns="0" rtlCol="0"/>
          <a:lstStyle/>
          <a:p>
            <a:endParaRPr/>
          </a:p>
        </p:txBody>
      </p:sp>
      <p:pic>
        <p:nvPicPr>
          <p:cNvPr id="39" name="bg object 39"/>
          <p:cNvPicPr/>
          <p:nvPr/>
        </p:nvPicPr>
        <p:blipFill>
          <a:blip r:embed="rId10" cstate="print"/>
          <a:stretch>
            <a:fillRect/>
          </a:stretch>
        </p:blipFill>
        <p:spPr>
          <a:xfrm>
            <a:off x="345440" y="1159510"/>
            <a:ext cx="138430" cy="111760"/>
          </a:xfrm>
          <a:prstGeom prst="rect">
            <a:avLst/>
          </a:prstGeom>
        </p:spPr>
      </p:pic>
      <p:pic>
        <p:nvPicPr>
          <p:cNvPr id="40" name="bg object 40"/>
          <p:cNvPicPr/>
          <p:nvPr/>
        </p:nvPicPr>
        <p:blipFill>
          <a:blip r:embed="rId11" cstate="print"/>
          <a:stretch>
            <a:fillRect/>
          </a:stretch>
        </p:blipFill>
        <p:spPr>
          <a:xfrm>
            <a:off x="948689" y="717550"/>
            <a:ext cx="91440" cy="96520"/>
          </a:xfrm>
          <a:prstGeom prst="rect">
            <a:avLst/>
          </a:prstGeom>
        </p:spPr>
      </p:pic>
      <p:sp>
        <p:nvSpPr>
          <p:cNvPr id="41" name="bg object 41"/>
          <p:cNvSpPr/>
          <p:nvPr/>
        </p:nvSpPr>
        <p:spPr>
          <a:xfrm>
            <a:off x="0" y="1405889"/>
            <a:ext cx="571500" cy="1032510"/>
          </a:xfrm>
          <a:custGeom>
            <a:avLst/>
            <a:gdLst/>
            <a:ahLst/>
            <a:cxnLst/>
            <a:rect l="l" t="t" r="r" b="b"/>
            <a:pathLst>
              <a:path w="571500" h="1032510">
                <a:moveTo>
                  <a:pt x="419100" y="0"/>
                </a:moveTo>
                <a:lnTo>
                  <a:pt x="426720" y="15239"/>
                </a:lnTo>
                <a:lnTo>
                  <a:pt x="439420" y="35560"/>
                </a:lnTo>
                <a:lnTo>
                  <a:pt x="454659" y="62230"/>
                </a:lnTo>
                <a:lnTo>
                  <a:pt x="490220" y="132080"/>
                </a:lnTo>
                <a:lnTo>
                  <a:pt x="506730" y="171450"/>
                </a:lnTo>
                <a:lnTo>
                  <a:pt x="523240" y="215900"/>
                </a:lnTo>
                <a:lnTo>
                  <a:pt x="528320" y="259080"/>
                </a:lnTo>
                <a:lnTo>
                  <a:pt x="533400" y="307339"/>
                </a:lnTo>
                <a:lnTo>
                  <a:pt x="527050" y="354330"/>
                </a:lnTo>
                <a:lnTo>
                  <a:pt x="513080" y="405130"/>
                </a:lnTo>
                <a:lnTo>
                  <a:pt x="492759" y="453389"/>
                </a:lnTo>
                <a:lnTo>
                  <a:pt x="455930" y="500380"/>
                </a:lnTo>
                <a:lnTo>
                  <a:pt x="407670" y="544830"/>
                </a:lnTo>
                <a:lnTo>
                  <a:pt x="346710" y="588010"/>
                </a:lnTo>
                <a:lnTo>
                  <a:pt x="265430" y="628650"/>
                </a:lnTo>
                <a:lnTo>
                  <a:pt x="176530" y="675639"/>
                </a:lnTo>
                <a:lnTo>
                  <a:pt x="109220" y="726439"/>
                </a:lnTo>
                <a:lnTo>
                  <a:pt x="55880" y="778510"/>
                </a:lnTo>
                <a:lnTo>
                  <a:pt x="19050" y="835660"/>
                </a:lnTo>
                <a:lnTo>
                  <a:pt x="0" y="878839"/>
                </a:lnTo>
                <a:lnTo>
                  <a:pt x="0" y="1032510"/>
                </a:lnTo>
                <a:lnTo>
                  <a:pt x="8890" y="996950"/>
                </a:lnTo>
                <a:lnTo>
                  <a:pt x="30480" y="943610"/>
                </a:lnTo>
                <a:lnTo>
                  <a:pt x="68580" y="875030"/>
                </a:lnTo>
                <a:lnTo>
                  <a:pt x="120650" y="798830"/>
                </a:lnTo>
                <a:lnTo>
                  <a:pt x="198120" y="721360"/>
                </a:lnTo>
                <a:lnTo>
                  <a:pt x="302260" y="647700"/>
                </a:lnTo>
                <a:lnTo>
                  <a:pt x="436880" y="580389"/>
                </a:lnTo>
                <a:lnTo>
                  <a:pt x="488950" y="543560"/>
                </a:lnTo>
                <a:lnTo>
                  <a:pt x="532130" y="485139"/>
                </a:lnTo>
                <a:lnTo>
                  <a:pt x="558800" y="405130"/>
                </a:lnTo>
                <a:lnTo>
                  <a:pt x="571500" y="320039"/>
                </a:lnTo>
                <a:lnTo>
                  <a:pt x="565150" y="228600"/>
                </a:lnTo>
                <a:lnTo>
                  <a:pt x="542290" y="139700"/>
                </a:lnTo>
                <a:lnTo>
                  <a:pt x="494030" y="62230"/>
                </a:lnTo>
                <a:lnTo>
                  <a:pt x="419100" y="0"/>
                </a:lnTo>
                <a:close/>
              </a:path>
            </a:pathLst>
          </a:custGeom>
          <a:solidFill>
            <a:srgbClr val="ECF9D1"/>
          </a:solidFill>
        </p:spPr>
        <p:txBody>
          <a:bodyPr wrap="square" lIns="0" tIns="0" rIns="0" bIns="0" rtlCol="0"/>
          <a:lstStyle/>
          <a:p>
            <a:endParaRPr/>
          </a:p>
        </p:txBody>
      </p:sp>
      <p:sp>
        <p:nvSpPr>
          <p:cNvPr id="42" name="bg object 42"/>
          <p:cNvSpPr/>
          <p:nvPr/>
        </p:nvSpPr>
        <p:spPr>
          <a:xfrm>
            <a:off x="1292860" y="0"/>
            <a:ext cx="173990" cy="218440"/>
          </a:xfrm>
          <a:custGeom>
            <a:avLst/>
            <a:gdLst/>
            <a:ahLst/>
            <a:cxnLst/>
            <a:rect l="l" t="t" r="r" b="b"/>
            <a:pathLst>
              <a:path w="173990" h="218440">
                <a:moveTo>
                  <a:pt x="57150" y="0"/>
                </a:moveTo>
                <a:lnTo>
                  <a:pt x="0" y="218440"/>
                </a:lnTo>
                <a:lnTo>
                  <a:pt x="173990" y="52070"/>
                </a:lnTo>
                <a:lnTo>
                  <a:pt x="57150" y="0"/>
                </a:lnTo>
                <a:close/>
              </a:path>
            </a:pathLst>
          </a:custGeom>
          <a:solidFill>
            <a:srgbClr val="FFFFCC"/>
          </a:solidFill>
        </p:spPr>
        <p:txBody>
          <a:bodyPr wrap="square" lIns="0" tIns="0" rIns="0" bIns="0" rtlCol="0"/>
          <a:lstStyle/>
          <a:p>
            <a:endParaRPr/>
          </a:p>
        </p:txBody>
      </p:sp>
      <p:sp>
        <p:nvSpPr>
          <p:cNvPr id="43" name="bg object 43"/>
          <p:cNvSpPr/>
          <p:nvPr/>
        </p:nvSpPr>
        <p:spPr>
          <a:xfrm>
            <a:off x="154939" y="82550"/>
            <a:ext cx="1187450" cy="1211580"/>
          </a:xfrm>
          <a:custGeom>
            <a:avLst/>
            <a:gdLst/>
            <a:ahLst/>
            <a:cxnLst/>
            <a:rect l="l" t="t" r="r" b="b"/>
            <a:pathLst>
              <a:path w="1187450" h="1211580">
                <a:moveTo>
                  <a:pt x="448309" y="1141729"/>
                </a:moveTo>
                <a:lnTo>
                  <a:pt x="560069" y="1191260"/>
                </a:lnTo>
                <a:lnTo>
                  <a:pt x="665479" y="1211579"/>
                </a:lnTo>
                <a:lnTo>
                  <a:pt x="768350" y="1207770"/>
                </a:lnTo>
                <a:lnTo>
                  <a:pt x="861060" y="1178560"/>
                </a:lnTo>
                <a:lnTo>
                  <a:pt x="893256" y="1160779"/>
                </a:lnTo>
                <a:lnTo>
                  <a:pt x="575310" y="1160779"/>
                </a:lnTo>
                <a:lnTo>
                  <a:pt x="509269" y="1159510"/>
                </a:lnTo>
                <a:lnTo>
                  <a:pt x="448309" y="1141729"/>
                </a:lnTo>
                <a:close/>
              </a:path>
              <a:path w="1187450" h="1211580">
                <a:moveTo>
                  <a:pt x="763587" y="85090"/>
                </a:moveTo>
                <a:lnTo>
                  <a:pt x="461009" y="85090"/>
                </a:lnTo>
                <a:lnTo>
                  <a:pt x="524510" y="92709"/>
                </a:lnTo>
                <a:lnTo>
                  <a:pt x="593090" y="113029"/>
                </a:lnTo>
                <a:lnTo>
                  <a:pt x="669290" y="147320"/>
                </a:lnTo>
                <a:lnTo>
                  <a:pt x="751840" y="195579"/>
                </a:lnTo>
                <a:lnTo>
                  <a:pt x="842010" y="257809"/>
                </a:lnTo>
                <a:lnTo>
                  <a:pt x="935990" y="337820"/>
                </a:lnTo>
                <a:lnTo>
                  <a:pt x="991869" y="400050"/>
                </a:lnTo>
                <a:lnTo>
                  <a:pt x="1027429" y="467360"/>
                </a:lnTo>
                <a:lnTo>
                  <a:pt x="1046479" y="539750"/>
                </a:lnTo>
                <a:lnTo>
                  <a:pt x="1050290" y="613410"/>
                </a:lnTo>
                <a:lnTo>
                  <a:pt x="1041400" y="690879"/>
                </a:lnTo>
                <a:lnTo>
                  <a:pt x="1016000" y="764539"/>
                </a:lnTo>
                <a:lnTo>
                  <a:pt x="981710" y="838200"/>
                </a:lnTo>
                <a:lnTo>
                  <a:pt x="939800" y="908050"/>
                </a:lnTo>
                <a:lnTo>
                  <a:pt x="889000" y="972820"/>
                </a:lnTo>
                <a:lnTo>
                  <a:pt x="830579" y="1029970"/>
                </a:lnTo>
                <a:lnTo>
                  <a:pt x="770890" y="1079500"/>
                </a:lnTo>
                <a:lnTo>
                  <a:pt x="706119" y="1118870"/>
                </a:lnTo>
                <a:lnTo>
                  <a:pt x="640080" y="1146810"/>
                </a:lnTo>
                <a:lnTo>
                  <a:pt x="575310" y="1160779"/>
                </a:lnTo>
                <a:lnTo>
                  <a:pt x="893256" y="1160779"/>
                </a:lnTo>
                <a:lnTo>
                  <a:pt x="946150" y="1131570"/>
                </a:lnTo>
                <a:lnTo>
                  <a:pt x="1023619" y="1068070"/>
                </a:lnTo>
                <a:lnTo>
                  <a:pt x="1085850" y="989329"/>
                </a:lnTo>
                <a:lnTo>
                  <a:pt x="1134110" y="899160"/>
                </a:lnTo>
                <a:lnTo>
                  <a:pt x="1169670" y="802639"/>
                </a:lnTo>
                <a:lnTo>
                  <a:pt x="1187450" y="698500"/>
                </a:lnTo>
                <a:lnTo>
                  <a:pt x="1184910" y="593089"/>
                </a:lnTo>
                <a:lnTo>
                  <a:pt x="1164590" y="487679"/>
                </a:lnTo>
                <a:lnTo>
                  <a:pt x="1121410" y="383539"/>
                </a:lnTo>
                <a:lnTo>
                  <a:pt x="1055370" y="287020"/>
                </a:lnTo>
                <a:lnTo>
                  <a:pt x="965200" y="198120"/>
                </a:lnTo>
                <a:lnTo>
                  <a:pt x="844550" y="123190"/>
                </a:lnTo>
                <a:lnTo>
                  <a:pt x="763587" y="85090"/>
                </a:lnTo>
                <a:close/>
              </a:path>
              <a:path w="1187450" h="1211580">
                <a:moveTo>
                  <a:pt x="396240" y="0"/>
                </a:moveTo>
                <a:lnTo>
                  <a:pt x="313690" y="12700"/>
                </a:lnTo>
                <a:lnTo>
                  <a:pt x="243840" y="36829"/>
                </a:lnTo>
                <a:lnTo>
                  <a:pt x="180340" y="68579"/>
                </a:lnTo>
                <a:lnTo>
                  <a:pt x="130810" y="109220"/>
                </a:lnTo>
                <a:lnTo>
                  <a:pt x="88900" y="152400"/>
                </a:lnTo>
                <a:lnTo>
                  <a:pt x="55880" y="200659"/>
                </a:lnTo>
                <a:lnTo>
                  <a:pt x="31750" y="247650"/>
                </a:lnTo>
                <a:lnTo>
                  <a:pt x="12700" y="289560"/>
                </a:lnTo>
                <a:lnTo>
                  <a:pt x="5080" y="328929"/>
                </a:lnTo>
                <a:lnTo>
                  <a:pt x="0" y="360679"/>
                </a:lnTo>
                <a:lnTo>
                  <a:pt x="3810" y="381000"/>
                </a:lnTo>
                <a:lnTo>
                  <a:pt x="13970" y="389889"/>
                </a:lnTo>
                <a:lnTo>
                  <a:pt x="49530" y="346710"/>
                </a:lnTo>
                <a:lnTo>
                  <a:pt x="83820" y="300989"/>
                </a:lnTo>
                <a:lnTo>
                  <a:pt x="120650" y="260350"/>
                </a:lnTo>
                <a:lnTo>
                  <a:pt x="160020" y="219709"/>
                </a:lnTo>
                <a:lnTo>
                  <a:pt x="201930" y="179070"/>
                </a:lnTo>
                <a:lnTo>
                  <a:pt x="246380" y="147320"/>
                </a:lnTo>
                <a:lnTo>
                  <a:pt x="294640" y="121920"/>
                </a:lnTo>
                <a:lnTo>
                  <a:pt x="346710" y="99059"/>
                </a:lnTo>
                <a:lnTo>
                  <a:pt x="401320" y="86359"/>
                </a:lnTo>
                <a:lnTo>
                  <a:pt x="461009" y="85090"/>
                </a:lnTo>
                <a:lnTo>
                  <a:pt x="763587" y="85090"/>
                </a:lnTo>
                <a:lnTo>
                  <a:pt x="715010" y="62229"/>
                </a:lnTo>
                <a:lnTo>
                  <a:pt x="596900" y="24129"/>
                </a:lnTo>
                <a:lnTo>
                  <a:pt x="491490" y="3809"/>
                </a:lnTo>
                <a:lnTo>
                  <a:pt x="396240" y="0"/>
                </a:lnTo>
                <a:close/>
              </a:path>
            </a:pathLst>
          </a:custGeom>
          <a:solidFill>
            <a:srgbClr val="ECF9D1"/>
          </a:solidFill>
        </p:spPr>
        <p:txBody>
          <a:bodyPr wrap="square" lIns="0" tIns="0" rIns="0" bIns="0" rtlCol="0"/>
          <a:lstStyle/>
          <a:p>
            <a:endParaRPr/>
          </a:p>
        </p:txBody>
      </p:sp>
      <p:sp>
        <p:nvSpPr>
          <p:cNvPr id="44" name="bg object 44"/>
          <p:cNvSpPr/>
          <p:nvPr/>
        </p:nvSpPr>
        <p:spPr>
          <a:xfrm>
            <a:off x="1543050" y="102870"/>
            <a:ext cx="297180" cy="182880"/>
          </a:xfrm>
          <a:custGeom>
            <a:avLst/>
            <a:gdLst/>
            <a:ahLst/>
            <a:cxnLst/>
            <a:rect l="l" t="t" r="r" b="b"/>
            <a:pathLst>
              <a:path w="297180" h="182879">
                <a:moveTo>
                  <a:pt x="250189" y="0"/>
                </a:moveTo>
                <a:lnTo>
                  <a:pt x="0" y="182879"/>
                </a:lnTo>
                <a:lnTo>
                  <a:pt x="297180" y="91439"/>
                </a:lnTo>
                <a:lnTo>
                  <a:pt x="250189" y="0"/>
                </a:lnTo>
                <a:close/>
              </a:path>
            </a:pathLst>
          </a:custGeom>
          <a:solidFill>
            <a:srgbClr val="FFFFCC"/>
          </a:solidFill>
        </p:spPr>
        <p:txBody>
          <a:bodyPr wrap="square" lIns="0" tIns="0" rIns="0" bIns="0" rtlCol="0"/>
          <a:lstStyle/>
          <a:p>
            <a:endParaRPr/>
          </a:p>
        </p:txBody>
      </p:sp>
      <p:sp>
        <p:nvSpPr>
          <p:cNvPr id="45" name="bg object 45"/>
          <p:cNvSpPr/>
          <p:nvPr/>
        </p:nvSpPr>
        <p:spPr>
          <a:xfrm>
            <a:off x="1483360" y="488950"/>
            <a:ext cx="311150" cy="92710"/>
          </a:xfrm>
          <a:custGeom>
            <a:avLst/>
            <a:gdLst/>
            <a:ahLst/>
            <a:cxnLst/>
            <a:rect l="l" t="t" r="r" b="b"/>
            <a:pathLst>
              <a:path w="311150" h="92709">
                <a:moveTo>
                  <a:pt x="311150" y="0"/>
                </a:moveTo>
                <a:lnTo>
                  <a:pt x="0" y="12700"/>
                </a:lnTo>
                <a:lnTo>
                  <a:pt x="280670" y="92710"/>
                </a:lnTo>
                <a:lnTo>
                  <a:pt x="311150" y="0"/>
                </a:lnTo>
                <a:close/>
              </a:path>
            </a:pathLst>
          </a:custGeom>
          <a:solidFill>
            <a:srgbClr val="FFFFCC"/>
          </a:solidFill>
        </p:spPr>
        <p:txBody>
          <a:bodyPr wrap="square" lIns="0" tIns="0" rIns="0" bIns="0" rtlCol="0"/>
          <a:lstStyle/>
          <a:p>
            <a:endParaRPr/>
          </a:p>
        </p:txBody>
      </p:sp>
      <p:sp>
        <p:nvSpPr>
          <p:cNvPr id="2" name="Holder 2"/>
          <p:cNvSpPr>
            <a:spLocks noGrp="1"/>
          </p:cNvSpPr>
          <p:nvPr>
            <p:ph type="title"/>
          </p:nvPr>
        </p:nvSpPr>
        <p:spPr>
          <a:xfrm>
            <a:off x="1281429" y="281940"/>
            <a:ext cx="6581140" cy="452120"/>
          </a:xfrm>
          <a:prstGeom prst="rect">
            <a:avLst/>
          </a:prstGeom>
        </p:spPr>
        <p:txBody>
          <a:bodyPr wrap="square" lIns="0" tIns="0" rIns="0" bIns="0">
            <a:spAutoFit/>
          </a:bodyPr>
          <a:lstStyle>
            <a:lvl1pPr>
              <a:defRPr sz="2800" b="1" i="0">
                <a:solidFill>
                  <a:srgbClr val="006666"/>
                </a:solidFill>
                <a:latin typeface="Cambria"/>
                <a:cs typeface="Cambria"/>
              </a:defRPr>
            </a:lvl1pPr>
          </a:lstStyle>
          <a:p>
            <a:endParaRPr/>
          </a:p>
        </p:txBody>
      </p:sp>
      <p:sp>
        <p:nvSpPr>
          <p:cNvPr id="3" name="Holder 3"/>
          <p:cNvSpPr>
            <a:spLocks noGrp="1"/>
          </p:cNvSpPr>
          <p:nvPr>
            <p:ph type="body" idx="1"/>
          </p:nvPr>
        </p:nvSpPr>
        <p:spPr>
          <a:xfrm>
            <a:off x="688340" y="1836420"/>
            <a:ext cx="7929880" cy="3327400"/>
          </a:xfrm>
          <a:prstGeom prst="rect">
            <a:avLst/>
          </a:prstGeom>
        </p:spPr>
        <p:txBody>
          <a:bodyPr wrap="square" lIns="0" tIns="0" rIns="0" bIns="0">
            <a:spAutoFit/>
          </a:bodyPr>
          <a:lstStyle>
            <a:lvl1pPr>
              <a:defRPr sz="2000" b="0" i="0">
                <a:solidFill>
                  <a:srgbClr val="006699"/>
                </a:solidFill>
                <a:latin typeface="Cambria"/>
                <a:cs typeface="Cambr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a:xfrm>
            <a:off x="3943350" y="6281735"/>
            <a:ext cx="1281429" cy="241934"/>
          </a:xfrm>
          <a:prstGeom prst="rect">
            <a:avLst/>
          </a:prstGeom>
        </p:spPr>
        <p:txBody>
          <a:bodyPr wrap="square" lIns="0" tIns="0" rIns="0" bIns="0">
            <a:spAutoFit/>
          </a:bodyPr>
          <a:lstStyle>
            <a:lvl1pPr>
              <a:defRPr sz="1400" b="0" i="0">
                <a:solidFill>
                  <a:srgbClr val="006699"/>
                </a:solidFill>
                <a:latin typeface="Verdana"/>
                <a:cs typeface="Verdana"/>
              </a:defRPr>
            </a:lvl1pPr>
          </a:lstStyle>
          <a:p>
            <a:pPr marL="12700">
              <a:lnSpc>
                <a:spcPct val="100000"/>
              </a:lnSpc>
              <a:spcBef>
                <a:spcPts val="105"/>
              </a:spcBef>
            </a:pPr>
            <a:r>
              <a:rPr dirty="0"/>
              <a:t>Slide</a:t>
            </a:r>
            <a:r>
              <a:rPr spc="-40" dirty="0"/>
              <a:t> </a:t>
            </a:r>
            <a:r>
              <a:rPr spc="-5" dirty="0"/>
              <a:t>No:L1-</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1410" y="1176020"/>
            <a:ext cx="6821170" cy="452120"/>
          </a:xfrm>
          <a:prstGeom prst="rect">
            <a:avLst/>
          </a:prstGeom>
        </p:spPr>
        <p:txBody>
          <a:bodyPr vert="horz" wrap="square" lIns="0" tIns="12700" rIns="0" bIns="0" rtlCol="0">
            <a:spAutoFit/>
          </a:bodyPr>
          <a:lstStyle/>
          <a:p>
            <a:pPr marL="12700">
              <a:lnSpc>
                <a:spcPct val="100000"/>
              </a:lnSpc>
              <a:spcBef>
                <a:spcPts val="100"/>
              </a:spcBef>
            </a:pPr>
            <a:r>
              <a:rPr spc="235" dirty="0">
                <a:solidFill>
                  <a:srgbClr val="006699"/>
                </a:solidFill>
              </a:rPr>
              <a:t>DATABASE</a:t>
            </a:r>
            <a:r>
              <a:rPr spc="295" dirty="0">
                <a:solidFill>
                  <a:srgbClr val="006699"/>
                </a:solidFill>
              </a:rPr>
              <a:t> </a:t>
            </a:r>
            <a:r>
              <a:rPr spc="245" dirty="0">
                <a:solidFill>
                  <a:srgbClr val="006699"/>
                </a:solidFill>
              </a:rPr>
              <a:t>MANAGEMENT</a:t>
            </a:r>
            <a:r>
              <a:rPr spc="300" dirty="0">
                <a:solidFill>
                  <a:srgbClr val="006699"/>
                </a:solidFill>
              </a:rPr>
              <a:t> </a:t>
            </a:r>
            <a:r>
              <a:rPr spc="320" dirty="0">
                <a:solidFill>
                  <a:srgbClr val="006699"/>
                </a:solidFill>
              </a:rPr>
              <a:t>SYSTEMS</a:t>
            </a:r>
          </a:p>
        </p:txBody>
      </p:sp>
      <p:sp>
        <p:nvSpPr>
          <p:cNvPr id="3" name="object 3"/>
          <p:cNvSpPr txBox="1"/>
          <p:nvPr/>
        </p:nvSpPr>
        <p:spPr>
          <a:xfrm>
            <a:off x="814069" y="2119629"/>
            <a:ext cx="7433945" cy="4409990"/>
          </a:xfrm>
          <a:prstGeom prst="rect">
            <a:avLst/>
          </a:prstGeom>
        </p:spPr>
        <p:txBody>
          <a:bodyPr vert="horz" wrap="square" lIns="0" tIns="12700" rIns="0" bIns="0" rtlCol="0">
            <a:spAutoFit/>
          </a:bodyPr>
          <a:lstStyle/>
          <a:p>
            <a:pPr algn="ctr">
              <a:lnSpc>
                <a:spcPct val="100000"/>
              </a:lnSpc>
              <a:spcBef>
                <a:spcPts val="100"/>
              </a:spcBef>
            </a:pPr>
            <a:r>
              <a:rPr lang="en-US" sz="2400" b="1" spc="185" dirty="0" smtClean="0">
                <a:solidFill>
                  <a:srgbClr val="006699"/>
                </a:solidFill>
                <a:latin typeface="Cambria"/>
                <a:cs typeface="Cambria"/>
              </a:rPr>
              <a:t>Tula’s Institute Dehradun</a:t>
            </a:r>
            <a:endParaRPr sz="2400" dirty="0">
              <a:latin typeface="Cambria"/>
              <a:cs typeface="Cambria"/>
            </a:endParaRPr>
          </a:p>
          <a:p>
            <a:pPr marL="980440" marR="968375" algn="ctr">
              <a:lnSpc>
                <a:spcPct val="241699"/>
              </a:lnSpc>
              <a:tabLst>
                <a:tab pos="2203450" algn="l"/>
                <a:tab pos="4636135" algn="l"/>
              </a:tabLst>
            </a:pPr>
            <a:r>
              <a:rPr sz="2400" b="1" spc="114" dirty="0">
                <a:solidFill>
                  <a:srgbClr val="006699"/>
                </a:solidFill>
                <a:latin typeface="Cambria"/>
                <a:cs typeface="Cambria"/>
              </a:rPr>
              <a:t>II</a:t>
            </a:r>
            <a:r>
              <a:rPr sz="2400" b="1" spc="290" dirty="0">
                <a:solidFill>
                  <a:srgbClr val="006699"/>
                </a:solidFill>
                <a:latin typeface="Cambria"/>
                <a:cs typeface="Cambria"/>
              </a:rPr>
              <a:t> </a:t>
            </a:r>
            <a:r>
              <a:rPr sz="2400" b="1" spc="204" dirty="0">
                <a:solidFill>
                  <a:srgbClr val="006699"/>
                </a:solidFill>
                <a:latin typeface="Cambria"/>
                <a:cs typeface="Cambria"/>
              </a:rPr>
              <a:t>B.</a:t>
            </a:r>
            <a:r>
              <a:rPr sz="2400" b="1" spc="295" dirty="0">
                <a:solidFill>
                  <a:srgbClr val="006699"/>
                </a:solidFill>
                <a:latin typeface="Cambria"/>
                <a:cs typeface="Cambria"/>
              </a:rPr>
              <a:t> </a:t>
            </a:r>
            <a:r>
              <a:rPr sz="2400" b="1" spc="175" dirty="0">
                <a:solidFill>
                  <a:srgbClr val="006699"/>
                </a:solidFill>
                <a:latin typeface="Cambria"/>
                <a:cs typeface="Cambria"/>
              </a:rPr>
              <a:t>Tech</a:t>
            </a:r>
            <a:r>
              <a:rPr sz="2400" b="1" spc="300" dirty="0">
                <a:solidFill>
                  <a:srgbClr val="006699"/>
                </a:solidFill>
                <a:latin typeface="Cambria"/>
                <a:cs typeface="Cambria"/>
              </a:rPr>
              <a:t> </a:t>
            </a:r>
            <a:r>
              <a:rPr sz="2400" b="1" spc="360" dirty="0" smtClean="0">
                <a:solidFill>
                  <a:srgbClr val="006699"/>
                </a:solidFill>
                <a:latin typeface="Cambria"/>
                <a:cs typeface="Cambria"/>
              </a:rPr>
              <a:t>CSE</a:t>
            </a:r>
            <a:r>
              <a:rPr lang="en-US" sz="2400" b="1" spc="360" dirty="0">
                <a:solidFill>
                  <a:srgbClr val="006699"/>
                </a:solidFill>
                <a:latin typeface="Cambria"/>
                <a:cs typeface="Cambria"/>
              </a:rPr>
              <a:t> </a:t>
            </a:r>
            <a:r>
              <a:rPr sz="2400" b="1" spc="114" dirty="0" smtClean="0">
                <a:solidFill>
                  <a:srgbClr val="006699"/>
                </a:solidFill>
                <a:latin typeface="Cambria"/>
                <a:cs typeface="Cambria"/>
              </a:rPr>
              <a:t>I</a:t>
            </a:r>
            <a:r>
              <a:rPr lang="en-US" sz="2400" b="1" spc="114" dirty="0" smtClean="0">
                <a:solidFill>
                  <a:srgbClr val="006699"/>
                </a:solidFill>
                <a:latin typeface="Cambria"/>
                <a:cs typeface="Cambria"/>
              </a:rPr>
              <a:t>V</a:t>
            </a:r>
            <a:r>
              <a:rPr sz="2400" b="1" spc="225" dirty="0" smtClean="0">
                <a:solidFill>
                  <a:srgbClr val="006699"/>
                </a:solidFill>
                <a:latin typeface="Cambria"/>
                <a:cs typeface="Cambria"/>
              </a:rPr>
              <a:t> </a:t>
            </a:r>
            <a:r>
              <a:rPr sz="2400" b="1" spc="160" dirty="0">
                <a:solidFill>
                  <a:srgbClr val="006699"/>
                </a:solidFill>
                <a:latin typeface="Cambria"/>
                <a:cs typeface="Cambria"/>
              </a:rPr>
              <a:t>Semester </a:t>
            </a:r>
            <a:r>
              <a:rPr sz="2400" b="1" spc="-515" dirty="0">
                <a:solidFill>
                  <a:srgbClr val="006699"/>
                </a:solidFill>
                <a:latin typeface="Cambria"/>
                <a:cs typeface="Cambria"/>
              </a:rPr>
              <a:t> </a:t>
            </a:r>
            <a:r>
              <a:rPr sz="2400" b="1" spc="120" dirty="0">
                <a:solidFill>
                  <a:srgbClr val="006699"/>
                </a:solidFill>
                <a:latin typeface="Cambria"/>
                <a:cs typeface="Cambria"/>
              </a:rPr>
              <a:t>UNIT-I	</a:t>
            </a:r>
            <a:r>
              <a:rPr sz="2400" b="1" spc="114" dirty="0">
                <a:solidFill>
                  <a:srgbClr val="006699"/>
                </a:solidFill>
                <a:latin typeface="Cambria"/>
                <a:cs typeface="Cambria"/>
              </a:rPr>
              <a:t>PPT</a:t>
            </a:r>
            <a:r>
              <a:rPr sz="2400" b="1" spc="275" dirty="0">
                <a:solidFill>
                  <a:srgbClr val="006699"/>
                </a:solidFill>
                <a:latin typeface="Cambria"/>
                <a:cs typeface="Cambria"/>
              </a:rPr>
              <a:t> </a:t>
            </a:r>
            <a:r>
              <a:rPr sz="2400" b="1" spc="254" dirty="0" smtClean="0">
                <a:solidFill>
                  <a:srgbClr val="006699"/>
                </a:solidFill>
                <a:latin typeface="Cambria"/>
                <a:cs typeface="Cambria"/>
              </a:rPr>
              <a:t>SLIDES</a:t>
            </a:r>
            <a:endParaRPr lang="en-US" sz="2400" b="1" spc="254" dirty="0" smtClean="0">
              <a:solidFill>
                <a:srgbClr val="006699"/>
              </a:solidFill>
              <a:latin typeface="Cambria"/>
              <a:cs typeface="Cambria"/>
            </a:endParaRPr>
          </a:p>
          <a:p>
            <a:pPr marL="980440" marR="968375" algn="ctr">
              <a:lnSpc>
                <a:spcPct val="241699"/>
              </a:lnSpc>
              <a:tabLst>
                <a:tab pos="2203450" algn="l"/>
                <a:tab pos="4636135" algn="l"/>
              </a:tabLst>
            </a:pPr>
            <a:r>
              <a:rPr lang="en-US" sz="2400" b="1" spc="254" dirty="0" smtClean="0">
                <a:solidFill>
                  <a:srgbClr val="006699"/>
                </a:solidFill>
                <a:latin typeface="Cambria"/>
                <a:cs typeface="Cambria"/>
              </a:rPr>
              <a:t>Prepared by        </a:t>
            </a:r>
            <a:r>
              <a:rPr lang="en-US" sz="2400" dirty="0" smtClean="0">
                <a:latin typeface="Cambria"/>
                <a:cs typeface="Cambria"/>
              </a:rPr>
              <a:t>Sandeep kumar</a:t>
            </a:r>
            <a:endParaRPr sz="2400" dirty="0">
              <a:latin typeface="Cambria"/>
              <a:cs typeface="Cambria"/>
            </a:endParaRPr>
          </a:p>
          <a:p>
            <a:pPr>
              <a:lnSpc>
                <a:spcPct val="100000"/>
              </a:lnSpc>
              <a:spcBef>
                <a:spcPts val="20"/>
              </a:spcBef>
            </a:pPr>
            <a:endParaRPr sz="3450" dirty="0">
              <a:latin typeface="Cambria"/>
              <a:cs typeface="Cambria"/>
            </a:endParaRPr>
          </a:p>
          <a:p>
            <a:pPr marR="5080" algn="r">
              <a:lnSpc>
                <a:spcPct val="100000"/>
              </a:lnSpc>
              <a:spcBef>
                <a:spcPts val="5"/>
              </a:spcBef>
            </a:pPr>
            <a:r>
              <a:rPr sz="2400" b="1" spc="170" dirty="0">
                <a:solidFill>
                  <a:srgbClr val="006699"/>
                </a:solidFill>
                <a:latin typeface="Cambria"/>
                <a:cs typeface="Cambria"/>
              </a:rPr>
              <a:t>Text</a:t>
            </a:r>
            <a:r>
              <a:rPr sz="2400" b="1" spc="280" dirty="0">
                <a:solidFill>
                  <a:srgbClr val="006699"/>
                </a:solidFill>
                <a:latin typeface="Cambria"/>
                <a:cs typeface="Cambria"/>
              </a:rPr>
              <a:t> </a:t>
            </a:r>
            <a:r>
              <a:rPr sz="2400" b="1" spc="135" dirty="0">
                <a:solidFill>
                  <a:srgbClr val="006699"/>
                </a:solidFill>
                <a:latin typeface="Cambria"/>
                <a:cs typeface="Cambria"/>
              </a:rPr>
              <a:t>Books:</a:t>
            </a:r>
            <a:r>
              <a:rPr sz="2400" b="1" spc="285" dirty="0">
                <a:solidFill>
                  <a:srgbClr val="006699"/>
                </a:solidFill>
                <a:latin typeface="Cambria"/>
                <a:cs typeface="Cambria"/>
              </a:rPr>
              <a:t> </a:t>
            </a:r>
            <a:r>
              <a:rPr sz="2400" b="1" spc="-90" dirty="0">
                <a:solidFill>
                  <a:srgbClr val="006699"/>
                </a:solidFill>
                <a:latin typeface="Cambria"/>
                <a:cs typeface="Cambria"/>
              </a:rPr>
              <a:t>(1)</a:t>
            </a:r>
            <a:r>
              <a:rPr sz="2400" b="1" spc="280" dirty="0">
                <a:solidFill>
                  <a:srgbClr val="006699"/>
                </a:solidFill>
                <a:latin typeface="Cambria"/>
                <a:cs typeface="Cambria"/>
              </a:rPr>
              <a:t> </a:t>
            </a:r>
            <a:r>
              <a:rPr sz="2400" b="1" spc="220" dirty="0">
                <a:solidFill>
                  <a:srgbClr val="006699"/>
                </a:solidFill>
                <a:latin typeface="Cambria"/>
                <a:cs typeface="Cambria"/>
              </a:rPr>
              <a:t>DBMS</a:t>
            </a:r>
            <a:r>
              <a:rPr sz="2400" b="1" spc="280" dirty="0">
                <a:solidFill>
                  <a:srgbClr val="006699"/>
                </a:solidFill>
                <a:latin typeface="Cambria"/>
                <a:cs typeface="Cambria"/>
              </a:rPr>
              <a:t> </a:t>
            </a:r>
            <a:r>
              <a:rPr sz="2400" b="1" spc="114" dirty="0">
                <a:solidFill>
                  <a:srgbClr val="006699"/>
                </a:solidFill>
                <a:latin typeface="Cambria"/>
                <a:cs typeface="Cambria"/>
              </a:rPr>
              <a:t>by</a:t>
            </a:r>
            <a:r>
              <a:rPr sz="2400" b="1" spc="290" dirty="0">
                <a:solidFill>
                  <a:srgbClr val="006699"/>
                </a:solidFill>
                <a:latin typeface="Cambria"/>
                <a:cs typeface="Cambria"/>
              </a:rPr>
              <a:t> </a:t>
            </a:r>
            <a:r>
              <a:rPr sz="2400" b="1" spc="170" dirty="0">
                <a:solidFill>
                  <a:srgbClr val="006699"/>
                </a:solidFill>
                <a:latin typeface="Cambria"/>
                <a:cs typeface="Cambria"/>
              </a:rPr>
              <a:t>Raghu</a:t>
            </a:r>
            <a:r>
              <a:rPr sz="2400" b="1" spc="275" dirty="0">
                <a:solidFill>
                  <a:srgbClr val="006699"/>
                </a:solidFill>
                <a:latin typeface="Cambria"/>
                <a:cs typeface="Cambria"/>
              </a:rPr>
              <a:t> </a:t>
            </a:r>
            <a:r>
              <a:rPr sz="2400" b="1" spc="150" dirty="0">
                <a:solidFill>
                  <a:srgbClr val="006699"/>
                </a:solidFill>
                <a:latin typeface="Cambria"/>
                <a:cs typeface="Cambria"/>
              </a:rPr>
              <a:t>Ramakrishnan</a:t>
            </a:r>
            <a:endParaRPr sz="2400" dirty="0">
              <a:latin typeface="Cambria"/>
              <a:cs typeface="Cambria"/>
            </a:endParaRPr>
          </a:p>
          <a:p>
            <a:pPr marR="30480" algn="r">
              <a:lnSpc>
                <a:spcPct val="100000"/>
              </a:lnSpc>
              <a:spcBef>
                <a:spcPts val="600"/>
              </a:spcBef>
            </a:pPr>
            <a:r>
              <a:rPr sz="2400" b="1" spc="-95" dirty="0">
                <a:solidFill>
                  <a:srgbClr val="006699"/>
                </a:solidFill>
                <a:latin typeface="Cambria"/>
                <a:cs typeface="Cambria"/>
              </a:rPr>
              <a:t>(2)</a:t>
            </a:r>
            <a:r>
              <a:rPr sz="2400" b="1" spc="275" dirty="0">
                <a:solidFill>
                  <a:srgbClr val="006699"/>
                </a:solidFill>
                <a:latin typeface="Cambria"/>
                <a:cs typeface="Cambria"/>
              </a:rPr>
              <a:t> </a:t>
            </a:r>
            <a:r>
              <a:rPr sz="2400" b="1" spc="220" dirty="0">
                <a:solidFill>
                  <a:srgbClr val="006699"/>
                </a:solidFill>
                <a:latin typeface="Cambria"/>
                <a:cs typeface="Cambria"/>
              </a:rPr>
              <a:t>DBMS</a:t>
            </a:r>
            <a:r>
              <a:rPr sz="2400" b="1" spc="275" dirty="0">
                <a:solidFill>
                  <a:srgbClr val="006699"/>
                </a:solidFill>
                <a:latin typeface="Cambria"/>
                <a:cs typeface="Cambria"/>
              </a:rPr>
              <a:t> </a:t>
            </a:r>
            <a:r>
              <a:rPr sz="2400" b="1" spc="114" dirty="0">
                <a:solidFill>
                  <a:srgbClr val="006699"/>
                </a:solidFill>
                <a:latin typeface="Cambria"/>
                <a:cs typeface="Cambria"/>
              </a:rPr>
              <a:t>by</a:t>
            </a:r>
            <a:r>
              <a:rPr sz="2400" b="1" spc="265" dirty="0">
                <a:solidFill>
                  <a:srgbClr val="006699"/>
                </a:solidFill>
                <a:latin typeface="Cambria"/>
                <a:cs typeface="Cambria"/>
              </a:rPr>
              <a:t> </a:t>
            </a:r>
            <a:r>
              <a:rPr sz="2400" b="1" spc="145" dirty="0">
                <a:solidFill>
                  <a:srgbClr val="006699"/>
                </a:solidFill>
                <a:latin typeface="Cambria"/>
                <a:cs typeface="Cambria"/>
              </a:rPr>
              <a:t>Sudarshan</a:t>
            </a:r>
            <a:r>
              <a:rPr sz="2400" b="1" spc="275" dirty="0">
                <a:solidFill>
                  <a:srgbClr val="006699"/>
                </a:solidFill>
                <a:latin typeface="Cambria"/>
                <a:cs typeface="Cambria"/>
              </a:rPr>
              <a:t> </a:t>
            </a:r>
            <a:r>
              <a:rPr sz="2400" b="1" spc="130" dirty="0">
                <a:solidFill>
                  <a:srgbClr val="006699"/>
                </a:solidFill>
                <a:latin typeface="Cambria"/>
                <a:cs typeface="Cambria"/>
              </a:rPr>
              <a:t>and</a:t>
            </a:r>
            <a:r>
              <a:rPr sz="2400" b="1" spc="265" dirty="0">
                <a:solidFill>
                  <a:srgbClr val="006699"/>
                </a:solidFill>
                <a:latin typeface="Cambria"/>
                <a:cs typeface="Cambria"/>
              </a:rPr>
              <a:t> </a:t>
            </a:r>
            <a:r>
              <a:rPr sz="2400" b="1" spc="160" dirty="0">
                <a:solidFill>
                  <a:srgbClr val="006699"/>
                </a:solidFill>
                <a:latin typeface="Cambria"/>
                <a:cs typeface="Cambria"/>
              </a:rPr>
              <a:t>Korth</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429496729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smtClean="0"/>
          </a:p>
        </p:txBody>
      </p:sp>
      <p:sp>
        <p:nvSpPr>
          <p:cNvPr id="13315" name="Footer Placeholder 2"/>
          <p:cNvSpPr>
            <a:spLocks noGrp="1"/>
          </p:cNvSpPr>
          <p:nvPr>
            <p:ph type="ftr" sz="quarter" idx="429496729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 </a:t>
            </a:r>
          </a:p>
        </p:txBody>
      </p:sp>
      <p:pic>
        <p:nvPicPr>
          <p:cNvPr id="13316"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84137"/>
            <a:ext cx="7018337" cy="654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62461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429" y="281940"/>
            <a:ext cx="6581140" cy="430887"/>
          </a:xfrm>
        </p:spPr>
        <p:txBody>
          <a:bodyPr/>
          <a:lstStyle/>
          <a:p>
            <a:r>
              <a:rPr lang="en-US" dirty="0" smtClean="0"/>
              <a:t>Data Independence</a:t>
            </a:r>
            <a:endParaRPr lang="en-IN" dirty="0"/>
          </a:p>
        </p:txBody>
      </p:sp>
      <p:sp>
        <p:nvSpPr>
          <p:cNvPr id="3" name="Text Placeholder 2"/>
          <p:cNvSpPr>
            <a:spLocks noGrp="1"/>
          </p:cNvSpPr>
          <p:nvPr>
            <p:ph type="body" idx="1"/>
          </p:nvPr>
        </p:nvSpPr>
        <p:spPr>
          <a:xfrm>
            <a:off x="914400" y="1066800"/>
            <a:ext cx="7703820" cy="4462939"/>
          </a:xfrm>
        </p:spPr>
        <p:txBody>
          <a:bodyPr/>
          <a:lstStyle/>
          <a:p>
            <a:r>
              <a:rPr lang="en-US" altLang="en-US" sz="1700" b="1" dirty="0">
                <a:solidFill>
                  <a:srgbClr val="002060"/>
                </a:solidFill>
              </a:rPr>
              <a:t>Physical Data Independence </a:t>
            </a:r>
            <a:r>
              <a:rPr lang="en-US" altLang="en-US" sz="1700" dirty="0"/>
              <a:t>– the ability to modify the physical schema without changing the logical schema</a:t>
            </a:r>
          </a:p>
          <a:p>
            <a:pPr lvl="1"/>
            <a:r>
              <a:rPr lang="en-US" altLang="en-US" sz="1700" dirty="0"/>
              <a:t>Applications depend on the logical schema</a:t>
            </a:r>
          </a:p>
          <a:p>
            <a:pPr lvl="1"/>
            <a:r>
              <a:rPr lang="en-US" altLang="en-US" sz="1700" dirty="0"/>
              <a:t>In general, the interfaces between the various levels and components should be well </a:t>
            </a:r>
            <a:r>
              <a:rPr lang="en-US" altLang="en-US" sz="1700" dirty="0" smtClean="0"/>
              <a:t>defined </a:t>
            </a:r>
            <a:r>
              <a:rPr lang="en-US" altLang="en-US" sz="1700" dirty="0"/>
              <a:t>so that changes in some parts do not seriously influence </a:t>
            </a:r>
            <a:r>
              <a:rPr lang="en-US" altLang="en-US" sz="1700" dirty="0" smtClean="0"/>
              <a:t>others</a:t>
            </a:r>
          </a:p>
          <a:p>
            <a:r>
              <a:rPr lang="en-IN" dirty="0">
                <a:solidFill>
                  <a:srgbClr val="002060"/>
                </a:solidFill>
              </a:rPr>
              <a:t>Logical Data Independence</a:t>
            </a:r>
          </a:p>
          <a:p>
            <a:pPr algn="just"/>
            <a:r>
              <a:rPr lang="en-US" sz="1600" dirty="0">
                <a:solidFill>
                  <a:schemeClr val="tx1"/>
                </a:solidFill>
                <a:latin typeface="Times New Roman" panose="02020603050405020304" pitchFamily="18" charset="0"/>
                <a:cs typeface="Times New Roman" panose="02020603050405020304" pitchFamily="18" charset="0"/>
              </a:rPr>
              <a:t>Logical data is data about database, that is, it stores information about how data is managed inside. For example, a table (relation) stored in the database and all its constraints, applied on that relation.</a:t>
            </a:r>
          </a:p>
          <a:p>
            <a:pPr algn="just"/>
            <a:r>
              <a:rPr lang="en-US" sz="1600" dirty="0">
                <a:solidFill>
                  <a:schemeClr val="tx1"/>
                </a:solidFill>
                <a:latin typeface="Times New Roman" panose="02020603050405020304" pitchFamily="18" charset="0"/>
                <a:cs typeface="Times New Roman" panose="02020603050405020304" pitchFamily="18" charset="0"/>
              </a:rPr>
              <a:t>Logical data independence is a kind of mechanism, which liberalizes itself from actual data stored on the disk. If we do some changes on table format, it should not change the data residing on the disk</a:t>
            </a:r>
            <a:r>
              <a:rPr lang="en-US" dirty="0"/>
              <a:t>.</a:t>
            </a:r>
          </a:p>
          <a:p>
            <a:pPr lvl="1"/>
            <a:endParaRPr lang="en-US" altLang="en-US" sz="1700" dirty="0" smtClean="0"/>
          </a:p>
          <a:p>
            <a:pPr lvl="1"/>
            <a:endParaRPr lang="en-IN" dirty="0"/>
          </a:p>
        </p:txBody>
      </p:sp>
    </p:spTree>
    <p:extLst>
      <p:ext uri="{BB962C8B-B14F-4D97-AF65-F5344CB8AC3E}">
        <p14:creationId xmlns:p14="http://schemas.microsoft.com/office/powerpoint/2010/main" val="64113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429" y="281940"/>
            <a:ext cx="6581140" cy="430887"/>
          </a:xfrm>
        </p:spPr>
        <p:txBody>
          <a:bodyPr/>
          <a:lstStyle/>
          <a:p>
            <a:r>
              <a:rPr lang="en-US" altLang="en-US" dirty="0" smtClean="0"/>
              <a:t>  View </a:t>
            </a:r>
            <a:r>
              <a:rPr lang="en-US" altLang="en-US" dirty="0"/>
              <a:t>of </a:t>
            </a:r>
            <a:r>
              <a:rPr lang="en-US" altLang="en-US" smtClean="0"/>
              <a:t>Data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14351" t="21413" r="2733" b="13895"/>
          <a:stretch>
            <a:fillRect/>
          </a:stretch>
        </p:blipFill>
        <p:spPr bwMode="auto">
          <a:xfrm>
            <a:off x="1619250" y="1585913"/>
            <a:ext cx="5948363" cy="348138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657600" y="5413177"/>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 Placeholder 2"/>
          <p:cNvSpPr>
            <a:spLocks noGrp="1"/>
          </p:cNvSpPr>
          <p:nvPr>
            <p:ph type="body" idx="1"/>
          </p:nvPr>
        </p:nvSpPr>
        <p:spPr>
          <a:xfrm>
            <a:off x="4038600" y="5562600"/>
            <a:ext cx="1295400" cy="615553"/>
          </a:xfrm>
        </p:spPr>
        <p:txBody>
          <a:bodyPr/>
          <a:lstStyle/>
          <a:p>
            <a:pPr algn="ctr"/>
            <a:r>
              <a:rPr lang="en-US" dirty="0" smtClean="0">
                <a:solidFill>
                  <a:schemeClr val="tx1"/>
                </a:solidFill>
              </a:rPr>
              <a:t>Data Base(DISK</a:t>
            </a:r>
            <a:r>
              <a:rPr lang="en-US" dirty="0" smtClean="0"/>
              <a:t>)</a:t>
            </a:r>
            <a:endParaRPr lang="en-IN" dirty="0"/>
          </a:p>
        </p:txBody>
      </p:sp>
      <p:cxnSp>
        <p:nvCxnSpPr>
          <p:cNvPr id="9" name="Straight Connector 8"/>
          <p:cNvCxnSpPr>
            <a:stCxn id="4" idx="2"/>
          </p:cNvCxnSpPr>
          <p:nvPr/>
        </p:nvCxnSpPr>
        <p:spPr>
          <a:xfrm flipH="1">
            <a:off x="4572000" y="5067300"/>
            <a:ext cx="21432" cy="345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p:cNvCxnSpPr>
          <p:nvPr/>
        </p:nvCxnSpPr>
        <p:spPr>
          <a:xfrm flipH="1">
            <a:off x="4572000" y="5067300"/>
            <a:ext cx="21432" cy="3458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458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339" y="121920"/>
            <a:ext cx="6225540" cy="835660"/>
          </a:xfrm>
          <a:prstGeom prst="rect">
            <a:avLst/>
          </a:prstGeom>
        </p:spPr>
        <p:txBody>
          <a:bodyPr vert="horz" wrap="square" lIns="0" tIns="12700" rIns="0" bIns="0" rtlCol="0">
            <a:spAutoFit/>
          </a:bodyPr>
          <a:lstStyle/>
          <a:p>
            <a:pPr marL="1270" algn="ctr">
              <a:lnSpc>
                <a:spcPts val="3190"/>
              </a:lnSpc>
              <a:spcBef>
                <a:spcPts val="100"/>
              </a:spcBef>
            </a:pPr>
            <a:r>
              <a:rPr spc="180" dirty="0"/>
              <a:t>DATA</a:t>
            </a:r>
            <a:r>
              <a:rPr spc="305" dirty="0"/>
              <a:t> </a:t>
            </a:r>
            <a:r>
              <a:rPr spc="290" dirty="0"/>
              <a:t>BASE</a:t>
            </a:r>
            <a:r>
              <a:rPr spc="305" dirty="0"/>
              <a:t> </a:t>
            </a:r>
            <a:r>
              <a:rPr spc="260" dirty="0"/>
              <a:t>LANGUAGE</a:t>
            </a:r>
          </a:p>
          <a:p>
            <a:pPr algn="ctr">
              <a:lnSpc>
                <a:spcPts val="3190"/>
              </a:lnSpc>
            </a:pPr>
            <a:r>
              <a:rPr b="0" spc="245" dirty="0">
                <a:latin typeface="Cambria"/>
                <a:cs typeface="Cambria"/>
              </a:rPr>
              <a:t>Data</a:t>
            </a:r>
            <a:r>
              <a:rPr b="0" spc="270" dirty="0">
                <a:latin typeface="Cambria"/>
                <a:cs typeface="Cambria"/>
              </a:rPr>
              <a:t> </a:t>
            </a:r>
            <a:r>
              <a:rPr b="0" spc="185" dirty="0">
                <a:latin typeface="Cambria"/>
                <a:cs typeface="Cambria"/>
              </a:rPr>
              <a:t>Manipulation</a:t>
            </a:r>
            <a:r>
              <a:rPr b="0" spc="275" dirty="0">
                <a:latin typeface="Cambria"/>
                <a:cs typeface="Cambria"/>
              </a:rPr>
              <a:t> </a:t>
            </a:r>
            <a:r>
              <a:rPr b="0" spc="200" dirty="0">
                <a:latin typeface="Cambria"/>
                <a:cs typeface="Cambria"/>
              </a:rPr>
              <a:t>Language</a:t>
            </a:r>
            <a:r>
              <a:rPr b="0" spc="300" dirty="0">
                <a:latin typeface="Cambria"/>
                <a:cs typeface="Cambria"/>
              </a:rPr>
              <a:t> </a:t>
            </a:r>
            <a:r>
              <a:rPr b="0" spc="70" dirty="0">
                <a:latin typeface="Cambria"/>
                <a:cs typeface="Cambria"/>
              </a:rPr>
              <a:t>(DML)</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No:L3-1</a:t>
            </a:r>
          </a:p>
        </p:txBody>
      </p:sp>
      <p:sp>
        <p:nvSpPr>
          <p:cNvPr id="3" name="object 3"/>
          <p:cNvSpPr txBox="1"/>
          <p:nvPr/>
        </p:nvSpPr>
        <p:spPr>
          <a:xfrm>
            <a:off x="535940" y="1328420"/>
            <a:ext cx="7417434" cy="4062729"/>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solidFill>
                  <a:srgbClr val="006699"/>
                </a:solidFill>
                <a:latin typeface="Verdana"/>
                <a:cs typeface="Verdana"/>
              </a:rPr>
              <a:t>Language for </a:t>
            </a:r>
            <a:r>
              <a:rPr sz="2400" spc="-10" dirty="0">
                <a:solidFill>
                  <a:srgbClr val="006699"/>
                </a:solidFill>
                <a:latin typeface="Verdana"/>
                <a:cs typeface="Verdana"/>
              </a:rPr>
              <a:t>accessing </a:t>
            </a:r>
            <a:r>
              <a:rPr sz="2400" dirty="0">
                <a:solidFill>
                  <a:srgbClr val="006699"/>
                </a:solidFill>
                <a:latin typeface="Verdana"/>
                <a:cs typeface="Verdana"/>
              </a:rPr>
              <a:t>and </a:t>
            </a:r>
            <a:r>
              <a:rPr sz="2400" spc="-5" dirty="0">
                <a:solidFill>
                  <a:srgbClr val="006699"/>
                </a:solidFill>
                <a:latin typeface="Verdana"/>
                <a:cs typeface="Verdana"/>
              </a:rPr>
              <a:t>manipulating the </a:t>
            </a:r>
            <a:r>
              <a:rPr sz="2400" dirty="0">
                <a:solidFill>
                  <a:srgbClr val="006699"/>
                </a:solidFill>
                <a:latin typeface="Verdana"/>
                <a:cs typeface="Verdana"/>
              </a:rPr>
              <a:t> </a:t>
            </a:r>
            <a:r>
              <a:rPr sz="2400" spc="-5" dirty="0">
                <a:solidFill>
                  <a:srgbClr val="006699"/>
                </a:solidFill>
                <a:latin typeface="Verdana"/>
                <a:cs typeface="Verdana"/>
              </a:rPr>
              <a:t>data</a:t>
            </a:r>
            <a:r>
              <a:rPr sz="2400" spc="-20" dirty="0">
                <a:solidFill>
                  <a:srgbClr val="006699"/>
                </a:solidFill>
                <a:latin typeface="Verdana"/>
                <a:cs typeface="Verdana"/>
              </a:rPr>
              <a:t> </a:t>
            </a:r>
            <a:r>
              <a:rPr sz="2400" spc="-5" dirty="0">
                <a:solidFill>
                  <a:srgbClr val="006699"/>
                </a:solidFill>
                <a:latin typeface="Verdana"/>
                <a:cs typeface="Verdana"/>
              </a:rPr>
              <a:t>organized</a:t>
            </a:r>
            <a:r>
              <a:rPr sz="2400" spc="-10" dirty="0">
                <a:solidFill>
                  <a:srgbClr val="006699"/>
                </a:solidFill>
                <a:latin typeface="Verdana"/>
                <a:cs typeface="Verdana"/>
              </a:rPr>
              <a:t> </a:t>
            </a:r>
            <a:r>
              <a:rPr sz="2400" dirty="0">
                <a:solidFill>
                  <a:srgbClr val="006699"/>
                </a:solidFill>
                <a:latin typeface="Verdana"/>
                <a:cs typeface="Verdana"/>
              </a:rPr>
              <a:t>by</a:t>
            </a:r>
            <a:r>
              <a:rPr sz="2400" spc="-25" dirty="0">
                <a:solidFill>
                  <a:srgbClr val="006699"/>
                </a:solidFill>
                <a:latin typeface="Verdana"/>
                <a:cs typeface="Verdana"/>
              </a:rPr>
              <a:t> </a:t>
            </a:r>
            <a:r>
              <a:rPr sz="2400" dirty="0">
                <a:solidFill>
                  <a:srgbClr val="006699"/>
                </a:solidFill>
                <a:latin typeface="Verdana"/>
                <a:cs typeface="Verdana"/>
              </a:rPr>
              <a:t>the</a:t>
            </a:r>
            <a:r>
              <a:rPr sz="2400" spc="-25" dirty="0">
                <a:solidFill>
                  <a:srgbClr val="006699"/>
                </a:solidFill>
                <a:latin typeface="Verdana"/>
                <a:cs typeface="Verdana"/>
              </a:rPr>
              <a:t> </a:t>
            </a:r>
            <a:r>
              <a:rPr sz="2400" spc="-5" dirty="0">
                <a:solidFill>
                  <a:srgbClr val="006699"/>
                </a:solidFill>
                <a:latin typeface="Verdana"/>
                <a:cs typeface="Verdana"/>
              </a:rPr>
              <a:t>appropriate</a:t>
            </a:r>
            <a:r>
              <a:rPr sz="2400" spc="-15" dirty="0">
                <a:solidFill>
                  <a:srgbClr val="006699"/>
                </a:solidFill>
                <a:latin typeface="Verdana"/>
                <a:cs typeface="Verdana"/>
              </a:rPr>
              <a:t> </a:t>
            </a:r>
            <a:r>
              <a:rPr sz="2400" spc="-5" dirty="0">
                <a:solidFill>
                  <a:srgbClr val="006699"/>
                </a:solidFill>
                <a:latin typeface="Verdana"/>
                <a:cs typeface="Verdana"/>
              </a:rPr>
              <a:t>data</a:t>
            </a:r>
            <a:r>
              <a:rPr sz="2400" spc="-15" dirty="0">
                <a:solidFill>
                  <a:srgbClr val="006699"/>
                </a:solidFill>
                <a:latin typeface="Verdana"/>
                <a:cs typeface="Verdana"/>
              </a:rPr>
              <a:t> </a:t>
            </a:r>
            <a:r>
              <a:rPr sz="2400" spc="-5" dirty="0">
                <a:solidFill>
                  <a:srgbClr val="006699"/>
                </a:solidFill>
                <a:latin typeface="Verdana"/>
                <a:cs typeface="Verdana"/>
              </a:rPr>
              <a:t>model</a:t>
            </a:r>
            <a:endParaRPr sz="2400">
              <a:latin typeface="Verdana"/>
              <a:cs typeface="Verdana"/>
            </a:endParaRPr>
          </a:p>
          <a:p>
            <a:pPr marL="755650" lvl="1" indent="-285750">
              <a:lnSpc>
                <a:spcPct val="100000"/>
              </a:lnSpc>
              <a:spcBef>
                <a:spcPts val="600"/>
              </a:spcBef>
              <a:buChar char="–"/>
              <a:tabLst>
                <a:tab pos="755650" algn="l"/>
              </a:tabLst>
            </a:pPr>
            <a:r>
              <a:rPr sz="2400" spc="-5" dirty="0">
                <a:solidFill>
                  <a:srgbClr val="006699"/>
                </a:solidFill>
                <a:latin typeface="Verdana"/>
                <a:cs typeface="Verdana"/>
              </a:rPr>
              <a:t>DML</a:t>
            </a:r>
            <a:r>
              <a:rPr sz="2400" spc="-15" dirty="0">
                <a:solidFill>
                  <a:srgbClr val="006699"/>
                </a:solidFill>
                <a:latin typeface="Verdana"/>
                <a:cs typeface="Verdana"/>
              </a:rPr>
              <a:t> </a:t>
            </a:r>
            <a:r>
              <a:rPr sz="2400" spc="-10" dirty="0">
                <a:solidFill>
                  <a:srgbClr val="006699"/>
                </a:solidFill>
                <a:latin typeface="Verdana"/>
                <a:cs typeface="Verdana"/>
              </a:rPr>
              <a:t>also</a:t>
            </a:r>
            <a:r>
              <a:rPr sz="2400" spc="-20" dirty="0">
                <a:solidFill>
                  <a:srgbClr val="006699"/>
                </a:solidFill>
                <a:latin typeface="Verdana"/>
                <a:cs typeface="Verdana"/>
              </a:rPr>
              <a:t> </a:t>
            </a:r>
            <a:r>
              <a:rPr sz="2400" spc="-5" dirty="0">
                <a:solidFill>
                  <a:srgbClr val="006699"/>
                </a:solidFill>
                <a:latin typeface="Verdana"/>
                <a:cs typeface="Verdana"/>
              </a:rPr>
              <a:t>known as</a:t>
            </a:r>
            <a:r>
              <a:rPr sz="2400" spc="-15" dirty="0">
                <a:solidFill>
                  <a:srgbClr val="006699"/>
                </a:solidFill>
                <a:latin typeface="Verdana"/>
                <a:cs typeface="Verdana"/>
              </a:rPr>
              <a:t> </a:t>
            </a:r>
            <a:r>
              <a:rPr sz="2400" spc="-5" dirty="0">
                <a:solidFill>
                  <a:srgbClr val="006699"/>
                </a:solidFill>
                <a:latin typeface="Verdana"/>
                <a:cs typeface="Verdana"/>
              </a:rPr>
              <a:t>query</a:t>
            </a:r>
            <a:r>
              <a:rPr sz="2400" spc="-15" dirty="0">
                <a:solidFill>
                  <a:srgbClr val="006699"/>
                </a:solidFill>
                <a:latin typeface="Verdana"/>
                <a:cs typeface="Verdana"/>
              </a:rPr>
              <a:t> </a:t>
            </a:r>
            <a:r>
              <a:rPr sz="2400" spc="-5" dirty="0">
                <a:solidFill>
                  <a:srgbClr val="006699"/>
                </a:solidFill>
                <a:latin typeface="Verdana"/>
                <a:cs typeface="Verdana"/>
              </a:rPr>
              <a:t>language</a:t>
            </a:r>
            <a:endParaRPr sz="2400">
              <a:latin typeface="Verdana"/>
              <a:cs typeface="Verdana"/>
            </a:endParaRPr>
          </a:p>
          <a:p>
            <a:pPr marL="355600" indent="-342900">
              <a:lnSpc>
                <a:spcPct val="100000"/>
              </a:lnSpc>
              <a:spcBef>
                <a:spcPts val="600"/>
              </a:spcBef>
              <a:buChar char="•"/>
              <a:tabLst>
                <a:tab pos="354965" algn="l"/>
                <a:tab pos="355600" algn="l"/>
              </a:tabLst>
            </a:pPr>
            <a:r>
              <a:rPr sz="2400" spc="-5" dirty="0">
                <a:solidFill>
                  <a:srgbClr val="006699"/>
                </a:solidFill>
                <a:latin typeface="Verdana"/>
                <a:cs typeface="Verdana"/>
              </a:rPr>
              <a:t>Two</a:t>
            </a:r>
            <a:r>
              <a:rPr sz="2400" spc="-20" dirty="0">
                <a:solidFill>
                  <a:srgbClr val="006699"/>
                </a:solidFill>
                <a:latin typeface="Verdana"/>
                <a:cs typeface="Verdana"/>
              </a:rPr>
              <a:t> </a:t>
            </a:r>
            <a:r>
              <a:rPr sz="2400" spc="-10" dirty="0">
                <a:solidFill>
                  <a:srgbClr val="006699"/>
                </a:solidFill>
                <a:latin typeface="Verdana"/>
                <a:cs typeface="Verdana"/>
              </a:rPr>
              <a:t>classes</a:t>
            </a:r>
            <a:r>
              <a:rPr sz="2400" spc="-25" dirty="0">
                <a:solidFill>
                  <a:srgbClr val="006699"/>
                </a:solidFill>
                <a:latin typeface="Verdana"/>
                <a:cs typeface="Verdana"/>
              </a:rPr>
              <a:t> </a:t>
            </a:r>
            <a:r>
              <a:rPr sz="2400" dirty="0">
                <a:solidFill>
                  <a:srgbClr val="006699"/>
                </a:solidFill>
                <a:latin typeface="Verdana"/>
                <a:cs typeface="Verdana"/>
              </a:rPr>
              <a:t>of</a:t>
            </a:r>
            <a:r>
              <a:rPr sz="2400" spc="-30" dirty="0">
                <a:solidFill>
                  <a:srgbClr val="006699"/>
                </a:solidFill>
                <a:latin typeface="Verdana"/>
                <a:cs typeface="Verdana"/>
              </a:rPr>
              <a:t> </a:t>
            </a:r>
            <a:r>
              <a:rPr sz="2400" spc="-5" dirty="0">
                <a:solidFill>
                  <a:srgbClr val="006699"/>
                </a:solidFill>
                <a:latin typeface="Verdana"/>
                <a:cs typeface="Verdana"/>
              </a:rPr>
              <a:t>languages</a:t>
            </a:r>
            <a:endParaRPr sz="2400">
              <a:latin typeface="Verdana"/>
              <a:cs typeface="Verdana"/>
            </a:endParaRPr>
          </a:p>
          <a:p>
            <a:pPr marL="755650" marR="346075" lvl="1" indent="-285750">
              <a:lnSpc>
                <a:spcPct val="100000"/>
              </a:lnSpc>
              <a:spcBef>
                <a:spcPts val="590"/>
              </a:spcBef>
              <a:buFont typeface="Verdana"/>
              <a:buChar char="–"/>
              <a:tabLst>
                <a:tab pos="755650" algn="l"/>
              </a:tabLst>
            </a:pPr>
            <a:r>
              <a:rPr sz="2400" b="1" spc="-5" dirty="0">
                <a:solidFill>
                  <a:srgbClr val="006666"/>
                </a:solidFill>
                <a:latin typeface="Verdana"/>
                <a:cs typeface="Verdana"/>
              </a:rPr>
              <a:t>Procedural </a:t>
            </a:r>
            <a:r>
              <a:rPr sz="2400" dirty="0">
                <a:solidFill>
                  <a:srgbClr val="006699"/>
                </a:solidFill>
                <a:latin typeface="Verdana"/>
                <a:cs typeface="Verdana"/>
              </a:rPr>
              <a:t>– </a:t>
            </a:r>
            <a:r>
              <a:rPr sz="2400" spc="-5" dirty="0">
                <a:solidFill>
                  <a:srgbClr val="006699"/>
                </a:solidFill>
                <a:latin typeface="Verdana"/>
                <a:cs typeface="Verdana"/>
              </a:rPr>
              <a:t>user </a:t>
            </a:r>
            <a:r>
              <a:rPr sz="2400" spc="-10" dirty="0">
                <a:solidFill>
                  <a:srgbClr val="006699"/>
                </a:solidFill>
                <a:latin typeface="Verdana"/>
                <a:cs typeface="Verdana"/>
              </a:rPr>
              <a:t>specifies </a:t>
            </a:r>
            <a:r>
              <a:rPr sz="2400" spc="-5" dirty="0">
                <a:solidFill>
                  <a:srgbClr val="006699"/>
                </a:solidFill>
                <a:latin typeface="Verdana"/>
                <a:cs typeface="Verdana"/>
              </a:rPr>
              <a:t>what data </a:t>
            </a:r>
            <a:r>
              <a:rPr sz="2400" spc="-10" dirty="0">
                <a:solidFill>
                  <a:srgbClr val="006699"/>
                </a:solidFill>
                <a:latin typeface="Verdana"/>
                <a:cs typeface="Verdana"/>
              </a:rPr>
              <a:t>is </a:t>
            </a:r>
            <a:r>
              <a:rPr sz="2400" spc="-830" dirty="0">
                <a:solidFill>
                  <a:srgbClr val="006699"/>
                </a:solidFill>
                <a:latin typeface="Verdana"/>
                <a:cs typeface="Verdana"/>
              </a:rPr>
              <a:t> </a:t>
            </a:r>
            <a:r>
              <a:rPr sz="2400" spc="-5" dirty="0">
                <a:solidFill>
                  <a:srgbClr val="006699"/>
                </a:solidFill>
                <a:latin typeface="Verdana"/>
                <a:cs typeface="Verdana"/>
              </a:rPr>
              <a:t>required</a:t>
            </a:r>
            <a:r>
              <a:rPr sz="2400" spc="-10" dirty="0">
                <a:solidFill>
                  <a:srgbClr val="006699"/>
                </a:solidFill>
                <a:latin typeface="Verdana"/>
                <a:cs typeface="Verdana"/>
              </a:rPr>
              <a:t> </a:t>
            </a:r>
            <a:r>
              <a:rPr sz="2400" spc="-5" dirty="0">
                <a:solidFill>
                  <a:srgbClr val="006699"/>
                </a:solidFill>
                <a:latin typeface="Verdana"/>
                <a:cs typeface="Verdana"/>
              </a:rPr>
              <a:t>and</a:t>
            </a:r>
            <a:r>
              <a:rPr sz="2400" spc="-10" dirty="0">
                <a:solidFill>
                  <a:srgbClr val="006699"/>
                </a:solidFill>
                <a:latin typeface="Verdana"/>
                <a:cs typeface="Verdana"/>
              </a:rPr>
              <a:t> </a:t>
            </a:r>
            <a:r>
              <a:rPr sz="2400" spc="-5" dirty="0">
                <a:solidFill>
                  <a:srgbClr val="006699"/>
                </a:solidFill>
                <a:latin typeface="Verdana"/>
                <a:cs typeface="Verdana"/>
              </a:rPr>
              <a:t>how</a:t>
            </a:r>
            <a:r>
              <a:rPr sz="2400" spc="-15" dirty="0">
                <a:solidFill>
                  <a:srgbClr val="006699"/>
                </a:solidFill>
                <a:latin typeface="Verdana"/>
                <a:cs typeface="Verdana"/>
              </a:rPr>
              <a:t> </a:t>
            </a:r>
            <a:r>
              <a:rPr sz="2400" dirty="0">
                <a:solidFill>
                  <a:srgbClr val="006699"/>
                </a:solidFill>
                <a:latin typeface="Verdana"/>
                <a:cs typeface="Verdana"/>
              </a:rPr>
              <a:t>to</a:t>
            </a:r>
            <a:r>
              <a:rPr sz="2400" spc="-15" dirty="0">
                <a:solidFill>
                  <a:srgbClr val="006699"/>
                </a:solidFill>
                <a:latin typeface="Verdana"/>
                <a:cs typeface="Verdana"/>
              </a:rPr>
              <a:t> </a:t>
            </a:r>
            <a:r>
              <a:rPr sz="2400" spc="-5" dirty="0">
                <a:solidFill>
                  <a:srgbClr val="006699"/>
                </a:solidFill>
                <a:latin typeface="Verdana"/>
                <a:cs typeface="Verdana"/>
              </a:rPr>
              <a:t>get</a:t>
            </a:r>
            <a:r>
              <a:rPr sz="2400" spc="-10" dirty="0">
                <a:solidFill>
                  <a:srgbClr val="006699"/>
                </a:solidFill>
                <a:latin typeface="Verdana"/>
                <a:cs typeface="Verdana"/>
              </a:rPr>
              <a:t> </a:t>
            </a:r>
            <a:r>
              <a:rPr sz="2400" spc="-5" dirty="0">
                <a:solidFill>
                  <a:srgbClr val="006699"/>
                </a:solidFill>
                <a:latin typeface="Verdana"/>
                <a:cs typeface="Verdana"/>
              </a:rPr>
              <a:t>those</a:t>
            </a:r>
            <a:r>
              <a:rPr sz="2400" spc="-15" dirty="0">
                <a:solidFill>
                  <a:srgbClr val="006699"/>
                </a:solidFill>
                <a:latin typeface="Verdana"/>
                <a:cs typeface="Verdana"/>
              </a:rPr>
              <a:t> </a:t>
            </a:r>
            <a:r>
              <a:rPr sz="2400" spc="-5" dirty="0">
                <a:solidFill>
                  <a:srgbClr val="006699"/>
                </a:solidFill>
                <a:latin typeface="Verdana"/>
                <a:cs typeface="Verdana"/>
              </a:rPr>
              <a:t>data</a:t>
            </a:r>
            <a:endParaRPr sz="2400">
              <a:latin typeface="Verdana"/>
              <a:cs typeface="Verdana"/>
            </a:endParaRPr>
          </a:p>
          <a:p>
            <a:pPr marL="755650" marR="725170" lvl="1" indent="-285750" algn="just">
              <a:lnSpc>
                <a:spcPct val="100000"/>
              </a:lnSpc>
              <a:spcBef>
                <a:spcPts val="600"/>
              </a:spcBef>
              <a:buFont typeface="Verdana"/>
              <a:buChar char="–"/>
              <a:tabLst>
                <a:tab pos="755650" algn="l"/>
              </a:tabLst>
            </a:pPr>
            <a:r>
              <a:rPr sz="2400" b="1" spc="-5" dirty="0">
                <a:solidFill>
                  <a:srgbClr val="006666"/>
                </a:solidFill>
                <a:latin typeface="Verdana"/>
                <a:cs typeface="Verdana"/>
              </a:rPr>
              <a:t>Declarative </a:t>
            </a:r>
            <a:r>
              <a:rPr sz="2400" b="1" spc="-10" dirty="0">
                <a:solidFill>
                  <a:srgbClr val="006666"/>
                </a:solidFill>
                <a:latin typeface="Verdana"/>
                <a:cs typeface="Verdana"/>
              </a:rPr>
              <a:t>(nonprocedural) </a:t>
            </a:r>
            <a:r>
              <a:rPr sz="2400" dirty="0">
                <a:solidFill>
                  <a:srgbClr val="006699"/>
                </a:solidFill>
                <a:latin typeface="Verdana"/>
                <a:cs typeface="Verdana"/>
              </a:rPr>
              <a:t>– </a:t>
            </a:r>
            <a:r>
              <a:rPr sz="2400" spc="-5" dirty="0">
                <a:solidFill>
                  <a:srgbClr val="006699"/>
                </a:solidFill>
                <a:latin typeface="Verdana"/>
                <a:cs typeface="Verdana"/>
              </a:rPr>
              <a:t>user </a:t>
            </a:r>
            <a:r>
              <a:rPr sz="2400" spc="-830" dirty="0">
                <a:solidFill>
                  <a:srgbClr val="006699"/>
                </a:solidFill>
                <a:latin typeface="Verdana"/>
                <a:cs typeface="Verdana"/>
              </a:rPr>
              <a:t> </a:t>
            </a:r>
            <a:r>
              <a:rPr sz="2400" spc="-10" dirty="0">
                <a:solidFill>
                  <a:srgbClr val="006699"/>
                </a:solidFill>
                <a:latin typeface="Verdana"/>
                <a:cs typeface="Verdana"/>
              </a:rPr>
              <a:t>specifies </a:t>
            </a:r>
            <a:r>
              <a:rPr sz="2400" dirty="0">
                <a:solidFill>
                  <a:srgbClr val="006699"/>
                </a:solidFill>
                <a:latin typeface="Verdana"/>
                <a:cs typeface="Verdana"/>
              </a:rPr>
              <a:t>what </a:t>
            </a:r>
            <a:r>
              <a:rPr sz="2400" spc="-5" dirty="0">
                <a:solidFill>
                  <a:srgbClr val="006699"/>
                </a:solidFill>
                <a:latin typeface="Verdana"/>
                <a:cs typeface="Verdana"/>
              </a:rPr>
              <a:t>data is required without </a:t>
            </a:r>
            <a:r>
              <a:rPr sz="2400" spc="-830" dirty="0">
                <a:solidFill>
                  <a:srgbClr val="006699"/>
                </a:solidFill>
                <a:latin typeface="Verdana"/>
                <a:cs typeface="Verdana"/>
              </a:rPr>
              <a:t> </a:t>
            </a:r>
            <a:r>
              <a:rPr sz="2400" spc="-10" dirty="0">
                <a:solidFill>
                  <a:srgbClr val="006699"/>
                </a:solidFill>
                <a:latin typeface="Verdana"/>
                <a:cs typeface="Verdana"/>
              </a:rPr>
              <a:t>specifying </a:t>
            </a:r>
            <a:r>
              <a:rPr sz="2400" spc="-5" dirty="0">
                <a:solidFill>
                  <a:srgbClr val="006699"/>
                </a:solidFill>
                <a:latin typeface="Verdana"/>
                <a:cs typeface="Verdana"/>
              </a:rPr>
              <a:t>how</a:t>
            </a:r>
            <a:r>
              <a:rPr sz="2400" spc="-10" dirty="0">
                <a:solidFill>
                  <a:srgbClr val="006699"/>
                </a:solidFill>
                <a:latin typeface="Verdana"/>
                <a:cs typeface="Verdana"/>
              </a:rPr>
              <a:t> </a:t>
            </a:r>
            <a:r>
              <a:rPr sz="2400" dirty="0">
                <a:solidFill>
                  <a:srgbClr val="006699"/>
                </a:solidFill>
                <a:latin typeface="Verdana"/>
                <a:cs typeface="Verdana"/>
              </a:rPr>
              <a:t>to</a:t>
            </a:r>
            <a:r>
              <a:rPr sz="2400" spc="-15" dirty="0">
                <a:solidFill>
                  <a:srgbClr val="006699"/>
                </a:solidFill>
                <a:latin typeface="Verdana"/>
                <a:cs typeface="Verdana"/>
              </a:rPr>
              <a:t> </a:t>
            </a:r>
            <a:r>
              <a:rPr sz="2400" spc="-5" dirty="0">
                <a:solidFill>
                  <a:srgbClr val="006699"/>
                </a:solidFill>
                <a:latin typeface="Verdana"/>
                <a:cs typeface="Verdana"/>
              </a:rPr>
              <a:t>get</a:t>
            </a:r>
            <a:r>
              <a:rPr sz="2400" spc="-10" dirty="0">
                <a:solidFill>
                  <a:srgbClr val="006699"/>
                </a:solidFill>
                <a:latin typeface="Verdana"/>
                <a:cs typeface="Verdana"/>
              </a:rPr>
              <a:t> </a:t>
            </a:r>
            <a:r>
              <a:rPr sz="2400" spc="-5" dirty="0">
                <a:solidFill>
                  <a:srgbClr val="006699"/>
                </a:solidFill>
                <a:latin typeface="Verdana"/>
                <a:cs typeface="Verdana"/>
              </a:rPr>
              <a:t>those</a:t>
            </a:r>
            <a:r>
              <a:rPr sz="2400" spc="-10" dirty="0">
                <a:solidFill>
                  <a:srgbClr val="006699"/>
                </a:solidFill>
                <a:latin typeface="Verdana"/>
                <a:cs typeface="Verdana"/>
              </a:rPr>
              <a:t> </a:t>
            </a:r>
            <a:r>
              <a:rPr sz="2400" spc="-5" dirty="0">
                <a:solidFill>
                  <a:srgbClr val="006699"/>
                </a:solidFill>
                <a:latin typeface="Verdana"/>
                <a:cs typeface="Verdana"/>
              </a:rPr>
              <a:t>data</a:t>
            </a:r>
            <a:endParaRPr sz="2400">
              <a:latin typeface="Verdana"/>
              <a:cs typeface="Verdana"/>
            </a:endParaRPr>
          </a:p>
          <a:p>
            <a:pPr marL="355600" indent="-342900" algn="just">
              <a:lnSpc>
                <a:spcPct val="100000"/>
              </a:lnSpc>
              <a:spcBef>
                <a:spcPts val="600"/>
              </a:spcBef>
              <a:buChar char="•"/>
              <a:tabLst>
                <a:tab pos="355600" algn="l"/>
              </a:tabLst>
            </a:pPr>
            <a:r>
              <a:rPr sz="2400" spc="-5" dirty="0">
                <a:solidFill>
                  <a:srgbClr val="006699"/>
                </a:solidFill>
                <a:latin typeface="Verdana"/>
                <a:cs typeface="Verdana"/>
              </a:rPr>
              <a:t>SQL</a:t>
            </a:r>
            <a:r>
              <a:rPr sz="2400" spc="-15" dirty="0">
                <a:solidFill>
                  <a:srgbClr val="006699"/>
                </a:solidFill>
                <a:latin typeface="Verdana"/>
                <a:cs typeface="Verdana"/>
              </a:rPr>
              <a:t> </a:t>
            </a:r>
            <a:r>
              <a:rPr sz="2400" spc="-5" dirty="0">
                <a:solidFill>
                  <a:srgbClr val="006699"/>
                </a:solidFill>
                <a:latin typeface="Verdana"/>
                <a:cs typeface="Verdana"/>
              </a:rPr>
              <a:t>is</a:t>
            </a:r>
            <a:r>
              <a:rPr sz="2400" spc="-20" dirty="0">
                <a:solidFill>
                  <a:srgbClr val="006699"/>
                </a:solidFill>
                <a:latin typeface="Verdana"/>
                <a:cs typeface="Verdana"/>
              </a:rPr>
              <a:t> </a:t>
            </a:r>
            <a:r>
              <a:rPr sz="2400" dirty="0">
                <a:solidFill>
                  <a:srgbClr val="006699"/>
                </a:solidFill>
                <a:latin typeface="Verdana"/>
                <a:cs typeface="Verdana"/>
              </a:rPr>
              <a:t>the</a:t>
            </a:r>
            <a:r>
              <a:rPr sz="2400" spc="-20" dirty="0">
                <a:solidFill>
                  <a:srgbClr val="006699"/>
                </a:solidFill>
                <a:latin typeface="Verdana"/>
                <a:cs typeface="Verdana"/>
              </a:rPr>
              <a:t> </a:t>
            </a:r>
            <a:r>
              <a:rPr sz="2400" spc="-5" dirty="0">
                <a:solidFill>
                  <a:srgbClr val="006699"/>
                </a:solidFill>
                <a:latin typeface="Verdana"/>
                <a:cs typeface="Verdana"/>
              </a:rPr>
              <a:t>most </a:t>
            </a:r>
            <a:r>
              <a:rPr sz="2400" spc="-10" dirty="0">
                <a:solidFill>
                  <a:srgbClr val="006699"/>
                </a:solidFill>
                <a:latin typeface="Verdana"/>
                <a:cs typeface="Verdana"/>
              </a:rPr>
              <a:t>widely</a:t>
            </a:r>
            <a:r>
              <a:rPr sz="2400" spc="-15" dirty="0">
                <a:solidFill>
                  <a:srgbClr val="006699"/>
                </a:solidFill>
                <a:latin typeface="Verdana"/>
                <a:cs typeface="Verdana"/>
              </a:rPr>
              <a:t> </a:t>
            </a:r>
            <a:r>
              <a:rPr sz="2400" spc="-5" dirty="0">
                <a:solidFill>
                  <a:srgbClr val="006699"/>
                </a:solidFill>
                <a:latin typeface="Verdana"/>
                <a:cs typeface="Verdana"/>
              </a:rPr>
              <a:t>used</a:t>
            </a:r>
            <a:r>
              <a:rPr sz="2400" spc="-10" dirty="0">
                <a:solidFill>
                  <a:srgbClr val="006699"/>
                </a:solidFill>
                <a:latin typeface="Verdana"/>
                <a:cs typeface="Verdana"/>
              </a:rPr>
              <a:t> </a:t>
            </a:r>
            <a:r>
              <a:rPr sz="2400" spc="-5" dirty="0">
                <a:solidFill>
                  <a:srgbClr val="006699"/>
                </a:solidFill>
                <a:latin typeface="Verdana"/>
                <a:cs typeface="Verdana"/>
              </a:rPr>
              <a:t>query</a:t>
            </a:r>
            <a:r>
              <a:rPr sz="2400" spc="-10" dirty="0">
                <a:solidFill>
                  <a:srgbClr val="006699"/>
                </a:solidFill>
                <a:latin typeface="Verdana"/>
                <a:cs typeface="Verdana"/>
              </a:rPr>
              <a:t> </a:t>
            </a:r>
            <a:r>
              <a:rPr sz="2400" spc="-5" dirty="0">
                <a:solidFill>
                  <a:srgbClr val="006699"/>
                </a:solidFill>
                <a:latin typeface="Verdana"/>
                <a:cs typeface="Verdana"/>
              </a:rPr>
              <a:t>language</a:t>
            </a:r>
            <a:endParaRPr sz="2400">
              <a:latin typeface="Verdana"/>
              <a:cs typeface="Verdana"/>
            </a:endParaRPr>
          </a:p>
        </p:txBody>
      </p:sp>
    </p:spTree>
    <p:extLst>
      <p:ext uri="{BB962C8B-B14F-4D97-AF65-F5344CB8AC3E}">
        <p14:creationId xmlns:p14="http://schemas.microsoft.com/office/powerpoint/2010/main" val="1194580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400" y="247650"/>
            <a:ext cx="5565140" cy="452120"/>
          </a:xfrm>
          <a:prstGeom prst="rect">
            <a:avLst/>
          </a:prstGeom>
        </p:spPr>
        <p:txBody>
          <a:bodyPr vert="horz" wrap="square" lIns="0" tIns="12700" rIns="0" bIns="0" rtlCol="0">
            <a:spAutoFit/>
          </a:bodyPr>
          <a:lstStyle/>
          <a:p>
            <a:pPr marL="12700">
              <a:lnSpc>
                <a:spcPct val="100000"/>
              </a:lnSpc>
              <a:spcBef>
                <a:spcPts val="100"/>
              </a:spcBef>
            </a:pPr>
            <a:r>
              <a:rPr b="0" spc="245" dirty="0">
                <a:latin typeface="Cambria"/>
                <a:cs typeface="Cambria"/>
              </a:rPr>
              <a:t>Data</a:t>
            </a:r>
            <a:r>
              <a:rPr b="0" spc="260" dirty="0">
                <a:latin typeface="Cambria"/>
                <a:cs typeface="Cambria"/>
              </a:rPr>
              <a:t> </a:t>
            </a:r>
            <a:r>
              <a:rPr b="0" spc="145" dirty="0">
                <a:latin typeface="Cambria"/>
                <a:cs typeface="Cambria"/>
              </a:rPr>
              <a:t>Definition</a:t>
            </a:r>
            <a:r>
              <a:rPr b="0" spc="265" dirty="0">
                <a:latin typeface="Cambria"/>
                <a:cs typeface="Cambria"/>
              </a:rPr>
              <a:t> </a:t>
            </a:r>
            <a:r>
              <a:rPr b="0" spc="200" dirty="0">
                <a:latin typeface="Cambria"/>
                <a:cs typeface="Cambria"/>
              </a:rPr>
              <a:t>Language</a:t>
            </a:r>
            <a:r>
              <a:rPr b="0" spc="285" dirty="0">
                <a:latin typeface="Cambria"/>
                <a:cs typeface="Cambria"/>
              </a:rPr>
              <a:t> </a:t>
            </a:r>
            <a:r>
              <a:rPr b="0" spc="90" dirty="0">
                <a:latin typeface="Cambria"/>
                <a:cs typeface="Cambria"/>
              </a:rPr>
              <a:t>(DDL)</a:t>
            </a: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No:L3-2</a:t>
            </a:r>
          </a:p>
        </p:txBody>
      </p:sp>
      <p:sp>
        <p:nvSpPr>
          <p:cNvPr id="3" name="object 3"/>
          <p:cNvSpPr txBox="1"/>
          <p:nvPr/>
        </p:nvSpPr>
        <p:spPr>
          <a:xfrm>
            <a:off x="764540" y="830579"/>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
        <p:nvSpPr>
          <p:cNvPr id="4" name="object 4"/>
          <p:cNvSpPr txBox="1"/>
          <p:nvPr/>
        </p:nvSpPr>
        <p:spPr>
          <a:xfrm>
            <a:off x="1107439" y="842009"/>
            <a:ext cx="6562725" cy="314960"/>
          </a:xfrm>
          <a:prstGeom prst="rect">
            <a:avLst/>
          </a:prstGeom>
        </p:spPr>
        <p:txBody>
          <a:bodyPr vert="horz" wrap="square" lIns="0" tIns="12700" rIns="0" bIns="0" rtlCol="0">
            <a:spAutoFit/>
          </a:bodyPr>
          <a:lstStyle/>
          <a:p>
            <a:pPr marL="12700">
              <a:lnSpc>
                <a:spcPct val="100000"/>
              </a:lnSpc>
              <a:spcBef>
                <a:spcPts val="100"/>
              </a:spcBef>
            </a:pPr>
            <a:r>
              <a:rPr sz="1900" spc="105" dirty="0">
                <a:solidFill>
                  <a:srgbClr val="006699"/>
                </a:solidFill>
                <a:latin typeface="Cambria"/>
                <a:cs typeface="Cambria"/>
              </a:rPr>
              <a:t>Specification</a:t>
            </a:r>
            <a:r>
              <a:rPr sz="1900" spc="190" dirty="0">
                <a:solidFill>
                  <a:srgbClr val="006699"/>
                </a:solidFill>
                <a:latin typeface="Cambria"/>
                <a:cs typeface="Cambria"/>
              </a:rPr>
              <a:t> </a:t>
            </a:r>
            <a:r>
              <a:rPr sz="1900" spc="100" dirty="0">
                <a:solidFill>
                  <a:srgbClr val="006699"/>
                </a:solidFill>
                <a:latin typeface="Cambria"/>
                <a:cs typeface="Cambria"/>
              </a:rPr>
              <a:t>notation</a:t>
            </a:r>
            <a:r>
              <a:rPr sz="1900" spc="185" dirty="0">
                <a:solidFill>
                  <a:srgbClr val="006699"/>
                </a:solidFill>
                <a:latin typeface="Cambria"/>
                <a:cs typeface="Cambria"/>
              </a:rPr>
              <a:t> </a:t>
            </a:r>
            <a:r>
              <a:rPr sz="1900" spc="40" dirty="0">
                <a:solidFill>
                  <a:srgbClr val="006699"/>
                </a:solidFill>
                <a:latin typeface="Cambria"/>
                <a:cs typeface="Cambria"/>
              </a:rPr>
              <a:t>for</a:t>
            </a:r>
            <a:r>
              <a:rPr sz="1900" spc="190" dirty="0">
                <a:solidFill>
                  <a:srgbClr val="006699"/>
                </a:solidFill>
                <a:latin typeface="Cambria"/>
                <a:cs typeface="Cambria"/>
              </a:rPr>
              <a:t> </a:t>
            </a:r>
            <a:r>
              <a:rPr sz="1900" spc="90" dirty="0">
                <a:solidFill>
                  <a:srgbClr val="006699"/>
                </a:solidFill>
                <a:latin typeface="Cambria"/>
                <a:cs typeface="Cambria"/>
              </a:rPr>
              <a:t>defining</a:t>
            </a:r>
            <a:r>
              <a:rPr sz="1900" spc="180" dirty="0">
                <a:solidFill>
                  <a:srgbClr val="006699"/>
                </a:solidFill>
                <a:latin typeface="Cambria"/>
                <a:cs typeface="Cambria"/>
              </a:rPr>
              <a:t> </a:t>
            </a:r>
            <a:r>
              <a:rPr sz="1900" spc="110" dirty="0">
                <a:solidFill>
                  <a:srgbClr val="006699"/>
                </a:solidFill>
                <a:latin typeface="Cambria"/>
                <a:cs typeface="Cambria"/>
              </a:rPr>
              <a:t>the</a:t>
            </a:r>
            <a:r>
              <a:rPr sz="1900" spc="190" dirty="0">
                <a:solidFill>
                  <a:srgbClr val="006699"/>
                </a:solidFill>
                <a:latin typeface="Cambria"/>
                <a:cs typeface="Cambria"/>
              </a:rPr>
              <a:t> </a:t>
            </a:r>
            <a:r>
              <a:rPr sz="1900" spc="130" dirty="0">
                <a:solidFill>
                  <a:srgbClr val="006699"/>
                </a:solidFill>
                <a:latin typeface="Cambria"/>
                <a:cs typeface="Cambria"/>
              </a:rPr>
              <a:t>database</a:t>
            </a:r>
            <a:r>
              <a:rPr sz="1900" spc="185" dirty="0">
                <a:solidFill>
                  <a:srgbClr val="006699"/>
                </a:solidFill>
                <a:latin typeface="Cambria"/>
                <a:cs typeface="Cambria"/>
              </a:rPr>
              <a:t> </a:t>
            </a:r>
            <a:r>
              <a:rPr sz="1900" spc="155" dirty="0">
                <a:solidFill>
                  <a:srgbClr val="006699"/>
                </a:solidFill>
                <a:latin typeface="Cambria"/>
                <a:cs typeface="Cambria"/>
              </a:rPr>
              <a:t>schema</a:t>
            </a:r>
            <a:endParaRPr sz="1900">
              <a:latin typeface="Cambria"/>
              <a:cs typeface="Cambria"/>
            </a:endParaRPr>
          </a:p>
        </p:txBody>
      </p:sp>
      <p:sp>
        <p:nvSpPr>
          <p:cNvPr id="5" name="object 5"/>
          <p:cNvSpPr txBox="1"/>
          <p:nvPr/>
        </p:nvSpPr>
        <p:spPr>
          <a:xfrm>
            <a:off x="1221739" y="1162050"/>
            <a:ext cx="1123315" cy="314960"/>
          </a:xfrm>
          <a:prstGeom prst="rect">
            <a:avLst/>
          </a:prstGeom>
        </p:spPr>
        <p:txBody>
          <a:bodyPr vert="horz" wrap="square" lIns="0" tIns="12700" rIns="0" bIns="0" rtlCol="0">
            <a:spAutoFit/>
          </a:bodyPr>
          <a:lstStyle/>
          <a:p>
            <a:pPr marL="12700">
              <a:lnSpc>
                <a:spcPct val="100000"/>
              </a:lnSpc>
              <a:spcBef>
                <a:spcPts val="100"/>
              </a:spcBef>
            </a:pPr>
            <a:r>
              <a:rPr sz="1900" spc="135" dirty="0">
                <a:solidFill>
                  <a:srgbClr val="006699"/>
                </a:solidFill>
                <a:latin typeface="Cambria"/>
                <a:cs typeface="Cambria"/>
              </a:rPr>
              <a:t>Example:</a:t>
            </a:r>
            <a:endParaRPr sz="1900">
              <a:latin typeface="Cambria"/>
              <a:cs typeface="Cambria"/>
            </a:endParaRPr>
          </a:p>
        </p:txBody>
      </p:sp>
      <p:sp>
        <p:nvSpPr>
          <p:cNvPr id="6" name="object 6"/>
          <p:cNvSpPr txBox="1"/>
          <p:nvPr/>
        </p:nvSpPr>
        <p:spPr>
          <a:xfrm>
            <a:off x="2592070" y="1162050"/>
            <a:ext cx="3071495" cy="1216660"/>
          </a:xfrm>
          <a:prstGeom prst="rect">
            <a:avLst/>
          </a:prstGeom>
        </p:spPr>
        <p:txBody>
          <a:bodyPr vert="horz" wrap="square" lIns="0" tIns="12700" rIns="0" bIns="0" rtlCol="0">
            <a:spAutoFit/>
          </a:bodyPr>
          <a:lstStyle/>
          <a:p>
            <a:pPr marL="12700">
              <a:lnSpc>
                <a:spcPts val="2165"/>
              </a:lnSpc>
              <a:spcBef>
                <a:spcPts val="100"/>
              </a:spcBef>
            </a:pPr>
            <a:r>
              <a:rPr sz="1900" b="1" spc="105" dirty="0">
                <a:solidFill>
                  <a:srgbClr val="006699"/>
                </a:solidFill>
                <a:latin typeface="Cambria"/>
                <a:cs typeface="Cambria"/>
              </a:rPr>
              <a:t>create</a:t>
            </a:r>
            <a:r>
              <a:rPr sz="1900" b="1" spc="210" dirty="0">
                <a:solidFill>
                  <a:srgbClr val="006699"/>
                </a:solidFill>
                <a:latin typeface="Cambria"/>
                <a:cs typeface="Cambria"/>
              </a:rPr>
              <a:t> </a:t>
            </a:r>
            <a:r>
              <a:rPr sz="1900" b="1" spc="85" dirty="0">
                <a:solidFill>
                  <a:srgbClr val="006699"/>
                </a:solidFill>
                <a:latin typeface="Cambria"/>
                <a:cs typeface="Cambria"/>
              </a:rPr>
              <a:t>table</a:t>
            </a:r>
            <a:r>
              <a:rPr sz="1900" b="1" spc="190" dirty="0">
                <a:solidFill>
                  <a:srgbClr val="006699"/>
                </a:solidFill>
                <a:latin typeface="Cambria"/>
                <a:cs typeface="Cambria"/>
              </a:rPr>
              <a:t> </a:t>
            </a:r>
            <a:r>
              <a:rPr sz="1900" i="1" spc="90" dirty="0">
                <a:solidFill>
                  <a:srgbClr val="006699"/>
                </a:solidFill>
                <a:latin typeface="Cambria"/>
                <a:cs typeface="Cambria"/>
              </a:rPr>
              <a:t>account</a:t>
            </a:r>
            <a:r>
              <a:rPr sz="1900" i="1" spc="135" dirty="0">
                <a:solidFill>
                  <a:srgbClr val="006699"/>
                </a:solidFill>
                <a:latin typeface="Cambria"/>
                <a:cs typeface="Cambria"/>
              </a:rPr>
              <a:t> </a:t>
            </a:r>
            <a:r>
              <a:rPr sz="1900" spc="-160" dirty="0">
                <a:solidFill>
                  <a:srgbClr val="006699"/>
                </a:solidFill>
                <a:latin typeface="Cambria"/>
                <a:cs typeface="Cambria"/>
              </a:rPr>
              <a:t>(</a:t>
            </a:r>
            <a:endParaRPr sz="1900">
              <a:latin typeface="Cambria"/>
              <a:cs typeface="Cambria"/>
            </a:endParaRPr>
          </a:p>
          <a:p>
            <a:pPr marL="1181100">
              <a:lnSpc>
                <a:spcPts val="2165"/>
              </a:lnSpc>
            </a:pPr>
            <a:r>
              <a:rPr sz="1900" i="1" spc="110" dirty="0">
                <a:solidFill>
                  <a:srgbClr val="006699"/>
                </a:solidFill>
                <a:latin typeface="Cambria"/>
                <a:cs typeface="Cambria"/>
              </a:rPr>
              <a:t>account_number</a:t>
            </a:r>
            <a:endParaRPr sz="1900">
              <a:latin typeface="Cambria"/>
              <a:cs typeface="Cambria"/>
            </a:endParaRPr>
          </a:p>
          <a:p>
            <a:pPr marL="1206500" marR="436880" indent="-129539">
              <a:lnSpc>
                <a:spcPts val="2530"/>
              </a:lnSpc>
              <a:spcBef>
                <a:spcPts val="90"/>
              </a:spcBef>
            </a:pPr>
            <a:r>
              <a:rPr sz="1900" i="1" spc="95" dirty="0">
                <a:solidFill>
                  <a:srgbClr val="006699"/>
                </a:solidFill>
                <a:latin typeface="Cambria"/>
                <a:cs typeface="Cambria"/>
              </a:rPr>
              <a:t>br</a:t>
            </a:r>
            <a:r>
              <a:rPr sz="1900" i="1" spc="60" dirty="0">
                <a:solidFill>
                  <a:srgbClr val="006699"/>
                </a:solidFill>
                <a:latin typeface="Cambria"/>
                <a:cs typeface="Cambria"/>
              </a:rPr>
              <a:t>a</a:t>
            </a:r>
            <a:r>
              <a:rPr sz="1900" i="1" spc="150" dirty="0">
                <a:solidFill>
                  <a:srgbClr val="006699"/>
                </a:solidFill>
                <a:latin typeface="Cambria"/>
                <a:cs typeface="Cambria"/>
              </a:rPr>
              <a:t>n</a:t>
            </a:r>
            <a:r>
              <a:rPr sz="1900" i="1" spc="160" dirty="0">
                <a:solidFill>
                  <a:srgbClr val="006699"/>
                </a:solidFill>
                <a:latin typeface="Cambria"/>
                <a:cs typeface="Cambria"/>
              </a:rPr>
              <a:t>ch_n</a:t>
            </a:r>
            <a:r>
              <a:rPr sz="1900" i="1" spc="120" dirty="0">
                <a:solidFill>
                  <a:srgbClr val="006699"/>
                </a:solidFill>
                <a:latin typeface="Cambria"/>
                <a:cs typeface="Cambria"/>
              </a:rPr>
              <a:t>a</a:t>
            </a:r>
            <a:r>
              <a:rPr sz="1900" i="1" spc="125" dirty="0">
                <a:solidFill>
                  <a:srgbClr val="006699"/>
                </a:solidFill>
                <a:latin typeface="Cambria"/>
                <a:cs typeface="Cambria"/>
              </a:rPr>
              <a:t>m</a:t>
            </a:r>
            <a:r>
              <a:rPr sz="1900" i="1" spc="100" dirty="0">
                <a:solidFill>
                  <a:srgbClr val="006699"/>
                </a:solidFill>
                <a:latin typeface="Cambria"/>
                <a:cs typeface="Cambria"/>
              </a:rPr>
              <a:t>e  </a:t>
            </a:r>
            <a:r>
              <a:rPr sz="1900" i="1" spc="114" dirty="0">
                <a:solidFill>
                  <a:srgbClr val="006699"/>
                </a:solidFill>
                <a:latin typeface="Cambria"/>
                <a:cs typeface="Cambria"/>
              </a:rPr>
              <a:t>balance</a:t>
            </a:r>
            <a:endParaRPr sz="1900">
              <a:latin typeface="Cambria"/>
              <a:cs typeface="Cambria"/>
            </a:endParaRPr>
          </a:p>
        </p:txBody>
      </p:sp>
      <p:sp>
        <p:nvSpPr>
          <p:cNvPr id="7" name="object 7"/>
          <p:cNvSpPr txBox="1"/>
          <p:nvPr/>
        </p:nvSpPr>
        <p:spPr>
          <a:xfrm>
            <a:off x="5779770" y="1391919"/>
            <a:ext cx="1268095" cy="986790"/>
          </a:xfrm>
          <a:prstGeom prst="rect">
            <a:avLst/>
          </a:prstGeom>
        </p:spPr>
        <p:txBody>
          <a:bodyPr vert="horz" wrap="square" lIns="0" tIns="43180" rIns="0" bIns="0" rtlCol="0">
            <a:spAutoFit/>
          </a:bodyPr>
          <a:lstStyle/>
          <a:p>
            <a:pPr marL="180975">
              <a:lnSpc>
                <a:spcPct val="100000"/>
              </a:lnSpc>
              <a:spcBef>
                <a:spcPts val="340"/>
              </a:spcBef>
            </a:pPr>
            <a:r>
              <a:rPr sz="1900" b="1" spc="60" dirty="0">
                <a:solidFill>
                  <a:srgbClr val="006699"/>
                </a:solidFill>
                <a:latin typeface="Cambria"/>
                <a:cs typeface="Cambria"/>
              </a:rPr>
              <a:t>char</a:t>
            </a:r>
            <a:r>
              <a:rPr sz="1900" spc="60" dirty="0">
                <a:solidFill>
                  <a:srgbClr val="006699"/>
                </a:solidFill>
                <a:latin typeface="Cambria"/>
                <a:cs typeface="Cambria"/>
              </a:rPr>
              <a:t>(10),</a:t>
            </a:r>
            <a:endParaRPr sz="1900">
              <a:latin typeface="Cambria"/>
              <a:cs typeface="Cambria"/>
            </a:endParaRPr>
          </a:p>
          <a:p>
            <a:pPr marL="234950" marR="60325" indent="-222250">
              <a:lnSpc>
                <a:spcPts val="2530"/>
              </a:lnSpc>
              <a:spcBef>
                <a:spcPts val="90"/>
              </a:spcBef>
            </a:pPr>
            <a:r>
              <a:rPr sz="1900" b="1" spc="60" dirty="0">
                <a:solidFill>
                  <a:srgbClr val="006699"/>
                </a:solidFill>
                <a:latin typeface="Cambria"/>
                <a:cs typeface="Cambria"/>
              </a:rPr>
              <a:t>char</a:t>
            </a:r>
            <a:r>
              <a:rPr sz="1900" spc="60" dirty="0">
                <a:solidFill>
                  <a:srgbClr val="006699"/>
                </a:solidFill>
                <a:latin typeface="Cambria"/>
                <a:cs typeface="Cambria"/>
              </a:rPr>
              <a:t>(10), </a:t>
            </a:r>
            <a:r>
              <a:rPr sz="1900" spc="65" dirty="0">
                <a:solidFill>
                  <a:srgbClr val="006699"/>
                </a:solidFill>
                <a:latin typeface="Cambria"/>
                <a:cs typeface="Cambria"/>
              </a:rPr>
              <a:t> </a:t>
            </a:r>
            <a:r>
              <a:rPr sz="1900" b="1" spc="80" dirty="0">
                <a:solidFill>
                  <a:srgbClr val="006699"/>
                </a:solidFill>
                <a:latin typeface="Cambria"/>
                <a:cs typeface="Cambria"/>
              </a:rPr>
              <a:t>i</a:t>
            </a:r>
            <a:r>
              <a:rPr sz="1900" b="1" spc="140" dirty="0">
                <a:solidFill>
                  <a:srgbClr val="006699"/>
                </a:solidFill>
                <a:latin typeface="Cambria"/>
                <a:cs typeface="Cambria"/>
              </a:rPr>
              <a:t>n</a:t>
            </a:r>
            <a:r>
              <a:rPr sz="1900" b="1" spc="175" dirty="0">
                <a:solidFill>
                  <a:srgbClr val="006699"/>
                </a:solidFill>
                <a:latin typeface="Cambria"/>
                <a:cs typeface="Cambria"/>
              </a:rPr>
              <a:t>t</a:t>
            </a:r>
            <a:r>
              <a:rPr sz="1900" b="1" spc="95" dirty="0">
                <a:solidFill>
                  <a:srgbClr val="006699"/>
                </a:solidFill>
                <a:latin typeface="Cambria"/>
                <a:cs typeface="Cambria"/>
              </a:rPr>
              <a:t>e</a:t>
            </a:r>
            <a:r>
              <a:rPr sz="1900" b="1" spc="105" dirty="0">
                <a:solidFill>
                  <a:srgbClr val="006699"/>
                </a:solidFill>
                <a:latin typeface="Cambria"/>
                <a:cs typeface="Cambria"/>
              </a:rPr>
              <a:t>g</a:t>
            </a:r>
            <a:r>
              <a:rPr sz="1900" b="1" spc="95" dirty="0">
                <a:solidFill>
                  <a:srgbClr val="006699"/>
                </a:solidFill>
                <a:latin typeface="Cambria"/>
                <a:cs typeface="Cambria"/>
              </a:rPr>
              <a:t>e</a:t>
            </a:r>
            <a:r>
              <a:rPr sz="1900" b="1" spc="-5" dirty="0">
                <a:solidFill>
                  <a:srgbClr val="006699"/>
                </a:solidFill>
                <a:latin typeface="Cambria"/>
                <a:cs typeface="Cambria"/>
              </a:rPr>
              <a:t>r</a:t>
            </a:r>
            <a:r>
              <a:rPr sz="1900" spc="-160" dirty="0">
                <a:solidFill>
                  <a:srgbClr val="006699"/>
                </a:solidFill>
                <a:latin typeface="Cambria"/>
                <a:cs typeface="Cambria"/>
              </a:rPr>
              <a:t>)</a:t>
            </a:r>
            <a:endParaRPr sz="1900">
              <a:latin typeface="Cambria"/>
              <a:cs typeface="Cambria"/>
            </a:endParaRPr>
          </a:p>
        </p:txBody>
      </p:sp>
      <p:sp>
        <p:nvSpPr>
          <p:cNvPr id="8" name="object 8"/>
          <p:cNvSpPr txBox="1"/>
          <p:nvPr/>
        </p:nvSpPr>
        <p:spPr>
          <a:xfrm>
            <a:off x="764540" y="2372359"/>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
        <p:nvSpPr>
          <p:cNvPr id="9" name="object 9"/>
          <p:cNvSpPr txBox="1"/>
          <p:nvPr/>
        </p:nvSpPr>
        <p:spPr>
          <a:xfrm>
            <a:off x="764540" y="2952750"/>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
        <p:nvSpPr>
          <p:cNvPr id="10" name="object 10"/>
          <p:cNvSpPr txBox="1"/>
          <p:nvPr/>
        </p:nvSpPr>
        <p:spPr>
          <a:xfrm>
            <a:off x="1107439" y="2383790"/>
            <a:ext cx="6864350" cy="3658870"/>
          </a:xfrm>
          <a:prstGeom prst="rect">
            <a:avLst/>
          </a:prstGeom>
        </p:spPr>
        <p:txBody>
          <a:bodyPr vert="horz" wrap="square" lIns="0" tIns="45720" rIns="0" bIns="0" rtlCol="0">
            <a:spAutoFit/>
          </a:bodyPr>
          <a:lstStyle/>
          <a:p>
            <a:pPr marL="12700" marR="381000">
              <a:lnSpc>
                <a:spcPts val="2050"/>
              </a:lnSpc>
              <a:spcBef>
                <a:spcPts val="360"/>
              </a:spcBef>
            </a:pPr>
            <a:r>
              <a:rPr sz="1900" spc="204" dirty="0">
                <a:solidFill>
                  <a:srgbClr val="006699"/>
                </a:solidFill>
                <a:latin typeface="Cambria"/>
                <a:cs typeface="Cambria"/>
              </a:rPr>
              <a:t>DDL</a:t>
            </a:r>
            <a:r>
              <a:rPr sz="1900" spc="185" dirty="0">
                <a:solidFill>
                  <a:srgbClr val="006699"/>
                </a:solidFill>
                <a:latin typeface="Cambria"/>
                <a:cs typeface="Cambria"/>
              </a:rPr>
              <a:t> </a:t>
            </a:r>
            <a:r>
              <a:rPr sz="1900" spc="85" dirty="0">
                <a:solidFill>
                  <a:srgbClr val="006699"/>
                </a:solidFill>
                <a:latin typeface="Cambria"/>
                <a:cs typeface="Cambria"/>
              </a:rPr>
              <a:t>compiler</a:t>
            </a:r>
            <a:r>
              <a:rPr sz="1900" spc="195" dirty="0">
                <a:solidFill>
                  <a:srgbClr val="006699"/>
                </a:solidFill>
                <a:latin typeface="Cambria"/>
                <a:cs typeface="Cambria"/>
              </a:rPr>
              <a:t> </a:t>
            </a:r>
            <a:r>
              <a:rPr sz="1900" spc="95" dirty="0">
                <a:solidFill>
                  <a:srgbClr val="006699"/>
                </a:solidFill>
                <a:latin typeface="Cambria"/>
                <a:cs typeface="Cambria"/>
              </a:rPr>
              <a:t>generates</a:t>
            </a:r>
            <a:r>
              <a:rPr sz="1900" spc="190" dirty="0">
                <a:solidFill>
                  <a:srgbClr val="006699"/>
                </a:solidFill>
                <a:latin typeface="Cambria"/>
                <a:cs typeface="Cambria"/>
              </a:rPr>
              <a:t> </a:t>
            </a:r>
            <a:r>
              <a:rPr sz="1900" spc="170" dirty="0">
                <a:solidFill>
                  <a:srgbClr val="006699"/>
                </a:solidFill>
                <a:latin typeface="Cambria"/>
                <a:cs typeface="Cambria"/>
              </a:rPr>
              <a:t>a</a:t>
            </a:r>
            <a:r>
              <a:rPr sz="1900" spc="200" dirty="0">
                <a:solidFill>
                  <a:srgbClr val="006699"/>
                </a:solidFill>
                <a:latin typeface="Cambria"/>
                <a:cs typeface="Cambria"/>
              </a:rPr>
              <a:t> </a:t>
            </a:r>
            <a:r>
              <a:rPr sz="1900" spc="95" dirty="0">
                <a:solidFill>
                  <a:srgbClr val="006699"/>
                </a:solidFill>
                <a:latin typeface="Cambria"/>
                <a:cs typeface="Cambria"/>
              </a:rPr>
              <a:t>set</a:t>
            </a:r>
            <a:r>
              <a:rPr sz="1900" spc="190" dirty="0">
                <a:solidFill>
                  <a:srgbClr val="006699"/>
                </a:solidFill>
                <a:latin typeface="Cambria"/>
                <a:cs typeface="Cambria"/>
              </a:rPr>
              <a:t> </a:t>
            </a:r>
            <a:r>
              <a:rPr sz="1900" spc="40" dirty="0">
                <a:solidFill>
                  <a:srgbClr val="006699"/>
                </a:solidFill>
                <a:latin typeface="Cambria"/>
                <a:cs typeface="Cambria"/>
              </a:rPr>
              <a:t>of</a:t>
            </a:r>
            <a:r>
              <a:rPr sz="1900" spc="200" dirty="0">
                <a:solidFill>
                  <a:srgbClr val="006699"/>
                </a:solidFill>
                <a:latin typeface="Cambria"/>
                <a:cs typeface="Cambria"/>
              </a:rPr>
              <a:t> </a:t>
            </a:r>
            <a:r>
              <a:rPr sz="1900" spc="105" dirty="0">
                <a:solidFill>
                  <a:srgbClr val="006699"/>
                </a:solidFill>
                <a:latin typeface="Cambria"/>
                <a:cs typeface="Cambria"/>
              </a:rPr>
              <a:t>tables</a:t>
            </a:r>
            <a:r>
              <a:rPr sz="1900" spc="190" dirty="0">
                <a:solidFill>
                  <a:srgbClr val="006699"/>
                </a:solidFill>
                <a:latin typeface="Cambria"/>
                <a:cs typeface="Cambria"/>
              </a:rPr>
              <a:t> </a:t>
            </a:r>
            <a:r>
              <a:rPr sz="1900" spc="80" dirty="0">
                <a:solidFill>
                  <a:srgbClr val="006699"/>
                </a:solidFill>
                <a:latin typeface="Cambria"/>
                <a:cs typeface="Cambria"/>
              </a:rPr>
              <a:t>stored</a:t>
            </a:r>
            <a:r>
              <a:rPr sz="1900" spc="190" dirty="0">
                <a:solidFill>
                  <a:srgbClr val="006699"/>
                </a:solidFill>
                <a:latin typeface="Cambria"/>
                <a:cs typeface="Cambria"/>
              </a:rPr>
              <a:t> </a:t>
            </a:r>
            <a:r>
              <a:rPr sz="1900" spc="114" dirty="0">
                <a:solidFill>
                  <a:srgbClr val="006699"/>
                </a:solidFill>
                <a:latin typeface="Cambria"/>
                <a:cs typeface="Cambria"/>
              </a:rPr>
              <a:t>in</a:t>
            </a:r>
            <a:r>
              <a:rPr sz="1900" spc="185" dirty="0">
                <a:solidFill>
                  <a:srgbClr val="006699"/>
                </a:solidFill>
                <a:latin typeface="Cambria"/>
                <a:cs typeface="Cambria"/>
              </a:rPr>
              <a:t> </a:t>
            </a:r>
            <a:r>
              <a:rPr sz="1900" spc="170" dirty="0">
                <a:solidFill>
                  <a:srgbClr val="006699"/>
                </a:solidFill>
                <a:latin typeface="Cambria"/>
                <a:cs typeface="Cambria"/>
              </a:rPr>
              <a:t>a</a:t>
            </a:r>
            <a:r>
              <a:rPr sz="1900" spc="235" dirty="0">
                <a:solidFill>
                  <a:srgbClr val="006699"/>
                </a:solidFill>
                <a:latin typeface="Cambria"/>
                <a:cs typeface="Cambria"/>
              </a:rPr>
              <a:t> </a:t>
            </a:r>
            <a:r>
              <a:rPr sz="1900" i="1" spc="110" dirty="0">
                <a:solidFill>
                  <a:srgbClr val="006699"/>
                </a:solidFill>
                <a:latin typeface="Cambria"/>
                <a:cs typeface="Cambria"/>
              </a:rPr>
              <a:t>data </a:t>
            </a:r>
            <a:r>
              <a:rPr sz="1900" i="1" spc="-405" dirty="0">
                <a:solidFill>
                  <a:srgbClr val="006699"/>
                </a:solidFill>
                <a:latin typeface="Cambria"/>
                <a:cs typeface="Cambria"/>
              </a:rPr>
              <a:t> </a:t>
            </a:r>
            <a:r>
              <a:rPr sz="1900" i="1" spc="75" dirty="0">
                <a:solidFill>
                  <a:srgbClr val="006699"/>
                </a:solidFill>
                <a:latin typeface="Cambria"/>
                <a:cs typeface="Cambria"/>
              </a:rPr>
              <a:t>dictionary</a:t>
            </a:r>
            <a:endParaRPr sz="1900">
              <a:latin typeface="Cambria"/>
              <a:cs typeface="Cambria"/>
            </a:endParaRPr>
          </a:p>
          <a:p>
            <a:pPr marL="12700">
              <a:lnSpc>
                <a:spcPct val="100000"/>
              </a:lnSpc>
              <a:spcBef>
                <a:spcPts val="209"/>
              </a:spcBef>
            </a:pPr>
            <a:r>
              <a:rPr sz="1900" spc="165" dirty="0">
                <a:solidFill>
                  <a:srgbClr val="006699"/>
                </a:solidFill>
                <a:latin typeface="Cambria"/>
                <a:cs typeface="Cambria"/>
              </a:rPr>
              <a:t>Data</a:t>
            </a:r>
            <a:r>
              <a:rPr sz="1900" spc="190" dirty="0">
                <a:solidFill>
                  <a:srgbClr val="006699"/>
                </a:solidFill>
                <a:latin typeface="Cambria"/>
                <a:cs typeface="Cambria"/>
              </a:rPr>
              <a:t> </a:t>
            </a:r>
            <a:r>
              <a:rPr sz="1900" spc="90" dirty="0">
                <a:solidFill>
                  <a:srgbClr val="006699"/>
                </a:solidFill>
                <a:latin typeface="Cambria"/>
                <a:cs typeface="Cambria"/>
              </a:rPr>
              <a:t>dictionary</a:t>
            </a:r>
            <a:r>
              <a:rPr sz="1900" spc="185" dirty="0">
                <a:solidFill>
                  <a:srgbClr val="006699"/>
                </a:solidFill>
                <a:latin typeface="Cambria"/>
                <a:cs typeface="Cambria"/>
              </a:rPr>
              <a:t> </a:t>
            </a:r>
            <a:r>
              <a:rPr sz="1900" spc="125" dirty="0">
                <a:solidFill>
                  <a:srgbClr val="006699"/>
                </a:solidFill>
                <a:latin typeface="Cambria"/>
                <a:cs typeface="Cambria"/>
              </a:rPr>
              <a:t>contains</a:t>
            </a:r>
            <a:r>
              <a:rPr sz="1900" spc="190" dirty="0">
                <a:solidFill>
                  <a:srgbClr val="006699"/>
                </a:solidFill>
                <a:latin typeface="Cambria"/>
                <a:cs typeface="Cambria"/>
              </a:rPr>
              <a:t> </a:t>
            </a:r>
            <a:r>
              <a:rPr sz="1900" spc="130" dirty="0">
                <a:solidFill>
                  <a:srgbClr val="006699"/>
                </a:solidFill>
                <a:latin typeface="Cambria"/>
                <a:cs typeface="Cambria"/>
              </a:rPr>
              <a:t>metadata</a:t>
            </a:r>
            <a:r>
              <a:rPr sz="1900" spc="190" dirty="0">
                <a:solidFill>
                  <a:srgbClr val="006699"/>
                </a:solidFill>
                <a:latin typeface="Cambria"/>
                <a:cs typeface="Cambria"/>
              </a:rPr>
              <a:t> </a:t>
            </a:r>
            <a:r>
              <a:rPr sz="1900" spc="95" dirty="0">
                <a:solidFill>
                  <a:srgbClr val="006699"/>
                </a:solidFill>
                <a:latin typeface="Cambria"/>
                <a:cs typeface="Cambria"/>
              </a:rPr>
              <a:t>(i.e.,</a:t>
            </a:r>
            <a:r>
              <a:rPr sz="1900" spc="195" dirty="0">
                <a:solidFill>
                  <a:srgbClr val="006699"/>
                </a:solidFill>
                <a:latin typeface="Cambria"/>
                <a:cs typeface="Cambria"/>
              </a:rPr>
              <a:t> </a:t>
            </a:r>
            <a:r>
              <a:rPr sz="1900" spc="135" dirty="0">
                <a:solidFill>
                  <a:srgbClr val="006699"/>
                </a:solidFill>
                <a:latin typeface="Cambria"/>
                <a:cs typeface="Cambria"/>
              </a:rPr>
              <a:t>data</a:t>
            </a:r>
            <a:r>
              <a:rPr sz="1900" spc="180" dirty="0">
                <a:solidFill>
                  <a:srgbClr val="006699"/>
                </a:solidFill>
                <a:latin typeface="Cambria"/>
                <a:cs typeface="Cambria"/>
              </a:rPr>
              <a:t> </a:t>
            </a:r>
            <a:r>
              <a:rPr sz="1900" spc="130" dirty="0">
                <a:solidFill>
                  <a:srgbClr val="006699"/>
                </a:solidFill>
                <a:latin typeface="Cambria"/>
                <a:cs typeface="Cambria"/>
              </a:rPr>
              <a:t>about</a:t>
            </a:r>
            <a:r>
              <a:rPr sz="1900" spc="180" dirty="0">
                <a:solidFill>
                  <a:srgbClr val="006699"/>
                </a:solidFill>
                <a:latin typeface="Cambria"/>
                <a:cs typeface="Cambria"/>
              </a:rPr>
              <a:t> </a:t>
            </a:r>
            <a:r>
              <a:rPr sz="1900" spc="75" dirty="0">
                <a:solidFill>
                  <a:srgbClr val="006699"/>
                </a:solidFill>
                <a:latin typeface="Cambria"/>
                <a:cs typeface="Cambria"/>
              </a:rPr>
              <a:t>data)</a:t>
            </a:r>
            <a:endParaRPr sz="1900">
              <a:latin typeface="Cambria"/>
              <a:cs typeface="Cambria"/>
            </a:endParaRPr>
          </a:p>
          <a:p>
            <a:pPr marL="412750" indent="-285750">
              <a:lnSpc>
                <a:spcPct val="100000"/>
              </a:lnSpc>
              <a:spcBef>
                <a:spcPts val="240"/>
              </a:spcBef>
              <a:buFont typeface="Cambria"/>
              <a:buChar char="–"/>
              <a:tabLst>
                <a:tab pos="412115" algn="l"/>
                <a:tab pos="412750" algn="l"/>
              </a:tabLst>
            </a:pPr>
            <a:r>
              <a:rPr sz="1900" spc="150" dirty="0">
                <a:solidFill>
                  <a:srgbClr val="006699"/>
                </a:solidFill>
                <a:latin typeface="Cambria"/>
                <a:cs typeface="Cambria"/>
              </a:rPr>
              <a:t>Database</a:t>
            </a:r>
            <a:r>
              <a:rPr sz="1900" spc="145" dirty="0">
                <a:solidFill>
                  <a:srgbClr val="006699"/>
                </a:solidFill>
                <a:latin typeface="Cambria"/>
                <a:cs typeface="Cambria"/>
              </a:rPr>
              <a:t> </a:t>
            </a:r>
            <a:r>
              <a:rPr sz="1900" spc="155" dirty="0">
                <a:solidFill>
                  <a:srgbClr val="006699"/>
                </a:solidFill>
                <a:latin typeface="Cambria"/>
                <a:cs typeface="Cambria"/>
              </a:rPr>
              <a:t>schema</a:t>
            </a:r>
            <a:endParaRPr sz="1900">
              <a:latin typeface="Cambria"/>
              <a:cs typeface="Cambria"/>
            </a:endParaRPr>
          </a:p>
          <a:p>
            <a:pPr marL="412750" indent="-285750">
              <a:lnSpc>
                <a:spcPct val="100000"/>
              </a:lnSpc>
              <a:spcBef>
                <a:spcPts val="250"/>
              </a:spcBef>
              <a:buFont typeface="Cambria"/>
              <a:buChar char="–"/>
              <a:tabLst>
                <a:tab pos="412115" algn="l"/>
                <a:tab pos="412750" algn="l"/>
              </a:tabLst>
            </a:pPr>
            <a:r>
              <a:rPr sz="1900" spc="165" dirty="0">
                <a:solidFill>
                  <a:srgbClr val="006699"/>
                </a:solidFill>
                <a:latin typeface="Cambria"/>
                <a:cs typeface="Cambria"/>
              </a:rPr>
              <a:t>Data</a:t>
            </a:r>
            <a:r>
              <a:rPr sz="1900" spc="190" dirty="0">
                <a:solidFill>
                  <a:srgbClr val="006699"/>
                </a:solidFill>
                <a:latin typeface="Cambria"/>
                <a:cs typeface="Cambria"/>
              </a:rPr>
              <a:t> </a:t>
            </a:r>
            <a:r>
              <a:rPr sz="1900" i="1" spc="80" dirty="0">
                <a:solidFill>
                  <a:srgbClr val="006699"/>
                </a:solidFill>
                <a:latin typeface="Cambria"/>
                <a:cs typeface="Cambria"/>
              </a:rPr>
              <a:t>storage</a:t>
            </a:r>
            <a:r>
              <a:rPr sz="1900" i="1" spc="140" dirty="0">
                <a:solidFill>
                  <a:srgbClr val="006699"/>
                </a:solidFill>
                <a:latin typeface="Cambria"/>
                <a:cs typeface="Cambria"/>
              </a:rPr>
              <a:t> </a:t>
            </a:r>
            <a:r>
              <a:rPr sz="1900" i="1" spc="165" dirty="0">
                <a:solidFill>
                  <a:srgbClr val="006699"/>
                </a:solidFill>
                <a:latin typeface="Cambria"/>
                <a:cs typeface="Cambria"/>
              </a:rPr>
              <a:t>and</a:t>
            </a:r>
            <a:r>
              <a:rPr sz="1900" i="1" spc="140" dirty="0">
                <a:solidFill>
                  <a:srgbClr val="006699"/>
                </a:solidFill>
                <a:latin typeface="Cambria"/>
                <a:cs typeface="Cambria"/>
              </a:rPr>
              <a:t> </a:t>
            </a:r>
            <a:r>
              <a:rPr sz="1900" i="1" spc="70" dirty="0">
                <a:solidFill>
                  <a:srgbClr val="006699"/>
                </a:solidFill>
                <a:latin typeface="Cambria"/>
                <a:cs typeface="Cambria"/>
              </a:rPr>
              <a:t>definition</a:t>
            </a:r>
            <a:r>
              <a:rPr sz="1900" i="1" spc="190" dirty="0">
                <a:solidFill>
                  <a:srgbClr val="006699"/>
                </a:solidFill>
                <a:latin typeface="Cambria"/>
                <a:cs typeface="Cambria"/>
              </a:rPr>
              <a:t> </a:t>
            </a:r>
            <a:r>
              <a:rPr sz="1900" spc="125" dirty="0">
                <a:solidFill>
                  <a:srgbClr val="006699"/>
                </a:solidFill>
                <a:latin typeface="Cambria"/>
                <a:cs typeface="Cambria"/>
              </a:rPr>
              <a:t>language</a:t>
            </a:r>
            <a:endParaRPr sz="1900">
              <a:latin typeface="Cambria"/>
              <a:cs typeface="Cambria"/>
            </a:endParaRPr>
          </a:p>
          <a:p>
            <a:pPr marL="812165" marR="5080" lvl="1" indent="-228600">
              <a:lnSpc>
                <a:spcPts val="2050"/>
              </a:lnSpc>
              <a:spcBef>
                <a:spcPts val="500"/>
              </a:spcBef>
              <a:buFont typeface="Cambria"/>
              <a:buChar char="•"/>
              <a:tabLst>
                <a:tab pos="812800" algn="l"/>
              </a:tabLst>
            </a:pPr>
            <a:r>
              <a:rPr sz="1900" spc="100" dirty="0">
                <a:solidFill>
                  <a:srgbClr val="006699"/>
                </a:solidFill>
                <a:latin typeface="Cambria"/>
                <a:cs typeface="Cambria"/>
              </a:rPr>
              <a:t>Specifies</a:t>
            </a:r>
            <a:r>
              <a:rPr sz="1900" spc="185" dirty="0">
                <a:solidFill>
                  <a:srgbClr val="006699"/>
                </a:solidFill>
                <a:latin typeface="Cambria"/>
                <a:cs typeface="Cambria"/>
              </a:rPr>
              <a:t> </a:t>
            </a:r>
            <a:r>
              <a:rPr sz="1900" spc="110" dirty="0">
                <a:solidFill>
                  <a:srgbClr val="006699"/>
                </a:solidFill>
                <a:latin typeface="Cambria"/>
                <a:cs typeface="Cambria"/>
              </a:rPr>
              <a:t>the</a:t>
            </a:r>
            <a:r>
              <a:rPr sz="1900" spc="185" dirty="0">
                <a:solidFill>
                  <a:srgbClr val="006699"/>
                </a:solidFill>
                <a:latin typeface="Cambria"/>
                <a:cs typeface="Cambria"/>
              </a:rPr>
              <a:t> </a:t>
            </a:r>
            <a:r>
              <a:rPr sz="1900" spc="90" dirty="0">
                <a:solidFill>
                  <a:srgbClr val="006699"/>
                </a:solidFill>
                <a:latin typeface="Cambria"/>
                <a:cs typeface="Cambria"/>
              </a:rPr>
              <a:t>storage</a:t>
            </a:r>
            <a:r>
              <a:rPr sz="1900" spc="185" dirty="0">
                <a:solidFill>
                  <a:srgbClr val="006699"/>
                </a:solidFill>
                <a:latin typeface="Cambria"/>
                <a:cs typeface="Cambria"/>
              </a:rPr>
              <a:t> </a:t>
            </a:r>
            <a:r>
              <a:rPr sz="1900" spc="120" dirty="0">
                <a:solidFill>
                  <a:srgbClr val="006699"/>
                </a:solidFill>
                <a:latin typeface="Cambria"/>
                <a:cs typeface="Cambria"/>
              </a:rPr>
              <a:t>structure</a:t>
            </a:r>
            <a:r>
              <a:rPr sz="1900" spc="195" dirty="0">
                <a:solidFill>
                  <a:srgbClr val="006699"/>
                </a:solidFill>
                <a:latin typeface="Cambria"/>
                <a:cs typeface="Cambria"/>
              </a:rPr>
              <a:t> </a:t>
            </a:r>
            <a:r>
              <a:rPr sz="1900" spc="160" dirty="0">
                <a:solidFill>
                  <a:srgbClr val="006699"/>
                </a:solidFill>
                <a:latin typeface="Cambria"/>
                <a:cs typeface="Cambria"/>
              </a:rPr>
              <a:t>and</a:t>
            </a:r>
            <a:r>
              <a:rPr sz="1900" spc="185" dirty="0">
                <a:solidFill>
                  <a:srgbClr val="006699"/>
                </a:solidFill>
                <a:latin typeface="Cambria"/>
                <a:cs typeface="Cambria"/>
              </a:rPr>
              <a:t> </a:t>
            </a:r>
            <a:r>
              <a:rPr sz="1900" spc="140" dirty="0">
                <a:solidFill>
                  <a:srgbClr val="006699"/>
                </a:solidFill>
                <a:latin typeface="Cambria"/>
                <a:cs typeface="Cambria"/>
              </a:rPr>
              <a:t>access</a:t>
            </a:r>
            <a:r>
              <a:rPr sz="1900" spc="190" dirty="0">
                <a:solidFill>
                  <a:srgbClr val="006699"/>
                </a:solidFill>
                <a:latin typeface="Cambria"/>
                <a:cs typeface="Cambria"/>
              </a:rPr>
              <a:t> </a:t>
            </a:r>
            <a:r>
              <a:rPr sz="1900" spc="120" dirty="0">
                <a:solidFill>
                  <a:srgbClr val="006699"/>
                </a:solidFill>
                <a:latin typeface="Cambria"/>
                <a:cs typeface="Cambria"/>
              </a:rPr>
              <a:t>methods </a:t>
            </a:r>
            <a:r>
              <a:rPr sz="1900" spc="-405" dirty="0">
                <a:solidFill>
                  <a:srgbClr val="006699"/>
                </a:solidFill>
                <a:latin typeface="Cambria"/>
                <a:cs typeface="Cambria"/>
              </a:rPr>
              <a:t> </a:t>
            </a:r>
            <a:r>
              <a:rPr sz="1900" spc="140" dirty="0">
                <a:solidFill>
                  <a:srgbClr val="006699"/>
                </a:solidFill>
                <a:latin typeface="Cambria"/>
                <a:cs typeface="Cambria"/>
              </a:rPr>
              <a:t>used</a:t>
            </a:r>
            <a:endParaRPr sz="1900">
              <a:latin typeface="Cambria"/>
              <a:cs typeface="Cambria"/>
            </a:endParaRPr>
          </a:p>
          <a:p>
            <a:pPr marL="412750" indent="-285750">
              <a:lnSpc>
                <a:spcPct val="100000"/>
              </a:lnSpc>
              <a:spcBef>
                <a:spcPts val="209"/>
              </a:spcBef>
              <a:buFont typeface="Cambria"/>
              <a:buChar char="–"/>
              <a:tabLst>
                <a:tab pos="412115" algn="l"/>
                <a:tab pos="412750" algn="l"/>
              </a:tabLst>
            </a:pPr>
            <a:r>
              <a:rPr sz="1900" spc="70" dirty="0">
                <a:solidFill>
                  <a:srgbClr val="006699"/>
                </a:solidFill>
                <a:latin typeface="Cambria"/>
                <a:cs typeface="Cambria"/>
              </a:rPr>
              <a:t>Integrity</a:t>
            </a:r>
            <a:r>
              <a:rPr sz="1900" spc="160" dirty="0">
                <a:solidFill>
                  <a:srgbClr val="006699"/>
                </a:solidFill>
                <a:latin typeface="Cambria"/>
                <a:cs typeface="Cambria"/>
              </a:rPr>
              <a:t> </a:t>
            </a:r>
            <a:r>
              <a:rPr sz="1900" spc="114" dirty="0">
                <a:solidFill>
                  <a:srgbClr val="006699"/>
                </a:solidFill>
                <a:latin typeface="Cambria"/>
                <a:cs typeface="Cambria"/>
              </a:rPr>
              <a:t>constraints</a:t>
            </a:r>
            <a:endParaRPr sz="1900">
              <a:latin typeface="Cambria"/>
              <a:cs typeface="Cambria"/>
            </a:endParaRPr>
          </a:p>
          <a:p>
            <a:pPr marL="812800" lvl="1" indent="-229235">
              <a:lnSpc>
                <a:spcPct val="100000"/>
              </a:lnSpc>
              <a:spcBef>
                <a:spcPts val="250"/>
              </a:spcBef>
              <a:buFont typeface="Cambria"/>
              <a:buChar char="•"/>
              <a:tabLst>
                <a:tab pos="812800" algn="l"/>
              </a:tabLst>
            </a:pPr>
            <a:r>
              <a:rPr sz="1900" spc="150" dirty="0">
                <a:solidFill>
                  <a:srgbClr val="006699"/>
                </a:solidFill>
                <a:latin typeface="Cambria"/>
                <a:cs typeface="Cambria"/>
              </a:rPr>
              <a:t>Domain</a:t>
            </a:r>
            <a:r>
              <a:rPr sz="1900" spc="155" dirty="0">
                <a:solidFill>
                  <a:srgbClr val="006699"/>
                </a:solidFill>
                <a:latin typeface="Cambria"/>
                <a:cs typeface="Cambria"/>
              </a:rPr>
              <a:t> </a:t>
            </a:r>
            <a:r>
              <a:rPr sz="1900" spc="114" dirty="0">
                <a:solidFill>
                  <a:srgbClr val="006699"/>
                </a:solidFill>
                <a:latin typeface="Cambria"/>
                <a:cs typeface="Cambria"/>
              </a:rPr>
              <a:t>constraints</a:t>
            </a:r>
            <a:endParaRPr sz="1900">
              <a:latin typeface="Cambria"/>
              <a:cs typeface="Cambria"/>
            </a:endParaRPr>
          </a:p>
          <a:p>
            <a:pPr marL="812165" marR="293370" lvl="1" indent="-228600">
              <a:lnSpc>
                <a:spcPts val="2050"/>
              </a:lnSpc>
              <a:spcBef>
                <a:spcPts val="500"/>
              </a:spcBef>
              <a:buFont typeface="Cambria"/>
              <a:buChar char="•"/>
              <a:tabLst>
                <a:tab pos="812800" algn="l"/>
              </a:tabLst>
            </a:pPr>
            <a:r>
              <a:rPr sz="1900" spc="85" dirty="0">
                <a:solidFill>
                  <a:srgbClr val="006699"/>
                </a:solidFill>
                <a:latin typeface="Cambria"/>
                <a:cs typeface="Cambria"/>
              </a:rPr>
              <a:t>Referential</a:t>
            </a:r>
            <a:r>
              <a:rPr sz="1900" spc="175" dirty="0">
                <a:solidFill>
                  <a:srgbClr val="006699"/>
                </a:solidFill>
                <a:latin typeface="Cambria"/>
                <a:cs typeface="Cambria"/>
              </a:rPr>
              <a:t> </a:t>
            </a:r>
            <a:r>
              <a:rPr sz="1900" spc="70" dirty="0">
                <a:solidFill>
                  <a:srgbClr val="006699"/>
                </a:solidFill>
                <a:latin typeface="Cambria"/>
                <a:cs typeface="Cambria"/>
              </a:rPr>
              <a:t>integrity</a:t>
            </a:r>
            <a:r>
              <a:rPr sz="1900" spc="180" dirty="0">
                <a:solidFill>
                  <a:srgbClr val="006699"/>
                </a:solidFill>
                <a:latin typeface="Cambria"/>
                <a:cs typeface="Cambria"/>
              </a:rPr>
              <a:t> </a:t>
            </a:r>
            <a:r>
              <a:rPr sz="1900" spc="80" dirty="0">
                <a:solidFill>
                  <a:srgbClr val="006699"/>
                </a:solidFill>
                <a:latin typeface="Cambria"/>
                <a:cs typeface="Cambria"/>
              </a:rPr>
              <a:t>(e.g.</a:t>
            </a:r>
            <a:r>
              <a:rPr sz="1900" spc="225" dirty="0">
                <a:solidFill>
                  <a:srgbClr val="006699"/>
                </a:solidFill>
                <a:latin typeface="Cambria"/>
                <a:cs typeface="Cambria"/>
              </a:rPr>
              <a:t> </a:t>
            </a:r>
            <a:r>
              <a:rPr sz="1900" i="1" spc="130" dirty="0">
                <a:solidFill>
                  <a:srgbClr val="006699"/>
                </a:solidFill>
                <a:latin typeface="Cambria"/>
                <a:cs typeface="Cambria"/>
              </a:rPr>
              <a:t>branch_name</a:t>
            </a:r>
            <a:r>
              <a:rPr sz="1900" i="1" spc="180" dirty="0">
                <a:solidFill>
                  <a:srgbClr val="006699"/>
                </a:solidFill>
                <a:latin typeface="Cambria"/>
                <a:cs typeface="Cambria"/>
              </a:rPr>
              <a:t> </a:t>
            </a:r>
            <a:r>
              <a:rPr sz="1900" spc="170" dirty="0">
                <a:solidFill>
                  <a:srgbClr val="006699"/>
                </a:solidFill>
                <a:latin typeface="Cambria"/>
                <a:cs typeface="Cambria"/>
              </a:rPr>
              <a:t>must </a:t>
            </a:r>
            <a:r>
              <a:rPr sz="1900" spc="175" dirty="0">
                <a:solidFill>
                  <a:srgbClr val="006699"/>
                </a:solidFill>
                <a:latin typeface="Cambria"/>
                <a:cs typeface="Cambria"/>
              </a:rPr>
              <a:t> </a:t>
            </a:r>
            <a:r>
              <a:rPr sz="1900" spc="95" dirty="0">
                <a:solidFill>
                  <a:srgbClr val="006699"/>
                </a:solidFill>
                <a:latin typeface="Cambria"/>
                <a:cs typeface="Cambria"/>
              </a:rPr>
              <a:t>correspond</a:t>
            </a:r>
            <a:r>
              <a:rPr sz="1900" spc="185" dirty="0">
                <a:solidFill>
                  <a:srgbClr val="006699"/>
                </a:solidFill>
                <a:latin typeface="Cambria"/>
                <a:cs typeface="Cambria"/>
              </a:rPr>
              <a:t> </a:t>
            </a:r>
            <a:r>
              <a:rPr sz="1900" spc="60" dirty="0">
                <a:solidFill>
                  <a:srgbClr val="006699"/>
                </a:solidFill>
                <a:latin typeface="Cambria"/>
                <a:cs typeface="Cambria"/>
              </a:rPr>
              <a:t>to</a:t>
            </a:r>
            <a:r>
              <a:rPr sz="1900" spc="180" dirty="0">
                <a:solidFill>
                  <a:srgbClr val="006699"/>
                </a:solidFill>
                <a:latin typeface="Cambria"/>
                <a:cs typeface="Cambria"/>
              </a:rPr>
              <a:t> </a:t>
            </a:r>
            <a:r>
              <a:rPr sz="1900" spc="170" dirty="0">
                <a:solidFill>
                  <a:srgbClr val="006699"/>
                </a:solidFill>
                <a:latin typeface="Cambria"/>
                <a:cs typeface="Cambria"/>
              </a:rPr>
              <a:t>a</a:t>
            </a:r>
            <a:r>
              <a:rPr sz="1900" spc="195" dirty="0">
                <a:solidFill>
                  <a:srgbClr val="006699"/>
                </a:solidFill>
                <a:latin typeface="Cambria"/>
                <a:cs typeface="Cambria"/>
              </a:rPr>
              <a:t> </a:t>
            </a:r>
            <a:r>
              <a:rPr sz="1900" spc="75" dirty="0">
                <a:solidFill>
                  <a:srgbClr val="006699"/>
                </a:solidFill>
                <a:latin typeface="Cambria"/>
                <a:cs typeface="Cambria"/>
              </a:rPr>
              <a:t>valid</a:t>
            </a:r>
            <a:r>
              <a:rPr sz="1900" spc="185" dirty="0">
                <a:solidFill>
                  <a:srgbClr val="006699"/>
                </a:solidFill>
                <a:latin typeface="Cambria"/>
                <a:cs typeface="Cambria"/>
              </a:rPr>
              <a:t> </a:t>
            </a:r>
            <a:r>
              <a:rPr sz="1900" spc="145" dirty="0">
                <a:solidFill>
                  <a:srgbClr val="006699"/>
                </a:solidFill>
                <a:latin typeface="Cambria"/>
                <a:cs typeface="Cambria"/>
              </a:rPr>
              <a:t>branch</a:t>
            </a:r>
            <a:r>
              <a:rPr sz="1900" spc="190" dirty="0">
                <a:solidFill>
                  <a:srgbClr val="006699"/>
                </a:solidFill>
                <a:latin typeface="Cambria"/>
                <a:cs typeface="Cambria"/>
              </a:rPr>
              <a:t> </a:t>
            </a:r>
            <a:r>
              <a:rPr sz="1900" spc="114" dirty="0">
                <a:solidFill>
                  <a:srgbClr val="006699"/>
                </a:solidFill>
                <a:latin typeface="Cambria"/>
                <a:cs typeface="Cambria"/>
              </a:rPr>
              <a:t>in</a:t>
            </a:r>
            <a:r>
              <a:rPr sz="1900" spc="180" dirty="0">
                <a:solidFill>
                  <a:srgbClr val="006699"/>
                </a:solidFill>
                <a:latin typeface="Cambria"/>
                <a:cs typeface="Cambria"/>
              </a:rPr>
              <a:t> </a:t>
            </a:r>
            <a:r>
              <a:rPr sz="1900" spc="110" dirty="0">
                <a:solidFill>
                  <a:srgbClr val="006699"/>
                </a:solidFill>
                <a:latin typeface="Cambria"/>
                <a:cs typeface="Cambria"/>
              </a:rPr>
              <a:t>the</a:t>
            </a:r>
            <a:r>
              <a:rPr sz="1900" spc="215" dirty="0">
                <a:solidFill>
                  <a:srgbClr val="006699"/>
                </a:solidFill>
                <a:latin typeface="Cambria"/>
                <a:cs typeface="Cambria"/>
              </a:rPr>
              <a:t> </a:t>
            </a:r>
            <a:r>
              <a:rPr sz="1900" i="1" spc="110" dirty="0">
                <a:solidFill>
                  <a:srgbClr val="006699"/>
                </a:solidFill>
                <a:latin typeface="Cambria"/>
                <a:cs typeface="Cambria"/>
              </a:rPr>
              <a:t>branch</a:t>
            </a:r>
            <a:r>
              <a:rPr sz="1900" i="1" spc="190" dirty="0">
                <a:solidFill>
                  <a:srgbClr val="006699"/>
                </a:solidFill>
                <a:latin typeface="Cambria"/>
                <a:cs typeface="Cambria"/>
              </a:rPr>
              <a:t> </a:t>
            </a:r>
            <a:r>
              <a:rPr sz="1900" spc="50" dirty="0">
                <a:solidFill>
                  <a:srgbClr val="006699"/>
                </a:solidFill>
                <a:latin typeface="Cambria"/>
                <a:cs typeface="Cambria"/>
              </a:rPr>
              <a:t>table)</a:t>
            </a:r>
            <a:endParaRPr sz="1900">
              <a:latin typeface="Cambria"/>
              <a:cs typeface="Cambria"/>
            </a:endParaRPr>
          </a:p>
          <a:p>
            <a:pPr marL="412750" indent="-285750">
              <a:lnSpc>
                <a:spcPct val="100000"/>
              </a:lnSpc>
              <a:spcBef>
                <a:spcPts val="209"/>
              </a:spcBef>
              <a:buFont typeface="Cambria"/>
              <a:buChar char="–"/>
              <a:tabLst>
                <a:tab pos="412115" algn="l"/>
                <a:tab pos="412750" algn="l"/>
              </a:tabLst>
            </a:pPr>
            <a:r>
              <a:rPr sz="1900" spc="95" dirty="0">
                <a:solidFill>
                  <a:srgbClr val="006699"/>
                </a:solidFill>
                <a:latin typeface="Cambria"/>
                <a:cs typeface="Cambria"/>
              </a:rPr>
              <a:t>Authorization</a:t>
            </a:r>
            <a:endParaRPr sz="1900">
              <a:latin typeface="Cambria"/>
              <a:cs typeface="Cambria"/>
            </a:endParaRPr>
          </a:p>
        </p:txBody>
      </p:sp>
    </p:spTree>
    <p:extLst>
      <p:ext uri="{BB962C8B-B14F-4D97-AF65-F5344CB8AC3E}">
        <p14:creationId xmlns:p14="http://schemas.microsoft.com/office/powerpoint/2010/main" val="348488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1629" y="144779"/>
            <a:ext cx="879475" cy="513080"/>
          </a:xfrm>
          <a:prstGeom prst="rect">
            <a:avLst/>
          </a:prstGeom>
        </p:spPr>
        <p:txBody>
          <a:bodyPr vert="horz" wrap="square" lIns="0" tIns="12700" rIns="0" bIns="0" rtlCol="0">
            <a:spAutoFit/>
          </a:bodyPr>
          <a:lstStyle/>
          <a:p>
            <a:pPr marL="12700">
              <a:lnSpc>
                <a:spcPct val="100000"/>
              </a:lnSpc>
              <a:spcBef>
                <a:spcPts val="100"/>
              </a:spcBef>
            </a:pPr>
            <a:r>
              <a:rPr sz="3200" spc="465" dirty="0"/>
              <a:t>S</a:t>
            </a:r>
            <a:r>
              <a:rPr sz="3200" spc="335" dirty="0"/>
              <a:t>Q</a:t>
            </a:r>
            <a:r>
              <a:rPr sz="3200" spc="285" dirty="0"/>
              <a:t>L</a:t>
            </a:r>
            <a:endParaRPr sz="3200"/>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No:L3-5</a:t>
            </a:r>
          </a:p>
        </p:txBody>
      </p:sp>
      <p:sp>
        <p:nvSpPr>
          <p:cNvPr id="3" name="object 3"/>
          <p:cNvSpPr txBox="1"/>
          <p:nvPr/>
        </p:nvSpPr>
        <p:spPr>
          <a:xfrm>
            <a:off x="459740" y="62865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66"/>
                </a:solidFill>
                <a:latin typeface="Cambria"/>
                <a:cs typeface="Cambria"/>
              </a:rPr>
              <a:t>•</a:t>
            </a:r>
            <a:endParaRPr sz="2200">
              <a:latin typeface="Cambria"/>
              <a:cs typeface="Cambria"/>
            </a:endParaRPr>
          </a:p>
        </p:txBody>
      </p:sp>
      <p:sp>
        <p:nvSpPr>
          <p:cNvPr id="4" name="object 4"/>
          <p:cNvSpPr txBox="1"/>
          <p:nvPr/>
        </p:nvSpPr>
        <p:spPr>
          <a:xfrm>
            <a:off x="801369" y="574040"/>
            <a:ext cx="6674484" cy="1503680"/>
          </a:xfrm>
          <a:prstGeom prst="rect">
            <a:avLst/>
          </a:prstGeom>
        </p:spPr>
        <p:txBody>
          <a:bodyPr vert="horz" wrap="square" lIns="0" tIns="81280" rIns="0" bIns="0" rtlCol="0">
            <a:spAutoFit/>
          </a:bodyPr>
          <a:lstStyle/>
          <a:p>
            <a:pPr marL="12700">
              <a:lnSpc>
                <a:spcPct val="100000"/>
              </a:lnSpc>
              <a:spcBef>
                <a:spcPts val="640"/>
              </a:spcBef>
            </a:pPr>
            <a:r>
              <a:rPr sz="2200" b="1" spc="210" dirty="0">
                <a:solidFill>
                  <a:srgbClr val="006666"/>
                </a:solidFill>
                <a:latin typeface="Cambria"/>
                <a:cs typeface="Cambria"/>
              </a:rPr>
              <a:t>SQL</a:t>
            </a:r>
            <a:r>
              <a:rPr sz="2200" spc="210" dirty="0">
                <a:solidFill>
                  <a:srgbClr val="006699"/>
                </a:solidFill>
                <a:latin typeface="Cambria"/>
                <a:cs typeface="Cambria"/>
              </a:rPr>
              <a:t>:</a:t>
            </a:r>
            <a:r>
              <a:rPr sz="2200" spc="220" dirty="0">
                <a:solidFill>
                  <a:srgbClr val="006699"/>
                </a:solidFill>
                <a:latin typeface="Cambria"/>
                <a:cs typeface="Cambria"/>
              </a:rPr>
              <a:t> </a:t>
            </a:r>
            <a:r>
              <a:rPr sz="2200" spc="60" dirty="0">
                <a:solidFill>
                  <a:srgbClr val="006699"/>
                </a:solidFill>
                <a:latin typeface="Cambria"/>
                <a:cs typeface="Cambria"/>
              </a:rPr>
              <a:t>widely</a:t>
            </a:r>
            <a:r>
              <a:rPr sz="2200" spc="220" dirty="0">
                <a:solidFill>
                  <a:srgbClr val="006699"/>
                </a:solidFill>
                <a:latin typeface="Cambria"/>
                <a:cs typeface="Cambria"/>
              </a:rPr>
              <a:t> </a:t>
            </a:r>
            <a:r>
              <a:rPr sz="2200" spc="165" dirty="0">
                <a:solidFill>
                  <a:srgbClr val="006699"/>
                </a:solidFill>
                <a:latin typeface="Cambria"/>
                <a:cs typeface="Cambria"/>
              </a:rPr>
              <a:t>used</a:t>
            </a:r>
            <a:r>
              <a:rPr sz="2200" spc="210" dirty="0">
                <a:solidFill>
                  <a:srgbClr val="006699"/>
                </a:solidFill>
                <a:latin typeface="Cambria"/>
                <a:cs typeface="Cambria"/>
              </a:rPr>
              <a:t> </a:t>
            </a:r>
            <a:r>
              <a:rPr sz="2200" spc="130" dirty="0">
                <a:solidFill>
                  <a:srgbClr val="006699"/>
                </a:solidFill>
                <a:latin typeface="Cambria"/>
                <a:cs typeface="Cambria"/>
              </a:rPr>
              <a:t>non-procedural</a:t>
            </a:r>
            <a:r>
              <a:rPr sz="2200" spc="220" dirty="0">
                <a:solidFill>
                  <a:srgbClr val="006699"/>
                </a:solidFill>
                <a:latin typeface="Cambria"/>
                <a:cs typeface="Cambria"/>
              </a:rPr>
              <a:t> </a:t>
            </a:r>
            <a:r>
              <a:rPr sz="2200" spc="145" dirty="0">
                <a:solidFill>
                  <a:srgbClr val="006699"/>
                </a:solidFill>
                <a:latin typeface="Cambria"/>
                <a:cs typeface="Cambria"/>
              </a:rPr>
              <a:t>language</a:t>
            </a:r>
            <a:endParaRPr sz="2200">
              <a:latin typeface="Cambria"/>
              <a:cs typeface="Cambria"/>
            </a:endParaRPr>
          </a:p>
          <a:p>
            <a:pPr marL="412750" marR="5080" indent="-284480">
              <a:lnSpc>
                <a:spcPct val="100000"/>
              </a:lnSpc>
              <a:spcBef>
                <a:spcPts val="540"/>
              </a:spcBef>
              <a:tabLst>
                <a:tab pos="412115" algn="l"/>
              </a:tabLst>
            </a:pPr>
            <a:r>
              <a:rPr sz="3300" b="1" baseline="2525" dirty="0">
                <a:solidFill>
                  <a:srgbClr val="006699"/>
                </a:solidFill>
                <a:latin typeface="Cambria"/>
                <a:cs typeface="Cambria"/>
              </a:rPr>
              <a:t>–	</a:t>
            </a:r>
            <a:r>
              <a:rPr sz="2200" spc="155" dirty="0">
                <a:solidFill>
                  <a:srgbClr val="006699"/>
                </a:solidFill>
                <a:latin typeface="Cambria"/>
                <a:cs typeface="Cambria"/>
              </a:rPr>
              <a:t>Example:</a:t>
            </a:r>
            <a:r>
              <a:rPr sz="2200" spc="220" dirty="0">
                <a:solidFill>
                  <a:srgbClr val="006699"/>
                </a:solidFill>
                <a:latin typeface="Cambria"/>
                <a:cs typeface="Cambria"/>
              </a:rPr>
              <a:t> </a:t>
            </a:r>
            <a:r>
              <a:rPr sz="2200" spc="155" dirty="0">
                <a:solidFill>
                  <a:srgbClr val="006699"/>
                </a:solidFill>
                <a:latin typeface="Cambria"/>
                <a:cs typeface="Cambria"/>
              </a:rPr>
              <a:t>Find</a:t>
            </a:r>
            <a:r>
              <a:rPr sz="2200" spc="210" dirty="0">
                <a:solidFill>
                  <a:srgbClr val="006699"/>
                </a:solidFill>
                <a:latin typeface="Cambria"/>
                <a:cs typeface="Cambria"/>
              </a:rPr>
              <a:t> </a:t>
            </a:r>
            <a:r>
              <a:rPr sz="2200" spc="130" dirty="0">
                <a:solidFill>
                  <a:srgbClr val="006699"/>
                </a:solidFill>
                <a:latin typeface="Cambria"/>
                <a:cs typeface="Cambria"/>
              </a:rPr>
              <a:t>the</a:t>
            </a:r>
            <a:r>
              <a:rPr sz="2200" spc="215" dirty="0">
                <a:solidFill>
                  <a:srgbClr val="006699"/>
                </a:solidFill>
                <a:latin typeface="Cambria"/>
                <a:cs typeface="Cambria"/>
              </a:rPr>
              <a:t> </a:t>
            </a:r>
            <a:r>
              <a:rPr sz="2200" spc="175" dirty="0">
                <a:solidFill>
                  <a:srgbClr val="006699"/>
                </a:solidFill>
                <a:latin typeface="Cambria"/>
                <a:cs typeface="Cambria"/>
              </a:rPr>
              <a:t>name</a:t>
            </a:r>
            <a:r>
              <a:rPr sz="2200" spc="204" dirty="0">
                <a:solidFill>
                  <a:srgbClr val="006699"/>
                </a:solidFill>
                <a:latin typeface="Cambria"/>
                <a:cs typeface="Cambria"/>
              </a:rPr>
              <a:t> </a:t>
            </a:r>
            <a:r>
              <a:rPr sz="2200" spc="45" dirty="0">
                <a:solidFill>
                  <a:srgbClr val="006699"/>
                </a:solidFill>
                <a:latin typeface="Cambria"/>
                <a:cs typeface="Cambria"/>
              </a:rPr>
              <a:t>of</a:t>
            </a:r>
            <a:r>
              <a:rPr sz="2200" spc="225" dirty="0">
                <a:solidFill>
                  <a:srgbClr val="006699"/>
                </a:solidFill>
                <a:latin typeface="Cambria"/>
                <a:cs typeface="Cambria"/>
              </a:rPr>
              <a:t> </a:t>
            </a:r>
            <a:r>
              <a:rPr sz="2200" spc="130" dirty="0">
                <a:solidFill>
                  <a:srgbClr val="006699"/>
                </a:solidFill>
                <a:latin typeface="Cambria"/>
                <a:cs typeface="Cambria"/>
              </a:rPr>
              <a:t>the</a:t>
            </a:r>
            <a:r>
              <a:rPr sz="2200" spc="215" dirty="0">
                <a:solidFill>
                  <a:srgbClr val="006699"/>
                </a:solidFill>
                <a:latin typeface="Cambria"/>
                <a:cs typeface="Cambria"/>
              </a:rPr>
              <a:t> </a:t>
            </a:r>
            <a:r>
              <a:rPr sz="2200" spc="140" dirty="0">
                <a:solidFill>
                  <a:srgbClr val="006699"/>
                </a:solidFill>
                <a:latin typeface="Cambria"/>
                <a:cs typeface="Cambria"/>
              </a:rPr>
              <a:t>customer</a:t>
            </a:r>
            <a:r>
              <a:rPr sz="2200" spc="215" dirty="0">
                <a:solidFill>
                  <a:srgbClr val="006699"/>
                </a:solidFill>
                <a:latin typeface="Cambria"/>
                <a:cs typeface="Cambria"/>
              </a:rPr>
              <a:t> </a:t>
            </a:r>
            <a:r>
              <a:rPr sz="2200" spc="95" dirty="0">
                <a:solidFill>
                  <a:srgbClr val="006699"/>
                </a:solidFill>
                <a:latin typeface="Cambria"/>
                <a:cs typeface="Cambria"/>
              </a:rPr>
              <a:t>with </a:t>
            </a:r>
            <a:r>
              <a:rPr sz="2200" spc="-470" dirty="0">
                <a:solidFill>
                  <a:srgbClr val="006699"/>
                </a:solidFill>
                <a:latin typeface="Cambria"/>
                <a:cs typeface="Cambria"/>
              </a:rPr>
              <a:t> </a:t>
            </a:r>
            <a:r>
              <a:rPr sz="2200" spc="130" dirty="0">
                <a:solidFill>
                  <a:srgbClr val="006699"/>
                </a:solidFill>
                <a:latin typeface="Cambria"/>
                <a:cs typeface="Cambria"/>
              </a:rPr>
              <a:t>customer-id</a:t>
            </a:r>
            <a:r>
              <a:rPr sz="2200" spc="200" dirty="0">
                <a:solidFill>
                  <a:srgbClr val="006699"/>
                </a:solidFill>
                <a:latin typeface="Cambria"/>
                <a:cs typeface="Cambria"/>
              </a:rPr>
              <a:t> </a:t>
            </a:r>
            <a:r>
              <a:rPr sz="2200" spc="135" dirty="0">
                <a:solidFill>
                  <a:srgbClr val="006699"/>
                </a:solidFill>
                <a:latin typeface="Cambria"/>
                <a:cs typeface="Cambria"/>
              </a:rPr>
              <a:t>192-83-7465</a:t>
            </a:r>
            <a:endParaRPr sz="2200">
              <a:latin typeface="Cambria"/>
              <a:cs typeface="Cambria"/>
            </a:endParaRPr>
          </a:p>
          <a:p>
            <a:pPr marL="584200">
              <a:lnSpc>
                <a:spcPct val="100000"/>
              </a:lnSpc>
            </a:pPr>
            <a:r>
              <a:rPr sz="2200" b="1" spc="135" dirty="0">
                <a:solidFill>
                  <a:srgbClr val="006699"/>
                </a:solidFill>
                <a:latin typeface="Cambria"/>
                <a:cs typeface="Cambria"/>
              </a:rPr>
              <a:t>select</a:t>
            </a:r>
            <a:r>
              <a:rPr sz="2200" b="1" spc="10" dirty="0">
                <a:solidFill>
                  <a:srgbClr val="006699"/>
                </a:solidFill>
                <a:latin typeface="Cambria"/>
                <a:cs typeface="Cambria"/>
              </a:rPr>
              <a:t> </a:t>
            </a:r>
            <a:r>
              <a:rPr sz="2200" i="1" spc="130" dirty="0">
                <a:solidFill>
                  <a:srgbClr val="006699"/>
                </a:solidFill>
                <a:latin typeface="Cambria"/>
                <a:cs typeface="Cambria"/>
              </a:rPr>
              <a:t>customer.customer_name</a:t>
            </a:r>
            <a:endParaRPr sz="2200">
              <a:latin typeface="Cambria"/>
              <a:cs typeface="Cambria"/>
            </a:endParaRPr>
          </a:p>
        </p:txBody>
      </p:sp>
      <p:sp>
        <p:nvSpPr>
          <p:cNvPr id="5" name="object 5"/>
          <p:cNvSpPr txBox="1"/>
          <p:nvPr/>
        </p:nvSpPr>
        <p:spPr>
          <a:xfrm>
            <a:off x="916939" y="2052320"/>
            <a:ext cx="7262495" cy="1771650"/>
          </a:xfrm>
          <a:prstGeom prst="rect">
            <a:avLst/>
          </a:prstGeom>
        </p:spPr>
        <p:txBody>
          <a:bodyPr vert="horz" wrap="square" lIns="0" tIns="12700" rIns="0" bIns="0" rtlCol="0">
            <a:spAutoFit/>
          </a:bodyPr>
          <a:lstStyle/>
          <a:p>
            <a:pPr marL="467995">
              <a:lnSpc>
                <a:spcPct val="100000"/>
              </a:lnSpc>
              <a:spcBef>
                <a:spcPts val="100"/>
              </a:spcBef>
              <a:tabLst>
                <a:tab pos="1382395" algn="l"/>
              </a:tabLst>
            </a:pPr>
            <a:r>
              <a:rPr sz="2200" b="1" spc="110" dirty="0">
                <a:solidFill>
                  <a:srgbClr val="006699"/>
                </a:solidFill>
                <a:latin typeface="Cambria"/>
                <a:cs typeface="Cambria"/>
              </a:rPr>
              <a:t>from	</a:t>
            </a:r>
            <a:r>
              <a:rPr sz="2200" i="1" spc="110" dirty="0">
                <a:solidFill>
                  <a:srgbClr val="006699"/>
                </a:solidFill>
                <a:latin typeface="Cambria"/>
                <a:cs typeface="Cambria"/>
              </a:rPr>
              <a:t>customer</a:t>
            </a:r>
            <a:endParaRPr sz="2200">
              <a:latin typeface="Cambria"/>
              <a:cs typeface="Cambria"/>
            </a:endParaRPr>
          </a:p>
          <a:p>
            <a:pPr marL="467995">
              <a:lnSpc>
                <a:spcPct val="100000"/>
              </a:lnSpc>
            </a:pPr>
            <a:r>
              <a:rPr sz="2200" b="1" spc="70" dirty="0">
                <a:solidFill>
                  <a:srgbClr val="006699"/>
                </a:solidFill>
                <a:latin typeface="Cambria"/>
                <a:cs typeface="Cambria"/>
              </a:rPr>
              <a:t>where</a:t>
            </a:r>
            <a:r>
              <a:rPr sz="2200" b="1" spc="-70" dirty="0">
                <a:solidFill>
                  <a:srgbClr val="006699"/>
                </a:solidFill>
                <a:latin typeface="Cambria"/>
                <a:cs typeface="Cambria"/>
              </a:rPr>
              <a:t> </a:t>
            </a:r>
            <a:r>
              <a:rPr sz="2200" i="1" spc="125" dirty="0">
                <a:solidFill>
                  <a:srgbClr val="006699"/>
                </a:solidFill>
                <a:latin typeface="Cambria"/>
                <a:cs typeface="Cambria"/>
              </a:rPr>
              <a:t>customer.customer_id</a:t>
            </a:r>
            <a:r>
              <a:rPr sz="2200" i="1" spc="225" dirty="0">
                <a:solidFill>
                  <a:srgbClr val="006699"/>
                </a:solidFill>
                <a:latin typeface="Cambria"/>
                <a:cs typeface="Cambria"/>
              </a:rPr>
              <a:t> </a:t>
            </a:r>
            <a:r>
              <a:rPr sz="2200" spc="100" dirty="0">
                <a:solidFill>
                  <a:srgbClr val="006699"/>
                </a:solidFill>
                <a:latin typeface="Cambria"/>
                <a:cs typeface="Cambria"/>
              </a:rPr>
              <a:t>=</a:t>
            </a:r>
            <a:r>
              <a:rPr sz="2200" spc="229" dirty="0">
                <a:solidFill>
                  <a:srgbClr val="006699"/>
                </a:solidFill>
                <a:latin typeface="Cambria"/>
                <a:cs typeface="Cambria"/>
              </a:rPr>
              <a:t> </a:t>
            </a:r>
            <a:r>
              <a:rPr sz="2200" spc="110" dirty="0">
                <a:solidFill>
                  <a:srgbClr val="006699"/>
                </a:solidFill>
                <a:latin typeface="Cambria"/>
                <a:cs typeface="Cambria"/>
              </a:rPr>
              <a:t>‘192-83-7465’</a:t>
            </a:r>
            <a:endParaRPr sz="2200">
              <a:latin typeface="Cambria"/>
              <a:cs typeface="Cambria"/>
            </a:endParaRPr>
          </a:p>
          <a:p>
            <a:pPr marL="296545" marR="5080" indent="-284480">
              <a:lnSpc>
                <a:spcPct val="100000"/>
              </a:lnSpc>
              <a:spcBef>
                <a:spcPts val="550"/>
              </a:spcBef>
              <a:tabLst>
                <a:tab pos="296545" algn="l"/>
              </a:tabLst>
            </a:pPr>
            <a:r>
              <a:rPr sz="3300" b="1" baseline="2525" dirty="0">
                <a:solidFill>
                  <a:srgbClr val="006699"/>
                </a:solidFill>
                <a:latin typeface="Cambria"/>
                <a:cs typeface="Cambria"/>
              </a:rPr>
              <a:t>–	</a:t>
            </a:r>
            <a:r>
              <a:rPr sz="2200" spc="155" dirty="0">
                <a:solidFill>
                  <a:srgbClr val="006699"/>
                </a:solidFill>
                <a:latin typeface="Cambria"/>
                <a:cs typeface="Cambria"/>
              </a:rPr>
              <a:t>Example:</a:t>
            </a:r>
            <a:r>
              <a:rPr sz="2200" spc="220" dirty="0">
                <a:solidFill>
                  <a:srgbClr val="006699"/>
                </a:solidFill>
                <a:latin typeface="Cambria"/>
                <a:cs typeface="Cambria"/>
              </a:rPr>
              <a:t> </a:t>
            </a:r>
            <a:r>
              <a:rPr sz="2200" spc="155" dirty="0">
                <a:solidFill>
                  <a:srgbClr val="006699"/>
                </a:solidFill>
                <a:latin typeface="Cambria"/>
                <a:cs typeface="Cambria"/>
              </a:rPr>
              <a:t>Find</a:t>
            </a:r>
            <a:r>
              <a:rPr sz="2200" spc="210" dirty="0">
                <a:solidFill>
                  <a:srgbClr val="006699"/>
                </a:solidFill>
                <a:latin typeface="Cambria"/>
                <a:cs typeface="Cambria"/>
              </a:rPr>
              <a:t> </a:t>
            </a:r>
            <a:r>
              <a:rPr sz="2200" spc="130" dirty="0">
                <a:solidFill>
                  <a:srgbClr val="006699"/>
                </a:solidFill>
                <a:latin typeface="Cambria"/>
                <a:cs typeface="Cambria"/>
              </a:rPr>
              <a:t>the</a:t>
            </a:r>
            <a:r>
              <a:rPr sz="2200" spc="215" dirty="0">
                <a:solidFill>
                  <a:srgbClr val="006699"/>
                </a:solidFill>
                <a:latin typeface="Cambria"/>
                <a:cs typeface="Cambria"/>
              </a:rPr>
              <a:t> </a:t>
            </a:r>
            <a:r>
              <a:rPr sz="2200" spc="155" dirty="0">
                <a:solidFill>
                  <a:srgbClr val="006699"/>
                </a:solidFill>
                <a:latin typeface="Cambria"/>
                <a:cs typeface="Cambria"/>
              </a:rPr>
              <a:t>balances</a:t>
            </a:r>
            <a:r>
              <a:rPr sz="2200" spc="215" dirty="0">
                <a:solidFill>
                  <a:srgbClr val="006699"/>
                </a:solidFill>
                <a:latin typeface="Cambria"/>
                <a:cs typeface="Cambria"/>
              </a:rPr>
              <a:t> </a:t>
            </a:r>
            <a:r>
              <a:rPr sz="2200" spc="40" dirty="0">
                <a:solidFill>
                  <a:srgbClr val="006699"/>
                </a:solidFill>
                <a:latin typeface="Cambria"/>
                <a:cs typeface="Cambria"/>
              </a:rPr>
              <a:t>of</a:t>
            </a:r>
            <a:r>
              <a:rPr sz="2200" spc="225" dirty="0">
                <a:solidFill>
                  <a:srgbClr val="006699"/>
                </a:solidFill>
                <a:latin typeface="Cambria"/>
                <a:cs typeface="Cambria"/>
              </a:rPr>
              <a:t> </a:t>
            </a:r>
            <a:r>
              <a:rPr sz="2200" spc="100" dirty="0">
                <a:solidFill>
                  <a:srgbClr val="006699"/>
                </a:solidFill>
                <a:latin typeface="Cambria"/>
                <a:cs typeface="Cambria"/>
              </a:rPr>
              <a:t>all</a:t>
            </a:r>
            <a:r>
              <a:rPr sz="2200" spc="220" dirty="0">
                <a:solidFill>
                  <a:srgbClr val="006699"/>
                </a:solidFill>
                <a:latin typeface="Cambria"/>
                <a:cs typeface="Cambria"/>
              </a:rPr>
              <a:t> </a:t>
            </a:r>
            <a:r>
              <a:rPr sz="2200" spc="170" dirty="0">
                <a:solidFill>
                  <a:srgbClr val="006699"/>
                </a:solidFill>
                <a:latin typeface="Cambria"/>
                <a:cs typeface="Cambria"/>
              </a:rPr>
              <a:t>accounts</a:t>
            </a:r>
            <a:r>
              <a:rPr sz="2200" spc="210" dirty="0">
                <a:solidFill>
                  <a:srgbClr val="006699"/>
                </a:solidFill>
                <a:latin typeface="Cambria"/>
                <a:cs typeface="Cambria"/>
              </a:rPr>
              <a:t> </a:t>
            </a:r>
            <a:r>
              <a:rPr sz="2200" spc="125" dirty="0">
                <a:solidFill>
                  <a:srgbClr val="006699"/>
                </a:solidFill>
                <a:latin typeface="Cambria"/>
                <a:cs typeface="Cambria"/>
              </a:rPr>
              <a:t>held</a:t>
            </a:r>
            <a:r>
              <a:rPr sz="2200" spc="204" dirty="0">
                <a:solidFill>
                  <a:srgbClr val="006699"/>
                </a:solidFill>
                <a:latin typeface="Cambria"/>
                <a:cs typeface="Cambria"/>
              </a:rPr>
              <a:t> </a:t>
            </a:r>
            <a:r>
              <a:rPr sz="2200" spc="114" dirty="0">
                <a:solidFill>
                  <a:srgbClr val="006699"/>
                </a:solidFill>
                <a:latin typeface="Cambria"/>
                <a:cs typeface="Cambria"/>
              </a:rPr>
              <a:t>by </a:t>
            </a:r>
            <a:r>
              <a:rPr sz="2200" spc="-470" dirty="0">
                <a:solidFill>
                  <a:srgbClr val="006699"/>
                </a:solidFill>
                <a:latin typeface="Cambria"/>
                <a:cs typeface="Cambria"/>
              </a:rPr>
              <a:t> </a:t>
            </a:r>
            <a:r>
              <a:rPr sz="2200" spc="135" dirty="0">
                <a:solidFill>
                  <a:srgbClr val="006699"/>
                </a:solidFill>
                <a:latin typeface="Cambria"/>
                <a:cs typeface="Cambria"/>
              </a:rPr>
              <a:t>the</a:t>
            </a:r>
            <a:r>
              <a:rPr sz="2200" spc="210" dirty="0">
                <a:solidFill>
                  <a:srgbClr val="006699"/>
                </a:solidFill>
                <a:latin typeface="Cambria"/>
                <a:cs typeface="Cambria"/>
              </a:rPr>
              <a:t> </a:t>
            </a:r>
            <a:r>
              <a:rPr sz="2200" spc="140" dirty="0">
                <a:solidFill>
                  <a:srgbClr val="006699"/>
                </a:solidFill>
                <a:latin typeface="Cambria"/>
                <a:cs typeface="Cambria"/>
              </a:rPr>
              <a:t>customer</a:t>
            </a:r>
            <a:r>
              <a:rPr sz="2200" spc="220" dirty="0">
                <a:solidFill>
                  <a:srgbClr val="006699"/>
                </a:solidFill>
                <a:latin typeface="Cambria"/>
                <a:cs typeface="Cambria"/>
              </a:rPr>
              <a:t> </a:t>
            </a:r>
            <a:r>
              <a:rPr sz="2200" spc="90" dirty="0">
                <a:solidFill>
                  <a:srgbClr val="006699"/>
                </a:solidFill>
                <a:latin typeface="Cambria"/>
                <a:cs typeface="Cambria"/>
              </a:rPr>
              <a:t>with</a:t>
            </a:r>
            <a:r>
              <a:rPr sz="2200" spc="220" dirty="0">
                <a:solidFill>
                  <a:srgbClr val="006699"/>
                </a:solidFill>
                <a:latin typeface="Cambria"/>
                <a:cs typeface="Cambria"/>
              </a:rPr>
              <a:t> </a:t>
            </a:r>
            <a:r>
              <a:rPr sz="2200" spc="130" dirty="0">
                <a:solidFill>
                  <a:srgbClr val="006699"/>
                </a:solidFill>
                <a:latin typeface="Cambria"/>
                <a:cs typeface="Cambria"/>
              </a:rPr>
              <a:t>customer-id</a:t>
            </a:r>
            <a:r>
              <a:rPr sz="2200" spc="204" dirty="0">
                <a:solidFill>
                  <a:srgbClr val="006699"/>
                </a:solidFill>
                <a:latin typeface="Cambria"/>
                <a:cs typeface="Cambria"/>
              </a:rPr>
              <a:t> </a:t>
            </a:r>
            <a:r>
              <a:rPr sz="2200" spc="135" dirty="0">
                <a:solidFill>
                  <a:srgbClr val="006699"/>
                </a:solidFill>
                <a:latin typeface="Cambria"/>
                <a:cs typeface="Cambria"/>
              </a:rPr>
              <a:t>192-83-7465</a:t>
            </a:r>
            <a:endParaRPr sz="2200">
              <a:latin typeface="Cambria"/>
              <a:cs typeface="Cambria"/>
            </a:endParaRPr>
          </a:p>
          <a:p>
            <a:pPr marL="467995">
              <a:lnSpc>
                <a:spcPct val="100000"/>
              </a:lnSpc>
            </a:pPr>
            <a:r>
              <a:rPr sz="2200" b="1" spc="135" dirty="0">
                <a:solidFill>
                  <a:srgbClr val="006699"/>
                </a:solidFill>
                <a:latin typeface="Cambria"/>
                <a:cs typeface="Cambria"/>
              </a:rPr>
              <a:t>select</a:t>
            </a:r>
            <a:r>
              <a:rPr sz="2200" b="1" spc="-5" dirty="0">
                <a:solidFill>
                  <a:srgbClr val="006699"/>
                </a:solidFill>
                <a:latin typeface="Cambria"/>
                <a:cs typeface="Cambria"/>
              </a:rPr>
              <a:t> </a:t>
            </a:r>
            <a:r>
              <a:rPr sz="2200" i="1" spc="114" dirty="0">
                <a:solidFill>
                  <a:srgbClr val="006699"/>
                </a:solidFill>
                <a:latin typeface="Cambria"/>
                <a:cs typeface="Cambria"/>
              </a:rPr>
              <a:t>account.balance</a:t>
            </a:r>
            <a:endParaRPr sz="2200">
              <a:latin typeface="Cambria"/>
              <a:cs typeface="Cambria"/>
            </a:endParaRPr>
          </a:p>
        </p:txBody>
      </p:sp>
      <p:sp>
        <p:nvSpPr>
          <p:cNvPr id="6" name="object 6"/>
          <p:cNvSpPr txBox="1"/>
          <p:nvPr/>
        </p:nvSpPr>
        <p:spPr>
          <a:xfrm>
            <a:off x="3201670" y="3798570"/>
            <a:ext cx="5158740" cy="695960"/>
          </a:xfrm>
          <a:prstGeom prst="rect">
            <a:avLst/>
          </a:prstGeom>
        </p:spPr>
        <p:txBody>
          <a:bodyPr vert="horz" wrap="square" lIns="0" tIns="12700" rIns="0" bIns="0" rtlCol="0">
            <a:spAutoFit/>
          </a:bodyPr>
          <a:lstStyle/>
          <a:p>
            <a:pPr marL="12700" marR="5080">
              <a:lnSpc>
                <a:spcPct val="100000"/>
              </a:lnSpc>
              <a:spcBef>
                <a:spcPts val="100"/>
              </a:spcBef>
            </a:pPr>
            <a:r>
              <a:rPr sz="2200" i="1" spc="114" dirty="0">
                <a:solidFill>
                  <a:srgbClr val="006699"/>
                </a:solidFill>
                <a:latin typeface="Cambria"/>
                <a:cs typeface="Cambria"/>
              </a:rPr>
              <a:t>depositor</a:t>
            </a:r>
            <a:r>
              <a:rPr sz="2200" spc="114" dirty="0">
                <a:solidFill>
                  <a:srgbClr val="006699"/>
                </a:solidFill>
                <a:latin typeface="Cambria"/>
                <a:cs typeface="Cambria"/>
              </a:rPr>
              <a:t>,</a:t>
            </a:r>
            <a:r>
              <a:rPr sz="2200" spc="225" dirty="0">
                <a:solidFill>
                  <a:srgbClr val="006699"/>
                </a:solidFill>
                <a:latin typeface="Cambria"/>
                <a:cs typeface="Cambria"/>
              </a:rPr>
              <a:t> </a:t>
            </a:r>
            <a:r>
              <a:rPr sz="2200" i="1" spc="100" dirty="0">
                <a:solidFill>
                  <a:srgbClr val="006699"/>
                </a:solidFill>
                <a:latin typeface="Cambria"/>
                <a:cs typeface="Cambria"/>
              </a:rPr>
              <a:t>account </a:t>
            </a:r>
            <a:r>
              <a:rPr sz="2200" i="1" spc="105" dirty="0">
                <a:solidFill>
                  <a:srgbClr val="006699"/>
                </a:solidFill>
                <a:latin typeface="Cambria"/>
                <a:cs typeface="Cambria"/>
              </a:rPr>
              <a:t> </a:t>
            </a:r>
            <a:r>
              <a:rPr sz="2200" i="1" spc="120" dirty="0">
                <a:solidFill>
                  <a:srgbClr val="006699"/>
                </a:solidFill>
                <a:latin typeface="Cambria"/>
                <a:cs typeface="Cambria"/>
              </a:rPr>
              <a:t>depositor.customer_id</a:t>
            </a:r>
            <a:r>
              <a:rPr sz="2200" i="1" spc="235" dirty="0">
                <a:solidFill>
                  <a:srgbClr val="006699"/>
                </a:solidFill>
                <a:latin typeface="Cambria"/>
                <a:cs typeface="Cambria"/>
              </a:rPr>
              <a:t> </a:t>
            </a:r>
            <a:r>
              <a:rPr sz="2200" spc="100" dirty="0">
                <a:solidFill>
                  <a:srgbClr val="006699"/>
                </a:solidFill>
                <a:latin typeface="Cambria"/>
                <a:cs typeface="Cambria"/>
              </a:rPr>
              <a:t>=</a:t>
            </a:r>
            <a:r>
              <a:rPr sz="2200" spc="210" dirty="0">
                <a:solidFill>
                  <a:srgbClr val="006699"/>
                </a:solidFill>
                <a:latin typeface="Cambria"/>
                <a:cs typeface="Cambria"/>
              </a:rPr>
              <a:t> </a:t>
            </a:r>
            <a:r>
              <a:rPr sz="2200" spc="110" dirty="0">
                <a:solidFill>
                  <a:srgbClr val="006699"/>
                </a:solidFill>
                <a:latin typeface="Cambria"/>
                <a:cs typeface="Cambria"/>
              </a:rPr>
              <a:t>‘192-83-7465’</a:t>
            </a:r>
            <a:endParaRPr sz="2200">
              <a:latin typeface="Cambria"/>
              <a:cs typeface="Cambria"/>
            </a:endParaRPr>
          </a:p>
        </p:txBody>
      </p:sp>
      <p:sp>
        <p:nvSpPr>
          <p:cNvPr id="7" name="object 7"/>
          <p:cNvSpPr txBox="1"/>
          <p:nvPr/>
        </p:nvSpPr>
        <p:spPr>
          <a:xfrm>
            <a:off x="1201419" y="3798570"/>
            <a:ext cx="1058545" cy="1031240"/>
          </a:xfrm>
          <a:prstGeom prst="rect">
            <a:avLst/>
          </a:prstGeom>
        </p:spPr>
        <p:txBody>
          <a:bodyPr vert="horz" wrap="square" lIns="0" tIns="12700" rIns="0" bIns="0" rtlCol="0">
            <a:spAutoFit/>
          </a:bodyPr>
          <a:lstStyle/>
          <a:p>
            <a:pPr marL="184150" marR="5080">
              <a:lnSpc>
                <a:spcPct val="100000"/>
              </a:lnSpc>
              <a:spcBef>
                <a:spcPts val="100"/>
              </a:spcBef>
            </a:pPr>
            <a:r>
              <a:rPr sz="2200" b="1" spc="110" dirty="0">
                <a:solidFill>
                  <a:srgbClr val="006699"/>
                </a:solidFill>
                <a:latin typeface="Cambria"/>
                <a:cs typeface="Cambria"/>
              </a:rPr>
              <a:t>from </a:t>
            </a:r>
            <a:r>
              <a:rPr sz="2200" b="1" spc="114" dirty="0">
                <a:solidFill>
                  <a:srgbClr val="006699"/>
                </a:solidFill>
                <a:latin typeface="Cambria"/>
                <a:cs typeface="Cambria"/>
              </a:rPr>
              <a:t> </a:t>
            </a:r>
            <a:r>
              <a:rPr sz="2200" b="1" spc="-20" dirty="0">
                <a:solidFill>
                  <a:srgbClr val="006699"/>
                </a:solidFill>
                <a:latin typeface="Cambria"/>
                <a:cs typeface="Cambria"/>
              </a:rPr>
              <a:t>w</a:t>
            </a:r>
            <a:r>
              <a:rPr sz="2200" b="1" spc="170" dirty="0">
                <a:solidFill>
                  <a:srgbClr val="006699"/>
                </a:solidFill>
                <a:latin typeface="Cambria"/>
                <a:cs typeface="Cambria"/>
              </a:rPr>
              <a:t>h</a:t>
            </a:r>
            <a:r>
              <a:rPr sz="2200" b="1" spc="95" dirty="0">
                <a:solidFill>
                  <a:srgbClr val="006699"/>
                </a:solidFill>
                <a:latin typeface="Cambria"/>
                <a:cs typeface="Cambria"/>
              </a:rPr>
              <a:t>e</a:t>
            </a:r>
            <a:r>
              <a:rPr sz="2200" b="1" spc="45" dirty="0">
                <a:solidFill>
                  <a:srgbClr val="006699"/>
                </a:solidFill>
                <a:latin typeface="Cambria"/>
                <a:cs typeface="Cambria"/>
              </a:rPr>
              <a:t>re</a:t>
            </a:r>
            <a:endParaRPr sz="2200">
              <a:latin typeface="Cambria"/>
              <a:cs typeface="Cambria"/>
            </a:endParaRPr>
          </a:p>
          <a:p>
            <a:pPr marL="12700">
              <a:lnSpc>
                <a:spcPct val="100000"/>
              </a:lnSpc>
            </a:pPr>
            <a:r>
              <a:rPr sz="2200" b="1" spc="114" dirty="0">
                <a:solidFill>
                  <a:srgbClr val="006699"/>
                </a:solidFill>
                <a:latin typeface="Cambria"/>
                <a:cs typeface="Cambria"/>
              </a:rPr>
              <a:t>and</a:t>
            </a:r>
            <a:endParaRPr sz="2200">
              <a:latin typeface="Cambria"/>
              <a:cs typeface="Cambria"/>
            </a:endParaRPr>
          </a:p>
        </p:txBody>
      </p:sp>
      <p:sp>
        <p:nvSpPr>
          <p:cNvPr id="8" name="object 8"/>
          <p:cNvSpPr txBox="1"/>
          <p:nvPr/>
        </p:nvSpPr>
        <p:spPr>
          <a:xfrm>
            <a:off x="1201419" y="4803140"/>
            <a:ext cx="4834255" cy="695960"/>
          </a:xfrm>
          <a:prstGeom prst="rect">
            <a:avLst/>
          </a:prstGeom>
        </p:spPr>
        <p:txBody>
          <a:bodyPr vert="horz" wrap="square" lIns="0" tIns="12700" rIns="0" bIns="0" rtlCol="0">
            <a:spAutoFit/>
          </a:bodyPr>
          <a:lstStyle/>
          <a:p>
            <a:pPr marL="12700" marR="5080" indent="1085850">
              <a:lnSpc>
                <a:spcPct val="100000"/>
              </a:lnSpc>
              <a:spcBef>
                <a:spcPts val="100"/>
              </a:spcBef>
            </a:pPr>
            <a:r>
              <a:rPr sz="2200" i="1" spc="120" dirty="0">
                <a:solidFill>
                  <a:srgbClr val="006699"/>
                </a:solidFill>
                <a:latin typeface="Cambria"/>
                <a:cs typeface="Cambria"/>
              </a:rPr>
              <a:t>depositor.account_number </a:t>
            </a:r>
            <a:r>
              <a:rPr sz="2200" i="1" spc="155" dirty="0">
                <a:solidFill>
                  <a:srgbClr val="006699"/>
                </a:solidFill>
                <a:latin typeface="Cambria"/>
                <a:cs typeface="Cambria"/>
              </a:rPr>
              <a:t>= </a:t>
            </a:r>
            <a:r>
              <a:rPr sz="2200" i="1" spc="-465" dirty="0">
                <a:solidFill>
                  <a:srgbClr val="006699"/>
                </a:solidFill>
                <a:latin typeface="Cambria"/>
                <a:cs typeface="Cambria"/>
              </a:rPr>
              <a:t> </a:t>
            </a:r>
            <a:r>
              <a:rPr sz="2200" i="1" spc="120" dirty="0">
                <a:solidFill>
                  <a:srgbClr val="006699"/>
                </a:solidFill>
                <a:latin typeface="Cambria"/>
                <a:cs typeface="Cambria"/>
              </a:rPr>
              <a:t>account.account_number</a:t>
            </a:r>
            <a:endParaRPr sz="2200">
              <a:latin typeface="Cambria"/>
              <a:cs typeface="Cambria"/>
            </a:endParaRPr>
          </a:p>
        </p:txBody>
      </p:sp>
    </p:spTree>
    <p:extLst>
      <p:ext uri="{BB962C8B-B14F-4D97-AF65-F5344CB8AC3E}">
        <p14:creationId xmlns:p14="http://schemas.microsoft.com/office/powerpoint/2010/main" val="4118271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8370" y="200659"/>
            <a:ext cx="2192655" cy="452120"/>
          </a:xfrm>
          <a:prstGeom prst="rect">
            <a:avLst/>
          </a:prstGeom>
        </p:spPr>
        <p:txBody>
          <a:bodyPr vert="horz" wrap="square" lIns="0" tIns="12700" rIns="0" bIns="0" rtlCol="0">
            <a:spAutoFit/>
          </a:bodyPr>
          <a:lstStyle/>
          <a:p>
            <a:pPr marL="12700">
              <a:lnSpc>
                <a:spcPct val="100000"/>
              </a:lnSpc>
              <a:spcBef>
                <a:spcPts val="100"/>
              </a:spcBef>
            </a:pPr>
            <a:r>
              <a:rPr b="0" spc="245" dirty="0">
                <a:latin typeface="Cambria"/>
                <a:cs typeface="Cambria"/>
              </a:rPr>
              <a:t>Data</a:t>
            </a:r>
            <a:r>
              <a:rPr b="0" spc="225" dirty="0">
                <a:latin typeface="Cambria"/>
                <a:cs typeface="Cambria"/>
              </a:rPr>
              <a:t> </a:t>
            </a:r>
            <a:r>
              <a:rPr b="0" spc="155" dirty="0">
                <a:latin typeface="Cambria"/>
                <a:cs typeface="Cambria"/>
              </a:rPr>
              <a:t>Models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No:L2-4</a:t>
            </a:r>
          </a:p>
        </p:txBody>
      </p:sp>
      <p:sp>
        <p:nvSpPr>
          <p:cNvPr id="3" name="object 3"/>
          <p:cNvSpPr txBox="1"/>
          <p:nvPr/>
        </p:nvSpPr>
        <p:spPr>
          <a:xfrm>
            <a:off x="1145539" y="100965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4" name="object 4"/>
          <p:cNvSpPr txBox="1"/>
          <p:nvPr/>
        </p:nvSpPr>
        <p:spPr>
          <a:xfrm>
            <a:off x="1145539" y="2694940"/>
            <a:ext cx="154305" cy="835660"/>
          </a:xfrm>
          <a:prstGeom prst="rect">
            <a:avLst/>
          </a:prstGeom>
        </p:spPr>
        <p:txBody>
          <a:bodyPr vert="horz" wrap="square" lIns="0" tIns="82550" rIns="0" bIns="0" rtlCol="0">
            <a:spAutoFit/>
          </a:bodyPr>
          <a:lstStyle/>
          <a:p>
            <a:pPr marL="12700">
              <a:lnSpc>
                <a:spcPct val="100000"/>
              </a:lnSpc>
              <a:spcBef>
                <a:spcPts val="650"/>
              </a:spcBef>
            </a:pPr>
            <a:r>
              <a:rPr sz="2200" b="1" spc="35" dirty="0">
                <a:solidFill>
                  <a:srgbClr val="006699"/>
                </a:solidFill>
                <a:latin typeface="Cambria"/>
                <a:cs typeface="Cambria"/>
              </a:rPr>
              <a:t>•</a:t>
            </a:r>
            <a:endParaRPr sz="2200">
              <a:latin typeface="Cambria"/>
              <a:cs typeface="Cambria"/>
            </a:endParaRPr>
          </a:p>
          <a:p>
            <a:pPr marL="12700">
              <a:lnSpc>
                <a:spcPct val="100000"/>
              </a:lnSpc>
              <a:spcBef>
                <a:spcPts val="550"/>
              </a:spcBef>
            </a:pPr>
            <a:r>
              <a:rPr sz="2200" b="1" spc="35" dirty="0">
                <a:solidFill>
                  <a:srgbClr val="006699"/>
                </a:solidFill>
                <a:latin typeface="Cambria"/>
                <a:cs typeface="Cambria"/>
              </a:rPr>
              <a:t>•</a:t>
            </a:r>
            <a:endParaRPr sz="2200">
              <a:latin typeface="Cambria"/>
              <a:cs typeface="Cambria"/>
            </a:endParaRPr>
          </a:p>
        </p:txBody>
      </p:sp>
      <p:sp>
        <p:nvSpPr>
          <p:cNvPr id="5" name="object 5"/>
          <p:cNvSpPr txBox="1"/>
          <p:nvPr/>
        </p:nvSpPr>
        <p:spPr>
          <a:xfrm>
            <a:off x="1145539" y="3910329"/>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6" name="object 6"/>
          <p:cNvSpPr txBox="1"/>
          <p:nvPr/>
        </p:nvSpPr>
        <p:spPr>
          <a:xfrm>
            <a:off x="1145539" y="4580889"/>
            <a:ext cx="154305" cy="835660"/>
          </a:xfrm>
          <a:prstGeom prst="rect">
            <a:avLst/>
          </a:prstGeom>
        </p:spPr>
        <p:txBody>
          <a:bodyPr vert="horz" wrap="square" lIns="0" tIns="82550" rIns="0" bIns="0" rtlCol="0">
            <a:spAutoFit/>
          </a:bodyPr>
          <a:lstStyle/>
          <a:p>
            <a:pPr marL="12700">
              <a:lnSpc>
                <a:spcPct val="100000"/>
              </a:lnSpc>
              <a:spcBef>
                <a:spcPts val="650"/>
              </a:spcBef>
            </a:pPr>
            <a:r>
              <a:rPr sz="2200" b="1" spc="35" dirty="0">
                <a:solidFill>
                  <a:srgbClr val="006699"/>
                </a:solidFill>
                <a:latin typeface="Cambria"/>
                <a:cs typeface="Cambria"/>
              </a:rPr>
              <a:t>•</a:t>
            </a:r>
            <a:endParaRPr sz="2200">
              <a:latin typeface="Cambria"/>
              <a:cs typeface="Cambria"/>
            </a:endParaRPr>
          </a:p>
          <a:p>
            <a:pPr marL="12700">
              <a:lnSpc>
                <a:spcPct val="100000"/>
              </a:lnSpc>
              <a:spcBef>
                <a:spcPts val="550"/>
              </a:spcBef>
            </a:pPr>
            <a:r>
              <a:rPr sz="2200" b="1" spc="35" dirty="0">
                <a:solidFill>
                  <a:srgbClr val="006699"/>
                </a:solidFill>
                <a:latin typeface="Cambria"/>
                <a:cs typeface="Cambria"/>
              </a:rPr>
              <a:t>•</a:t>
            </a:r>
            <a:endParaRPr sz="2200">
              <a:latin typeface="Cambria"/>
              <a:cs typeface="Cambria"/>
            </a:endParaRPr>
          </a:p>
        </p:txBody>
      </p:sp>
      <p:sp>
        <p:nvSpPr>
          <p:cNvPr id="7" name="object 7"/>
          <p:cNvSpPr txBox="1"/>
          <p:nvPr/>
        </p:nvSpPr>
        <p:spPr>
          <a:xfrm>
            <a:off x="1487169" y="1023620"/>
            <a:ext cx="6430645" cy="4947920"/>
          </a:xfrm>
          <a:prstGeom prst="rect">
            <a:avLst/>
          </a:prstGeom>
        </p:spPr>
        <p:txBody>
          <a:bodyPr vert="horz" wrap="square" lIns="0" tIns="12700" rIns="0" bIns="0" rtlCol="0">
            <a:spAutoFit/>
          </a:bodyPr>
          <a:lstStyle/>
          <a:p>
            <a:pPr marL="12700">
              <a:lnSpc>
                <a:spcPct val="100000"/>
              </a:lnSpc>
              <a:spcBef>
                <a:spcPts val="100"/>
              </a:spcBef>
            </a:pPr>
            <a:r>
              <a:rPr sz="2200" spc="125" dirty="0">
                <a:solidFill>
                  <a:srgbClr val="006699"/>
                </a:solidFill>
                <a:latin typeface="Cambria"/>
                <a:cs typeface="Cambria"/>
              </a:rPr>
              <a:t>A</a:t>
            </a:r>
            <a:r>
              <a:rPr sz="2200" spc="204" dirty="0">
                <a:solidFill>
                  <a:srgbClr val="006699"/>
                </a:solidFill>
                <a:latin typeface="Cambria"/>
                <a:cs typeface="Cambria"/>
              </a:rPr>
              <a:t> </a:t>
            </a:r>
            <a:r>
              <a:rPr sz="2200" spc="95" dirty="0">
                <a:solidFill>
                  <a:srgbClr val="006699"/>
                </a:solidFill>
                <a:latin typeface="Cambria"/>
                <a:cs typeface="Cambria"/>
              </a:rPr>
              <a:t>collection</a:t>
            </a:r>
            <a:r>
              <a:rPr sz="2200" spc="215" dirty="0">
                <a:solidFill>
                  <a:srgbClr val="006699"/>
                </a:solidFill>
                <a:latin typeface="Cambria"/>
                <a:cs typeface="Cambria"/>
              </a:rPr>
              <a:t> </a:t>
            </a:r>
            <a:r>
              <a:rPr sz="2200" spc="40" dirty="0">
                <a:solidFill>
                  <a:srgbClr val="006699"/>
                </a:solidFill>
                <a:latin typeface="Cambria"/>
                <a:cs typeface="Cambria"/>
              </a:rPr>
              <a:t>of</a:t>
            </a:r>
            <a:r>
              <a:rPr sz="2200" spc="220" dirty="0">
                <a:solidFill>
                  <a:srgbClr val="006699"/>
                </a:solidFill>
                <a:latin typeface="Cambria"/>
                <a:cs typeface="Cambria"/>
              </a:rPr>
              <a:t> </a:t>
            </a:r>
            <a:r>
              <a:rPr sz="2200" spc="90" dirty="0">
                <a:solidFill>
                  <a:srgbClr val="006699"/>
                </a:solidFill>
                <a:latin typeface="Cambria"/>
                <a:cs typeface="Cambria"/>
              </a:rPr>
              <a:t>tools</a:t>
            </a:r>
            <a:r>
              <a:rPr sz="2200" spc="210" dirty="0">
                <a:solidFill>
                  <a:srgbClr val="006699"/>
                </a:solidFill>
                <a:latin typeface="Cambria"/>
                <a:cs typeface="Cambria"/>
              </a:rPr>
              <a:t> </a:t>
            </a:r>
            <a:r>
              <a:rPr sz="2200" spc="50" dirty="0">
                <a:solidFill>
                  <a:srgbClr val="006699"/>
                </a:solidFill>
                <a:latin typeface="Cambria"/>
                <a:cs typeface="Cambria"/>
              </a:rPr>
              <a:t>for</a:t>
            </a:r>
            <a:r>
              <a:rPr sz="2200" spc="215" dirty="0">
                <a:solidFill>
                  <a:srgbClr val="006699"/>
                </a:solidFill>
                <a:latin typeface="Cambria"/>
                <a:cs typeface="Cambria"/>
              </a:rPr>
              <a:t> </a:t>
            </a:r>
            <a:r>
              <a:rPr sz="2200" spc="114" dirty="0">
                <a:solidFill>
                  <a:srgbClr val="006699"/>
                </a:solidFill>
                <a:latin typeface="Cambria"/>
                <a:cs typeface="Cambria"/>
              </a:rPr>
              <a:t>describing</a:t>
            </a:r>
            <a:endParaRPr sz="2200">
              <a:latin typeface="Cambria"/>
              <a:cs typeface="Cambria"/>
            </a:endParaRPr>
          </a:p>
          <a:p>
            <a:pPr marL="412750" indent="-284480">
              <a:lnSpc>
                <a:spcPct val="100000"/>
              </a:lnSpc>
              <a:spcBef>
                <a:spcPts val="20"/>
              </a:spcBef>
              <a:buFont typeface="Cambria"/>
              <a:buChar char="–"/>
              <a:tabLst>
                <a:tab pos="412115" algn="l"/>
                <a:tab pos="412750" algn="l"/>
              </a:tabLst>
            </a:pPr>
            <a:r>
              <a:rPr sz="2200" spc="195" dirty="0">
                <a:solidFill>
                  <a:srgbClr val="006699"/>
                </a:solidFill>
                <a:latin typeface="Cambria"/>
                <a:cs typeface="Cambria"/>
              </a:rPr>
              <a:t>Data</a:t>
            </a:r>
            <a:endParaRPr sz="2200">
              <a:latin typeface="Cambria"/>
              <a:cs typeface="Cambria"/>
            </a:endParaRPr>
          </a:p>
          <a:p>
            <a:pPr marL="412750" indent="-284480">
              <a:lnSpc>
                <a:spcPct val="100000"/>
              </a:lnSpc>
              <a:spcBef>
                <a:spcPts val="20"/>
              </a:spcBef>
              <a:buFont typeface="Cambria"/>
              <a:buChar char="–"/>
              <a:tabLst>
                <a:tab pos="412115" algn="l"/>
                <a:tab pos="412750" algn="l"/>
              </a:tabLst>
            </a:pPr>
            <a:r>
              <a:rPr sz="2200" spc="195" dirty="0">
                <a:solidFill>
                  <a:srgbClr val="006699"/>
                </a:solidFill>
                <a:latin typeface="Cambria"/>
                <a:cs typeface="Cambria"/>
              </a:rPr>
              <a:t>Data</a:t>
            </a:r>
            <a:r>
              <a:rPr sz="2200" spc="180" dirty="0">
                <a:solidFill>
                  <a:srgbClr val="006699"/>
                </a:solidFill>
                <a:latin typeface="Cambria"/>
                <a:cs typeface="Cambria"/>
              </a:rPr>
              <a:t> </a:t>
            </a:r>
            <a:r>
              <a:rPr sz="2200" spc="120" dirty="0">
                <a:solidFill>
                  <a:srgbClr val="006699"/>
                </a:solidFill>
                <a:latin typeface="Cambria"/>
                <a:cs typeface="Cambria"/>
              </a:rPr>
              <a:t>relationships</a:t>
            </a:r>
            <a:endParaRPr sz="2200">
              <a:latin typeface="Cambria"/>
              <a:cs typeface="Cambria"/>
            </a:endParaRPr>
          </a:p>
          <a:p>
            <a:pPr marL="412750" indent="-284480">
              <a:lnSpc>
                <a:spcPct val="100000"/>
              </a:lnSpc>
              <a:spcBef>
                <a:spcPts val="10"/>
              </a:spcBef>
              <a:buFont typeface="Cambria"/>
              <a:buChar char="–"/>
              <a:tabLst>
                <a:tab pos="412115" algn="l"/>
                <a:tab pos="412750" algn="l"/>
              </a:tabLst>
            </a:pPr>
            <a:r>
              <a:rPr sz="2200" spc="195" dirty="0">
                <a:solidFill>
                  <a:srgbClr val="006699"/>
                </a:solidFill>
                <a:latin typeface="Cambria"/>
                <a:cs typeface="Cambria"/>
              </a:rPr>
              <a:t>Data</a:t>
            </a:r>
            <a:r>
              <a:rPr sz="2200" spc="170" dirty="0">
                <a:solidFill>
                  <a:srgbClr val="006699"/>
                </a:solidFill>
                <a:latin typeface="Cambria"/>
                <a:cs typeface="Cambria"/>
              </a:rPr>
              <a:t> </a:t>
            </a:r>
            <a:r>
              <a:rPr sz="2200" spc="155" dirty="0">
                <a:solidFill>
                  <a:srgbClr val="006699"/>
                </a:solidFill>
                <a:latin typeface="Cambria"/>
                <a:cs typeface="Cambria"/>
              </a:rPr>
              <a:t>semantics</a:t>
            </a:r>
            <a:endParaRPr sz="2200">
              <a:latin typeface="Cambria"/>
              <a:cs typeface="Cambria"/>
            </a:endParaRPr>
          </a:p>
          <a:p>
            <a:pPr marL="412750" indent="-284480">
              <a:lnSpc>
                <a:spcPct val="100000"/>
              </a:lnSpc>
              <a:spcBef>
                <a:spcPts val="20"/>
              </a:spcBef>
              <a:buFont typeface="Cambria"/>
              <a:buChar char="–"/>
              <a:tabLst>
                <a:tab pos="412115" algn="l"/>
                <a:tab pos="412750" algn="l"/>
              </a:tabLst>
            </a:pPr>
            <a:r>
              <a:rPr sz="2200" spc="195" dirty="0">
                <a:solidFill>
                  <a:srgbClr val="006699"/>
                </a:solidFill>
                <a:latin typeface="Cambria"/>
                <a:cs typeface="Cambria"/>
              </a:rPr>
              <a:t>Data</a:t>
            </a:r>
            <a:r>
              <a:rPr sz="2200" spc="190" dirty="0">
                <a:solidFill>
                  <a:srgbClr val="006699"/>
                </a:solidFill>
                <a:latin typeface="Cambria"/>
                <a:cs typeface="Cambria"/>
              </a:rPr>
              <a:t> </a:t>
            </a:r>
            <a:r>
              <a:rPr sz="2200" spc="135" dirty="0">
                <a:solidFill>
                  <a:srgbClr val="006699"/>
                </a:solidFill>
                <a:latin typeface="Cambria"/>
                <a:cs typeface="Cambria"/>
              </a:rPr>
              <a:t>constraints</a:t>
            </a:r>
            <a:endParaRPr sz="2200">
              <a:latin typeface="Cambria"/>
              <a:cs typeface="Cambria"/>
            </a:endParaRPr>
          </a:p>
          <a:p>
            <a:pPr marL="12700">
              <a:lnSpc>
                <a:spcPct val="100000"/>
              </a:lnSpc>
              <a:spcBef>
                <a:spcPts val="550"/>
              </a:spcBef>
            </a:pPr>
            <a:r>
              <a:rPr sz="2200" spc="120" dirty="0">
                <a:solidFill>
                  <a:srgbClr val="006699"/>
                </a:solidFill>
                <a:latin typeface="Cambria"/>
                <a:cs typeface="Cambria"/>
              </a:rPr>
              <a:t>Relational</a:t>
            </a:r>
            <a:r>
              <a:rPr sz="2200" spc="140" dirty="0">
                <a:solidFill>
                  <a:srgbClr val="006699"/>
                </a:solidFill>
                <a:latin typeface="Cambria"/>
                <a:cs typeface="Cambria"/>
              </a:rPr>
              <a:t> </a:t>
            </a:r>
            <a:r>
              <a:rPr sz="2200" spc="105" dirty="0">
                <a:solidFill>
                  <a:srgbClr val="006699"/>
                </a:solidFill>
                <a:latin typeface="Cambria"/>
                <a:cs typeface="Cambria"/>
              </a:rPr>
              <a:t>model</a:t>
            </a:r>
            <a:endParaRPr sz="2200">
              <a:latin typeface="Cambria"/>
              <a:cs typeface="Cambria"/>
            </a:endParaRPr>
          </a:p>
          <a:p>
            <a:pPr marL="12700" marR="605790">
              <a:lnSpc>
                <a:spcPct val="100000"/>
              </a:lnSpc>
              <a:spcBef>
                <a:spcPts val="550"/>
              </a:spcBef>
            </a:pPr>
            <a:r>
              <a:rPr sz="2200" spc="130" dirty="0">
                <a:solidFill>
                  <a:srgbClr val="006699"/>
                </a:solidFill>
                <a:latin typeface="Cambria"/>
                <a:cs typeface="Cambria"/>
              </a:rPr>
              <a:t>Entity-Relationship</a:t>
            </a:r>
            <a:r>
              <a:rPr sz="2200" spc="204" dirty="0">
                <a:solidFill>
                  <a:srgbClr val="006699"/>
                </a:solidFill>
                <a:latin typeface="Cambria"/>
                <a:cs typeface="Cambria"/>
              </a:rPr>
              <a:t> </a:t>
            </a:r>
            <a:r>
              <a:rPr sz="2200" spc="155" dirty="0">
                <a:solidFill>
                  <a:srgbClr val="006699"/>
                </a:solidFill>
                <a:latin typeface="Cambria"/>
                <a:cs typeface="Cambria"/>
              </a:rPr>
              <a:t>data</a:t>
            </a:r>
            <a:r>
              <a:rPr sz="2200" spc="215" dirty="0">
                <a:solidFill>
                  <a:srgbClr val="006699"/>
                </a:solidFill>
                <a:latin typeface="Cambria"/>
                <a:cs typeface="Cambria"/>
              </a:rPr>
              <a:t> </a:t>
            </a:r>
            <a:r>
              <a:rPr sz="2200" spc="105" dirty="0">
                <a:solidFill>
                  <a:srgbClr val="006699"/>
                </a:solidFill>
                <a:latin typeface="Cambria"/>
                <a:cs typeface="Cambria"/>
              </a:rPr>
              <a:t>model</a:t>
            </a:r>
            <a:r>
              <a:rPr sz="2200" spc="220" dirty="0">
                <a:solidFill>
                  <a:srgbClr val="006699"/>
                </a:solidFill>
                <a:latin typeface="Cambria"/>
                <a:cs typeface="Cambria"/>
              </a:rPr>
              <a:t> </a:t>
            </a:r>
            <a:r>
              <a:rPr sz="2200" spc="90" dirty="0">
                <a:solidFill>
                  <a:srgbClr val="006699"/>
                </a:solidFill>
                <a:latin typeface="Cambria"/>
                <a:cs typeface="Cambria"/>
              </a:rPr>
              <a:t>(mainly</a:t>
            </a:r>
            <a:r>
              <a:rPr sz="2200" spc="220" dirty="0">
                <a:solidFill>
                  <a:srgbClr val="006699"/>
                </a:solidFill>
                <a:latin typeface="Cambria"/>
                <a:cs typeface="Cambria"/>
              </a:rPr>
              <a:t> </a:t>
            </a:r>
            <a:r>
              <a:rPr sz="2200" spc="50" dirty="0">
                <a:solidFill>
                  <a:srgbClr val="006699"/>
                </a:solidFill>
                <a:latin typeface="Cambria"/>
                <a:cs typeface="Cambria"/>
              </a:rPr>
              <a:t>for </a:t>
            </a:r>
            <a:r>
              <a:rPr sz="2200" spc="-470" dirty="0">
                <a:solidFill>
                  <a:srgbClr val="006699"/>
                </a:solidFill>
                <a:latin typeface="Cambria"/>
                <a:cs typeface="Cambria"/>
              </a:rPr>
              <a:t> </a:t>
            </a:r>
            <a:r>
              <a:rPr sz="2200" spc="150" dirty="0">
                <a:solidFill>
                  <a:srgbClr val="006699"/>
                </a:solidFill>
                <a:latin typeface="Cambria"/>
                <a:cs typeface="Cambria"/>
              </a:rPr>
              <a:t>database</a:t>
            </a:r>
            <a:r>
              <a:rPr sz="2200" spc="210" dirty="0">
                <a:solidFill>
                  <a:srgbClr val="006699"/>
                </a:solidFill>
                <a:latin typeface="Cambria"/>
                <a:cs typeface="Cambria"/>
              </a:rPr>
              <a:t> </a:t>
            </a:r>
            <a:r>
              <a:rPr sz="2200" spc="80" dirty="0">
                <a:solidFill>
                  <a:srgbClr val="006699"/>
                </a:solidFill>
                <a:latin typeface="Cambria"/>
                <a:cs typeface="Cambria"/>
              </a:rPr>
              <a:t>design)</a:t>
            </a:r>
            <a:endParaRPr sz="2200">
              <a:latin typeface="Cambria"/>
              <a:cs typeface="Cambria"/>
            </a:endParaRPr>
          </a:p>
          <a:p>
            <a:pPr marL="12700" marR="5080">
              <a:lnSpc>
                <a:spcPct val="100000"/>
              </a:lnSpc>
              <a:spcBef>
                <a:spcPts val="550"/>
              </a:spcBef>
            </a:pPr>
            <a:r>
              <a:rPr sz="2200" spc="145" dirty="0">
                <a:solidFill>
                  <a:srgbClr val="006699"/>
                </a:solidFill>
                <a:latin typeface="Cambria"/>
                <a:cs typeface="Cambria"/>
              </a:rPr>
              <a:t>Object-based</a:t>
            </a:r>
            <a:r>
              <a:rPr sz="2200" spc="195" dirty="0">
                <a:solidFill>
                  <a:srgbClr val="006699"/>
                </a:solidFill>
                <a:latin typeface="Cambria"/>
                <a:cs typeface="Cambria"/>
              </a:rPr>
              <a:t> </a:t>
            </a:r>
            <a:r>
              <a:rPr sz="2200" spc="155" dirty="0">
                <a:solidFill>
                  <a:srgbClr val="006699"/>
                </a:solidFill>
                <a:latin typeface="Cambria"/>
                <a:cs typeface="Cambria"/>
              </a:rPr>
              <a:t>data</a:t>
            </a:r>
            <a:r>
              <a:rPr sz="2200" spc="204" dirty="0">
                <a:solidFill>
                  <a:srgbClr val="006699"/>
                </a:solidFill>
                <a:latin typeface="Cambria"/>
                <a:cs typeface="Cambria"/>
              </a:rPr>
              <a:t> </a:t>
            </a:r>
            <a:r>
              <a:rPr sz="2200" spc="120" dirty="0">
                <a:solidFill>
                  <a:srgbClr val="006699"/>
                </a:solidFill>
                <a:latin typeface="Cambria"/>
                <a:cs typeface="Cambria"/>
              </a:rPr>
              <a:t>models</a:t>
            </a:r>
            <a:r>
              <a:rPr sz="2200" spc="200" dirty="0">
                <a:solidFill>
                  <a:srgbClr val="006699"/>
                </a:solidFill>
                <a:latin typeface="Cambria"/>
                <a:cs typeface="Cambria"/>
              </a:rPr>
              <a:t> </a:t>
            </a:r>
            <a:r>
              <a:rPr sz="2200" spc="95" dirty="0">
                <a:solidFill>
                  <a:srgbClr val="006699"/>
                </a:solidFill>
                <a:latin typeface="Cambria"/>
                <a:cs typeface="Cambria"/>
              </a:rPr>
              <a:t>(Object-oriented</a:t>
            </a:r>
            <a:r>
              <a:rPr sz="2200" spc="204" dirty="0">
                <a:solidFill>
                  <a:srgbClr val="006699"/>
                </a:solidFill>
                <a:latin typeface="Cambria"/>
                <a:cs typeface="Cambria"/>
              </a:rPr>
              <a:t> </a:t>
            </a:r>
            <a:r>
              <a:rPr sz="2200" spc="185" dirty="0">
                <a:solidFill>
                  <a:srgbClr val="006699"/>
                </a:solidFill>
                <a:latin typeface="Cambria"/>
                <a:cs typeface="Cambria"/>
              </a:rPr>
              <a:t>and </a:t>
            </a:r>
            <a:r>
              <a:rPr sz="2200" spc="-470" dirty="0">
                <a:solidFill>
                  <a:srgbClr val="006699"/>
                </a:solidFill>
                <a:latin typeface="Cambria"/>
                <a:cs typeface="Cambria"/>
              </a:rPr>
              <a:t> </a:t>
            </a:r>
            <a:r>
              <a:rPr sz="2200" spc="100" dirty="0">
                <a:solidFill>
                  <a:srgbClr val="006699"/>
                </a:solidFill>
                <a:latin typeface="Cambria"/>
                <a:cs typeface="Cambria"/>
              </a:rPr>
              <a:t>Object-relational)</a:t>
            </a:r>
            <a:endParaRPr sz="2200">
              <a:latin typeface="Cambria"/>
              <a:cs typeface="Cambria"/>
            </a:endParaRPr>
          </a:p>
          <a:p>
            <a:pPr marL="12700" marR="1631314">
              <a:lnSpc>
                <a:spcPct val="120800"/>
              </a:lnSpc>
              <a:tabLst>
                <a:tab pos="3998595" algn="l"/>
              </a:tabLst>
            </a:pPr>
            <a:r>
              <a:rPr sz="2200" spc="365" dirty="0">
                <a:solidFill>
                  <a:srgbClr val="006699"/>
                </a:solidFill>
                <a:latin typeface="Cambria"/>
                <a:cs typeface="Cambria"/>
              </a:rPr>
              <a:t>S</a:t>
            </a:r>
            <a:r>
              <a:rPr sz="2200" spc="65" dirty="0">
                <a:solidFill>
                  <a:srgbClr val="006699"/>
                </a:solidFill>
                <a:latin typeface="Cambria"/>
                <a:cs typeface="Cambria"/>
              </a:rPr>
              <a:t>e</a:t>
            </a:r>
            <a:r>
              <a:rPr sz="2200" spc="225" dirty="0">
                <a:solidFill>
                  <a:srgbClr val="006699"/>
                </a:solidFill>
                <a:latin typeface="Cambria"/>
                <a:cs typeface="Cambria"/>
              </a:rPr>
              <a:t>m</a:t>
            </a:r>
            <a:r>
              <a:rPr sz="2200" spc="45" dirty="0">
                <a:solidFill>
                  <a:srgbClr val="006699"/>
                </a:solidFill>
                <a:latin typeface="Cambria"/>
                <a:cs typeface="Cambria"/>
              </a:rPr>
              <a:t>i</a:t>
            </a:r>
            <a:r>
              <a:rPr sz="2200" spc="220" dirty="0">
                <a:solidFill>
                  <a:srgbClr val="006699"/>
                </a:solidFill>
                <a:latin typeface="Cambria"/>
                <a:cs typeface="Cambria"/>
              </a:rPr>
              <a:t> </a:t>
            </a:r>
            <a:r>
              <a:rPr sz="2200" spc="190" dirty="0">
                <a:solidFill>
                  <a:srgbClr val="006699"/>
                </a:solidFill>
                <a:latin typeface="Cambria"/>
                <a:cs typeface="Cambria"/>
              </a:rPr>
              <a:t>s</a:t>
            </a:r>
            <a:r>
              <a:rPr sz="2200" spc="90" dirty="0">
                <a:solidFill>
                  <a:srgbClr val="006699"/>
                </a:solidFill>
                <a:latin typeface="Cambria"/>
                <a:cs typeface="Cambria"/>
              </a:rPr>
              <a:t>t</a:t>
            </a:r>
            <a:r>
              <a:rPr sz="2200" spc="55" dirty="0">
                <a:solidFill>
                  <a:srgbClr val="006699"/>
                </a:solidFill>
                <a:latin typeface="Cambria"/>
                <a:cs typeface="Cambria"/>
              </a:rPr>
              <a:t>r</a:t>
            </a:r>
            <a:r>
              <a:rPr sz="2200" spc="270" dirty="0">
                <a:solidFill>
                  <a:srgbClr val="006699"/>
                </a:solidFill>
                <a:latin typeface="Cambria"/>
                <a:cs typeface="Cambria"/>
              </a:rPr>
              <a:t>u</a:t>
            </a:r>
            <a:r>
              <a:rPr sz="2200" spc="165" dirty="0">
                <a:solidFill>
                  <a:srgbClr val="006699"/>
                </a:solidFill>
                <a:latin typeface="Cambria"/>
                <a:cs typeface="Cambria"/>
              </a:rPr>
              <a:t>c</a:t>
            </a:r>
            <a:r>
              <a:rPr sz="2200" spc="90" dirty="0">
                <a:solidFill>
                  <a:srgbClr val="006699"/>
                </a:solidFill>
                <a:latin typeface="Cambria"/>
                <a:cs typeface="Cambria"/>
              </a:rPr>
              <a:t>t</a:t>
            </a:r>
            <a:r>
              <a:rPr sz="2200" spc="270" dirty="0">
                <a:solidFill>
                  <a:srgbClr val="006699"/>
                </a:solidFill>
                <a:latin typeface="Cambria"/>
                <a:cs typeface="Cambria"/>
              </a:rPr>
              <a:t>u</a:t>
            </a:r>
            <a:r>
              <a:rPr sz="2200" spc="55" dirty="0">
                <a:solidFill>
                  <a:srgbClr val="006699"/>
                </a:solidFill>
                <a:latin typeface="Cambria"/>
                <a:cs typeface="Cambria"/>
              </a:rPr>
              <a:t>r</a:t>
            </a:r>
            <a:r>
              <a:rPr sz="2200" spc="65" dirty="0">
                <a:solidFill>
                  <a:srgbClr val="006699"/>
                </a:solidFill>
                <a:latin typeface="Cambria"/>
                <a:cs typeface="Cambria"/>
              </a:rPr>
              <a:t>e</a:t>
            </a:r>
            <a:r>
              <a:rPr sz="2200" spc="140" dirty="0">
                <a:solidFill>
                  <a:srgbClr val="006699"/>
                </a:solidFill>
                <a:latin typeface="Cambria"/>
                <a:cs typeface="Cambria"/>
              </a:rPr>
              <a:t>d</a:t>
            </a:r>
            <a:r>
              <a:rPr sz="2200" spc="210" dirty="0">
                <a:solidFill>
                  <a:srgbClr val="006699"/>
                </a:solidFill>
                <a:latin typeface="Cambria"/>
                <a:cs typeface="Cambria"/>
              </a:rPr>
              <a:t> </a:t>
            </a:r>
            <a:r>
              <a:rPr sz="2200" spc="135" dirty="0">
                <a:solidFill>
                  <a:srgbClr val="006699"/>
                </a:solidFill>
                <a:latin typeface="Cambria"/>
                <a:cs typeface="Cambria"/>
              </a:rPr>
              <a:t>d</a:t>
            </a:r>
            <a:r>
              <a:rPr sz="2200" spc="190" dirty="0">
                <a:solidFill>
                  <a:srgbClr val="006699"/>
                </a:solidFill>
                <a:latin typeface="Cambria"/>
                <a:cs typeface="Cambria"/>
              </a:rPr>
              <a:t>a</a:t>
            </a:r>
            <a:r>
              <a:rPr sz="2200" spc="90" dirty="0">
                <a:solidFill>
                  <a:srgbClr val="006699"/>
                </a:solidFill>
                <a:latin typeface="Cambria"/>
                <a:cs typeface="Cambria"/>
              </a:rPr>
              <a:t>t</a:t>
            </a:r>
            <a:r>
              <a:rPr sz="2200" spc="200" dirty="0">
                <a:solidFill>
                  <a:srgbClr val="006699"/>
                </a:solidFill>
                <a:latin typeface="Cambria"/>
                <a:cs typeface="Cambria"/>
              </a:rPr>
              <a:t>a</a:t>
            </a:r>
            <a:r>
              <a:rPr sz="2200" spc="215" dirty="0">
                <a:solidFill>
                  <a:srgbClr val="006699"/>
                </a:solidFill>
                <a:latin typeface="Cambria"/>
                <a:cs typeface="Cambria"/>
              </a:rPr>
              <a:t> </a:t>
            </a:r>
            <a:r>
              <a:rPr sz="2200" spc="225" dirty="0">
                <a:solidFill>
                  <a:srgbClr val="006699"/>
                </a:solidFill>
                <a:latin typeface="Cambria"/>
                <a:cs typeface="Cambria"/>
              </a:rPr>
              <a:t>m</a:t>
            </a:r>
            <a:r>
              <a:rPr sz="2200" spc="55" dirty="0">
                <a:solidFill>
                  <a:srgbClr val="006699"/>
                </a:solidFill>
                <a:latin typeface="Cambria"/>
                <a:cs typeface="Cambria"/>
              </a:rPr>
              <a:t>o</a:t>
            </a:r>
            <a:r>
              <a:rPr sz="2200" spc="125" dirty="0">
                <a:solidFill>
                  <a:srgbClr val="006699"/>
                </a:solidFill>
                <a:latin typeface="Cambria"/>
                <a:cs typeface="Cambria"/>
              </a:rPr>
              <a:t>d</a:t>
            </a:r>
            <a:r>
              <a:rPr sz="2200" spc="70" dirty="0">
                <a:solidFill>
                  <a:srgbClr val="006699"/>
                </a:solidFill>
                <a:latin typeface="Cambria"/>
                <a:cs typeface="Cambria"/>
              </a:rPr>
              <a:t>e</a:t>
            </a:r>
            <a:r>
              <a:rPr sz="2200" spc="60" dirty="0">
                <a:solidFill>
                  <a:srgbClr val="006699"/>
                </a:solidFill>
                <a:latin typeface="Cambria"/>
                <a:cs typeface="Cambria"/>
              </a:rPr>
              <a:t>l</a:t>
            </a:r>
            <a:r>
              <a:rPr sz="2200" dirty="0">
                <a:solidFill>
                  <a:srgbClr val="006699"/>
                </a:solidFill>
                <a:latin typeface="Cambria"/>
                <a:cs typeface="Cambria"/>
              </a:rPr>
              <a:t>	</a:t>
            </a:r>
            <a:r>
              <a:rPr sz="2200" spc="50" dirty="0">
                <a:solidFill>
                  <a:srgbClr val="006699"/>
                </a:solidFill>
                <a:latin typeface="Cambria"/>
                <a:cs typeface="Cambria"/>
              </a:rPr>
              <a:t>(</a:t>
            </a:r>
            <a:r>
              <a:rPr sz="2200" spc="85" dirty="0">
                <a:solidFill>
                  <a:srgbClr val="006699"/>
                </a:solidFill>
                <a:latin typeface="Cambria"/>
                <a:cs typeface="Cambria"/>
              </a:rPr>
              <a:t>X</a:t>
            </a:r>
            <a:r>
              <a:rPr sz="2200" spc="210" dirty="0">
                <a:solidFill>
                  <a:srgbClr val="006699"/>
                </a:solidFill>
                <a:latin typeface="Cambria"/>
                <a:cs typeface="Cambria"/>
              </a:rPr>
              <a:t>M</a:t>
            </a:r>
            <a:r>
              <a:rPr sz="2200" spc="-25" dirty="0">
                <a:solidFill>
                  <a:srgbClr val="006699"/>
                </a:solidFill>
                <a:latin typeface="Cambria"/>
                <a:cs typeface="Cambria"/>
              </a:rPr>
              <a:t>L)  </a:t>
            </a:r>
            <a:r>
              <a:rPr sz="2200" spc="150" dirty="0">
                <a:solidFill>
                  <a:srgbClr val="006699"/>
                </a:solidFill>
                <a:latin typeface="Cambria"/>
                <a:cs typeface="Cambria"/>
              </a:rPr>
              <a:t>Other</a:t>
            </a:r>
            <a:r>
              <a:rPr sz="2200" spc="215" dirty="0">
                <a:solidFill>
                  <a:srgbClr val="006699"/>
                </a:solidFill>
                <a:latin typeface="Cambria"/>
                <a:cs typeface="Cambria"/>
              </a:rPr>
              <a:t> </a:t>
            </a:r>
            <a:r>
              <a:rPr sz="2200" spc="70" dirty="0">
                <a:solidFill>
                  <a:srgbClr val="006699"/>
                </a:solidFill>
                <a:latin typeface="Cambria"/>
                <a:cs typeface="Cambria"/>
              </a:rPr>
              <a:t>older</a:t>
            </a:r>
            <a:r>
              <a:rPr sz="2200" spc="220" dirty="0">
                <a:solidFill>
                  <a:srgbClr val="006699"/>
                </a:solidFill>
                <a:latin typeface="Cambria"/>
                <a:cs typeface="Cambria"/>
              </a:rPr>
              <a:t> </a:t>
            </a:r>
            <a:r>
              <a:rPr sz="2200" spc="120" dirty="0">
                <a:solidFill>
                  <a:srgbClr val="006699"/>
                </a:solidFill>
                <a:latin typeface="Cambria"/>
                <a:cs typeface="Cambria"/>
              </a:rPr>
              <a:t>models:</a:t>
            </a:r>
            <a:endParaRPr sz="2200">
              <a:latin typeface="Cambria"/>
              <a:cs typeface="Cambria"/>
            </a:endParaRPr>
          </a:p>
          <a:p>
            <a:pPr marL="412750" indent="-284480">
              <a:lnSpc>
                <a:spcPts val="1875"/>
              </a:lnSpc>
              <a:buFont typeface="Cambria"/>
              <a:buChar char="–"/>
              <a:tabLst>
                <a:tab pos="412115" algn="l"/>
                <a:tab pos="412750" algn="l"/>
              </a:tabLst>
            </a:pPr>
            <a:r>
              <a:rPr sz="2200" spc="85" dirty="0">
                <a:solidFill>
                  <a:srgbClr val="006699"/>
                </a:solidFill>
                <a:latin typeface="Cambria"/>
                <a:cs typeface="Cambria"/>
              </a:rPr>
              <a:t>Network</a:t>
            </a:r>
            <a:r>
              <a:rPr sz="2200" spc="170" dirty="0">
                <a:solidFill>
                  <a:srgbClr val="006699"/>
                </a:solidFill>
                <a:latin typeface="Cambria"/>
                <a:cs typeface="Cambria"/>
              </a:rPr>
              <a:t> </a:t>
            </a:r>
            <a:r>
              <a:rPr sz="2200" spc="110" dirty="0">
                <a:solidFill>
                  <a:srgbClr val="006699"/>
                </a:solidFill>
                <a:latin typeface="Cambria"/>
                <a:cs typeface="Cambria"/>
              </a:rPr>
              <a:t>model</a:t>
            </a:r>
            <a:endParaRPr sz="2200">
              <a:latin typeface="Cambria"/>
              <a:cs typeface="Cambria"/>
            </a:endParaRPr>
          </a:p>
          <a:p>
            <a:pPr marL="412750" indent="-284480">
              <a:lnSpc>
                <a:spcPts val="2385"/>
              </a:lnSpc>
              <a:buFont typeface="Cambria"/>
              <a:buChar char="–"/>
              <a:tabLst>
                <a:tab pos="412115" algn="l"/>
                <a:tab pos="412750" algn="l"/>
              </a:tabLst>
            </a:pPr>
            <a:r>
              <a:rPr sz="2200" spc="125" dirty="0">
                <a:solidFill>
                  <a:srgbClr val="006699"/>
                </a:solidFill>
                <a:latin typeface="Cambria"/>
                <a:cs typeface="Cambria"/>
              </a:rPr>
              <a:t>Hierarchical</a:t>
            </a:r>
            <a:r>
              <a:rPr sz="2200" spc="175" dirty="0">
                <a:solidFill>
                  <a:srgbClr val="006699"/>
                </a:solidFill>
                <a:latin typeface="Cambria"/>
                <a:cs typeface="Cambria"/>
              </a:rPr>
              <a:t> </a:t>
            </a:r>
            <a:r>
              <a:rPr sz="2200" spc="110" dirty="0">
                <a:solidFill>
                  <a:srgbClr val="006699"/>
                </a:solidFill>
                <a:latin typeface="Cambria"/>
                <a:cs typeface="Cambria"/>
              </a:rPr>
              <a:t>model</a:t>
            </a:r>
            <a:endParaRPr sz="2200">
              <a:latin typeface="Cambria"/>
              <a:cs typeface="Cambr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8370" y="429259"/>
            <a:ext cx="2192655" cy="452120"/>
          </a:xfrm>
          <a:prstGeom prst="rect">
            <a:avLst/>
          </a:prstGeom>
        </p:spPr>
        <p:txBody>
          <a:bodyPr vert="horz" wrap="square" lIns="0" tIns="12700" rIns="0" bIns="0" rtlCol="0">
            <a:spAutoFit/>
          </a:bodyPr>
          <a:lstStyle/>
          <a:p>
            <a:pPr marL="12700">
              <a:lnSpc>
                <a:spcPct val="100000"/>
              </a:lnSpc>
              <a:spcBef>
                <a:spcPts val="100"/>
              </a:spcBef>
            </a:pPr>
            <a:r>
              <a:rPr b="0" spc="245" dirty="0">
                <a:latin typeface="Cambria"/>
                <a:cs typeface="Cambria"/>
              </a:rPr>
              <a:t>Data</a:t>
            </a:r>
            <a:r>
              <a:rPr b="0" spc="225" dirty="0">
                <a:latin typeface="Cambria"/>
                <a:cs typeface="Cambria"/>
              </a:rPr>
              <a:t> </a:t>
            </a:r>
            <a:r>
              <a:rPr b="0" spc="155" dirty="0">
                <a:latin typeface="Cambria"/>
                <a:cs typeface="Cambria"/>
              </a:rPr>
              <a:t>Models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No:L2-5</a:t>
            </a:r>
          </a:p>
        </p:txBody>
      </p:sp>
      <p:sp>
        <p:nvSpPr>
          <p:cNvPr id="3" name="object 3"/>
          <p:cNvSpPr txBox="1"/>
          <p:nvPr/>
        </p:nvSpPr>
        <p:spPr>
          <a:xfrm>
            <a:off x="612140" y="1285240"/>
            <a:ext cx="7847330" cy="2932430"/>
          </a:xfrm>
          <a:prstGeom prst="rect">
            <a:avLst/>
          </a:prstGeom>
        </p:spPr>
        <p:txBody>
          <a:bodyPr vert="horz" wrap="square" lIns="0" tIns="60960" rIns="0" bIns="0" rtlCol="0">
            <a:spAutoFit/>
          </a:bodyPr>
          <a:lstStyle/>
          <a:p>
            <a:pPr marL="355600" marR="5080" indent="-342900" algn="just">
              <a:lnSpc>
                <a:spcPts val="3020"/>
              </a:lnSpc>
              <a:spcBef>
                <a:spcPts val="480"/>
              </a:spcBef>
              <a:buFont typeface="Cambria"/>
              <a:buChar char="•"/>
              <a:tabLst>
                <a:tab pos="355600" algn="l"/>
              </a:tabLst>
            </a:pPr>
            <a:r>
              <a:rPr sz="2800" spc="160" dirty="0">
                <a:solidFill>
                  <a:srgbClr val="006699"/>
                </a:solidFill>
                <a:latin typeface="Cambria"/>
                <a:cs typeface="Cambria"/>
              </a:rPr>
              <a:t>A</a:t>
            </a:r>
            <a:r>
              <a:rPr sz="2800" spc="160" dirty="0">
                <a:solidFill>
                  <a:srgbClr val="FF3300"/>
                </a:solidFill>
                <a:latin typeface="Cambria"/>
                <a:cs typeface="Cambria"/>
              </a:rPr>
              <a:t> </a:t>
            </a:r>
            <a:r>
              <a:rPr sz="2800" i="1" u="heavy" spc="140" dirty="0">
                <a:solidFill>
                  <a:srgbClr val="FF3300"/>
                </a:solidFill>
                <a:uFill>
                  <a:solidFill>
                    <a:srgbClr val="FF3300"/>
                  </a:solidFill>
                </a:uFill>
                <a:latin typeface="Cambria"/>
                <a:cs typeface="Cambria"/>
              </a:rPr>
              <a:t>data </a:t>
            </a:r>
            <a:r>
              <a:rPr sz="2800" i="1" u="heavy" spc="170" dirty="0">
                <a:solidFill>
                  <a:srgbClr val="FF3300"/>
                </a:solidFill>
                <a:uFill>
                  <a:solidFill>
                    <a:srgbClr val="FF3300"/>
                  </a:solidFill>
                </a:uFill>
                <a:latin typeface="Cambria"/>
                <a:cs typeface="Cambria"/>
              </a:rPr>
              <a:t>model</a:t>
            </a:r>
            <a:r>
              <a:rPr sz="2800" i="1" spc="175" dirty="0">
                <a:solidFill>
                  <a:srgbClr val="FF3300"/>
                </a:solidFill>
                <a:latin typeface="Cambria"/>
                <a:cs typeface="Cambria"/>
              </a:rPr>
              <a:t> </a:t>
            </a:r>
            <a:r>
              <a:rPr sz="2800" spc="150" dirty="0">
                <a:solidFill>
                  <a:srgbClr val="006699"/>
                </a:solidFill>
                <a:latin typeface="Cambria"/>
                <a:cs typeface="Cambria"/>
              </a:rPr>
              <a:t>is </a:t>
            </a:r>
            <a:r>
              <a:rPr sz="2800" spc="254" dirty="0">
                <a:solidFill>
                  <a:srgbClr val="006699"/>
                </a:solidFill>
                <a:latin typeface="Cambria"/>
                <a:cs typeface="Cambria"/>
              </a:rPr>
              <a:t>a </a:t>
            </a:r>
            <a:r>
              <a:rPr sz="2800" spc="130" dirty="0">
                <a:solidFill>
                  <a:srgbClr val="006699"/>
                </a:solidFill>
                <a:latin typeface="Cambria"/>
                <a:cs typeface="Cambria"/>
              </a:rPr>
              <a:t>collection </a:t>
            </a:r>
            <a:r>
              <a:rPr sz="2800" spc="60" dirty="0">
                <a:solidFill>
                  <a:srgbClr val="006699"/>
                </a:solidFill>
                <a:latin typeface="Cambria"/>
                <a:cs typeface="Cambria"/>
              </a:rPr>
              <a:t>of </a:t>
            </a:r>
            <a:r>
              <a:rPr sz="2800" spc="175" dirty="0">
                <a:solidFill>
                  <a:srgbClr val="006699"/>
                </a:solidFill>
                <a:latin typeface="Cambria"/>
                <a:cs typeface="Cambria"/>
              </a:rPr>
              <a:t>concepts </a:t>
            </a:r>
            <a:r>
              <a:rPr sz="2800" spc="65" dirty="0">
                <a:solidFill>
                  <a:srgbClr val="006699"/>
                </a:solidFill>
                <a:latin typeface="Cambria"/>
                <a:cs typeface="Cambria"/>
              </a:rPr>
              <a:t>for </a:t>
            </a:r>
            <a:r>
              <a:rPr sz="2800" spc="70" dirty="0">
                <a:solidFill>
                  <a:srgbClr val="006699"/>
                </a:solidFill>
                <a:latin typeface="Cambria"/>
                <a:cs typeface="Cambria"/>
              </a:rPr>
              <a:t> </a:t>
            </a:r>
            <a:r>
              <a:rPr sz="2800" spc="150" dirty="0">
                <a:solidFill>
                  <a:srgbClr val="006699"/>
                </a:solidFill>
                <a:latin typeface="Cambria"/>
                <a:cs typeface="Cambria"/>
              </a:rPr>
              <a:t>describing</a:t>
            </a:r>
            <a:r>
              <a:rPr sz="2800" spc="265" dirty="0">
                <a:solidFill>
                  <a:srgbClr val="006699"/>
                </a:solidFill>
                <a:latin typeface="Cambria"/>
                <a:cs typeface="Cambria"/>
              </a:rPr>
              <a:t> </a:t>
            </a:r>
            <a:r>
              <a:rPr sz="2800" spc="220" dirty="0">
                <a:solidFill>
                  <a:srgbClr val="006699"/>
                </a:solidFill>
                <a:latin typeface="Cambria"/>
                <a:cs typeface="Cambria"/>
              </a:rPr>
              <a:t>data.</a:t>
            </a:r>
            <a:endParaRPr sz="2800">
              <a:latin typeface="Cambria"/>
              <a:cs typeface="Cambria"/>
            </a:endParaRPr>
          </a:p>
          <a:p>
            <a:pPr marL="355600" marR="459105" indent="-342900" algn="just">
              <a:lnSpc>
                <a:spcPct val="90000"/>
              </a:lnSpc>
              <a:spcBef>
                <a:spcPts val="655"/>
              </a:spcBef>
              <a:buFont typeface="Cambria"/>
              <a:buChar char="•"/>
              <a:tabLst>
                <a:tab pos="355600" algn="l"/>
              </a:tabLst>
            </a:pPr>
            <a:r>
              <a:rPr sz="2800" spc="160" dirty="0">
                <a:solidFill>
                  <a:srgbClr val="006699"/>
                </a:solidFill>
                <a:latin typeface="Cambria"/>
                <a:cs typeface="Cambria"/>
              </a:rPr>
              <a:t>A</a:t>
            </a:r>
            <a:r>
              <a:rPr sz="2800" spc="160" dirty="0">
                <a:solidFill>
                  <a:srgbClr val="FF3300"/>
                </a:solidFill>
                <a:latin typeface="Cambria"/>
                <a:cs typeface="Cambria"/>
              </a:rPr>
              <a:t> </a:t>
            </a:r>
            <a:r>
              <a:rPr sz="2800" i="1" u="heavy" spc="240" dirty="0">
                <a:solidFill>
                  <a:srgbClr val="FF3300"/>
                </a:solidFill>
                <a:uFill>
                  <a:solidFill>
                    <a:srgbClr val="FF3300"/>
                  </a:solidFill>
                </a:uFill>
                <a:latin typeface="Cambria"/>
                <a:cs typeface="Cambria"/>
              </a:rPr>
              <a:t>schema</a:t>
            </a:r>
            <a:r>
              <a:rPr sz="2800" i="1" spc="240" dirty="0">
                <a:solidFill>
                  <a:srgbClr val="FF3300"/>
                </a:solidFill>
                <a:latin typeface="Cambria"/>
                <a:cs typeface="Cambria"/>
              </a:rPr>
              <a:t> </a:t>
            </a:r>
            <a:r>
              <a:rPr sz="2800" spc="150" dirty="0">
                <a:solidFill>
                  <a:srgbClr val="006699"/>
                </a:solidFill>
                <a:latin typeface="Cambria"/>
                <a:cs typeface="Cambria"/>
              </a:rPr>
              <a:t>is </a:t>
            </a:r>
            <a:r>
              <a:rPr sz="2800" spc="254" dirty="0">
                <a:solidFill>
                  <a:srgbClr val="006699"/>
                </a:solidFill>
                <a:latin typeface="Cambria"/>
                <a:cs typeface="Cambria"/>
              </a:rPr>
              <a:t>a </a:t>
            </a:r>
            <a:r>
              <a:rPr sz="2800" spc="140" dirty="0">
                <a:solidFill>
                  <a:srgbClr val="006699"/>
                </a:solidFill>
                <a:latin typeface="Cambria"/>
                <a:cs typeface="Cambria"/>
              </a:rPr>
              <a:t>description </a:t>
            </a:r>
            <a:r>
              <a:rPr sz="2800" spc="60" dirty="0">
                <a:solidFill>
                  <a:srgbClr val="006699"/>
                </a:solidFill>
                <a:latin typeface="Cambria"/>
                <a:cs typeface="Cambria"/>
              </a:rPr>
              <a:t>of </a:t>
            </a:r>
            <a:r>
              <a:rPr sz="2800" spc="254" dirty="0">
                <a:solidFill>
                  <a:srgbClr val="006699"/>
                </a:solidFill>
                <a:latin typeface="Cambria"/>
                <a:cs typeface="Cambria"/>
              </a:rPr>
              <a:t>a </a:t>
            </a:r>
            <a:r>
              <a:rPr sz="2800" spc="160" dirty="0">
                <a:solidFill>
                  <a:srgbClr val="006699"/>
                </a:solidFill>
                <a:latin typeface="Cambria"/>
                <a:cs typeface="Cambria"/>
              </a:rPr>
              <a:t>particular </a:t>
            </a:r>
            <a:r>
              <a:rPr sz="2800" spc="165" dirty="0">
                <a:solidFill>
                  <a:srgbClr val="006699"/>
                </a:solidFill>
                <a:latin typeface="Cambria"/>
                <a:cs typeface="Cambria"/>
              </a:rPr>
              <a:t> </a:t>
            </a:r>
            <a:r>
              <a:rPr sz="2800" spc="125" dirty="0">
                <a:solidFill>
                  <a:srgbClr val="006699"/>
                </a:solidFill>
                <a:latin typeface="Cambria"/>
                <a:cs typeface="Cambria"/>
              </a:rPr>
              <a:t>collection </a:t>
            </a:r>
            <a:r>
              <a:rPr sz="2800" spc="60" dirty="0">
                <a:solidFill>
                  <a:srgbClr val="006699"/>
                </a:solidFill>
                <a:latin typeface="Cambria"/>
                <a:cs typeface="Cambria"/>
              </a:rPr>
              <a:t>of </a:t>
            </a:r>
            <a:r>
              <a:rPr sz="2800" spc="220" dirty="0">
                <a:solidFill>
                  <a:srgbClr val="006699"/>
                </a:solidFill>
                <a:latin typeface="Cambria"/>
                <a:cs typeface="Cambria"/>
              </a:rPr>
              <a:t>data, </a:t>
            </a:r>
            <a:r>
              <a:rPr sz="2800" spc="210" dirty="0">
                <a:solidFill>
                  <a:srgbClr val="006699"/>
                </a:solidFill>
                <a:latin typeface="Cambria"/>
                <a:cs typeface="Cambria"/>
              </a:rPr>
              <a:t>using </a:t>
            </a:r>
            <a:r>
              <a:rPr sz="2800" spc="165" dirty="0">
                <a:solidFill>
                  <a:srgbClr val="006699"/>
                </a:solidFill>
                <a:latin typeface="Cambria"/>
                <a:cs typeface="Cambria"/>
              </a:rPr>
              <a:t>the </a:t>
            </a:r>
            <a:r>
              <a:rPr sz="2800" spc="254" dirty="0">
                <a:solidFill>
                  <a:srgbClr val="006699"/>
                </a:solidFill>
                <a:latin typeface="Cambria"/>
                <a:cs typeface="Cambria"/>
              </a:rPr>
              <a:t>a </a:t>
            </a:r>
            <a:r>
              <a:rPr sz="2800" spc="120" dirty="0">
                <a:solidFill>
                  <a:srgbClr val="006699"/>
                </a:solidFill>
                <a:latin typeface="Cambria"/>
                <a:cs typeface="Cambria"/>
              </a:rPr>
              <a:t>given </a:t>
            </a:r>
            <a:r>
              <a:rPr sz="2800" spc="195" dirty="0">
                <a:solidFill>
                  <a:srgbClr val="006699"/>
                </a:solidFill>
                <a:latin typeface="Cambria"/>
                <a:cs typeface="Cambria"/>
              </a:rPr>
              <a:t>data </a:t>
            </a:r>
            <a:r>
              <a:rPr sz="2800" spc="200" dirty="0">
                <a:solidFill>
                  <a:srgbClr val="006699"/>
                </a:solidFill>
                <a:latin typeface="Cambria"/>
                <a:cs typeface="Cambria"/>
              </a:rPr>
              <a:t> </a:t>
            </a:r>
            <a:r>
              <a:rPr sz="2800" spc="170" dirty="0">
                <a:solidFill>
                  <a:srgbClr val="006699"/>
                </a:solidFill>
                <a:latin typeface="Cambria"/>
                <a:cs typeface="Cambria"/>
              </a:rPr>
              <a:t>model.</a:t>
            </a:r>
            <a:endParaRPr sz="2800">
              <a:latin typeface="Cambria"/>
              <a:cs typeface="Cambria"/>
            </a:endParaRPr>
          </a:p>
          <a:p>
            <a:pPr marL="355600" marR="721360" indent="-342900" algn="just">
              <a:lnSpc>
                <a:spcPts val="3020"/>
              </a:lnSpc>
              <a:spcBef>
                <a:spcPts val="745"/>
              </a:spcBef>
              <a:buFont typeface="Cambria"/>
              <a:buChar char="•"/>
              <a:tabLst>
                <a:tab pos="355600" algn="l"/>
              </a:tabLst>
            </a:pPr>
            <a:r>
              <a:rPr sz="2800" spc="145" dirty="0">
                <a:solidFill>
                  <a:srgbClr val="006699"/>
                </a:solidFill>
                <a:latin typeface="Cambria"/>
                <a:cs typeface="Cambria"/>
              </a:rPr>
              <a:t>The</a:t>
            </a:r>
            <a:r>
              <a:rPr sz="2800" spc="145" dirty="0">
                <a:solidFill>
                  <a:srgbClr val="FF3300"/>
                </a:solidFill>
                <a:latin typeface="Cambria"/>
                <a:cs typeface="Cambria"/>
              </a:rPr>
              <a:t> </a:t>
            </a:r>
            <a:r>
              <a:rPr sz="2800" i="1" u="heavy" spc="75" dirty="0">
                <a:solidFill>
                  <a:srgbClr val="FF3300"/>
                </a:solidFill>
                <a:uFill>
                  <a:solidFill>
                    <a:srgbClr val="FF3300"/>
                  </a:solidFill>
                </a:uFill>
                <a:latin typeface="Cambria"/>
                <a:cs typeface="Cambria"/>
              </a:rPr>
              <a:t>relational </a:t>
            </a:r>
            <a:r>
              <a:rPr sz="2800" i="1" u="heavy" spc="170" dirty="0">
                <a:solidFill>
                  <a:srgbClr val="FF3300"/>
                </a:solidFill>
                <a:uFill>
                  <a:solidFill>
                    <a:srgbClr val="FF3300"/>
                  </a:solidFill>
                </a:uFill>
                <a:latin typeface="Cambria"/>
                <a:cs typeface="Cambria"/>
              </a:rPr>
              <a:t>model </a:t>
            </a:r>
            <a:r>
              <a:rPr sz="2800" i="1" u="heavy" spc="110" dirty="0">
                <a:solidFill>
                  <a:srgbClr val="FF3300"/>
                </a:solidFill>
                <a:uFill>
                  <a:solidFill>
                    <a:srgbClr val="FF3300"/>
                  </a:solidFill>
                </a:uFill>
                <a:latin typeface="Cambria"/>
                <a:cs typeface="Cambria"/>
              </a:rPr>
              <a:t>of </a:t>
            </a:r>
            <a:r>
              <a:rPr sz="2800" i="1" u="heavy" spc="160" dirty="0">
                <a:solidFill>
                  <a:srgbClr val="FF3300"/>
                </a:solidFill>
                <a:uFill>
                  <a:solidFill>
                    <a:srgbClr val="FF3300"/>
                  </a:solidFill>
                </a:uFill>
                <a:latin typeface="Cambria"/>
                <a:cs typeface="Cambria"/>
              </a:rPr>
              <a:t>data</a:t>
            </a:r>
            <a:r>
              <a:rPr sz="2800" i="1" spc="160" dirty="0">
                <a:solidFill>
                  <a:srgbClr val="FF3300"/>
                </a:solidFill>
                <a:latin typeface="Cambria"/>
                <a:cs typeface="Cambria"/>
              </a:rPr>
              <a:t> </a:t>
            </a:r>
            <a:r>
              <a:rPr sz="2800" spc="150" dirty="0">
                <a:solidFill>
                  <a:srgbClr val="006699"/>
                </a:solidFill>
                <a:latin typeface="Cambria"/>
                <a:cs typeface="Cambria"/>
              </a:rPr>
              <a:t>is </a:t>
            </a:r>
            <a:r>
              <a:rPr sz="2800" spc="165" dirty="0">
                <a:solidFill>
                  <a:srgbClr val="006699"/>
                </a:solidFill>
                <a:latin typeface="Cambria"/>
                <a:cs typeface="Cambria"/>
              </a:rPr>
              <a:t>the </a:t>
            </a:r>
            <a:r>
              <a:rPr sz="2800" spc="175" dirty="0">
                <a:solidFill>
                  <a:srgbClr val="006699"/>
                </a:solidFill>
                <a:latin typeface="Cambria"/>
                <a:cs typeface="Cambria"/>
              </a:rPr>
              <a:t>most </a:t>
            </a:r>
            <a:r>
              <a:rPr sz="2800" spc="180" dirty="0">
                <a:solidFill>
                  <a:srgbClr val="006699"/>
                </a:solidFill>
                <a:latin typeface="Cambria"/>
                <a:cs typeface="Cambria"/>
              </a:rPr>
              <a:t> </a:t>
            </a:r>
            <a:r>
              <a:rPr sz="2800" spc="85" dirty="0">
                <a:solidFill>
                  <a:srgbClr val="006699"/>
                </a:solidFill>
                <a:latin typeface="Cambria"/>
                <a:cs typeface="Cambria"/>
              </a:rPr>
              <a:t>widely</a:t>
            </a:r>
            <a:r>
              <a:rPr sz="2800" spc="265" dirty="0">
                <a:solidFill>
                  <a:srgbClr val="006699"/>
                </a:solidFill>
                <a:latin typeface="Cambria"/>
                <a:cs typeface="Cambria"/>
              </a:rPr>
              <a:t> </a:t>
            </a:r>
            <a:r>
              <a:rPr sz="2800" spc="215" dirty="0">
                <a:solidFill>
                  <a:srgbClr val="006699"/>
                </a:solidFill>
                <a:latin typeface="Cambria"/>
                <a:cs typeface="Cambria"/>
              </a:rPr>
              <a:t>used</a:t>
            </a:r>
            <a:r>
              <a:rPr sz="2800" spc="270" dirty="0">
                <a:solidFill>
                  <a:srgbClr val="006699"/>
                </a:solidFill>
                <a:latin typeface="Cambria"/>
                <a:cs typeface="Cambria"/>
              </a:rPr>
              <a:t> </a:t>
            </a:r>
            <a:r>
              <a:rPr sz="2800" spc="145" dirty="0">
                <a:solidFill>
                  <a:srgbClr val="006699"/>
                </a:solidFill>
                <a:latin typeface="Cambria"/>
                <a:cs typeface="Cambria"/>
              </a:rPr>
              <a:t>model</a:t>
            </a:r>
            <a:r>
              <a:rPr sz="2800" spc="280" dirty="0">
                <a:solidFill>
                  <a:srgbClr val="006699"/>
                </a:solidFill>
                <a:latin typeface="Cambria"/>
                <a:cs typeface="Cambria"/>
              </a:rPr>
              <a:t> </a:t>
            </a:r>
            <a:r>
              <a:rPr sz="2800" spc="170" dirty="0">
                <a:solidFill>
                  <a:srgbClr val="006699"/>
                </a:solidFill>
                <a:latin typeface="Cambria"/>
                <a:cs typeface="Cambria"/>
              </a:rPr>
              <a:t>today.</a:t>
            </a:r>
            <a:endParaRPr sz="2800">
              <a:latin typeface="Cambria"/>
              <a:cs typeface="Cambria"/>
            </a:endParaRPr>
          </a:p>
        </p:txBody>
      </p:sp>
      <p:sp>
        <p:nvSpPr>
          <p:cNvPr id="4" name="object 4"/>
          <p:cNvSpPr txBox="1"/>
          <p:nvPr/>
        </p:nvSpPr>
        <p:spPr>
          <a:xfrm>
            <a:off x="1069339" y="4999990"/>
            <a:ext cx="1397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99"/>
                </a:solidFill>
                <a:latin typeface="Cambria"/>
                <a:cs typeface="Cambria"/>
              </a:rPr>
              <a:t>–</a:t>
            </a:r>
            <a:endParaRPr sz="1800">
              <a:latin typeface="Cambria"/>
              <a:cs typeface="Cambria"/>
            </a:endParaRPr>
          </a:p>
        </p:txBody>
      </p:sp>
      <p:sp>
        <p:nvSpPr>
          <p:cNvPr id="5" name="object 5"/>
          <p:cNvSpPr txBox="1"/>
          <p:nvPr/>
        </p:nvSpPr>
        <p:spPr>
          <a:xfrm>
            <a:off x="1069339" y="4231640"/>
            <a:ext cx="7075805" cy="1454150"/>
          </a:xfrm>
          <a:prstGeom prst="rect">
            <a:avLst/>
          </a:prstGeom>
        </p:spPr>
        <p:txBody>
          <a:bodyPr vert="horz" wrap="square" lIns="0" tIns="53975" rIns="0" bIns="0" rtlCol="0">
            <a:spAutoFit/>
          </a:bodyPr>
          <a:lstStyle/>
          <a:p>
            <a:pPr marL="298450" marR="56515" indent="-285750">
              <a:lnSpc>
                <a:spcPts val="2590"/>
              </a:lnSpc>
              <a:spcBef>
                <a:spcPts val="425"/>
              </a:spcBef>
              <a:tabLst>
                <a:tab pos="297815" algn="l"/>
                <a:tab pos="2591435" algn="l"/>
              </a:tabLst>
            </a:pPr>
            <a:r>
              <a:rPr sz="2700" b="1" baseline="10802" dirty="0">
                <a:solidFill>
                  <a:srgbClr val="006699"/>
                </a:solidFill>
                <a:latin typeface="Cambria"/>
                <a:cs typeface="Cambria"/>
              </a:rPr>
              <a:t>–	</a:t>
            </a:r>
            <a:r>
              <a:rPr sz="2400" spc="185" dirty="0">
                <a:solidFill>
                  <a:srgbClr val="006699"/>
                </a:solidFill>
                <a:latin typeface="Cambria"/>
                <a:cs typeface="Cambria"/>
              </a:rPr>
              <a:t>Main</a:t>
            </a:r>
            <a:r>
              <a:rPr sz="2400" spc="275" dirty="0">
                <a:solidFill>
                  <a:srgbClr val="006699"/>
                </a:solidFill>
                <a:latin typeface="Cambria"/>
                <a:cs typeface="Cambria"/>
              </a:rPr>
              <a:t> </a:t>
            </a:r>
            <a:r>
              <a:rPr sz="2400" spc="140" dirty="0">
                <a:solidFill>
                  <a:srgbClr val="006699"/>
                </a:solidFill>
                <a:latin typeface="Cambria"/>
                <a:cs typeface="Cambria"/>
              </a:rPr>
              <a:t>concept:	</a:t>
            </a:r>
            <a:r>
              <a:rPr sz="2400" i="1" u="heavy" spc="90" dirty="0">
                <a:solidFill>
                  <a:srgbClr val="FF3300"/>
                </a:solidFill>
                <a:uFill>
                  <a:solidFill>
                    <a:srgbClr val="FF3300"/>
                  </a:solidFill>
                </a:uFill>
                <a:latin typeface="Cambria"/>
                <a:cs typeface="Cambria"/>
              </a:rPr>
              <a:t>relation</a:t>
            </a:r>
            <a:r>
              <a:rPr sz="2400" spc="90" dirty="0">
                <a:solidFill>
                  <a:srgbClr val="FF3300"/>
                </a:solidFill>
                <a:latin typeface="Cambria"/>
                <a:cs typeface="Cambria"/>
              </a:rPr>
              <a:t>,</a:t>
            </a:r>
            <a:r>
              <a:rPr sz="2400" spc="235" dirty="0">
                <a:solidFill>
                  <a:srgbClr val="FF3300"/>
                </a:solidFill>
                <a:latin typeface="Cambria"/>
                <a:cs typeface="Cambria"/>
              </a:rPr>
              <a:t> </a:t>
            </a:r>
            <a:r>
              <a:rPr sz="2400" spc="135" dirty="0">
                <a:solidFill>
                  <a:srgbClr val="006699"/>
                </a:solidFill>
                <a:latin typeface="Cambria"/>
                <a:cs typeface="Cambria"/>
              </a:rPr>
              <a:t>basically</a:t>
            </a:r>
            <a:r>
              <a:rPr sz="2400" spc="235" dirty="0">
                <a:solidFill>
                  <a:srgbClr val="006699"/>
                </a:solidFill>
                <a:latin typeface="Cambria"/>
                <a:cs typeface="Cambria"/>
              </a:rPr>
              <a:t> </a:t>
            </a:r>
            <a:r>
              <a:rPr sz="2400" spc="220" dirty="0">
                <a:solidFill>
                  <a:srgbClr val="006699"/>
                </a:solidFill>
                <a:latin typeface="Cambria"/>
                <a:cs typeface="Cambria"/>
              </a:rPr>
              <a:t>a</a:t>
            </a:r>
            <a:r>
              <a:rPr sz="2400" spc="225" dirty="0">
                <a:solidFill>
                  <a:srgbClr val="006699"/>
                </a:solidFill>
                <a:latin typeface="Cambria"/>
                <a:cs typeface="Cambria"/>
              </a:rPr>
              <a:t> </a:t>
            </a:r>
            <a:r>
              <a:rPr sz="2400" spc="120" dirty="0">
                <a:solidFill>
                  <a:srgbClr val="006699"/>
                </a:solidFill>
                <a:latin typeface="Cambria"/>
                <a:cs typeface="Cambria"/>
              </a:rPr>
              <a:t>table</a:t>
            </a:r>
            <a:r>
              <a:rPr sz="2400" spc="240" dirty="0">
                <a:solidFill>
                  <a:srgbClr val="006699"/>
                </a:solidFill>
                <a:latin typeface="Cambria"/>
                <a:cs typeface="Cambria"/>
              </a:rPr>
              <a:t> </a:t>
            </a:r>
            <a:r>
              <a:rPr sz="2400" spc="100" dirty="0">
                <a:solidFill>
                  <a:srgbClr val="006699"/>
                </a:solidFill>
                <a:latin typeface="Cambria"/>
                <a:cs typeface="Cambria"/>
              </a:rPr>
              <a:t>with </a:t>
            </a:r>
            <a:r>
              <a:rPr sz="2400" spc="-509" dirty="0">
                <a:solidFill>
                  <a:srgbClr val="006699"/>
                </a:solidFill>
                <a:latin typeface="Cambria"/>
                <a:cs typeface="Cambria"/>
              </a:rPr>
              <a:t> </a:t>
            </a:r>
            <a:r>
              <a:rPr sz="2400" spc="85" dirty="0">
                <a:solidFill>
                  <a:srgbClr val="006699"/>
                </a:solidFill>
                <a:latin typeface="Cambria"/>
                <a:cs typeface="Cambria"/>
              </a:rPr>
              <a:t>rows</a:t>
            </a:r>
            <a:r>
              <a:rPr sz="2400" spc="229" dirty="0">
                <a:solidFill>
                  <a:srgbClr val="006699"/>
                </a:solidFill>
                <a:latin typeface="Cambria"/>
                <a:cs typeface="Cambria"/>
              </a:rPr>
              <a:t> </a:t>
            </a:r>
            <a:r>
              <a:rPr sz="2400" spc="200" dirty="0">
                <a:solidFill>
                  <a:srgbClr val="006699"/>
                </a:solidFill>
                <a:latin typeface="Cambria"/>
                <a:cs typeface="Cambria"/>
              </a:rPr>
              <a:t>and</a:t>
            </a:r>
            <a:r>
              <a:rPr sz="2400" spc="235" dirty="0">
                <a:solidFill>
                  <a:srgbClr val="006699"/>
                </a:solidFill>
                <a:latin typeface="Cambria"/>
                <a:cs typeface="Cambria"/>
              </a:rPr>
              <a:t> </a:t>
            </a:r>
            <a:r>
              <a:rPr sz="2400" spc="200" dirty="0">
                <a:solidFill>
                  <a:srgbClr val="006699"/>
                </a:solidFill>
                <a:latin typeface="Cambria"/>
                <a:cs typeface="Cambria"/>
              </a:rPr>
              <a:t>columns.</a:t>
            </a:r>
            <a:endParaRPr sz="2400">
              <a:latin typeface="Cambria"/>
              <a:cs typeface="Cambria"/>
            </a:endParaRPr>
          </a:p>
          <a:p>
            <a:pPr marL="298450" marR="5080">
              <a:lnSpc>
                <a:spcPts val="2590"/>
              </a:lnSpc>
              <a:spcBef>
                <a:spcPts val="600"/>
              </a:spcBef>
            </a:pPr>
            <a:r>
              <a:rPr sz="2400" spc="114" dirty="0">
                <a:solidFill>
                  <a:srgbClr val="006699"/>
                </a:solidFill>
                <a:latin typeface="Cambria"/>
                <a:cs typeface="Cambria"/>
              </a:rPr>
              <a:t>Every</a:t>
            </a:r>
            <a:r>
              <a:rPr sz="2400" spc="225" dirty="0">
                <a:solidFill>
                  <a:srgbClr val="006699"/>
                </a:solidFill>
                <a:latin typeface="Cambria"/>
                <a:cs typeface="Cambria"/>
              </a:rPr>
              <a:t> </a:t>
            </a:r>
            <a:r>
              <a:rPr sz="2400" spc="110" dirty="0">
                <a:solidFill>
                  <a:srgbClr val="006699"/>
                </a:solidFill>
                <a:latin typeface="Cambria"/>
                <a:cs typeface="Cambria"/>
              </a:rPr>
              <a:t>relation</a:t>
            </a:r>
            <a:r>
              <a:rPr sz="2400" spc="229" dirty="0">
                <a:solidFill>
                  <a:srgbClr val="006699"/>
                </a:solidFill>
                <a:latin typeface="Cambria"/>
                <a:cs typeface="Cambria"/>
              </a:rPr>
              <a:t> has </a:t>
            </a:r>
            <a:r>
              <a:rPr sz="2400" spc="220" dirty="0">
                <a:solidFill>
                  <a:srgbClr val="006699"/>
                </a:solidFill>
                <a:latin typeface="Cambria"/>
                <a:cs typeface="Cambria"/>
              </a:rPr>
              <a:t>a</a:t>
            </a:r>
            <a:r>
              <a:rPr sz="2400" spc="270" dirty="0">
                <a:solidFill>
                  <a:srgbClr val="006699"/>
                </a:solidFill>
                <a:latin typeface="Cambria"/>
                <a:cs typeface="Cambria"/>
              </a:rPr>
              <a:t> </a:t>
            </a:r>
            <a:r>
              <a:rPr sz="2400" i="1" u="heavy" spc="204" dirty="0">
                <a:solidFill>
                  <a:srgbClr val="FB0027"/>
                </a:solidFill>
                <a:uFill>
                  <a:solidFill>
                    <a:srgbClr val="FB0027"/>
                  </a:solidFill>
                </a:uFill>
                <a:latin typeface="Cambria"/>
                <a:cs typeface="Cambria"/>
              </a:rPr>
              <a:t>schema</a:t>
            </a:r>
            <a:r>
              <a:rPr sz="2400" spc="204" dirty="0">
                <a:solidFill>
                  <a:srgbClr val="006699"/>
                </a:solidFill>
                <a:latin typeface="Cambria"/>
                <a:cs typeface="Cambria"/>
              </a:rPr>
              <a:t>,</a:t>
            </a:r>
            <a:r>
              <a:rPr sz="2400" spc="235" dirty="0">
                <a:solidFill>
                  <a:srgbClr val="006699"/>
                </a:solidFill>
                <a:latin typeface="Cambria"/>
                <a:cs typeface="Cambria"/>
              </a:rPr>
              <a:t> </a:t>
            </a:r>
            <a:r>
              <a:rPr sz="2400" spc="150" dirty="0">
                <a:solidFill>
                  <a:srgbClr val="006699"/>
                </a:solidFill>
                <a:latin typeface="Cambria"/>
                <a:cs typeface="Cambria"/>
              </a:rPr>
              <a:t>which</a:t>
            </a:r>
            <a:r>
              <a:rPr sz="2400" spc="240" dirty="0">
                <a:solidFill>
                  <a:srgbClr val="006699"/>
                </a:solidFill>
                <a:latin typeface="Cambria"/>
                <a:cs typeface="Cambria"/>
              </a:rPr>
              <a:t> </a:t>
            </a:r>
            <a:r>
              <a:rPr sz="2400" spc="130" dirty="0">
                <a:solidFill>
                  <a:srgbClr val="006699"/>
                </a:solidFill>
                <a:latin typeface="Cambria"/>
                <a:cs typeface="Cambria"/>
              </a:rPr>
              <a:t>describes </a:t>
            </a:r>
            <a:r>
              <a:rPr sz="2400" spc="-515" dirty="0">
                <a:solidFill>
                  <a:srgbClr val="006699"/>
                </a:solidFill>
                <a:latin typeface="Cambria"/>
                <a:cs typeface="Cambria"/>
              </a:rPr>
              <a:t> </a:t>
            </a:r>
            <a:r>
              <a:rPr sz="2400" spc="140" dirty="0">
                <a:solidFill>
                  <a:srgbClr val="006699"/>
                </a:solidFill>
                <a:latin typeface="Cambria"/>
                <a:cs typeface="Cambria"/>
              </a:rPr>
              <a:t>the</a:t>
            </a:r>
            <a:r>
              <a:rPr sz="2400" spc="229" dirty="0">
                <a:solidFill>
                  <a:srgbClr val="006699"/>
                </a:solidFill>
                <a:latin typeface="Cambria"/>
                <a:cs typeface="Cambria"/>
              </a:rPr>
              <a:t> </a:t>
            </a:r>
            <a:r>
              <a:rPr sz="2400" spc="200" dirty="0">
                <a:solidFill>
                  <a:srgbClr val="006699"/>
                </a:solidFill>
                <a:latin typeface="Cambria"/>
                <a:cs typeface="Cambria"/>
              </a:rPr>
              <a:t>columns,</a:t>
            </a:r>
            <a:r>
              <a:rPr sz="2400" spc="235" dirty="0">
                <a:solidFill>
                  <a:srgbClr val="006699"/>
                </a:solidFill>
                <a:latin typeface="Cambria"/>
                <a:cs typeface="Cambria"/>
              </a:rPr>
              <a:t> </a:t>
            </a:r>
            <a:r>
              <a:rPr sz="2400" spc="60" dirty="0">
                <a:solidFill>
                  <a:srgbClr val="006699"/>
                </a:solidFill>
                <a:latin typeface="Cambria"/>
                <a:cs typeface="Cambria"/>
              </a:rPr>
              <a:t>or</a:t>
            </a:r>
            <a:r>
              <a:rPr sz="2400" spc="240" dirty="0">
                <a:solidFill>
                  <a:srgbClr val="006699"/>
                </a:solidFill>
                <a:latin typeface="Cambria"/>
                <a:cs typeface="Cambria"/>
              </a:rPr>
              <a:t> </a:t>
            </a:r>
            <a:r>
              <a:rPr sz="2400" spc="120" dirty="0">
                <a:solidFill>
                  <a:srgbClr val="006699"/>
                </a:solidFill>
                <a:latin typeface="Cambria"/>
                <a:cs typeface="Cambria"/>
              </a:rPr>
              <a:t>fields.</a:t>
            </a:r>
            <a:endParaRPr sz="2400">
              <a:latin typeface="Cambria"/>
              <a:cs typeface="Cambr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1939" y="381000"/>
            <a:ext cx="6016625" cy="513080"/>
          </a:xfrm>
          <a:prstGeom prst="rect">
            <a:avLst/>
          </a:prstGeom>
        </p:spPr>
        <p:txBody>
          <a:bodyPr vert="horz" wrap="square" lIns="0" tIns="12700" rIns="0" bIns="0" rtlCol="0">
            <a:spAutoFit/>
          </a:bodyPr>
          <a:lstStyle/>
          <a:p>
            <a:pPr marL="12700">
              <a:lnSpc>
                <a:spcPct val="100000"/>
              </a:lnSpc>
              <a:spcBef>
                <a:spcPts val="100"/>
              </a:spcBef>
            </a:pPr>
            <a:r>
              <a:rPr sz="3200" b="0" spc="240" dirty="0">
                <a:latin typeface="Cambria"/>
                <a:cs typeface="Cambria"/>
              </a:rPr>
              <a:t>Example:</a:t>
            </a:r>
            <a:r>
              <a:rPr sz="3200" b="0" spc="270" dirty="0">
                <a:latin typeface="Cambria"/>
                <a:cs typeface="Cambria"/>
              </a:rPr>
              <a:t> </a:t>
            </a:r>
            <a:r>
              <a:rPr sz="3200" b="0" spc="165" dirty="0">
                <a:latin typeface="Cambria"/>
                <a:cs typeface="Cambria"/>
              </a:rPr>
              <a:t>University</a:t>
            </a:r>
            <a:r>
              <a:rPr sz="3200" b="0" spc="280" dirty="0">
                <a:latin typeface="Cambria"/>
                <a:cs typeface="Cambria"/>
              </a:rPr>
              <a:t> </a:t>
            </a:r>
            <a:r>
              <a:rPr sz="3200" b="0" spc="254" dirty="0">
                <a:latin typeface="Cambria"/>
                <a:cs typeface="Cambria"/>
              </a:rPr>
              <a:t>Database</a:t>
            </a:r>
            <a:endParaRPr sz="3200">
              <a:latin typeface="Cambria"/>
              <a:cs typeface="Cambria"/>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No:L2-6</a:t>
            </a:r>
          </a:p>
        </p:txBody>
      </p:sp>
      <p:sp>
        <p:nvSpPr>
          <p:cNvPr id="3" name="object 3"/>
          <p:cNvSpPr txBox="1"/>
          <p:nvPr/>
        </p:nvSpPr>
        <p:spPr>
          <a:xfrm>
            <a:off x="687069" y="1098550"/>
            <a:ext cx="3397885" cy="391160"/>
          </a:xfrm>
          <a:prstGeom prst="rect">
            <a:avLst/>
          </a:prstGeom>
        </p:spPr>
        <p:txBody>
          <a:bodyPr vert="horz" wrap="square" lIns="0" tIns="12700" rIns="0" bIns="0" rtlCol="0">
            <a:spAutoFit/>
          </a:bodyPr>
          <a:lstStyle/>
          <a:p>
            <a:pPr marL="355600" indent="-342900">
              <a:lnSpc>
                <a:spcPct val="100000"/>
              </a:lnSpc>
              <a:spcBef>
                <a:spcPts val="100"/>
              </a:spcBef>
              <a:buFont typeface="Cambria"/>
              <a:buChar char="•"/>
              <a:tabLst>
                <a:tab pos="354965" algn="l"/>
                <a:tab pos="355600" algn="l"/>
              </a:tabLst>
            </a:pPr>
            <a:r>
              <a:rPr sz="2400" spc="180" dirty="0">
                <a:solidFill>
                  <a:srgbClr val="006699"/>
                </a:solidFill>
                <a:latin typeface="Cambria"/>
                <a:cs typeface="Cambria"/>
              </a:rPr>
              <a:t>Conceptual</a:t>
            </a:r>
            <a:r>
              <a:rPr sz="2400" spc="185" dirty="0">
                <a:solidFill>
                  <a:srgbClr val="006699"/>
                </a:solidFill>
                <a:latin typeface="Cambria"/>
                <a:cs typeface="Cambria"/>
              </a:rPr>
              <a:t> </a:t>
            </a:r>
            <a:r>
              <a:rPr sz="2400" spc="190" dirty="0">
                <a:solidFill>
                  <a:srgbClr val="006699"/>
                </a:solidFill>
                <a:latin typeface="Cambria"/>
                <a:cs typeface="Cambria"/>
              </a:rPr>
              <a:t>schema:</a:t>
            </a:r>
            <a:endParaRPr sz="2400">
              <a:latin typeface="Cambria"/>
              <a:cs typeface="Cambria"/>
            </a:endParaRPr>
          </a:p>
        </p:txBody>
      </p:sp>
      <p:sp>
        <p:nvSpPr>
          <p:cNvPr id="4" name="object 4"/>
          <p:cNvSpPr txBox="1"/>
          <p:nvPr/>
        </p:nvSpPr>
        <p:spPr>
          <a:xfrm>
            <a:off x="1144269" y="2824479"/>
            <a:ext cx="1397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99"/>
                </a:solidFill>
                <a:latin typeface="Cambria"/>
                <a:cs typeface="Cambria"/>
              </a:rPr>
              <a:t>–</a:t>
            </a:r>
            <a:endParaRPr sz="1800">
              <a:latin typeface="Cambria"/>
              <a:cs typeface="Cambria"/>
            </a:endParaRPr>
          </a:p>
        </p:txBody>
      </p:sp>
      <p:sp>
        <p:nvSpPr>
          <p:cNvPr id="5" name="object 5"/>
          <p:cNvSpPr txBox="1"/>
          <p:nvPr/>
        </p:nvSpPr>
        <p:spPr>
          <a:xfrm>
            <a:off x="1144269" y="3632200"/>
            <a:ext cx="1397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99"/>
                </a:solidFill>
                <a:latin typeface="Cambria"/>
                <a:cs typeface="Cambria"/>
              </a:rPr>
              <a:t>–</a:t>
            </a:r>
            <a:endParaRPr sz="1800">
              <a:latin typeface="Cambria"/>
              <a:cs typeface="Cambria"/>
            </a:endParaRPr>
          </a:p>
        </p:txBody>
      </p:sp>
      <p:sp>
        <p:nvSpPr>
          <p:cNvPr id="6" name="object 6"/>
          <p:cNvSpPr txBox="1"/>
          <p:nvPr/>
        </p:nvSpPr>
        <p:spPr>
          <a:xfrm>
            <a:off x="1144269" y="1539240"/>
            <a:ext cx="6572250" cy="2448560"/>
          </a:xfrm>
          <a:prstGeom prst="rect">
            <a:avLst/>
          </a:prstGeom>
        </p:spPr>
        <p:txBody>
          <a:bodyPr vert="horz" wrap="square" lIns="0" tIns="12700" rIns="0" bIns="0" rtlCol="0">
            <a:spAutoFit/>
          </a:bodyPr>
          <a:lstStyle/>
          <a:p>
            <a:pPr marL="298450" marR="414020" indent="-285750">
              <a:lnSpc>
                <a:spcPct val="100000"/>
              </a:lnSpc>
              <a:spcBef>
                <a:spcPts val="100"/>
              </a:spcBef>
              <a:tabLst>
                <a:tab pos="395605" algn="l"/>
              </a:tabLst>
            </a:pPr>
            <a:r>
              <a:rPr sz="2700" b="1" baseline="9259" dirty="0">
                <a:solidFill>
                  <a:srgbClr val="006699"/>
                </a:solidFill>
                <a:latin typeface="Cambria"/>
                <a:cs typeface="Cambria"/>
              </a:rPr>
              <a:t>–		</a:t>
            </a:r>
            <a:r>
              <a:rPr sz="2400" i="1" spc="145" dirty="0">
                <a:solidFill>
                  <a:srgbClr val="006699"/>
                </a:solidFill>
                <a:latin typeface="Cambria"/>
                <a:cs typeface="Cambria"/>
              </a:rPr>
              <a:t>Students(sid:</a:t>
            </a:r>
            <a:r>
              <a:rPr sz="2400" i="1" spc="180" dirty="0">
                <a:solidFill>
                  <a:srgbClr val="006699"/>
                </a:solidFill>
                <a:latin typeface="Cambria"/>
                <a:cs typeface="Cambria"/>
              </a:rPr>
              <a:t> </a:t>
            </a:r>
            <a:r>
              <a:rPr sz="2400" i="1" spc="105" dirty="0">
                <a:solidFill>
                  <a:srgbClr val="006699"/>
                </a:solidFill>
                <a:latin typeface="Cambria"/>
                <a:cs typeface="Cambria"/>
              </a:rPr>
              <a:t>string,</a:t>
            </a:r>
            <a:r>
              <a:rPr sz="2400" i="1" spc="185" dirty="0">
                <a:solidFill>
                  <a:srgbClr val="006699"/>
                </a:solidFill>
                <a:latin typeface="Cambria"/>
                <a:cs typeface="Cambria"/>
              </a:rPr>
              <a:t> </a:t>
            </a:r>
            <a:r>
              <a:rPr sz="2400" i="1" spc="160" dirty="0">
                <a:solidFill>
                  <a:srgbClr val="006699"/>
                </a:solidFill>
                <a:latin typeface="Cambria"/>
                <a:cs typeface="Cambria"/>
              </a:rPr>
              <a:t>name:</a:t>
            </a:r>
            <a:r>
              <a:rPr sz="2400" i="1" spc="180" dirty="0">
                <a:solidFill>
                  <a:srgbClr val="006699"/>
                </a:solidFill>
                <a:latin typeface="Cambria"/>
                <a:cs typeface="Cambria"/>
              </a:rPr>
              <a:t> </a:t>
            </a:r>
            <a:r>
              <a:rPr sz="2400" i="1" spc="105" dirty="0">
                <a:solidFill>
                  <a:srgbClr val="006699"/>
                </a:solidFill>
                <a:latin typeface="Cambria"/>
                <a:cs typeface="Cambria"/>
              </a:rPr>
              <a:t>string,</a:t>
            </a:r>
            <a:r>
              <a:rPr sz="2400" i="1" spc="185" dirty="0">
                <a:solidFill>
                  <a:srgbClr val="006699"/>
                </a:solidFill>
                <a:latin typeface="Cambria"/>
                <a:cs typeface="Cambria"/>
              </a:rPr>
              <a:t> </a:t>
            </a:r>
            <a:r>
              <a:rPr sz="2400" i="1" spc="80" dirty="0">
                <a:solidFill>
                  <a:srgbClr val="006699"/>
                </a:solidFill>
                <a:latin typeface="Cambria"/>
                <a:cs typeface="Cambria"/>
              </a:rPr>
              <a:t>login: </a:t>
            </a:r>
            <a:r>
              <a:rPr sz="2400" i="1" spc="-515" dirty="0">
                <a:solidFill>
                  <a:srgbClr val="006699"/>
                </a:solidFill>
                <a:latin typeface="Cambria"/>
                <a:cs typeface="Cambria"/>
              </a:rPr>
              <a:t> </a:t>
            </a:r>
            <a:r>
              <a:rPr sz="2400" i="1" spc="105" dirty="0">
                <a:solidFill>
                  <a:srgbClr val="006699"/>
                </a:solidFill>
                <a:latin typeface="Cambria"/>
                <a:cs typeface="Cambria"/>
              </a:rPr>
              <a:t>string,</a:t>
            </a:r>
            <a:endParaRPr sz="2400">
              <a:latin typeface="Cambria"/>
              <a:cs typeface="Cambria"/>
            </a:endParaRPr>
          </a:p>
          <a:p>
            <a:pPr marL="1567180">
              <a:lnSpc>
                <a:spcPct val="100000"/>
              </a:lnSpc>
              <a:spcBef>
                <a:spcPts val="600"/>
              </a:spcBef>
            </a:pPr>
            <a:r>
              <a:rPr sz="2400" i="1" spc="130" dirty="0">
                <a:solidFill>
                  <a:srgbClr val="006699"/>
                </a:solidFill>
                <a:latin typeface="Cambria"/>
                <a:cs typeface="Cambria"/>
              </a:rPr>
              <a:t>age:</a:t>
            </a:r>
            <a:r>
              <a:rPr sz="2400" i="1" spc="155" dirty="0">
                <a:solidFill>
                  <a:srgbClr val="006699"/>
                </a:solidFill>
                <a:latin typeface="Cambria"/>
                <a:cs typeface="Cambria"/>
              </a:rPr>
              <a:t> </a:t>
            </a:r>
            <a:r>
              <a:rPr sz="2400" i="1" spc="100" dirty="0">
                <a:solidFill>
                  <a:srgbClr val="006699"/>
                </a:solidFill>
                <a:latin typeface="Cambria"/>
                <a:cs typeface="Cambria"/>
              </a:rPr>
              <a:t>integer,</a:t>
            </a:r>
            <a:r>
              <a:rPr sz="2400" i="1" spc="155" dirty="0">
                <a:solidFill>
                  <a:srgbClr val="006699"/>
                </a:solidFill>
                <a:latin typeface="Cambria"/>
                <a:cs typeface="Cambria"/>
              </a:rPr>
              <a:t> </a:t>
            </a:r>
            <a:r>
              <a:rPr sz="2400" i="1" spc="70" dirty="0">
                <a:solidFill>
                  <a:srgbClr val="006699"/>
                </a:solidFill>
                <a:latin typeface="Cambria"/>
                <a:cs typeface="Cambria"/>
              </a:rPr>
              <a:t>gpa:real)</a:t>
            </a:r>
            <a:endParaRPr sz="2400">
              <a:latin typeface="Cambria"/>
              <a:cs typeface="Cambria"/>
            </a:endParaRPr>
          </a:p>
          <a:p>
            <a:pPr marL="298450" marR="1355090" indent="91440">
              <a:lnSpc>
                <a:spcPct val="100000"/>
              </a:lnSpc>
              <a:spcBef>
                <a:spcPts val="600"/>
              </a:spcBef>
            </a:pPr>
            <a:r>
              <a:rPr sz="2400" i="1" spc="150" dirty="0">
                <a:solidFill>
                  <a:srgbClr val="006699"/>
                </a:solidFill>
                <a:latin typeface="Cambria"/>
                <a:cs typeface="Cambria"/>
              </a:rPr>
              <a:t>Courses(cid:</a:t>
            </a:r>
            <a:r>
              <a:rPr sz="2400" i="1" spc="185" dirty="0">
                <a:solidFill>
                  <a:srgbClr val="006699"/>
                </a:solidFill>
                <a:latin typeface="Cambria"/>
                <a:cs typeface="Cambria"/>
              </a:rPr>
              <a:t> </a:t>
            </a:r>
            <a:r>
              <a:rPr sz="2400" i="1" spc="105" dirty="0">
                <a:solidFill>
                  <a:srgbClr val="006699"/>
                </a:solidFill>
                <a:latin typeface="Cambria"/>
                <a:cs typeface="Cambria"/>
              </a:rPr>
              <a:t>string,</a:t>
            </a:r>
            <a:r>
              <a:rPr sz="2400" i="1" spc="185" dirty="0">
                <a:solidFill>
                  <a:srgbClr val="006699"/>
                </a:solidFill>
                <a:latin typeface="Cambria"/>
                <a:cs typeface="Cambria"/>
              </a:rPr>
              <a:t> </a:t>
            </a:r>
            <a:r>
              <a:rPr sz="2400" i="1" spc="125" dirty="0">
                <a:solidFill>
                  <a:srgbClr val="006699"/>
                </a:solidFill>
                <a:latin typeface="Cambria"/>
                <a:cs typeface="Cambria"/>
              </a:rPr>
              <a:t>cname:string, </a:t>
            </a:r>
            <a:r>
              <a:rPr sz="2400" i="1" spc="-515" dirty="0">
                <a:solidFill>
                  <a:srgbClr val="006699"/>
                </a:solidFill>
                <a:latin typeface="Cambria"/>
                <a:cs typeface="Cambria"/>
              </a:rPr>
              <a:t> </a:t>
            </a:r>
            <a:r>
              <a:rPr sz="2400" i="1" spc="75" dirty="0">
                <a:solidFill>
                  <a:srgbClr val="006699"/>
                </a:solidFill>
                <a:latin typeface="Cambria"/>
                <a:cs typeface="Cambria"/>
              </a:rPr>
              <a:t>credits:integer)</a:t>
            </a:r>
            <a:endParaRPr sz="2400">
              <a:latin typeface="Cambria"/>
              <a:cs typeface="Cambria"/>
            </a:endParaRPr>
          </a:p>
          <a:p>
            <a:pPr marL="389890">
              <a:lnSpc>
                <a:spcPct val="100000"/>
              </a:lnSpc>
              <a:spcBef>
                <a:spcPts val="600"/>
              </a:spcBef>
            </a:pPr>
            <a:r>
              <a:rPr sz="2400" i="1" spc="110" dirty="0">
                <a:solidFill>
                  <a:srgbClr val="006699"/>
                </a:solidFill>
                <a:latin typeface="Cambria"/>
                <a:cs typeface="Cambria"/>
              </a:rPr>
              <a:t>Enrolled(sid:string,</a:t>
            </a:r>
            <a:r>
              <a:rPr sz="2400" i="1" spc="200" dirty="0">
                <a:solidFill>
                  <a:srgbClr val="006699"/>
                </a:solidFill>
                <a:latin typeface="Cambria"/>
                <a:cs typeface="Cambria"/>
              </a:rPr>
              <a:t> </a:t>
            </a:r>
            <a:r>
              <a:rPr sz="2400" i="1" spc="110" dirty="0">
                <a:solidFill>
                  <a:srgbClr val="006699"/>
                </a:solidFill>
                <a:latin typeface="Cambria"/>
                <a:cs typeface="Cambria"/>
              </a:rPr>
              <a:t>cid:string,</a:t>
            </a:r>
            <a:r>
              <a:rPr sz="2400" i="1" spc="204" dirty="0">
                <a:solidFill>
                  <a:srgbClr val="006699"/>
                </a:solidFill>
                <a:latin typeface="Cambria"/>
                <a:cs typeface="Cambria"/>
              </a:rPr>
              <a:t> </a:t>
            </a:r>
            <a:r>
              <a:rPr sz="2400" i="1" spc="80" dirty="0">
                <a:solidFill>
                  <a:srgbClr val="006699"/>
                </a:solidFill>
                <a:latin typeface="Cambria"/>
                <a:cs typeface="Cambria"/>
              </a:rPr>
              <a:t>grade:string)</a:t>
            </a:r>
            <a:endParaRPr sz="2400">
              <a:latin typeface="Cambria"/>
              <a:cs typeface="Cambria"/>
            </a:endParaRPr>
          </a:p>
        </p:txBody>
      </p:sp>
      <p:sp>
        <p:nvSpPr>
          <p:cNvPr id="7" name="object 7"/>
          <p:cNvSpPr txBox="1"/>
          <p:nvPr/>
        </p:nvSpPr>
        <p:spPr>
          <a:xfrm>
            <a:off x="687069" y="4038600"/>
            <a:ext cx="2933065" cy="391160"/>
          </a:xfrm>
          <a:prstGeom prst="rect">
            <a:avLst/>
          </a:prstGeom>
        </p:spPr>
        <p:txBody>
          <a:bodyPr vert="horz" wrap="square" lIns="0" tIns="12700" rIns="0" bIns="0" rtlCol="0">
            <a:spAutoFit/>
          </a:bodyPr>
          <a:lstStyle/>
          <a:p>
            <a:pPr marL="355600" indent="-342900">
              <a:lnSpc>
                <a:spcPct val="100000"/>
              </a:lnSpc>
              <a:spcBef>
                <a:spcPts val="100"/>
              </a:spcBef>
              <a:buFont typeface="Cambria"/>
              <a:buChar char="•"/>
              <a:tabLst>
                <a:tab pos="354965" algn="l"/>
                <a:tab pos="355600" algn="l"/>
              </a:tabLst>
            </a:pPr>
            <a:r>
              <a:rPr sz="2400" spc="145" dirty="0">
                <a:solidFill>
                  <a:srgbClr val="006699"/>
                </a:solidFill>
                <a:latin typeface="Cambria"/>
                <a:cs typeface="Cambria"/>
              </a:rPr>
              <a:t>Physical</a:t>
            </a:r>
            <a:r>
              <a:rPr sz="2400" spc="180" dirty="0">
                <a:solidFill>
                  <a:srgbClr val="006699"/>
                </a:solidFill>
                <a:latin typeface="Cambria"/>
                <a:cs typeface="Cambria"/>
              </a:rPr>
              <a:t> </a:t>
            </a:r>
            <a:r>
              <a:rPr sz="2400" spc="190" dirty="0">
                <a:solidFill>
                  <a:srgbClr val="006699"/>
                </a:solidFill>
                <a:latin typeface="Cambria"/>
                <a:cs typeface="Cambria"/>
              </a:rPr>
              <a:t>schema:</a:t>
            </a:r>
            <a:endParaRPr sz="2400">
              <a:latin typeface="Cambria"/>
              <a:cs typeface="Cambria"/>
            </a:endParaRPr>
          </a:p>
        </p:txBody>
      </p:sp>
      <p:sp>
        <p:nvSpPr>
          <p:cNvPr id="8" name="object 8"/>
          <p:cNvSpPr txBox="1"/>
          <p:nvPr/>
        </p:nvSpPr>
        <p:spPr>
          <a:xfrm>
            <a:off x="1144269" y="4514850"/>
            <a:ext cx="139700" cy="74168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99"/>
                </a:solidFill>
                <a:latin typeface="Cambria"/>
                <a:cs typeface="Cambria"/>
              </a:rPr>
              <a:t>–</a:t>
            </a:r>
            <a:endParaRPr sz="1800">
              <a:latin typeface="Cambria"/>
              <a:cs typeface="Cambria"/>
            </a:endParaRPr>
          </a:p>
          <a:p>
            <a:pPr marL="12700">
              <a:lnSpc>
                <a:spcPct val="100000"/>
              </a:lnSpc>
              <a:spcBef>
                <a:spcPts val="1320"/>
              </a:spcBef>
            </a:pPr>
            <a:r>
              <a:rPr sz="1800" b="1" dirty="0">
                <a:solidFill>
                  <a:srgbClr val="006699"/>
                </a:solidFill>
                <a:latin typeface="Cambria"/>
                <a:cs typeface="Cambria"/>
              </a:rPr>
              <a:t>–</a:t>
            </a:r>
            <a:endParaRPr sz="1800">
              <a:latin typeface="Cambria"/>
              <a:cs typeface="Cambria"/>
            </a:endParaRPr>
          </a:p>
        </p:txBody>
      </p:sp>
      <p:sp>
        <p:nvSpPr>
          <p:cNvPr id="9" name="object 9"/>
          <p:cNvSpPr txBox="1"/>
          <p:nvPr/>
        </p:nvSpPr>
        <p:spPr>
          <a:xfrm>
            <a:off x="1430019" y="4403089"/>
            <a:ext cx="5299075" cy="909319"/>
          </a:xfrm>
          <a:prstGeom prst="rect">
            <a:avLst/>
          </a:prstGeom>
        </p:spPr>
        <p:txBody>
          <a:bodyPr vert="horz" wrap="square" lIns="0" tIns="12700" rIns="0" bIns="0" rtlCol="0">
            <a:spAutoFit/>
          </a:bodyPr>
          <a:lstStyle/>
          <a:p>
            <a:pPr marL="12700" marR="5080">
              <a:lnSpc>
                <a:spcPct val="120800"/>
              </a:lnSpc>
              <a:spcBef>
                <a:spcPts val="100"/>
              </a:spcBef>
            </a:pPr>
            <a:r>
              <a:rPr sz="2400" spc="135" dirty="0">
                <a:solidFill>
                  <a:srgbClr val="006699"/>
                </a:solidFill>
                <a:latin typeface="Cambria"/>
                <a:cs typeface="Cambria"/>
              </a:rPr>
              <a:t>Relations</a:t>
            </a:r>
            <a:r>
              <a:rPr sz="2400" spc="229" dirty="0">
                <a:solidFill>
                  <a:srgbClr val="006699"/>
                </a:solidFill>
                <a:latin typeface="Cambria"/>
                <a:cs typeface="Cambria"/>
              </a:rPr>
              <a:t> </a:t>
            </a:r>
            <a:r>
              <a:rPr sz="2400" spc="110" dirty="0">
                <a:solidFill>
                  <a:srgbClr val="006699"/>
                </a:solidFill>
                <a:latin typeface="Cambria"/>
                <a:cs typeface="Cambria"/>
              </a:rPr>
              <a:t>stored</a:t>
            </a:r>
            <a:r>
              <a:rPr sz="2400" spc="235" dirty="0">
                <a:solidFill>
                  <a:srgbClr val="006699"/>
                </a:solidFill>
                <a:latin typeface="Cambria"/>
                <a:cs typeface="Cambria"/>
              </a:rPr>
              <a:t> </a:t>
            </a:r>
            <a:r>
              <a:rPr sz="2400" spc="215" dirty="0">
                <a:solidFill>
                  <a:srgbClr val="006699"/>
                </a:solidFill>
                <a:latin typeface="Cambria"/>
                <a:cs typeface="Cambria"/>
              </a:rPr>
              <a:t>as</a:t>
            </a:r>
            <a:r>
              <a:rPr sz="2400" spc="235" dirty="0">
                <a:solidFill>
                  <a:srgbClr val="006699"/>
                </a:solidFill>
                <a:latin typeface="Cambria"/>
                <a:cs typeface="Cambria"/>
              </a:rPr>
              <a:t> </a:t>
            </a:r>
            <a:r>
              <a:rPr sz="2400" spc="130" dirty="0">
                <a:solidFill>
                  <a:srgbClr val="006699"/>
                </a:solidFill>
                <a:latin typeface="Cambria"/>
                <a:cs typeface="Cambria"/>
              </a:rPr>
              <a:t>unordered</a:t>
            </a:r>
            <a:r>
              <a:rPr sz="2400" spc="229" dirty="0">
                <a:solidFill>
                  <a:srgbClr val="006699"/>
                </a:solidFill>
                <a:latin typeface="Cambria"/>
                <a:cs typeface="Cambria"/>
              </a:rPr>
              <a:t> </a:t>
            </a:r>
            <a:r>
              <a:rPr sz="2400" spc="120" dirty="0">
                <a:solidFill>
                  <a:srgbClr val="006699"/>
                </a:solidFill>
                <a:latin typeface="Cambria"/>
                <a:cs typeface="Cambria"/>
              </a:rPr>
              <a:t>files. </a:t>
            </a:r>
            <a:r>
              <a:rPr sz="2400" spc="-515" dirty="0">
                <a:solidFill>
                  <a:srgbClr val="006699"/>
                </a:solidFill>
                <a:latin typeface="Cambria"/>
                <a:cs typeface="Cambria"/>
              </a:rPr>
              <a:t> </a:t>
            </a:r>
            <a:r>
              <a:rPr sz="2400" spc="135" dirty="0">
                <a:solidFill>
                  <a:srgbClr val="006699"/>
                </a:solidFill>
                <a:latin typeface="Cambria"/>
                <a:cs typeface="Cambria"/>
              </a:rPr>
              <a:t>Index</a:t>
            </a:r>
            <a:r>
              <a:rPr sz="2400" spc="225" dirty="0">
                <a:solidFill>
                  <a:srgbClr val="006699"/>
                </a:solidFill>
                <a:latin typeface="Cambria"/>
                <a:cs typeface="Cambria"/>
              </a:rPr>
              <a:t> </a:t>
            </a:r>
            <a:r>
              <a:rPr sz="2400" spc="155" dirty="0">
                <a:solidFill>
                  <a:srgbClr val="006699"/>
                </a:solidFill>
                <a:latin typeface="Cambria"/>
                <a:cs typeface="Cambria"/>
              </a:rPr>
              <a:t>on</a:t>
            </a:r>
            <a:r>
              <a:rPr sz="2400" spc="235" dirty="0">
                <a:solidFill>
                  <a:srgbClr val="006699"/>
                </a:solidFill>
                <a:latin typeface="Cambria"/>
                <a:cs typeface="Cambria"/>
              </a:rPr>
              <a:t> </a:t>
            </a:r>
            <a:r>
              <a:rPr sz="2400" spc="90" dirty="0">
                <a:solidFill>
                  <a:srgbClr val="006699"/>
                </a:solidFill>
                <a:latin typeface="Cambria"/>
                <a:cs typeface="Cambria"/>
              </a:rPr>
              <a:t>first</a:t>
            </a:r>
            <a:r>
              <a:rPr sz="2400" spc="235" dirty="0">
                <a:solidFill>
                  <a:srgbClr val="006699"/>
                </a:solidFill>
                <a:latin typeface="Cambria"/>
                <a:cs typeface="Cambria"/>
              </a:rPr>
              <a:t> </a:t>
            </a:r>
            <a:r>
              <a:rPr sz="2400" spc="185" dirty="0">
                <a:solidFill>
                  <a:srgbClr val="006699"/>
                </a:solidFill>
                <a:latin typeface="Cambria"/>
                <a:cs typeface="Cambria"/>
              </a:rPr>
              <a:t>column</a:t>
            </a:r>
            <a:r>
              <a:rPr sz="2400" spc="229" dirty="0">
                <a:solidFill>
                  <a:srgbClr val="006699"/>
                </a:solidFill>
                <a:latin typeface="Cambria"/>
                <a:cs typeface="Cambria"/>
              </a:rPr>
              <a:t> </a:t>
            </a:r>
            <a:r>
              <a:rPr sz="2400" spc="50" dirty="0">
                <a:solidFill>
                  <a:srgbClr val="006699"/>
                </a:solidFill>
                <a:latin typeface="Cambria"/>
                <a:cs typeface="Cambria"/>
              </a:rPr>
              <a:t>of</a:t>
            </a:r>
            <a:r>
              <a:rPr sz="2400" spc="229" dirty="0">
                <a:solidFill>
                  <a:srgbClr val="006699"/>
                </a:solidFill>
                <a:latin typeface="Cambria"/>
                <a:cs typeface="Cambria"/>
              </a:rPr>
              <a:t> </a:t>
            </a:r>
            <a:r>
              <a:rPr sz="2400" spc="200" dirty="0">
                <a:solidFill>
                  <a:srgbClr val="006699"/>
                </a:solidFill>
                <a:latin typeface="Cambria"/>
                <a:cs typeface="Cambria"/>
              </a:rPr>
              <a:t>Students.</a:t>
            </a:r>
            <a:endParaRPr sz="2400">
              <a:latin typeface="Cambria"/>
              <a:cs typeface="Cambria"/>
            </a:endParaRPr>
          </a:p>
        </p:txBody>
      </p:sp>
      <p:sp>
        <p:nvSpPr>
          <p:cNvPr id="10" name="object 10"/>
          <p:cNvSpPr txBox="1"/>
          <p:nvPr/>
        </p:nvSpPr>
        <p:spPr>
          <a:xfrm>
            <a:off x="661669" y="5287010"/>
            <a:ext cx="6747509" cy="909319"/>
          </a:xfrm>
          <a:prstGeom prst="rect">
            <a:avLst/>
          </a:prstGeom>
        </p:spPr>
        <p:txBody>
          <a:bodyPr vert="horz" wrap="square" lIns="0" tIns="88900" rIns="0" bIns="0" rtlCol="0">
            <a:spAutoFit/>
          </a:bodyPr>
          <a:lstStyle/>
          <a:p>
            <a:pPr marL="381000" indent="-342900">
              <a:lnSpc>
                <a:spcPct val="100000"/>
              </a:lnSpc>
              <a:spcBef>
                <a:spcPts val="700"/>
              </a:spcBef>
              <a:buFont typeface="Cambria"/>
              <a:buChar char="•"/>
              <a:tabLst>
                <a:tab pos="380365" algn="l"/>
                <a:tab pos="381000" algn="l"/>
              </a:tabLst>
            </a:pPr>
            <a:r>
              <a:rPr sz="2400" spc="155" dirty="0">
                <a:solidFill>
                  <a:srgbClr val="006699"/>
                </a:solidFill>
                <a:latin typeface="Cambria"/>
                <a:cs typeface="Cambria"/>
              </a:rPr>
              <a:t>External</a:t>
            </a:r>
            <a:r>
              <a:rPr sz="2400" spc="225" dirty="0">
                <a:solidFill>
                  <a:srgbClr val="006699"/>
                </a:solidFill>
                <a:latin typeface="Cambria"/>
                <a:cs typeface="Cambria"/>
              </a:rPr>
              <a:t> </a:t>
            </a:r>
            <a:r>
              <a:rPr sz="2400" spc="229" dirty="0">
                <a:solidFill>
                  <a:srgbClr val="006699"/>
                </a:solidFill>
                <a:latin typeface="Cambria"/>
                <a:cs typeface="Cambria"/>
              </a:rPr>
              <a:t>Schema</a:t>
            </a:r>
            <a:r>
              <a:rPr sz="2400" spc="225" dirty="0">
                <a:solidFill>
                  <a:srgbClr val="006699"/>
                </a:solidFill>
                <a:latin typeface="Cambria"/>
                <a:cs typeface="Cambria"/>
              </a:rPr>
              <a:t> </a:t>
            </a:r>
            <a:r>
              <a:rPr sz="2400" spc="10" dirty="0">
                <a:solidFill>
                  <a:srgbClr val="006699"/>
                </a:solidFill>
                <a:latin typeface="Cambria"/>
                <a:cs typeface="Cambria"/>
              </a:rPr>
              <a:t>(View):</a:t>
            </a:r>
            <a:endParaRPr sz="2400">
              <a:latin typeface="Cambria"/>
              <a:cs typeface="Cambria"/>
            </a:endParaRPr>
          </a:p>
          <a:p>
            <a:pPr marL="494665">
              <a:lnSpc>
                <a:spcPct val="100000"/>
              </a:lnSpc>
              <a:spcBef>
                <a:spcPts val="600"/>
              </a:spcBef>
              <a:tabLst>
                <a:tab pos="780415" algn="l"/>
              </a:tabLst>
            </a:pPr>
            <a:r>
              <a:rPr sz="2700" b="1" baseline="9259" dirty="0">
                <a:solidFill>
                  <a:srgbClr val="006699"/>
                </a:solidFill>
                <a:latin typeface="Cambria"/>
                <a:cs typeface="Cambria"/>
              </a:rPr>
              <a:t>–	</a:t>
            </a:r>
            <a:r>
              <a:rPr sz="2400" i="1" spc="100" dirty="0">
                <a:solidFill>
                  <a:srgbClr val="006699"/>
                </a:solidFill>
                <a:latin typeface="Cambria"/>
                <a:cs typeface="Cambria"/>
              </a:rPr>
              <a:t>Course_info(cid:string,enrollment:integer)</a:t>
            </a:r>
            <a:endParaRPr sz="2400">
              <a:latin typeface="Cambria"/>
              <a:cs typeface="Cambri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353059"/>
            <a:ext cx="3134995" cy="452120"/>
          </a:xfrm>
          <a:prstGeom prst="rect">
            <a:avLst/>
          </a:prstGeom>
        </p:spPr>
        <p:txBody>
          <a:bodyPr vert="horz" wrap="square" lIns="0" tIns="12700" rIns="0" bIns="0" rtlCol="0">
            <a:spAutoFit/>
          </a:bodyPr>
          <a:lstStyle/>
          <a:p>
            <a:pPr marL="12700">
              <a:lnSpc>
                <a:spcPct val="100000"/>
              </a:lnSpc>
              <a:spcBef>
                <a:spcPts val="100"/>
              </a:spcBef>
            </a:pPr>
            <a:r>
              <a:rPr spc="155" dirty="0"/>
              <a:t>Relational</a:t>
            </a:r>
            <a:r>
              <a:rPr spc="280" dirty="0"/>
              <a:t> </a:t>
            </a:r>
            <a:r>
              <a:rPr spc="135" dirty="0"/>
              <a:t>Model</a:t>
            </a:r>
          </a:p>
        </p:txBody>
      </p:sp>
      <p:sp>
        <p:nvSpPr>
          <p:cNvPr id="3" name="object 3"/>
          <p:cNvSpPr txBox="1"/>
          <p:nvPr/>
        </p:nvSpPr>
        <p:spPr>
          <a:xfrm>
            <a:off x="535940" y="1176020"/>
            <a:ext cx="6586220" cy="100076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5600" algn="l"/>
              </a:tabLst>
            </a:pPr>
            <a:r>
              <a:rPr sz="3200" spc="-5" dirty="0">
                <a:solidFill>
                  <a:srgbClr val="006699"/>
                </a:solidFill>
                <a:latin typeface="Verdana"/>
                <a:cs typeface="Verdana"/>
              </a:rPr>
              <a:t>Example of tabular data in the </a:t>
            </a:r>
            <a:r>
              <a:rPr sz="3200" spc="-1110" dirty="0">
                <a:solidFill>
                  <a:srgbClr val="006699"/>
                </a:solidFill>
                <a:latin typeface="Verdana"/>
                <a:cs typeface="Verdana"/>
              </a:rPr>
              <a:t> </a:t>
            </a:r>
            <a:r>
              <a:rPr sz="3200" spc="-5" dirty="0">
                <a:solidFill>
                  <a:srgbClr val="006699"/>
                </a:solidFill>
                <a:latin typeface="Verdana"/>
                <a:cs typeface="Verdana"/>
              </a:rPr>
              <a:t>relational</a:t>
            </a:r>
            <a:r>
              <a:rPr sz="3200" spc="-15" dirty="0">
                <a:solidFill>
                  <a:srgbClr val="006699"/>
                </a:solidFill>
                <a:latin typeface="Verdana"/>
                <a:cs typeface="Verdana"/>
              </a:rPr>
              <a:t> </a:t>
            </a:r>
            <a:r>
              <a:rPr sz="3200" spc="-5" dirty="0">
                <a:solidFill>
                  <a:srgbClr val="006699"/>
                </a:solidFill>
                <a:latin typeface="Verdana"/>
                <a:cs typeface="Verdana"/>
              </a:rPr>
              <a:t>model</a:t>
            </a:r>
            <a:endParaRPr sz="3200">
              <a:latin typeface="Verdana"/>
              <a:cs typeface="Verdana"/>
            </a:endParaRPr>
          </a:p>
        </p:txBody>
      </p:sp>
      <p:grpSp>
        <p:nvGrpSpPr>
          <p:cNvPr id="4" name="object 4"/>
          <p:cNvGrpSpPr/>
          <p:nvPr/>
        </p:nvGrpSpPr>
        <p:grpSpPr>
          <a:xfrm>
            <a:off x="7086600" y="1671954"/>
            <a:ext cx="614045" cy="795655"/>
            <a:chOff x="7086600" y="1671954"/>
            <a:chExt cx="614045" cy="795655"/>
          </a:xfrm>
        </p:grpSpPr>
        <p:sp>
          <p:nvSpPr>
            <p:cNvPr id="5" name="object 5"/>
            <p:cNvSpPr/>
            <p:nvPr/>
          </p:nvSpPr>
          <p:spPr>
            <a:xfrm>
              <a:off x="7129780" y="1676399"/>
              <a:ext cx="566420" cy="735330"/>
            </a:xfrm>
            <a:custGeom>
              <a:avLst/>
              <a:gdLst/>
              <a:ahLst/>
              <a:cxnLst/>
              <a:rect l="l" t="t" r="r" b="b"/>
              <a:pathLst>
                <a:path w="566420" h="735330">
                  <a:moveTo>
                    <a:pt x="566420" y="0"/>
                  </a:moveTo>
                  <a:lnTo>
                    <a:pt x="0" y="735329"/>
                  </a:lnTo>
                </a:path>
              </a:pathLst>
            </a:custGeom>
            <a:ln w="8890">
              <a:solidFill>
                <a:srgbClr val="006699"/>
              </a:solidFill>
            </a:ln>
          </p:spPr>
          <p:txBody>
            <a:bodyPr wrap="square" lIns="0" tIns="0" rIns="0" bIns="0" rtlCol="0"/>
            <a:lstStyle/>
            <a:p>
              <a:endParaRPr/>
            </a:p>
          </p:txBody>
        </p:sp>
        <p:sp>
          <p:nvSpPr>
            <p:cNvPr id="6" name="object 6"/>
            <p:cNvSpPr/>
            <p:nvPr/>
          </p:nvSpPr>
          <p:spPr>
            <a:xfrm>
              <a:off x="7086600" y="2383789"/>
              <a:ext cx="76200" cy="83820"/>
            </a:xfrm>
            <a:custGeom>
              <a:avLst/>
              <a:gdLst/>
              <a:ahLst/>
              <a:cxnLst/>
              <a:rect l="l" t="t" r="r" b="b"/>
              <a:pathLst>
                <a:path w="76200" h="83819">
                  <a:moveTo>
                    <a:pt x="15240" y="0"/>
                  </a:moveTo>
                  <a:lnTo>
                    <a:pt x="0" y="83820"/>
                  </a:lnTo>
                  <a:lnTo>
                    <a:pt x="76200" y="46989"/>
                  </a:lnTo>
                  <a:lnTo>
                    <a:pt x="15240" y="0"/>
                  </a:lnTo>
                  <a:close/>
                </a:path>
              </a:pathLst>
            </a:custGeom>
            <a:solidFill>
              <a:srgbClr val="006699"/>
            </a:solidFill>
          </p:spPr>
          <p:txBody>
            <a:bodyPr wrap="square" lIns="0" tIns="0" rIns="0" bIns="0" rtlCol="0"/>
            <a:lstStyle/>
            <a:p>
              <a:endParaRPr/>
            </a:p>
          </p:txBody>
        </p:sp>
      </p:grpSp>
      <p:sp>
        <p:nvSpPr>
          <p:cNvPr id="7" name="object 7"/>
          <p:cNvSpPr txBox="1"/>
          <p:nvPr/>
        </p:nvSpPr>
        <p:spPr>
          <a:xfrm>
            <a:off x="7395209" y="1404620"/>
            <a:ext cx="881380"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006699"/>
                </a:solidFill>
                <a:latin typeface="Arial MT"/>
                <a:cs typeface="Arial MT"/>
              </a:rPr>
              <a:t>A</a:t>
            </a:r>
            <a:r>
              <a:rPr sz="1600" spc="-5" dirty="0">
                <a:solidFill>
                  <a:srgbClr val="006699"/>
                </a:solidFill>
                <a:latin typeface="Arial MT"/>
                <a:cs typeface="Arial MT"/>
              </a:rPr>
              <a:t>tt</a:t>
            </a:r>
            <a:r>
              <a:rPr sz="1600" spc="5" dirty="0">
                <a:solidFill>
                  <a:srgbClr val="006699"/>
                </a:solidFill>
                <a:latin typeface="Arial MT"/>
                <a:cs typeface="Arial MT"/>
              </a:rPr>
              <a:t>r</a:t>
            </a:r>
            <a:r>
              <a:rPr sz="1600" spc="-5" dirty="0">
                <a:solidFill>
                  <a:srgbClr val="006699"/>
                </a:solidFill>
                <a:latin typeface="Arial MT"/>
                <a:cs typeface="Arial MT"/>
              </a:rPr>
              <a:t>i</a:t>
            </a:r>
            <a:r>
              <a:rPr sz="1600" dirty="0">
                <a:solidFill>
                  <a:srgbClr val="006699"/>
                </a:solidFill>
                <a:latin typeface="Arial MT"/>
                <a:cs typeface="Arial MT"/>
              </a:rPr>
              <a:t>bu</a:t>
            </a:r>
            <a:r>
              <a:rPr sz="1600" spc="-5" dirty="0">
                <a:solidFill>
                  <a:srgbClr val="006699"/>
                </a:solidFill>
                <a:latin typeface="Arial MT"/>
                <a:cs typeface="Arial MT"/>
              </a:rPr>
              <a:t>t</a:t>
            </a:r>
            <a:r>
              <a:rPr sz="1600" dirty="0">
                <a:solidFill>
                  <a:srgbClr val="006699"/>
                </a:solidFill>
                <a:latin typeface="Arial MT"/>
                <a:cs typeface="Arial MT"/>
              </a:rPr>
              <a:t>es</a:t>
            </a:r>
            <a:endParaRPr sz="1600">
              <a:latin typeface="Arial MT"/>
              <a:cs typeface="Arial MT"/>
            </a:endParaRPr>
          </a:p>
        </p:txBody>
      </p:sp>
      <p:grpSp>
        <p:nvGrpSpPr>
          <p:cNvPr id="8" name="object 8"/>
          <p:cNvGrpSpPr/>
          <p:nvPr/>
        </p:nvGrpSpPr>
        <p:grpSpPr>
          <a:xfrm>
            <a:off x="800101" y="1748154"/>
            <a:ext cx="7635240" cy="2924175"/>
            <a:chOff x="800101" y="1748154"/>
            <a:chExt cx="7635240" cy="2924175"/>
          </a:xfrm>
        </p:grpSpPr>
        <p:sp>
          <p:nvSpPr>
            <p:cNvPr id="9" name="object 9"/>
            <p:cNvSpPr/>
            <p:nvPr/>
          </p:nvSpPr>
          <p:spPr>
            <a:xfrm>
              <a:off x="6160770" y="1752599"/>
              <a:ext cx="1445260" cy="596900"/>
            </a:xfrm>
            <a:custGeom>
              <a:avLst/>
              <a:gdLst/>
              <a:ahLst/>
              <a:cxnLst/>
              <a:rect l="l" t="t" r="r" b="b"/>
              <a:pathLst>
                <a:path w="1445259" h="596900">
                  <a:moveTo>
                    <a:pt x="1445259" y="0"/>
                  </a:moveTo>
                  <a:lnTo>
                    <a:pt x="0" y="596900"/>
                  </a:lnTo>
                </a:path>
              </a:pathLst>
            </a:custGeom>
            <a:ln w="8890">
              <a:solidFill>
                <a:srgbClr val="006699"/>
              </a:solidFill>
            </a:ln>
          </p:spPr>
          <p:txBody>
            <a:bodyPr wrap="square" lIns="0" tIns="0" rIns="0" bIns="0" rtlCol="0"/>
            <a:lstStyle/>
            <a:p>
              <a:endParaRPr/>
            </a:p>
          </p:txBody>
        </p:sp>
        <p:sp>
          <p:nvSpPr>
            <p:cNvPr id="10" name="object 10"/>
            <p:cNvSpPr/>
            <p:nvPr/>
          </p:nvSpPr>
          <p:spPr>
            <a:xfrm>
              <a:off x="6096000" y="2312669"/>
              <a:ext cx="83820" cy="69850"/>
            </a:xfrm>
            <a:custGeom>
              <a:avLst/>
              <a:gdLst/>
              <a:ahLst/>
              <a:cxnLst/>
              <a:rect l="l" t="t" r="r" b="b"/>
              <a:pathLst>
                <a:path w="83820" h="69850">
                  <a:moveTo>
                    <a:pt x="55879" y="0"/>
                  </a:moveTo>
                  <a:lnTo>
                    <a:pt x="0" y="63500"/>
                  </a:lnTo>
                  <a:lnTo>
                    <a:pt x="83820" y="69850"/>
                  </a:lnTo>
                  <a:lnTo>
                    <a:pt x="55879" y="0"/>
                  </a:lnTo>
                  <a:close/>
                </a:path>
              </a:pathLst>
            </a:custGeom>
            <a:solidFill>
              <a:srgbClr val="006699"/>
            </a:solidFill>
          </p:spPr>
          <p:txBody>
            <a:bodyPr wrap="square" lIns="0" tIns="0" rIns="0" bIns="0" rtlCol="0"/>
            <a:lstStyle/>
            <a:p>
              <a:endParaRPr/>
            </a:p>
          </p:txBody>
        </p:sp>
        <p:sp>
          <p:nvSpPr>
            <p:cNvPr id="11" name="object 11"/>
            <p:cNvSpPr/>
            <p:nvPr/>
          </p:nvSpPr>
          <p:spPr>
            <a:xfrm>
              <a:off x="819149" y="2495549"/>
              <a:ext cx="7597140" cy="2157730"/>
            </a:xfrm>
            <a:custGeom>
              <a:avLst/>
              <a:gdLst/>
              <a:ahLst/>
              <a:cxnLst/>
              <a:rect l="l" t="t" r="r" b="b"/>
              <a:pathLst>
                <a:path w="7597140" h="2157729">
                  <a:moveTo>
                    <a:pt x="0" y="0"/>
                  </a:moveTo>
                  <a:lnTo>
                    <a:pt x="7597140" y="0"/>
                  </a:lnTo>
                  <a:lnTo>
                    <a:pt x="7597140" y="2157730"/>
                  </a:lnTo>
                  <a:lnTo>
                    <a:pt x="0" y="2157730"/>
                  </a:lnTo>
                  <a:lnTo>
                    <a:pt x="0" y="0"/>
                  </a:lnTo>
                  <a:close/>
                </a:path>
              </a:pathLst>
            </a:custGeom>
            <a:ln w="38097">
              <a:solidFill>
                <a:srgbClr val="006666"/>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838199" y="2515869"/>
              <a:ext cx="7559040" cy="2118360"/>
            </a:xfrm>
            <a:prstGeom prst="rect">
              <a:avLst/>
            </a:prstGeom>
          </p:spPr>
        </p:pic>
      </p:grpSp>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No:L3-3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3790" y="337820"/>
            <a:ext cx="1758950" cy="635000"/>
          </a:xfrm>
          <a:prstGeom prst="rect">
            <a:avLst/>
          </a:prstGeom>
        </p:spPr>
        <p:txBody>
          <a:bodyPr vert="horz" wrap="square" lIns="0" tIns="12700" rIns="0" bIns="0" rtlCol="0">
            <a:spAutoFit/>
          </a:bodyPr>
          <a:lstStyle/>
          <a:p>
            <a:pPr marL="12700">
              <a:lnSpc>
                <a:spcPct val="100000"/>
              </a:lnSpc>
              <a:spcBef>
                <a:spcPts val="100"/>
              </a:spcBef>
            </a:pPr>
            <a:r>
              <a:rPr sz="4000" spc="185" dirty="0">
                <a:solidFill>
                  <a:srgbClr val="006699"/>
                </a:solidFill>
              </a:rPr>
              <a:t>I</a:t>
            </a:r>
            <a:r>
              <a:rPr sz="4000" spc="225" dirty="0">
                <a:solidFill>
                  <a:srgbClr val="006699"/>
                </a:solidFill>
              </a:rPr>
              <a:t>N</a:t>
            </a:r>
            <a:r>
              <a:rPr sz="4000" spc="500" dirty="0">
                <a:solidFill>
                  <a:srgbClr val="006699"/>
                </a:solidFill>
              </a:rPr>
              <a:t>DEX</a:t>
            </a:r>
            <a:endParaRPr sz="4000"/>
          </a:p>
        </p:txBody>
      </p:sp>
      <p:sp>
        <p:nvSpPr>
          <p:cNvPr id="3" name="object 3"/>
          <p:cNvSpPr txBox="1"/>
          <p:nvPr/>
        </p:nvSpPr>
        <p:spPr>
          <a:xfrm>
            <a:off x="1943100" y="1074420"/>
            <a:ext cx="5176520" cy="635000"/>
          </a:xfrm>
          <a:prstGeom prst="rect">
            <a:avLst/>
          </a:prstGeom>
        </p:spPr>
        <p:txBody>
          <a:bodyPr vert="horz" wrap="square" lIns="0" tIns="12700" rIns="0" bIns="0" rtlCol="0">
            <a:spAutoFit/>
          </a:bodyPr>
          <a:lstStyle/>
          <a:p>
            <a:pPr marL="12700">
              <a:lnSpc>
                <a:spcPct val="100000"/>
              </a:lnSpc>
              <a:spcBef>
                <a:spcPts val="100"/>
              </a:spcBef>
              <a:tabLst>
                <a:tab pos="2009139" algn="l"/>
                <a:tab pos="3205480" algn="l"/>
              </a:tabLst>
            </a:pPr>
            <a:r>
              <a:rPr sz="4000" b="1" spc="235" dirty="0">
                <a:solidFill>
                  <a:srgbClr val="006699"/>
                </a:solidFill>
                <a:latin typeface="Cambria"/>
                <a:cs typeface="Cambria"/>
              </a:rPr>
              <a:t>U</a:t>
            </a:r>
            <a:r>
              <a:rPr sz="4000" b="1" spc="285" dirty="0">
                <a:solidFill>
                  <a:srgbClr val="006699"/>
                </a:solidFill>
                <a:latin typeface="Cambria"/>
                <a:cs typeface="Cambria"/>
              </a:rPr>
              <a:t>N</a:t>
            </a:r>
            <a:r>
              <a:rPr sz="4000" b="1" spc="135" dirty="0">
                <a:solidFill>
                  <a:srgbClr val="006699"/>
                </a:solidFill>
                <a:latin typeface="Cambria"/>
                <a:cs typeface="Cambria"/>
              </a:rPr>
              <a:t>I</a:t>
            </a:r>
            <a:r>
              <a:rPr sz="4000" b="1" spc="180" dirty="0">
                <a:solidFill>
                  <a:srgbClr val="006699"/>
                </a:solidFill>
                <a:latin typeface="Cambria"/>
                <a:cs typeface="Cambria"/>
              </a:rPr>
              <a:t>T-</a:t>
            </a:r>
            <a:r>
              <a:rPr sz="4000" b="1" spc="225" dirty="0">
                <a:solidFill>
                  <a:srgbClr val="006699"/>
                </a:solidFill>
                <a:latin typeface="Cambria"/>
                <a:cs typeface="Cambria"/>
              </a:rPr>
              <a:t>1</a:t>
            </a:r>
            <a:r>
              <a:rPr sz="4000" b="1" dirty="0">
                <a:solidFill>
                  <a:srgbClr val="006699"/>
                </a:solidFill>
                <a:latin typeface="Cambria"/>
                <a:cs typeface="Cambria"/>
              </a:rPr>
              <a:t>	</a:t>
            </a:r>
            <a:r>
              <a:rPr sz="4000" b="1" spc="170" dirty="0">
                <a:solidFill>
                  <a:srgbClr val="006699"/>
                </a:solidFill>
                <a:latin typeface="Cambria"/>
                <a:cs typeface="Cambria"/>
              </a:rPr>
              <a:t>P</a:t>
            </a:r>
            <a:r>
              <a:rPr sz="4000" b="1" spc="190" dirty="0">
                <a:solidFill>
                  <a:srgbClr val="006699"/>
                </a:solidFill>
                <a:latin typeface="Cambria"/>
                <a:cs typeface="Cambria"/>
              </a:rPr>
              <a:t>P</a:t>
            </a:r>
            <a:r>
              <a:rPr sz="4000" b="1" spc="240" dirty="0">
                <a:solidFill>
                  <a:srgbClr val="006699"/>
                </a:solidFill>
                <a:latin typeface="Cambria"/>
                <a:cs typeface="Cambria"/>
              </a:rPr>
              <a:t>T</a:t>
            </a:r>
            <a:r>
              <a:rPr sz="4000" b="1" dirty="0">
                <a:solidFill>
                  <a:srgbClr val="006699"/>
                </a:solidFill>
                <a:latin typeface="Cambria"/>
                <a:cs typeface="Cambria"/>
              </a:rPr>
              <a:t>	</a:t>
            </a:r>
            <a:r>
              <a:rPr sz="4000" b="1" spc="450" dirty="0">
                <a:solidFill>
                  <a:srgbClr val="006699"/>
                </a:solidFill>
                <a:latin typeface="Cambria"/>
                <a:cs typeface="Cambria"/>
              </a:rPr>
              <a:t>S</a:t>
            </a:r>
            <a:r>
              <a:rPr sz="4000" b="1" spc="470" dirty="0">
                <a:solidFill>
                  <a:srgbClr val="006699"/>
                </a:solidFill>
                <a:latin typeface="Cambria"/>
                <a:cs typeface="Cambria"/>
              </a:rPr>
              <a:t>L</a:t>
            </a:r>
            <a:r>
              <a:rPr sz="4000" b="1" spc="409" dirty="0">
                <a:solidFill>
                  <a:srgbClr val="006699"/>
                </a:solidFill>
                <a:latin typeface="Cambria"/>
                <a:cs typeface="Cambria"/>
              </a:rPr>
              <a:t>IDES</a:t>
            </a:r>
            <a:endParaRPr sz="4000">
              <a:latin typeface="Cambria"/>
              <a:cs typeface="Cambria"/>
            </a:endParaRPr>
          </a:p>
        </p:txBody>
      </p:sp>
      <p:sp>
        <p:nvSpPr>
          <p:cNvPr id="4" name="object 4"/>
          <p:cNvSpPr txBox="1"/>
          <p:nvPr/>
        </p:nvSpPr>
        <p:spPr>
          <a:xfrm>
            <a:off x="307340" y="1747520"/>
            <a:ext cx="671830" cy="330200"/>
          </a:xfrm>
          <a:prstGeom prst="rect">
            <a:avLst/>
          </a:prstGeom>
        </p:spPr>
        <p:txBody>
          <a:bodyPr vert="horz" wrap="square" lIns="0" tIns="12700" rIns="0" bIns="0" rtlCol="0">
            <a:spAutoFit/>
          </a:bodyPr>
          <a:lstStyle/>
          <a:p>
            <a:pPr marL="12700">
              <a:lnSpc>
                <a:spcPct val="100000"/>
              </a:lnSpc>
              <a:spcBef>
                <a:spcPts val="100"/>
              </a:spcBef>
            </a:pPr>
            <a:r>
              <a:rPr sz="2000" b="1" spc="160" dirty="0">
                <a:solidFill>
                  <a:srgbClr val="006699"/>
                </a:solidFill>
                <a:latin typeface="Cambria"/>
                <a:cs typeface="Cambria"/>
              </a:rPr>
              <a:t>S.</a:t>
            </a:r>
            <a:r>
              <a:rPr sz="2000" b="1" spc="305" dirty="0">
                <a:solidFill>
                  <a:srgbClr val="006699"/>
                </a:solidFill>
                <a:latin typeface="Cambria"/>
                <a:cs typeface="Cambria"/>
              </a:rPr>
              <a:t>N</a:t>
            </a:r>
            <a:r>
              <a:rPr sz="2000" b="1" spc="204" dirty="0">
                <a:solidFill>
                  <a:srgbClr val="006699"/>
                </a:solidFill>
                <a:latin typeface="Cambria"/>
                <a:cs typeface="Cambria"/>
              </a:rPr>
              <a:t>O</a:t>
            </a:r>
            <a:endParaRPr sz="2000">
              <a:latin typeface="Cambria"/>
              <a:cs typeface="Cambria"/>
            </a:endParaRPr>
          </a:p>
        </p:txBody>
      </p:sp>
      <p:sp>
        <p:nvSpPr>
          <p:cNvPr id="5" name="object 5"/>
          <p:cNvSpPr txBox="1"/>
          <p:nvPr/>
        </p:nvSpPr>
        <p:spPr>
          <a:xfrm>
            <a:off x="1561154" y="1684020"/>
            <a:ext cx="2174240" cy="762000"/>
          </a:xfrm>
          <a:prstGeom prst="rect">
            <a:avLst/>
          </a:prstGeom>
        </p:spPr>
        <p:txBody>
          <a:bodyPr vert="horz" wrap="square" lIns="0" tIns="12700" rIns="0" bIns="0" rtlCol="0">
            <a:spAutoFit/>
          </a:bodyPr>
          <a:lstStyle/>
          <a:p>
            <a:pPr marL="61594" marR="5080" indent="-49530">
              <a:lnSpc>
                <a:spcPct val="120800"/>
              </a:lnSpc>
              <a:spcBef>
                <a:spcPts val="100"/>
              </a:spcBef>
            </a:pPr>
            <a:r>
              <a:rPr sz="2000" b="1" spc="105" dirty="0">
                <a:solidFill>
                  <a:srgbClr val="006699"/>
                </a:solidFill>
                <a:latin typeface="Cambria"/>
                <a:cs typeface="Cambria"/>
              </a:rPr>
              <a:t>Module</a:t>
            </a:r>
            <a:r>
              <a:rPr sz="2000" b="1" spc="220" dirty="0">
                <a:solidFill>
                  <a:srgbClr val="006699"/>
                </a:solidFill>
                <a:latin typeface="Cambria"/>
                <a:cs typeface="Cambria"/>
              </a:rPr>
              <a:t> </a:t>
            </a:r>
            <a:r>
              <a:rPr sz="2000" b="1" spc="105" dirty="0">
                <a:solidFill>
                  <a:srgbClr val="006699"/>
                </a:solidFill>
                <a:latin typeface="Cambria"/>
                <a:cs typeface="Cambria"/>
              </a:rPr>
              <a:t>as</a:t>
            </a:r>
            <a:r>
              <a:rPr sz="2000" b="1" spc="235" dirty="0">
                <a:solidFill>
                  <a:srgbClr val="006699"/>
                </a:solidFill>
                <a:latin typeface="Cambria"/>
                <a:cs typeface="Cambria"/>
              </a:rPr>
              <a:t> </a:t>
            </a:r>
            <a:r>
              <a:rPr sz="2000" b="1" spc="60" dirty="0">
                <a:solidFill>
                  <a:srgbClr val="006699"/>
                </a:solidFill>
                <a:latin typeface="Cambria"/>
                <a:cs typeface="Cambria"/>
              </a:rPr>
              <a:t>per </a:t>
            </a:r>
            <a:r>
              <a:rPr sz="2000" b="1" spc="65" dirty="0">
                <a:solidFill>
                  <a:srgbClr val="006699"/>
                </a:solidFill>
                <a:latin typeface="Cambria"/>
                <a:cs typeface="Cambria"/>
              </a:rPr>
              <a:t> </a:t>
            </a:r>
            <a:r>
              <a:rPr sz="2000" b="1" spc="140" dirty="0">
                <a:solidFill>
                  <a:srgbClr val="006699"/>
                </a:solidFill>
                <a:latin typeface="Cambria"/>
                <a:cs typeface="Cambria"/>
              </a:rPr>
              <a:t>Session</a:t>
            </a:r>
            <a:r>
              <a:rPr sz="2000" b="1" spc="165" dirty="0">
                <a:solidFill>
                  <a:srgbClr val="006699"/>
                </a:solidFill>
                <a:latin typeface="Cambria"/>
                <a:cs typeface="Cambria"/>
              </a:rPr>
              <a:t> </a:t>
            </a:r>
            <a:r>
              <a:rPr sz="2000" b="1" spc="90" dirty="0">
                <a:solidFill>
                  <a:srgbClr val="006699"/>
                </a:solidFill>
                <a:latin typeface="Cambria"/>
                <a:cs typeface="Cambria"/>
              </a:rPr>
              <a:t>planner</a:t>
            </a:r>
            <a:endParaRPr sz="2000">
              <a:latin typeface="Cambria"/>
              <a:cs typeface="Cambria"/>
            </a:endParaRPr>
          </a:p>
        </p:txBody>
      </p:sp>
      <p:sp>
        <p:nvSpPr>
          <p:cNvPr id="6" name="object 6"/>
          <p:cNvSpPr txBox="1"/>
          <p:nvPr/>
        </p:nvSpPr>
        <p:spPr>
          <a:xfrm>
            <a:off x="4879340" y="1684020"/>
            <a:ext cx="1033780" cy="762000"/>
          </a:xfrm>
          <a:prstGeom prst="rect">
            <a:avLst/>
          </a:prstGeom>
        </p:spPr>
        <p:txBody>
          <a:bodyPr vert="horz" wrap="square" lIns="0" tIns="12700" rIns="0" bIns="0" rtlCol="0">
            <a:spAutoFit/>
          </a:bodyPr>
          <a:lstStyle/>
          <a:p>
            <a:pPr marL="55244" marR="5080" indent="-43180">
              <a:lnSpc>
                <a:spcPct val="120800"/>
              </a:lnSpc>
              <a:spcBef>
                <a:spcPts val="100"/>
              </a:spcBef>
            </a:pPr>
            <a:r>
              <a:rPr sz="2000" b="1" spc="135" dirty="0">
                <a:solidFill>
                  <a:srgbClr val="006699"/>
                </a:solidFill>
                <a:latin typeface="Cambria"/>
                <a:cs typeface="Cambria"/>
              </a:rPr>
              <a:t>L</a:t>
            </a:r>
            <a:r>
              <a:rPr sz="2000" b="1" spc="140" dirty="0">
                <a:solidFill>
                  <a:srgbClr val="006699"/>
                </a:solidFill>
                <a:latin typeface="Cambria"/>
                <a:cs typeface="Cambria"/>
              </a:rPr>
              <a:t>e</a:t>
            </a:r>
            <a:r>
              <a:rPr sz="2000" b="1" spc="125" dirty="0">
                <a:solidFill>
                  <a:srgbClr val="006699"/>
                </a:solidFill>
                <a:latin typeface="Cambria"/>
                <a:cs typeface="Cambria"/>
              </a:rPr>
              <a:t>ctu</a:t>
            </a:r>
            <a:r>
              <a:rPr sz="2000" b="1" spc="135" dirty="0">
                <a:solidFill>
                  <a:srgbClr val="006699"/>
                </a:solidFill>
                <a:latin typeface="Cambria"/>
                <a:cs typeface="Cambria"/>
              </a:rPr>
              <a:t>r</a:t>
            </a:r>
            <a:r>
              <a:rPr sz="2000" b="1" spc="60" dirty="0">
                <a:solidFill>
                  <a:srgbClr val="006699"/>
                </a:solidFill>
                <a:latin typeface="Cambria"/>
                <a:cs typeface="Cambria"/>
              </a:rPr>
              <a:t>e  </a:t>
            </a:r>
            <a:r>
              <a:rPr sz="2000" b="1" spc="105" dirty="0">
                <a:solidFill>
                  <a:srgbClr val="006699"/>
                </a:solidFill>
                <a:latin typeface="Cambria"/>
                <a:cs typeface="Cambria"/>
              </a:rPr>
              <a:t>No</a:t>
            </a:r>
            <a:endParaRPr sz="2000">
              <a:latin typeface="Cambria"/>
              <a:cs typeface="Cambria"/>
            </a:endParaRPr>
          </a:p>
        </p:txBody>
      </p:sp>
      <p:sp>
        <p:nvSpPr>
          <p:cNvPr id="7" name="object 7"/>
          <p:cNvSpPr txBox="1"/>
          <p:nvPr/>
        </p:nvSpPr>
        <p:spPr>
          <a:xfrm>
            <a:off x="6741000" y="1684020"/>
            <a:ext cx="1160145" cy="762000"/>
          </a:xfrm>
          <a:prstGeom prst="rect">
            <a:avLst/>
          </a:prstGeom>
        </p:spPr>
        <p:txBody>
          <a:bodyPr vert="horz" wrap="square" lIns="0" tIns="76200" rIns="0" bIns="0" rtlCol="0">
            <a:spAutoFit/>
          </a:bodyPr>
          <a:lstStyle/>
          <a:p>
            <a:pPr marL="498475">
              <a:lnSpc>
                <a:spcPct val="100000"/>
              </a:lnSpc>
              <a:spcBef>
                <a:spcPts val="600"/>
              </a:spcBef>
            </a:pPr>
            <a:r>
              <a:rPr sz="2000" b="1" spc="95" dirty="0">
                <a:solidFill>
                  <a:srgbClr val="006699"/>
                </a:solidFill>
                <a:latin typeface="Cambria"/>
                <a:cs typeface="Cambria"/>
              </a:rPr>
              <a:t>PPT</a:t>
            </a:r>
            <a:endParaRPr sz="2000">
              <a:latin typeface="Cambria"/>
              <a:cs typeface="Cambria"/>
            </a:endParaRPr>
          </a:p>
          <a:p>
            <a:pPr marL="12700">
              <a:lnSpc>
                <a:spcPct val="100000"/>
              </a:lnSpc>
              <a:spcBef>
                <a:spcPts val="500"/>
              </a:spcBef>
            </a:pPr>
            <a:r>
              <a:rPr sz="2000" b="1" spc="120" dirty="0">
                <a:solidFill>
                  <a:srgbClr val="006699"/>
                </a:solidFill>
                <a:latin typeface="Cambria"/>
                <a:cs typeface="Cambria"/>
              </a:rPr>
              <a:t>Slide</a:t>
            </a:r>
            <a:r>
              <a:rPr sz="2000" b="1" spc="180" dirty="0">
                <a:solidFill>
                  <a:srgbClr val="006699"/>
                </a:solidFill>
                <a:latin typeface="Cambria"/>
                <a:cs typeface="Cambria"/>
              </a:rPr>
              <a:t> </a:t>
            </a:r>
            <a:r>
              <a:rPr sz="2000" b="1" spc="160" dirty="0">
                <a:solidFill>
                  <a:srgbClr val="006699"/>
                </a:solidFill>
                <a:latin typeface="Cambria"/>
                <a:cs typeface="Cambria"/>
              </a:rPr>
              <a:t>NO</a:t>
            </a:r>
            <a:endParaRPr sz="2000">
              <a:latin typeface="Cambria"/>
              <a:cs typeface="Cambria"/>
            </a:endParaRPr>
          </a:p>
        </p:txBody>
      </p:sp>
      <p:sp>
        <p:nvSpPr>
          <p:cNvPr id="8" name="object 8"/>
          <p:cNvSpPr txBox="1"/>
          <p:nvPr/>
        </p:nvSpPr>
        <p:spPr>
          <a:xfrm>
            <a:off x="307340" y="2420620"/>
            <a:ext cx="8232140" cy="1130300"/>
          </a:xfrm>
          <a:prstGeom prst="rect">
            <a:avLst/>
          </a:prstGeom>
        </p:spPr>
        <p:txBody>
          <a:bodyPr vert="horz" wrap="square" lIns="0" tIns="76200" rIns="0" bIns="0" rtlCol="0">
            <a:spAutoFit/>
          </a:bodyPr>
          <a:lstStyle/>
          <a:p>
            <a:pPr marL="12700">
              <a:lnSpc>
                <a:spcPct val="100000"/>
              </a:lnSpc>
              <a:spcBef>
                <a:spcPts val="600"/>
              </a:spcBef>
            </a:pPr>
            <a:r>
              <a:rPr sz="2000" b="1" spc="40" dirty="0">
                <a:solidFill>
                  <a:srgbClr val="006699"/>
                </a:solidFill>
                <a:latin typeface="Cambria"/>
                <a:cs typeface="Cambria"/>
              </a:rPr>
              <a:t>------------------------------------------------------------------------------------------</a:t>
            </a:r>
            <a:endParaRPr sz="2000">
              <a:latin typeface="Cambria"/>
              <a:cs typeface="Cambria"/>
            </a:endParaRPr>
          </a:p>
          <a:p>
            <a:pPr marL="707390" marR="10795" indent="-694690">
              <a:lnSpc>
                <a:spcPct val="120800"/>
              </a:lnSpc>
              <a:tabLst>
                <a:tab pos="621665" algn="l"/>
                <a:tab pos="4968875" algn="l"/>
                <a:tab pos="6412865" algn="l"/>
              </a:tabLst>
            </a:pPr>
            <a:r>
              <a:rPr sz="2000" b="1" spc="170" dirty="0">
                <a:solidFill>
                  <a:srgbClr val="006699"/>
                </a:solidFill>
                <a:latin typeface="Cambria"/>
                <a:cs typeface="Cambria"/>
              </a:rPr>
              <a:t>1.	</a:t>
            </a:r>
            <a:r>
              <a:rPr sz="2000" b="1" spc="190" dirty="0">
                <a:solidFill>
                  <a:srgbClr val="006699"/>
                </a:solidFill>
                <a:latin typeface="Cambria"/>
                <a:cs typeface="Cambria"/>
              </a:rPr>
              <a:t>DBS</a:t>
            </a:r>
            <a:r>
              <a:rPr sz="2000" b="1" spc="250" dirty="0">
                <a:solidFill>
                  <a:srgbClr val="006699"/>
                </a:solidFill>
                <a:latin typeface="Cambria"/>
                <a:cs typeface="Cambria"/>
              </a:rPr>
              <a:t> </a:t>
            </a:r>
            <a:r>
              <a:rPr sz="2000" b="1" spc="114" dirty="0">
                <a:solidFill>
                  <a:srgbClr val="006699"/>
                </a:solidFill>
                <a:latin typeface="Cambria"/>
                <a:cs typeface="Cambria"/>
              </a:rPr>
              <a:t>Application</a:t>
            </a:r>
            <a:r>
              <a:rPr sz="2000" b="1" spc="270" dirty="0">
                <a:solidFill>
                  <a:srgbClr val="006699"/>
                </a:solidFill>
                <a:latin typeface="Cambria"/>
                <a:cs typeface="Cambria"/>
              </a:rPr>
              <a:t> </a:t>
            </a:r>
            <a:r>
              <a:rPr sz="2000" b="1" spc="105" dirty="0">
                <a:solidFill>
                  <a:srgbClr val="006699"/>
                </a:solidFill>
                <a:latin typeface="Cambria"/>
                <a:cs typeface="Cambria"/>
              </a:rPr>
              <a:t>and	</a:t>
            </a:r>
            <a:r>
              <a:rPr sz="2000" b="1" spc="150" dirty="0">
                <a:solidFill>
                  <a:srgbClr val="006699"/>
                </a:solidFill>
                <a:latin typeface="Cambria"/>
                <a:cs typeface="Cambria"/>
              </a:rPr>
              <a:t>L1	</a:t>
            </a:r>
            <a:r>
              <a:rPr sz="2000" b="1" spc="114" dirty="0">
                <a:solidFill>
                  <a:srgbClr val="006699"/>
                </a:solidFill>
                <a:latin typeface="Cambria"/>
                <a:cs typeface="Cambria"/>
              </a:rPr>
              <a:t>L1-</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15"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20" dirty="0">
                <a:solidFill>
                  <a:srgbClr val="006699"/>
                </a:solidFill>
                <a:latin typeface="Cambria"/>
                <a:cs typeface="Cambria"/>
              </a:rPr>
              <a:t>L1-</a:t>
            </a:r>
            <a:r>
              <a:rPr sz="2000" b="1" spc="215" dirty="0">
                <a:solidFill>
                  <a:srgbClr val="006699"/>
                </a:solidFill>
                <a:latin typeface="Cambria"/>
                <a:cs typeface="Cambria"/>
              </a:rPr>
              <a:t> </a:t>
            </a:r>
            <a:r>
              <a:rPr sz="2000" b="1" spc="135" dirty="0">
                <a:solidFill>
                  <a:srgbClr val="006699"/>
                </a:solidFill>
                <a:latin typeface="Cambria"/>
                <a:cs typeface="Cambria"/>
              </a:rPr>
              <a:t>9 </a:t>
            </a:r>
            <a:r>
              <a:rPr sz="2000" b="1" spc="-430" dirty="0">
                <a:solidFill>
                  <a:srgbClr val="006699"/>
                </a:solidFill>
                <a:latin typeface="Cambria"/>
                <a:cs typeface="Cambria"/>
              </a:rPr>
              <a:t> </a:t>
            </a:r>
            <a:r>
              <a:rPr sz="2000" b="1" spc="185" dirty="0">
                <a:solidFill>
                  <a:srgbClr val="006699"/>
                </a:solidFill>
                <a:latin typeface="Cambria"/>
                <a:cs typeface="Cambria"/>
              </a:rPr>
              <a:t>DBMS</a:t>
            </a:r>
            <a:r>
              <a:rPr sz="2000" b="1" spc="240" dirty="0">
                <a:solidFill>
                  <a:srgbClr val="006699"/>
                </a:solidFill>
                <a:latin typeface="Cambria"/>
                <a:cs typeface="Cambria"/>
              </a:rPr>
              <a:t> </a:t>
            </a:r>
            <a:r>
              <a:rPr sz="2000" b="1" spc="140" dirty="0">
                <a:solidFill>
                  <a:srgbClr val="006699"/>
                </a:solidFill>
                <a:latin typeface="Cambria"/>
                <a:cs typeface="Cambria"/>
              </a:rPr>
              <a:t>Vs</a:t>
            </a:r>
            <a:r>
              <a:rPr sz="2000" b="1" spc="235" dirty="0">
                <a:solidFill>
                  <a:srgbClr val="006699"/>
                </a:solidFill>
                <a:latin typeface="Cambria"/>
                <a:cs typeface="Cambria"/>
              </a:rPr>
              <a:t> </a:t>
            </a:r>
            <a:r>
              <a:rPr sz="2000" b="1" spc="125" dirty="0">
                <a:solidFill>
                  <a:srgbClr val="006699"/>
                </a:solidFill>
                <a:latin typeface="Cambria"/>
                <a:cs typeface="Cambria"/>
              </a:rPr>
              <a:t>File</a:t>
            </a:r>
            <a:r>
              <a:rPr sz="2000" b="1" spc="235" dirty="0">
                <a:solidFill>
                  <a:srgbClr val="006699"/>
                </a:solidFill>
                <a:latin typeface="Cambria"/>
                <a:cs typeface="Cambria"/>
              </a:rPr>
              <a:t> </a:t>
            </a:r>
            <a:r>
              <a:rPr sz="2000" b="1" spc="170" dirty="0">
                <a:solidFill>
                  <a:srgbClr val="006699"/>
                </a:solidFill>
                <a:latin typeface="Cambria"/>
                <a:cs typeface="Cambria"/>
              </a:rPr>
              <a:t>Systems</a:t>
            </a:r>
            <a:endParaRPr sz="2000">
              <a:latin typeface="Cambria"/>
              <a:cs typeface="Cambria"/>
            </a:endParaRPr>
          </a:p>
        </p:txBody>
      </p:sp>
      <p:graphicFrame>
        <p:nvGraphicFramePr>
          <p:cNvPr id="9" name="object 9"/>
          <p:cNvGraphicFramePr>
            <a:graphicFrameLocks noGrp="1"/>
          </p:cNvGraphicFramePr>
          <p:nvPr/>
        </p:nvGraphicFramePr>
        <p:xfrm>
          <a:off x="288290" y="3616478"/>
          <a:ext cx="8265159" cy="1771352"/>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val="20000"/>
                    </a:ext>
                  </a:extLst>
                </a:gridCol>
                <a:gridCol w="1210945">
                  <a:extLst>
                    <a:ext uri="{9D8B030D-6E8A-4147-A177-3AD203B41FA5}">
                      <a16:colId xmlns:a16="http://schemas.microsoft.com/office/drawing/2014/main" val="20001"/>
                    </a:ext>
                  </a:extLst>
                </a:gridCol>
                <a:gridCol w="2406014">
                  <a:extLst>
                    <a:ext uri="{9D8B030D-6E8A-4147-A177-3AD203B41FA5}">
                      <a16:colId xmlns:a16="http://schemas.microsoft.com/office/drawing/2014/main" val="20002"/>
                    </a:ext>
                  </a:extLst>
                </a:gridCol>
              </a:tblGrid>
              <a:tr h="333226">
                <a:tc>
                  <a:txBody>
                    <a:bodyPr/>
                    <a:lstStyle/>
                    <a:p>
                      <a:pPr marL="31750">
                        <a:lnSpc>
                          <a:spcPts val="2285"/>
                        </a:lnSpc>
                        <a:tabLst>
                          <a:tab pos="640715" algn="l"/>
                        </a:tabLst>
                      </a:pPr>
                      <a:r>
                        <a:rPr sz="2000" b="1" spc="170" dirty="0">
                          <a:solidFill>
                            <a:srgbClr val="006699"/>
                          </a:solidFill>
                          <a:latin typeface="Cambria"/>
                          <a:cs typeface="Cambria"/>
                        </a:rPr>
                        <a:t>2.	</a:t>
                      </a:r>
                      <a:r>
                        <a:rPr sz="2000" b="1" spc="85" dirty="0">
                          <a:solidFill>
                            <a:srgbClr val="006699"/>
                          </a:solidFill>
                          <a:latin typeface="Cambria"/>
                          <a:cs typeface="Cambria"/>
                        </a:rPr>
                        <a:t>View</a:t>
                      </a:r>
                      <a:r>
                        <a:rPr sz="2000" b="1" spc="204" dirty="0">
                          <a:solidFill>
                            <a:srgbClr val="006699"/>
                          </a:solidFill>
                          <a:latin typeface="Cambria"/>
                          <a:cs typeface="Cambria"/>
                        </a:rPr>
                        <a:t> </a:t>
                      </a:r>
                      <a:r>
                        <a:rPr sz="2000" b="1" spc="105" dirty="0">
                          <a:solidFill>
                            <a:srgbClr val="006699"/>
                          </a:solidFill>
                          <a:latin typeface="Cambria"/>
                          <a:cs typeface="Cambria"/>
                        </a:rPr>
                        <a:t>of</a:t>
                      </a:r>
                      <a:r>
                        <a:rPr sz="2000" b="1" spc="200" dirty="0">
                          <a:solidFill>
                            <a:srgbClr val="006699"/>
                          </a:solidFill>
                          <a:latin typeface="Cambria"/>
                          <a:cs typeface="Cambria"/>
                        </a:rPr>
                        <a:t> </a:t>
                      </a:r>
                      <a:r>
                        <a:rPr sz="2000" b="1" spc="135" dirty="0">
                          <a:solidFill>
                            <a:srgbClr val="006699"/>
                          </a:solidFill>
                          <a:latin typeface="Cambria"/>
                          <a:cs typeface="Cambria"/>
                        </a:rPr>
                        <a:t>DATA</a:t>
                      </a:r>
                      <a:endParaRPr sz="2000">
                        <a:latin typeface="Cambria"/>
                        <a:cs typeface="Cambria"/>
                      </a:endParaRPr>
                    </a:p>
                  </a:txBody>
                  <a:tcPr marL="0" marR="0" marT="0" marB="0"/>
                </a:tc>
                <a:tc>
                  <a:txBody>
                    <a:bodyPr/>
                    <a:lstStyle/>
                    <a:p>
                      <a:pPr marL="300990">
                        <a:lnSpc>
                          <a:spcPts val="2285"/>
                        </a:lnSpc>
                      </a:pPr>
                      <a:r>
                        <a:rPr sz="2000" b="1" spc="155" dirty="0">
                          <a:solidFill>
                            <a:srgbClr val="006699"/>
                          </a:solidFill>
                          <a:latin typeface="Cambria"/>
                          <a:cs typeface="Cambria"/>
                        </a:rPr>
                        <a:t>L2</a:t>
                      </a:r>
                      <a:endParaRPr sz="2000">
                        <a:latin typeface="Cambria"/>
                        <a:cs typeface="Cambria"/>
                      </a:endParaRPr>
                    </a:p>
                  </a:txBody>
                  <a:tcPr marL="0" marR="0" marT="0" marB="0"/>
                </a:tc>
                <a:tc>
                  <a:txBody>
                    <a:bodyPr/>
                    <a:lstStyle/>
                    <a:p>
                      <a:pPr marR="24130" algn="r">
                        <a:lnSpc>
                          <a:spcPts val="2285"/>
                        </a:lnSpc>
                      </a:pPr>
                      <a:r>
                        <a:rPr sz="2000" b="1" spc="114" dirty="0">
                          <a:solidFill>
                            <a:srgbClr val="006699"/>
                          </a:solidFill>
                          <a:latin typeface="Cambria"/>
                          <a:cs typeface="Cambria"/>
                        </a:rPr>
                        <a:t>L2-</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20"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20" dirty="0">
                          <a:solidFill>
                            <a:srgbClr val="006699"/>
                          </a:solidFill>
                          <a:latin typeface="Cambria"/>
                          <a:cs typeface="Cambria"/>
                        </a:rPr>
                        <a:t>L2-</a:t>
                      </a:r>
                      <a:r>
                        <a:rPr sz="2000" b="1" spc="220" dirty="0">
                          <a:solidFill>
                            <a:srgbClr val="006699"/>
                          </a:solidFill>
                          <a:latin typeface="Cambria"/>
                          <a:cs typeface="Cambria"/>
                        </a:rPr>
                        <a:t> </a:t>
                      </a:r>
                      <a:r>
                        <a:rPr sz="2000" b="1" spc="135" dirty="0">
                          <a:solidFill>
                            <a:srgbClr val="006699"/>
                          </a:solidFill>
                          <a:latin typeface="Cambria"/>
                          <a:cs typeface="Cambria"/>
                        </a:rPr>
                        <a:t>7</a:t>
                      </a:r>
                      <a:endParaRPr sz="2000">
                        <a:latin typeface="Cambria"/>
                        <a:cs typeface="Cambria"/>
                      </a:endParaRPr>
                    </a:p>
                  </a:txBody>
                  <a:tcPr marL="0" marR="0" marT="0" marB="0"/>
                </a:tc>
                <a:extLst>
                  <a:ext uri="{0D108BD9-81ED-4DB2-BD59-A6C34878D82A}">
                    <a16:rowId xmlns:a16="http://schemas.microsoft.com/office/drawing/2014/main" val="10000"/>
                  </a:ext>
                </a:extLst>
              </a:tr>
              <a:tr h="368300">
                <a:tc>
                  <a:txBody>
                    <a:bodyPr/>
                    <a:lstStyle/>
                    <a:p>
                      <a:pPr marL="31750">
                        <a:lnSpc>
                          <a:spcPct val="100000"/>
                        </a:lnSpc>
                        <a:spcBef>
                          <a:spcPts val="160"/>
                        </a:spcBef>
                        <a:tabLst>
                          <a:tab pos="640715" algn="l"/>
                        </a:tabLst>
                      </a:pPr>
                      <a:r>
                        <a:rPr sz="2000" b="1" spc="170" dirty="0">
                          <a:solidFill>
                            <a:srgbClr val="006699"/>
                          </a:solidFill>
                          <a:latin typeface="Cambria"/>
                          <a:cs typeface="Cambria"/>
                        </a:rPr>
                        <a:t>3.	</a:t>
                      </a:r>
                      <a:r>
                        <a:rPr sz="2000" b="1" spc="140" dirty="0">
                          <a:solidFill>
                            <a:srgbClr val="006699"/>
                          </a:solidFill>
                          <a:latin typeface="Cambria"/>
                          <a:cs typeface="Cambria"/>
                        </a:rPr>
                        <a:t>DB</a:t>
                      </a:r>
                      <a:r>
                        <a:rPr sz="2000" b="1" spc="210" dirty="0">
                          <a:solidFill>
                            <a:srgbClr val="006699"/>
                          </a:solidFill>
                          <a:latin typeface="Cambria"/>
                          <a:cs typeface="Cambria"/>
                        </a:rPr>
                        <a:t> </a:t>
                      </a:r>
                      <a:r>
                        <a:rPr sz="2000" b="1" spc="120" dirty="0">
                          <a:solidFill>
                            <a:srgbClr val="006699"/>
                          </a:solidFill>
                          <a:latin typeface="Cambria"/>
                          <a:cs typeface="Cambria"/>
                        </a:rPr>
                        <a:t>Language</a:t>
                      </a:r>
                      <a:r>
                        <a:rPr sz="2000" b="1" spc="225" dirty="0">
                          <a:solidFill>
                            <a:srgbClr val="006699"/>
                          </a:solidFill>
                          <a:latin typeface="Cambria"/>
                          <a:cs typeface="Cambria"/>
                        </a:rPr>
                        <a:t> </a:t>
                      </a:r>
                      <a:r>
                        <a:rPr sz="2000" b="1" spc="105" dirty="0">
                          <a:solidFill>
                            <a:srgbClr val="006699"/>
                          </a:solidFill>
                          <a:latin typeface="Cambria"/>
                          <a:cs typeface="Cambria"/>
                        </a:rPr>
                        <a:t>(DML,</a:t>
                      </a:r>
                      <a:r>
                        <a:rPr sz="2000" b="1" spc="225" dirty="0">
                          <a:solidFill>
                            <a:srgbClr val="006699"/>
                          </a:solidFill>
                          <a:latin typeface="Cambria"/>
                          <a:cs typeface="Cambria"/>
                        </a:rPr>
                        <a:t> </a:t>
                      </a:r>
                      <a:r>
                        <a:rPr sz="2000" b="1" spc="70" dirty="0">
                          <a:solidFill>
                            <a:srgbClr val="006699"/>
                          </a:solidFill>
                          <a:latin typeface="Cambria"/>
                          <a:cs typeface="Cambria"/>
                        </a:rPr>
                        <a:t>DDL)</a:t>
                      </a:r>
                      <a:endParaRPr sz="2000">
                        <a:latin typeface="Cambria"/>
                        <a:cs typeface="Cambria"/>
                      </a:endParaRPr>
                    </a:p>
                  </a:txBody>
                  <a:tcPr marL="0" marR="0" marT="20320" marB="0"/>
                </a:tc>
                <a:tc>
                  <a:txBody>
                    <a:bodyPr/>
                    <a:lstStyle/>
                    <a:p>
                      <a:pPr marL="300990">
                        <a:lnSpc>
                          <a:spcPct val="100000"/>
                        </a:lnSpc>
                        <a:spcBef>
                          <a:spcPts val="160"/>
                        </a:spcBef>
                      </a:pPr>
                      <a:r>
                        <a:rPr sz="2000" b="1" spc="155" dirty="0">
                          <a:solidFill>
                            <a:srgbClr val="006699"/>
                          </a:solidFill>
                          <a:latin typeface="Cambria"/>
                          <a:cs typeface="Cambria"/>
                        </a:rPr>
                        <a:t>L3</a:t>
                      </a:r>
                      <a:endParaRPr sz="2000">
                        <a:latin typeface="Cambria"/>
                        <a:cs typeface="Cambria"/>
                      </a:endParaRPr>
                    </a:p>
                  </a:txBody>
                  <a:tcPr marL="0" marR="0" marT="20320" marB="0"/>
                </a:tc>
                <a:tc>
                  <a:txBody>
                    <a:bodyPr/>
                    <a:lstStyle/>
                    <a:p>
                      <a:pPr marR="24130" algn="r">
                        <a:lnSpc>
                          <a:spcPct val="100000"/>
                        </a:lnSpc>
                        <a:spcBef>
                          <a:spcPts val="160"/>
                        </a:spcBef>
                      </a:pPr>
                      <a:r>
                        <a:rPr sz="2000" b="1" spc="114" dirty="0">
                          <a:solidFill>
                            <a:srgbClr val="006699"/>
                          </a:solidFill>
                          <a:latin typeface="Cambria"/>
                          <a:cs typeface="Cambria"/>
                        </a:rPr>
                        <a:t>L3-</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20"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20" dirty="0">
                          <a:solidFill>
                            <a:srgbClr val="006699"/>
                          </a:solidFill>
                          <a:latin typeface="Cambria"/>
                          <a:cs typeface="Cambria"/>
                        </a:rPr>
                        <a:t>L3-</a:t>
                      </a:r>
                      <a:r>
                        <a:rPr sz="2000" b="1" spc="220" dirty="0">
                          <a:solidFill>
                            <a:srgbClr val="006699"/>
                          </a:solidFill>
                          <a:latin typeface="Cambria"/>
                          <a:cs typeface="Cambria"/>
                        </a:rPr>
                        <a:t> </a:t>
                      </a:r>
                      <a:r>
                        <a:rPr sz="2000" b="1" spc="135" dirty="0">
                          <a:solidFill>
                            <a:srgbClr val="006699"/>
                          </a:solidFill>
                          <a:latin typeface="Cambria"/>
                          <a:cs typeface="Cambria"/>
                        </a:rPr>
                        <a:t>6</a:t>
                      </a:r>
                      <a:endParaRPr sz="2000">
                        <a:latin typeface="Cambria"/>
                        <a:cs typeface="Cambria"/>
                      </a:endParaRPr>
                    </a:p>
                  </a:txBody>
                  <a:tcPr marL="0" marR="0" marT="20320" marB="0"/>
                </a:tc>
                <a:extLst>
                  <a:ext uri="{0D108BD9-81ED-4DB2-BD59-A6C34878D82A}">
                    <a16:rowId xmlns:a16="http://schemas.microsoft.com/office/drawing/2014/main" val="10001"/>
                  </a:ext>
                </a:extLst>
              </a:tr>
              <a:tr h="368300">
                <a:tc>
                  <a:txBody>
                    <a:bodyPr/>
                    <a:lstStyle/>
                    <a:p>
                      <a:pPr marL="31750">
                        <a:lnSpc>
                          <a:spcPct val="100000"/>
                        </a:lnSpc>
                        <a:spcBef>
                          <a:spcPts val="160"/>
                        </a:spcBef>
                        <a:tabLst>
                          <a:tab pos="640715" algn="l"/>
                        </a:tabLst>
                      </a:pPr>
                      <a:r>
                        <a:rPr sz="2000" b="1" spc="170" dirty="0">
                          <a:solidFill>
                            <a:srgbClr val="006699"/>
                          </a:solidFill>
                          <a:latin typeface="Cambria"/>
                          <a:cs typeface="Cambria"/>
                        </a:rPr>
                        <a:t>4.	</a:t>
                      </a:r>
                      <a:r>
                        <a:rPr sz="2000" b="1" spc="140" dirty="0">
                          <a:solidFill>
                            <a:srgbClr val="006699"/>
                          </a:solidFill>
                          <a:latin typeface="Cambria"/>
                          <a:cs typeface="Cambria"/>
                        </a:rPr>
                        <a:t>DB</a:t>
                      </a:r>
                      <a:r>
                        <a:rPr sz="2000" b="1" spc="215" dirty="0">
                          <a:solidFill>
                            <a:srgbClr val="006699"/>
                          </a:solidFill>
                          <a:latin typeface="Cambria"/>
                          <a:cs typeface="Cambria"/>
                        </a:rPr>
                        <a:t> </a:t>
                      </a:r>
                      <a:r>
                        <a:rPr sz="2000" b="1" spc="90" dirty="0">
                          <a:solidFill>
                            <a:srgbClr val="006699"/>
                          </a:solidFill>
                          <a:latin typeface="Cambria"/>
                          <a:cs typeface="Cambria"/>
                        </a:rPr>
                        <a:t>Users</a:t>
                      </a:r>
                      <a:r>
                        <a:rPr sz="2000" b="1" spc="235" dirty="0">
                          <a:solidFill>
                            <a:srgbClr val="006699"/>
                          </a:solidFill>
                          <a:latin typeface="Cambria"/>
                          <a:cs typeface="Cambria"/>
                        </a:rPr>
                        <a:t> </a:t>
                      </a:r>
                      <a:r>
                        <a:rPr sz="2000" b="1" spc="105" dirty="0">
                          <a:solidFill>
                            <a:srgbClr val="006699"/>
                          </a:solidFill>
                          <a:latin typeface="Cambria"/>
                          <a:cs typeface="Cambria"/>
                        </a:rPr>
                        <a:t>and</a:t>
                      </a:r>
                      <a:r>
                        <a:rPr sz="2000" b="1" spc="229" dirty="0">
                          <a:solidFill>
                            <a:srgbClr val="006699"/>
                          </a:solidFill>
                          <a:latin typeface="Cambria"/>
                          <a:cs typeface="Cambria"/>
                        </a:rPr>
                        <a:t> </a:t>
                      </a:r>
                      <a:r>
                        <a:rPr sz="2000" b="1" spc="110" dirty="0">
                          <a:solidFill>
                            <a:srgbClr val="006699"/>
                          </a:solidFill>
                          <a:latin typeface="Cambria"/>
                          <a:cs typeface="Cambria"/>
                        </a:rPr>
                        <a:t>Administrator</a:t>
                      </a:r>
                      <a:endParaRPr sz="2000">
                        <a:latin typeface="Cambria"/>
                        <a:cs typeface="Cambria"/>
                      </a:endParaRPr>
                    </a:p>
                  </a:txBody>
                  <a:tcPr marL="0" marR="0" marT="20320" marB="0"/>
                </a:tc>
                <a:tc>
                  <a:txBody>
                    <a:bodyPr/>
                    <a:lstStyle/>
                    <a:p>
                      <a:pPr marL="306070">
                        <a:lnSpc>
                          <a:spcPct val="100000"/>
                        </a:lnSpc>
                        <a:spcBef>
                          <a:spcPts val="160"/>
                        </a:spcBef>
                      </a:pPr>
                      <a:r>
                        <a:rPr sz="2000" b="1" spc="150" dirty="0">
                          <a:solidFill>
                            <a:srgbClr val="006699"/>
                          </a:solidFill>
                          <a:latin typeface="Cambria"/>
                          <a:cs typeface="Cambria"/>
                        </a:rPr>
                        <a:t>L4</a:t>
                      </a:r>
                      <a:endParaRPr sz="2000">
                        <a:latin typeface="Cambria"/>
                        <a:cs typeface="Cambria"/>
                      </a:endParaRPr>
                    </a:p>
                  </a:txBody>
                  <a:tcPr marL="0" marR="0" marT="20320" marB="0"/>
                </a:tc>
                <a:tc>
                  <a:txBody>
                    <a:bodyPr/>
                    <a:lstStyle/>
                    <a:p>
                      <a:pPr marR="24130" algn="r">
                        <a:lnSpc>
                          <a:spcPct val="100000"/>
                        </a:lnSpc>
                        <a:spcBef>
                          <a:spcPts val="160"/>
                        </a:spcBef>
                      </a:pPr>
                      <a:r>
                        <a:rPr sz="2000" b="1" spc="114" dirty="0">
                          <a:solidFill>
                            <a:srgbClr val="006699"/>
                          </a:solidFill>
                          <a:latin typeface="Cambria"/>
                          <a:cs typeface="Cambria"/>
                        </a:rPr>
                        <a:t>L4-</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20"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20" dirty="0">
                          <a:solidFill>
                            <a:srgbClr val="006699"/>
                          </a:solidFill>
                          <a:latin typeface="Cambria"/>
                          <a:cs typeface="Cambria"/>
                        </a:rPr>
                        <a:t>L4-</a:t>
                      </a:r>
                      <a:r>
                        <a:rPr sz="2000" b="1" spc="220" dirty="0">
                          <a:solidFill>
                            <a:srgbClr val="006699"/>
                          </a:solidFill>
                          <a:latin typeface="Cambria"/>
                          <a:cs typeface="Cambria"/>
                        </a:rPr>
                        <a:t> </a:t>
                      </a:r>
                      <a:r>
                        <a:rPr sz="2000" b="1" spc="135" dirty="0">
                          <a:solidFill>
                            <a:srgbClr val="006699"/>
                          </a:solidFill>
                          <a:latin typeface="Cambria"/>
                          <a:cs typeface="Cambria"/>
                        </a:rPr>
                        <a:t>3</a:t>
                      </a:r>
                      <a:endParaRPr sz="2000">
                        <a:latin typeface="Cambria"/>
                        <a:cs typeface="Cambria"/>
                      </a:endParaRPr>
                    </a:p>
                  </a:txBody>
                  <a:tcPr marL="0" marR="0" marT="20320" marB="0"/>
                </a:tc>
                <a:extLst>
                  <a:ext uri="{0D108BD9-81ED-4DB2-BD59-A6C34878D82A}">
                    <a16:rowId xmlns:a16="http://schemas.microsoft.com/office/drawing/2014/main" val="10002"/>
                  </a:ext>
                </a:extLst>
              </a:tr>
              <a:tr h="368300">
                <a:tc>
                  <a:txBody>
                    <a:bodyPr/>
                    <a:lstStyle/>
                    <a:p>
                      <a:pPr marL="31750">
                        <a:lnSpc>
                          <a:spcPct val="100000"/>
                        </a:lnSpc>
                        <a:spcBef>
                          <a:spcPts val="160"/>
                        </a:spcBef>
                        <a:tabLst>
                          <a:tab pos="640715" algn="l"/>
                        </a:tabLst>
                      </a:pPr>
                      <a:r>
                        <a:rPr sz="2000" b="1" spc="170" dirty="0">
                          <a:solidFill>
                            <a:srgbClr val="006699"/>
                          </a:solidFill>
                          <a:latin typeface="Cambria"/>
                          <a:cs typeface="Cambria"/>
                        </a:rPr>
                        <a:t>5.	</a:t>
                      </a:r>
                      <a:r>
                        <a:rPr sz="2000" b="1" spc="125" dirty="0">
                          <a:solidFill>
                            <a:srgbClr val="006699"/>
                          </a:solidFill>
                          <a:latin typeface="Cambria"/>
                          <a:cs typeface="Cambria"/>
                        </a:rPr>
                        <a:t>Data</a:t>
                      </a:r>
                      <a:r>
                        <a:rPr sz="2000" b="1" spc="229" dirty="0">
                          <a:solidFill>
                            <a:srgbClr val="006699"/>
                          </a:solidFill>
                          <a:latin typeface="Cambria"/>
                          <a:cs typeface="Cambria"/>
                        </a:rPr>
                        <a:t> </a:t>
                      </a:r>
                      <a:r>
                        <a:rPr sz="2000" b="1" spc="100" dirty="0">
                          <a:solidFill>
                            <a:srgbClr val="006699"/>
                          </a:solidFill>
                          <a:latin typeface="Cambria"/>
                          <a:cs typeface="Cambria"/>
                        </a:rPr>
                        <a:t>storage</a:t>
                      </a:r>
                      <a:r>
                        <a:rPr sz="2000" b="1" spc="235" dirty="0">
                          <a:solidFill>
                            <a:srgbClr val="006699"/>
                          </a:solidFill>
                          <a:latin typeface="Cambria"/>
                          <a:cs typeface="Cambria"/>
                        </a:rPr>
                        <a:t> </a:t>
                      </a:r>
                      <a:r>
                        <a:rPr sz="2000" b="1" spc="105" dirty="0">
                          <a:solidFill>
                            <a:srgbClr val="006699"/>
                          </a:solidFill>
                          <a:latin typeface="Cambria"/>
                          <a:cs typeface="Cambria"/>
                        </a:rPr>
                        <a:t>and</a:t>
                      </a:r>
                      <a:r>
                        <a:rPr sz="2000" b="1" spc="225" dirty="0">
                          <a:solidFill>
                            <a:srgbClr val="006699"/>
                          </a:solidFill>
                          <a:latin typeface="Cambria"/>
                          <a:cs typeface="Cambria"/>
                        </a:rPr>
                        <a:t> </a:t>
                      </a:r>
                      <a:r>
                        <a:rPr sz="2000" b="1" spc="120" dirty="0">
                          <a:solidFill>
                            <a:srgbClr val="006699"/>
                          </a:solidFill>
                          <a:latin typeface="Cambria"/>
                          <a:cs typeface="Cambria"/>
                        </a:rPr>
                        <a:t>Querying</a:t>
                      </a:r>
                      <a:endParaRPr sz="2000">
                        <a:latin typeface="Cambria"/>
                        <a:cs typeface="Cambria"/>
                      </a:endParaRPr>
                    </a:p>
                  </a:txBody>
                  <a:tcPr marL="0" marR="0" marT="20320" marB="0"/>
                </a:tc>
                <a:tc>
                  <a:txBody>
                    <a:bodyPr/>
                    <a:lstStyle/>
                    <a:p>
                      <a:pPr marL="300990">
                        <a:lnSpc>
                          <a:spcPct val="100000"/>
                        </a:lnSpc>
                        <a:spcBef>
                          <a:spcPts val="160"/>
                        </a:spcBef>
                      </a:pPr>
                      <a:r>
                        <a:rPr sz="2000" b="1" spc="155" dirty="0">
                          <a:solidFill>
                            <a:srgbClr val="006699"/>
                          </a:solidFill>
                          <a:latin typeface="Cambria"/>
                          <a:cs typeface="Cambria"/>
                        </a:rPr>
                        <a:t>L5</a:t>
                      </a:r>
                      <a:endParaRPr sz="2000">
                        <a:latin typeface="Cambria"/>
                        <a:cs typeface="Cambria"/>
                      </a:endParaRPr>
                    </a:p>
                  </a:txBody>
                  <a:tcPr marL="0" marR="0" marT="20320" marB="0"/>
                </a:tc>
                <a:tc>
                  <a:txBody>
                    <a:bodyPr/>
                    <a:lstStyle/>
                    <a:p>
                      <a:pPr marR="24130" algn="r">
                        <a:lnSpc>
                          <a:spcPct val="100000"/>
                        </a:lnSpc>
                        <a:spcBef>
                          <a:spcPts val="160"/>
                        </a:spcBef>
                      </a:pPr>
                      <a:r>
                        <a:rPr sz="2000" b="1" spc="114" dirty="0">
                          <a:solidFill>
                            <a:srgbClr val="006699"/>
                          </a:solidFill>
                          <a:latin typeface="Cambria"/>
                          <a:cs typeface="Cambria"/>
                        </a:rPr>
                        <a:t>L5-</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25"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55" dirty="0">
                          <a:solidFill>
                            <a:srgbClr val="006699"/>
                          </a:solidFill>
                          <a:latin typeface="Cambria"/>
                          <a:cs typeface="Cambria"/>
                        </a:rPr>
                        <a:t>L5</a:t>
                      </a:r>
                      <a:r>
                        <a:rPr sz="2000" b="1" spc="225" dirty="0">
                          <a:solidFill>
                            <a:srgbClr val="006699"/>
                          </a:solidFill>
                          <a:latin typeface="Cambria"/>
                          <a:cs typeface="Cambria"/>
                        </a:rPr>
                        <a:t> </a:t>
                      </a:r>
                      <a:r>
                        <a:rPr sz="2000" b="1" spc="85" dirty="0">
                          <a:solidFill>
                            <a:srgbClr val="006699"/>
                          </a:solidFill>
                          <a:latin typeface="Cambria"/>
                          <a:cs typeface="Cambria"/>
                        </a:rPr>
                        <a:t>-5</a:t>
                      </a:r>
                      <a:endParaRPr sz="2000">
                        <a:latin typeface="Cambria"/>
                        <a:cs typeface="Cambria"/>
                      </a:endParaRPr>
                    </a:p>
                  </a:txBody>
                  <a:tcPr marL="0" marR="0" marT="20320" marB="0"/>
                </a:tc>
                <a:extLst>
                  <a:ext uri="{0D108BD9-81ED-4DB2-BD59-A6C34878D82A}">
                    <a16:rowId xmlns:a16="http://schemas.microsoft.com/office/drawing/2014/main" val="10003"/>
                  </a:ext>
                </a:extLst>
              </a:tr>
              <a:tr h="333226">
                <a:tc>
                  <a:txBody>
                    <a:bodyPr/>
                    <a:lstStyle/>
                    <a:p>
                      <a:pPr marL="31750">
                        <a:lnSpc>
                          <a:spcPts val="2365"/>
                        </a:lnSpc>
                        <a:spcBef>
                          <a:spcPts val="160"/>
                        </a:spcBef>
                        <a:tabLst>
                          <a:tab pos="640715" algn="l"/>
                        </a:tabLst>
                      </a:pPr>
                      <a:r>
                        <a:rPr sz="2000" b="1" spc="170" dirty="0">
                          <a:solidFill>
                            <a:srgbClr val="006699"/>
                          </a:solidFill>
                          <a:latin typeface="Cambria"/>
                          <a:cs typeface="Cambria"/>
                        </a:rPr>
                        <a:t>6.	</a:t>
                      </a:r>
                      <a:r>
                        <a:rPr sz="2000" b="1" spc="185" dirty="0">
                          <a:solidFill>
                            <a:srgbClr val="006699"/>
                          </a:solidFill>
                          <a:latin typeface="Cambria"/>
                          <a:cs typeface="Cambria"/>
                        </a:rPr>
                        <a:t>DBMS</a:t>
                      </a:r>
                      <a:r>
                        <a:rPr sz="2000" b="1" spc="200" dirty="0">
                          <a:solidFill>
                            <a:srgbClr val="006699"/>
                          </a:solidFill>
                          <a:latin typeface="Cambria"/>
                          <a:cs typeface="Cambria"/>
                        </a:rPr>
                        <a:t> </a:t>
                      </a:r>
                      <a:r>
                        <a:rPr sz="2000" b="1" spc="125" dirty="0">
                          <a:solidFill>
                            <a:srgbClr val="006699"/>
                          </a:solidFill>
                          <a:latin typeface="Cambria"/>
                          <a:cs typeface="Cambria"/>
                        </a:rPr>
                        <a:t>Architecture</a:t>
                      </a:r>
                      <a:endParaRPr sz="2000">
                        <a:latin typeface="Cambria"/>
                        <a:cs typeface="Cambria"/>
                      </a:endParaRPr>
                    </a:p>
                  </a:txBody>
                  <a:tcPr marL="0" marR="0" marT="20320" marB="0"/>
                </a:tc>
                <a:tc>
                  <a:txBody>
                    <a:bodyPr/>
                    <a:lstStyle/>
                    <a:p>
                      <a:pPr marL="300990">
                        <a:lnSpc>
                          <a:spcPts val="2365"/>
                        </a:lnSpc>
                        <a:spcBef>
                          <a:spcPts val="160"/>
                        </a:spcBef>
                      </a:pPr>
                      <a:r>
                        <a:rPr sz="2000" b="1" spc="155" dirty="0">
                          <a:solidFill>
                            <a:srgbClr val="006699"/>
                          </a:solidFill>
                          <a:latin typeface="Cambria"/>
                          <a:cs typeface="Cambria"/>
                        </a:rPr>
                        <a:t>L6</a:t>
                      </a:r>
                      <a:endParaRPr sz="2000">
                        <a:latin typeface="Cambria"/>
                        <a:cs typeface="Cambria"/>
                      </a:endParaRPr>
                    </a:p>
                  </a:txBody>
                  <a:tcPr marL="0" marR="0" marT="20320" marB="0"/>
                </a:tc>
                <a:tc>
                  <a:txBody>
                    <a:bodyPr/>
                    <a:lstStyle/>
                    <a:p>
                      <a:pPr marR="24130" algn="r">
                        <a:lnSpc>
                          <a:spcPts val="2365"/>
                        </a:lnSpc>
                        <a:spcBef>
                          <a:spcPts val="160"/>
                        </a:spcBef>
                      </a:pPr>
                      <a:r>
                        <a:rPr sz="2000" b="1" spc="114" dirty="0">
                          <a:solidFill>
                            <a:srgbClr val="006699"/>
                          </a:solidFill>
                          <a:latin typeface="Cambria"/>
                          <a:cs typeface="Cambria"/>
                        </a:rPr>
                        <a:t>L6-</a:t>
                      </a:r>
                      <a:r>
                        <a:rPr sz="2000" b="1" spc="225" dirty="0">
                          <a:solidFill>
                            <a:srgbClr val="006699"/>
                          </a:solidFill>
                          <a:latin typeface="Cambria"/>
                          <a:cs typeface="Cambria"/>
                        </a:rPr>
                        <a:t> </a:t>
                      </a:r>
                      <a:r>
                        <a:rPr sz="2000" b="1" spc="135" dirty="0">
                          <a:solidFill>
                            <a:srgbClr val="006699"/>
                          </a:solidFill>
                          <a:latin typeface="Cambria"/>
                          <a:cs typeface="Cambria"/>
                        </a:rPr>
                        <a:t>1</a:t>
                      </a:r>
                      <a:r>
                        <a:rPr sz="2000" b="1" spc="220" dirty="0">
                          <a:solidFill>
                            <a:srgbClr val="006699"/>
                          </a:solidFill>
                          <a:latin typeface="Cambria"/>
                          <a:cs typeface="Cambria"/>
                        </a:rPr>
                        <a:t> </a:t>
                      </a:r>
                      <a:r>
                        <a:rPr sz="2000" b="1" spc="140" dirty="0">
                          <a:solidFill>
                            <a:srgbClr val="006699"/>
                          </a:solidFill>
                          <a:latin typeface="Cambria"/>
                          <a:cs typeface="Cambria"/>
                        </a:rPr>
                        <a:t>to</a:t>
                      </a:r>
                      <a:r>
                        <a:rPr sz="2000" b="1" spc="220" dirty="0">
                          <a:solidFill>
                            <a:srgbClr val="006699"/>
                          </a:solidFill>
                          <a:latin typeface="Cambria"/>
                          <a:cs typeface="Cambria"/>
                        </a:rPr>
                        <a:t> </a:t>
                      </a:r>
                      <a:r>
                        <a:rPr sz="2000" b="1" spc="120" dirty="0">
                          <a:solidFill>
                            <a:srgbClr val="006699"/>
                          </a:solidFill>
                          <a:latin typeface="Cambria"/>
                          <a:cs typeface="Cambria"/>
                        </a:rPr>
                        <a:t>L6-</a:t>
                      </a:r>
                      <a:r>
                        <a:rPr sz="2000" b="1" spc="220" dirty="0">
                          <a:solidFill>
                            <a:srgbClr val="006699"/>
                          </a:solidFill>
                          <a:latin typeface="Cambria"/>
                          <a:cs typeface="Cambria"/>
                        </a:rPr>
                        <a:t> </a:t>
                      </a:r>
                      <a:r>
                        <a:rPr sz="2000" b="1" spc="135" dirty="0">
                          <a:solidFill>
                            <a:srgbClr val="006699"/>
                          </a:solidFill>
                          <a:latin typeface="Cambria"/>
                          <a:cs typeface="Cambria"/>
                        </a:rPr>
                        <a:t>3</a:t>
                      </a:r>
                      <a:endParaRPr sz="2000">
                        <a:latin typeface="Cambria"/>
                        <a:cs typeface="Cambria"/>
                      </a:endParaRPr>
                    </a:p>
                  </a:txBody>
                  <a:tcPr marL="0" marR="0" marT="2032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6489" y="139700"/>
            <a:ext cx="687387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Verdana"/>
                <a:cs typeface="Verdana"/>
              </a:rPr>
              <a:t>A</a:t>
            </a:r>
            <a:r>
              <a:rPr sz="3200" spc="-20" dirty="0">
                <a:latin typeface="Verdana"/>
                <a:cs typeface="Verdana"/>
              </a:rPr>
              <a:t> </a:t>
            </a:r>
            <a:r>
              <a:rPr sz="3200" spc="-5" dirty="0">
                <a:latin typeface="Verdana"/>
                <a:cs typeface="Verdana"/>
              </a:rPr>
              <a:t>Sample</a:t>
            </a:r>
            <a:r>
              <a:rPr sz="3200" spc="-15" dirty="0">
                <a:latin typeface="Verdana"/>
                <a:cs typeface="Verdana"/>
              </a:rPr>
              <a:t> </a:t>
            </a:r>
            <a:r>
              <a:rPr sz="3200" spc="-5" dirty="0">
                <a:latin typeface="Verdana"/>
                <a:cs typeface="Verdana"/>
              </a:rPr>
              <a:t>Relational</a:t>
            </a:r>
            <a:r>
              <a:rPr sz="3200" spc="-20" dirty="0">
                <a:latin typeface="Verdana"/>
                <a:cs typeface="Verdana"/>
              </a:rPr>
              <a:t> </a:t>
            </a:r>
            <a:r>
              <a:rPr sz="3200" spc="-5" dirty="0">
                <a:latin typeface="Verdana"/>
                <a:cs typeface="Verdana"/>
              </a:rPr>
              <a:t>Database</a:t>
            </a:r>
            <a:endParaRPr sz="3200">
              <a:latin typeface="Verdana"/>
              <a:cs typeface="Verdana"/>
            </a:endParaRPr>
          </a:p>
        </p:txBody>
      </p:sp>
      <p:grpSp>
        <p:nvGrpSpPr>
          <p:cNvPr id="3" name="object 3"/>
          <p:cNvGrpSpPr/>
          <p:nvPr/>
        </p:nvGrpSpPr>
        <p:grpSpPr>
          <a:xfrm>
            <a:off x="2095501" y="876301"/>
            <a:ext cx="5405120" cy="5257800"/>
            <a:chOff x="2095501" y="876301"/>
            <a:chExt cx="5405120" cy="5257800"/>
          </a:xfrm>
        </p:grpSpPr>
        <p:sp>
          <p:nvSpPr>
            <p:cNvPr id="4" name="object 4"/>
            <p:cNvSpPr/>
            <p:nvPr/>
          </p:nvSpPr>
          <p:spPr>
            <a:xfrm>
              <a:off x="2114550" y="895349"/>
              <a:ext cx="5367020" cy="5219700"/>
            </a:xfrm>
            <a:custGeom>
              <a:avLst/>
              <a:gdLst/>
              <a:ahLst/>
              <a:cxnLst/>
              <a:rect l="l" t="t" r="r" b="b"/>
              <a:pathLst>
                <a:path w="5367020" h="5219700">
                  <a:moveTo>
                    <a:pt x="0" y="0"/>
                  </a:moveTo>
                  <a:lnTo>
                    <a:pt x="5367020" y="0"/>
                  </a:lnTo>
                  <a:lnTo>
                    <a:pt x="5367020" y="5219700"/>
                  </a:lnTo>
                  <a:lnTo>
                    <a:pt x="0" y="5219700"/>
                  </a:lnTo>
                  <a:lnTo>
                    <a:pt x="0" y="0"/>
                  </a:lnTo>
                  <a:close/>
                </a:path>
              </a:pathLst>
            </a:custGeom>
            <a:ln w="38097">
              <a:solidFill>
                <a:srgbClr val="00666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133600" y="914399"/>
              <a:ext cx="5328920" cy="518160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No:L3-4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0" y="93979"/>
            <a:ext cx="4708525" cy="452120"/>
          </a:xfrm>
          <a:prstGeom prst="rect">
            <a:avLst/>
          </a:prstGeom>
        </p:spPr>
        <p:txBody>
          <a:bodyPr vert="horz" wrap="square" lIns="0" tIns="12700" rIns="0" bIns="0" rtlCol="0">
            <a:spAutoFit/>
          </a:bodyPr>
          <a:lstStyle/>
          <a:p>
            <a:pPr marL="12700">
              <a:lnSpc>
                <a:spcPct val="100000"/>
              </a:lnSpc>
              <a:spcBef>
                <a:spcPts val="100"/>
              </a:spcBef>
            </a:pPr>
            <a:r>
              <a:rPr spc="125" dirty="0"/>
              <a:t>Overall</a:t>
            </a:r>
            <a:r>
              <a:rPr spc="300" dirty="0"/>
              <a:t> </a:t>
            </a:r>
            <a:r>
              <a:rPr spc="250" dirty="0"/>
              <a:t>System</a:t>
            </a:r>
            <a:r>
              <a:rPr spc="295" dirty="0"/>
              <a:t> </a:t>
            </a:r>
            <a:r>
              <a:rPr spc="185" dirty="0"/>
              <a:t>Structure</a:t>
            </a:r>
          </a:p>
        </p:txBody>
      </p:sp>
      <p:grpSp>
        <p:nvGrpSpPr>
          <p:cNvPr id="3" name="object 3"/>
          <p:cNvGrpSpPr/>
          <p:nvPr/>
        </p:nvGrpSpPr>
        <p:grpSpPr>
          <a:xfrm>
            <a:off x="1409701" y="723901"/>
            <a:ext cx="6629400" cy="5257800"/>
            <a:chOff x="1409701" y="723901"/>
            <a:chExt cx="6629400" cy="5257800"/>
          </a:xfrm>
        </p:grpSpPr>
        <p:sp>
          <p:nvSpPr>
            <p:cNvPr id="4" name="object 4"/>
            <p:cNvSpPr/>
            <p:nvPr/>
          </p:nvSpPr>
          <p:spPr>
            <a:xfrm>
              <a:off x="1428749" y="742949"/>
              <a:ext cx="6591300" cy="5219700"/>
            </a:xfrm>
            <a:custGeom>
              <a:avLst/>
              <a:gdLst/>
              <a:ahLst/>
              <a:cxnLst/>
              <a:rect l="l" t="t" r="r" b="b"/>
              <a:pathLst>
                <a:path w="6591300" h="5219700">
                  <a:moveTo>
                    <a:pt x="0" y="0"/>
                  </a:moveTo>
                  <a:lnTo>
                    <a:pt x="6591300" y="0"/>
                  </a:lnTo>
                  <a:lnTo>
                    <a:pt x="6591300" y="5219700"/>
                  </a:lnTo>
                  <a:lnTo>
                    <a:pt x="0" y="5219700"/>
                  </a:lnTo>
                  <a:lnTo>
                    <a:pt x="0" y="0"/>
                  </a:lnTo>
                  <a:close/>
                </a:path>
              </a:pathLst>
            </a:custGeom>
            <a:ln w="38097">
              <a:solidFill>
                <a:srgbClr val="00666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447799" y="761999"/>
              <a:ext cx="6553200" cy="518160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No:L6-2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029" y="179070"/>
            <a:ext cx="2807970" cy="452120"/>
          </a:xfrm>
          <a:prstGeom prst="rect">
            <a:avLst/>
          </a:prstGeom>
        </p:spPr>
        <p:txBody>
          <a:bodyPr vert="horz" wrap="square" lIns="0" tIns="12700" rIns="0" bIns="0" rtlCol="0">
            <a:spAutoFit/>
          </a:bodyPr>
          <a:lstStyle/>
          <a:p>
            <a:pPr marL="12700">
              <a:lnSpc>
                <a:spcPct val="100000"/>
              </a:lnSpc>
              <a:spcBef>
                <a:spcPts val="100"/>
              </a:spcBef>
            </a:pPr>
            <a:r>
              <a:rPr spc="140" dirty="0"/>
              <a:t>Database</a:t>
            </a:r>
            <a:r>
              <a:rPr spc="280" dirty="0"/>
              <a:t> </a:t>
            </a:r>
            <a:r>
              <a:rPr spc="120" dirty="0"/>
              <a:t>Users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No:L4-1</a:t>
            </a:r>
          </a:p>
        </p:txBody>
      </p:sp>
      <p:sp>
        <p:nvSpPr>
          <p:cNvPr id="3" name="object 3"/>
          <p:cNvSpPr txBox="1"/>
          <p:nvPr/>
        </p:nvSpPr>
        <p:spPr>
          <a:xfrm>
            <a:off x="688340" y="1036320"/>
            <a:ext cx="7841615" cy="762000"/>
          </a:xfrm>
          <a:prstGeom prst="rect">
            <a:avLst/>
          </a:prstGeom>
        </p:spPr>
        <p:txBody>
          <a:bodyPr vert="horz" wrap="square" lIns="0" tIns="12700" rIns="0" bIns="0" rtlCol="0">
            <a:spAutoFit/>
          </a:bodyPr>
          <a:lstStyle/>
          <a:p>
            <a:pPr marL="12700" marR="5080">
              <a:lnSpc>
                <a:spcPct val="120800"/>
              </a:lnSpc>
              <a:spcBef>
                <a:spcPts val="100"/>
              </a:spcBef>
            </a:pPr>
            <a:r>
              <a:rPr sz="2000" b="1" spc="90" dirty="0">
                <a:solidFill>
                  <a:srgbClr val="006666"/>
                </a:solidFill>
                <a:latin typeface="Cambria"/>
                <a:cs typeface="Cambria"/>
              </a:rPr>
              <a:t>Users</a:t>
            </a:r>
            <a:r>
              <a:rPr sz="2000" b="1" spc="254" dirty="0">
                <a:solidFill>
                  <a:srgbClr val="006666"/>
                </a:solidFill>
                <a:latin typeface="Cambria"/>
                <a:cs typeface="Cambria"/>
              </a:rPr>
              <a:t> </a:t>
            </a:r>
            <a:r>
              <a:rPr sz="2000" spc="95" dirty="0">
                <a:solidFill>
                  <a:srgbClr val="006699"/>
                </a:solidFill>
                <a:latin typeface="Cambria"/>
                <a:cs typeface="Cambria"/>
              </a:rPr>
              <a:t>are</a:t>
            </a:r>
            <a:r>
              <a:rPr sz="2000" spc="204" dirty="0">
                <a:solidFill>
                  <a:srgbClr val="006699"/>
                </a:solidFill>
                <a:latin typeface="Cambria"/>
                <a:cs typeface="Cambria"/>
              </a:rPr>
              <a:t> </a:t>
            </a:r>
            <a:r>
              <a:rPr sz="2000" spc="85" dirty="0">
                <a:solidFill>
                  <a:srgbClr val="006699"/>
                </a:solidFill>
                <a:latin typeface="Cambria"/>
                <a:cs typeface="Cambria"/>
              </a:rPr>
              <a:t>differentiated</a:t>
            </a:r>
            <a:r>
              <a:rPr sz="2000" spc="195" dirty="0">
                <a:solidFill>
                  <a:srgbClr val="006699"/>
                </a:solidFill>
                <a:latin typeface="Cambria"/>
                <a:cs typeface="Cambria"/>
              </a:rPr>
              <a:t> </a:t>
            </a:r>
            <a:r>
              <a:rPr sz="2000" spc="110" dirty="0">
                <a:solidFill>
                  <a:srgbClr val="006699"/>
                </a:solidFill>
                <a:latin typeface="Cambria"/>
                <a:cs typeface="Cambria"/>
              </a:rPr>
              <a:t>by</a:t>
            </a:r>
            <a:r>
              <a:rPr sz="2000" spc="195" dirty="0">
                <a:solidFill>
                  <a:srgbClr val="006699"/>
                </a:solidFill>
                <a:latin typeface="Cambria"/>
                <a:cs typeface="Cambria"/>
              </a:rPr>
              <a:t> </a:t>
            </a:r>
            <a:r>
              <a:rPr sz="2000" spc="114" dirty="0">
                <a:solidFill>
                  <a:srgbClr val="006699"/>
                </a:solidFill>
                <a:latin typeface="Cambria"/>
                <a:cs typeface="Cambria"/>
              </a:rPr>
              <a:t>the</a:t>
            </a:r>
            <a:r>
              <a:rPr sz="2000" spc="210" dirty="0">
                <a:solidFill>
                  <a:srgbClr val="006699"/>
                </a:solidFill>
                <a:latin typeface="Cambria"/>
                <a:cs typeface="Cambria"/>
              </a:rPr>
              <a:t> </a:t>
            </a:r>
            <a:r>
              <a:rPr sz="2000" spc="85" dirty="0">
                <a:solidFill>
                  <a:srgbClr val="006699"/>
                </a:solidFill>
                <a:latin typeface="Cambria"/>
                <a:cs typeface="Cambria"/>
              </a:rPr>
              <a:t>way</a:t>
            </a:r>
            <a:r>
              <a:rPr sz="2000" spc="185" dirty="0">
                <a:solidFill>
                  <a:srgbClr val="006699"/>
                </a:solidFill>
                <a:latin typeface="Cambria"/>
                <a:cs typeface="Cambria"/>
              </a:rPr>
              <a:t> </a:t>
            </a:r>
            <a:r>
              <a:rPr sz="2000" spc="110" dirty="0">
                <a:solidFill>
                  <a:srgbClr val="006699"/>
                </a:solidFill>
                <a:latin typeface="Cambria"/>
                <a:cs typeface="Cambria"/>
              </a:rPr>
              <a:t>they</a:t>
            </a:r>
            <a:r>
              <a:rPr sz="2000" spc="185" dirty="0">
                <a:solidFill>
                  <a:srgbClr val="006699"/>
                </a:solidFill>
                <a:latin typeface="Cambria"/>
                <a:cs typeface="Cambria"/>
              </a:rPr>
              <a:t> </a:t>
            </a:r>
            <a:r>
              <a:rPr sz="2000" spc="110" dirty="0">
                <a:solidFill>
                  <a:srgbClr val="006699"/>
                </a:solidFill>
                <a:latin typeface="Cambria"/>
                <a:cs typeface="Cambria"/>
              </a:rPr>
              <a:t>expect</a:t>
            </a:r>
            <a:r>
              <a:rPr sz="2000" spc="195" dirty="0">
                <a:solidFill>
                  <a:srgbClr val="006699"/>
                </a:solidFill>
                <a:latin typeface="Cambria"/>
                <a:cs typeface="Cambria"/>
              </a:rPr>
              <a:t> </a:t>
            </a:r>
            <a:r>
              <a:rPr sz="2000" spc="65" dirty="0">
                <a:solidFill>
                  <a:srgbClr val="006699"/>
                </a:solidFill>
                <a:latin typeface="Cambria"/>
                <a:cs typeface="Cambria"/>
              </a:rPr>
              <a:t>to</a:t>
            </a:r>
            <a:r>
              <a:rPr sz="2000" spc="210" dirty="0">
                <a:solidFill>
                  <a:srgbClr val="006699"/>
                </a:solidFill>
                <a:latin typeface="Cambria"/>
                <a:cs typeface="Cambria"/>
              </a:rPr>
              <a:t> </a:t>
            </a:r>
            <a:r>
              <a:rPr sz="2000" spc="105" dirty="0">
                <a:solidFill>
                  <a:srgbClr val="006699"/>
                </a:solidFill>
                <a:latin typeface="Cambria"/>
                <a:cs typeface="Cambria"/>
              </a:rPr>
              <a:t>interact</a:t>
            </a:r>
            <a:r>
              <a:rPr sz="2000" spc="185" dirty="0">
                <a:solidFill>
                  <a:srgbClr val="006699"/>
                </a:solidFill>
                <a:latin typeface="Cambria"/>
                <a:cs typeface="Cambria"/>
              </a:rPr>
              <a:t> </a:t>
            </a:r>
            <a:r>
              <a:rPr sz="2000" spc="80" dirty="0">
                <a:solidFill>
                  <a:srgbClr val="006699"/>
                </a:solidFill>
                <a:latin typeface="Cambria"/>
                <a:cs typeface="Cambria"/>
              </a:rPr>
              <a:t>with </a:t>
            </a:r>
            <a:r>
              <a:rPr sz="2000" spc="-425" dirty="0">
                <a:solidFill>
                  <a:srgbClr val="006699"/>
                </a:solidFill>
                <a:latin typeface="Cambria"/>
                <a:cs typeface="Cambria"/>
              </a:rPr>
              <a:t> </a:t>
            </a:r>
            <a:r>
              <a:rPr sz="2000" spc="110" dirty="0">
                <a:solidFill>
                  <a:srgbClr val="006699"/>
                </a:solidFill>
                <a:latin typeface="Cambria"/>
                <a:cs typeface="Cambria"/>
              </a:rPr>
              <a:t>the</a:t>
            </a:r>
            <a:r>
              <a:rPr sz="2000" spc="210" dirty="0">
                <a:solidFill>
                  <a:srgbClr val="006699"/>
                </a:solidFill>
                <a:latin typeface="Cambria"/>
                <a:cs typeface="Cambria"/>
              </a:rPr>
              <a:t> </a:t>
            </a:r>
            <a:r>
              <a:rPr sz="2000" spc="130" dirty="0">
                <a:solidFill>
                  <a:srgbClr val="006699"/>
                </a:solidFill>
                <a:latin typeface="Cambria"/>
                <a:cs typeface="Cambria"/>
              </a:rPr>
              <a:t>system</a:t>
            </a:r>
            <a:endParaRPr sz="2000">
              <a:latin typeface="Cambria"/>
              <a:cs typeface="Cambria"/>
            </a:endParaRPr>
          </a:p>
        </p:txBody>
      </p:sp>
      <p:sp>
        <p:nvSpPr>
          <p:cNvPr id="4" name="object 4"/>
          <p:cNvSpPr txBox="1"/>
          <p:nvPr/>
        </p:nvSpPr>
        <p:spPr>
          <a:xfrm>
            <a:off x="688340" y="24980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5" name="object 5"/>
          <p:cNvSpPr txBox="1"/>
          <p:nvPr/>
        </p:nvSpPr>
        <p:spPr>
          <a:xfrm>
            <a:off x="688340" y="31711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6" name="object 6"/>
          <p:cNvSpPr txBox="1"/>
          <p:nvPr/>
        </p:nvSpPr>
        <p:spPr>
          <a:xfrm>
            <a:off x="688340" y="38442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355600" marR="302260" indent="-342900">
              <a:lnSpc>
                <a:spcPct val="100000"/>
              </a:lnSpc>
              <a:spcBef>
                <a:spcPts val="100"/>
              </a:spcBef>
              <a:buChar char="•"/>
              <a:tabLst>
                <a:tab pos="354965" algn="l"/>
                <a:tab pos="355600" algn="l"/>
              </a:tabLst>
            </a:pPr>
            <a:r>
              <a:rPr sz="2000" b="1" spc="114" dirty="0">
                <a:solidFill>
                  <a:srgbClr val="006666"/>
                </a:solidFill>
                <a:latin typeface="Cambria"/>
                <a:cs typeface="Cambria"/>
              </a:rPr>
              <a:t>Application</a:t>
            </a:r>
            <a:r>
              <a:rPr sz="2000" b="1" spc="240" dirty="0">
                <a:solidFill>
                  <a:srgbClr val="006666"/>
                </a:solidFill>
                <a:latin typeface="Cambria"/>
                <a:cs typeface="Cambria"/>
              </a:rPr>
              <a:t> </a:t>
            </a:r>
            <a:r>
              <a:rPr sz="2000" b="1" spc="95" dirty="0">
                <a:solidFill>
                  <a:srgbClr val="006666"/>
                </a:solidFill>
                <a:latin typeface="Cambria"/>
                <a:cs typeface="Cambria"/>
              </a:rPr>
              <a:t>programmers</a:t>
            </a:r>
            <a:r>
              <a:rPr sz="2000" b="1" spc="220" dirty="0">
                <a:solidFill>
                  <a:srgbClr val="006666"/>
                </a:solidFill>
                <a:latin typeface="Cambria"/>
                <a:cs typeface="Cambria"/>
              </a:rPr>
              <a:t> </a:t>
            </a:r>
            <a:r>
              <a:rPr sz="2000" dirty="0"/>
              <a:t>–</a:t>
            </a:r>
            <a:r>
              <a:rPr sz="2000" spc="210" dirty="0"/>
              <a:t> </a:t>
            </a:r>
            <a:r>
              <a:rPr sz="2000" spc="105" dirty="0"/>
              <a:t>interact</a:t>
            </a:r>
            <a:r>
              <a:rPr sz="2000" spc="185" dirty="0"/>
              <a:t> </a:t>
            </a:r>
            <a:r>
              <a:rPr sz="2000" spc="80" dirty="0"/>
              <a:t>with</a:t>
            </a:r>
            <a:r>
              <a:rPr sz="2000" spc="195" dirty="0"/>
              <a:t> </a:t>
            </a:r>
            <a:r>
              <a:rPr sz="2000" spc="130" dirty="0"/>
              <a:t>system</a:t>
            </a:r>
            <a:r>
              <a:rPr sz="2000" spc="190" dirty="0"/>
              <a:t> </a:t>
            </a:r>
            <a:r>
              <a:rPr sz="2000" spc="135" dirty="0"/>
              <a:t>through </a:t>
            </a:r>
            <a:r>
              <a:rPr sz="2000" spc="-425" dirty="0"/>
              <a:t> </a:t>
            </a:r>
            <a:r>
              <a:rPr sz="2000" spc="200" dirty="0"/>
              <a:t>DML</a:t>
            </a:r>
            <a:r>
              <a:rPr sz="2000" spc="190" dirty="0"/>
              <a:t> </a:t>
            </a:r>
            <a:r>
              <a:rPr sz="2000" spc="125" dirty="0"/>
              <a:t>calls</a:t>
            </a:r>
            <a:endParaRPr sz="2000">
              <a:latin typeface="Cambria"/>
              <a:cs typeface="Cambria"/>
            </a:endParaRPr>
          </a:p>
          <a:p>
            <a:pPr marL="355600" marR="419100">
              <a:lnSpc>
                <a:spcPct val="100000"/>
              </a:lnSpc>
              <a:spcBef>
                <a:spcPts val="500"/>
              </a:spcBef>
            </a:pPr>
            <a:r>
              <a:rPr b="1" spc="135" dirty="0">
                <a:solidFill>
                  <a:srgbClr val="006666"/>
                </a:solidFill>
                <a:latin typeface="Cambria"/>
                <a:cs typeface="Cambria"/>
              </a:rPr>
              <a:t>Sophisticated</a:t>
            </a:r>
            <a:r>
              <a:rPr b="1" spc="250" dirty="0">
                <a:solidFill>
                  <a:srgbClr val="006666"/>
                </a:solidFill>
                <a:latin typeface="Cambria"/>
                <a:cs typeface="Cambria"/>
              </a:rPr>
              <a:t> </a:t>
            </a:r>
            <a:r>
              <a:rPr b="1" spc="90" dirty="0">
                <a:solidFill>
                  <a:srgbClr val="006666"/>
                </a:solidFill>
                <a:latin typeface="Cambria"/>
                <a:cs typeface="Cambria"/>
              </a:rPr>
              <a:t>users</a:t>
            </a:r>
            <a:r>
              <a:rPr b="1" spc="229" dirty="0">
                <a:solidFill>
                  <a:srgbClr val="006666"/>
                </a:solidFill>
                <a:latin typeface="Cambria"/>
                <a:cs typeface="Cambria"/>
              </a:rPr>
              <a:t> </a:t>
            </a:r>
            <a:r>
              <a:rPr dirty="0"/>
              <a:t>–</a:t>
            </a:r>
            <a:r>
              <a:rPr spc="215" dirty="0"/>
              <a:t> </a:t>
            </a:r>
            <a:r>
              <a:rPr spc="85" dirty="0"/>
              <a:t>form</a:t>
            </a:r>
            <a:r>
              <a:rPr spc="195" dirty="0"/>
              <a:t> </a:t>
            </a:r>
            <a:r>
              <a:rPr spc="114" dirty="0"/>
              <a:t>requests</a:t>
            </a:r>
            <a:r>
              <a:rPr spc="204" dirty="0"/>
              <a:t> </a:t>
            </a:r>
            <a:r>
              <a:rPr spc="120" dirty="0"/>
              <a:t>in</a:t>
            </a:r>
            <a:r>
              <a:rPr spc="190" dirty="0"/>
              <a:t> </a:t>
            </a:r>
            <a:r>
              <a:rPr spc="180" dirty="0"/>
              <a:t>a</a:t>
            </a:r>
            <a:r>
              <a:rPr spc="204" dirty="0"/>
              <a:t> </a:t>
            </a:r>
            <a:r>
              <a:rPr spc="140" dirty="0"/>
              <a:t>database</a:t>
            </a:r>
            <a:r>
              <a:rPr spc="215" dirty="0"/>
              <a:t> </a:t>
            </a:r>
            <a:r>
              <a:rPr spc="100" dirty="0"/>
              <a:t>query </a:t>
            </a:r>
            <a:r>
              <a:rPr spc="-425" dirty="0"/>
              <a:t> </a:t>
            </a:r>
            <a:r>
              <a:rPr spc="135" dirty="0"/>
              <a:t>language</a:t>
            </a:r>
          </a:p>
          <a:p>
            <a:pPr marL="355600" marR="5080">
              <a:lnSpc>
                <a:spcPct val="100000"/>
              </a:lnSpc>
              <a:spcBef>
                <a:spcPts val="500"/>
              </a:spcBef>
            </a:pPr>
            <a:r>
              <a:rPr b="1" spc="120" dirty="0">
                <a:solidFill>
                  <a:srgbClr val="006666"/>
                </a:solidFill>
                <a:latin typeface="Cambria"/>
                <a:cs typeface="Cambria"/>
              </a:rPr>
              <a:t>Specialized </a:t>
            </a:r>
            <a:r>
              <a:rPr b="1" spc="90" dirty="0">
                <a:solidFill>
                  <a:srgbClr val="006666"/>
                </a:solidFill>
                <a:latin typeface="Cambria"/>
                <a:cs typeface="Cambria"/>
              </a:rPr>
              <a:t>users </a:t>
            </a:r>
            <a:r>
              <a:rPr dirty="0"/>
              <a:t>–</a:t>
            </a:r>
            <a:r>
              <a:rPr spc="5" dirty="0"/>
              <a:t> </a:t>
            </a:r>
            <a:r>
              <a:rPr spc="45" dirty="0"/>
              <a:t>write</a:t>
            </a:r>
            <a:r>
              <a:rPr spc="50" dirty="0"/>
              <a:t> </a:t>
            </a:r>
            <a:r>
              <a:rPr spc="100" dirty="0"/>
              <a:t>specialized </a:t>
            </a:r>
            <a:r>
              <a:rPr spc="140" dirty="0"/>
              <a:t>database </a:t>
            </a:r>
            <a:r>
              <a:rPr spc="120" dirty="0"/>
              <a:t>applications </a:t>
            </a:r>
            <a:r>
              <a:rPr spc="125" dirty="0"/>
              <a:t> </a:t>
            </a:r>
            <a:r>
              <a:rPr spc="135" dirty="0"/>
              <a:t>that</a:t>
            </a:r>
            <a:r>
              <a:rPr spc="190" dirty="0"/>
              <a:t> </a:t>
            </a:r>
            <a:r>
              <a:rPr spc="95" dirty="0"/>
              <a:t>do</a:t>
            </a:r>
            <a:r>
              <a:rPr spc="200" dirty="0"/>
              <a:t> </a:t>
            </a:r>
            <a:r>
              <a:rPr spc="114" dirty="0"/>
              <a:t>not</a:t>
            </a:r>
            <a:r>
              <a:rPr spc="190" dirty="0"/>
              <a:t> </a:t>
            </a:r>
            <a:r>
              <a:rPr spc="50" dirty="0"/>
              <a:t>fit</a:t>
            </a:r>
            <a:r>
              <a:rPr spc="190" dirty="0"/>
              <a:t> </a:t>
            </a:r>
            <a:r>
              <a:rPr spc="90" dirty="0"/>
              <a:t>into</a:t>
            </a:r>
            <a:r>
              <a:rPr spc="210" dirty="0"/>
              <a:t> </a:t>
            </a:r>
            <a:r>
              <a:rPr spc="114" dirty="0"/>
              <a:t>the</a:t>
            </a:r>
            <a:r>
              <a:rPr spc="215" dirty="0"/>
              <a:t> </a:t>
            </a:r>
            <a:r>
              <a:rPr spc="95" dirty="0"/>
              <a:t>traditional</a:t>
            </a:r>
            <a:r>
              <a:rPr spc="195" dirty="0"/>
              <a:t> </a:t>
            </a:r>
            <a:r>
              <a:rPr spc="140" dirty="0"/>
              <a:t>data</a:t>
            </a:r>
            <a:r>
              <a:rPr spc="200" dirty="0"/>
              <a:t> </a:t>
            </a:r>
            <a:r>
              <a:rPr spc="114" dirty="0"/>
              <a:t>processing</a:t>
            </a:r>
            <a:r>
              <a:rPr spc="200" dirty="0"/>
              <a:t> </a:t>
            </a:r>
            <a:r>
              <a:rPr spc="90" dirty="0"/>
              <a:t>framework</a:t>
            </a:r>
          </a:p>
          <a:p>
            <a:pPr marL="355600" marR="750570">
              <a:lnSpc>
                <a:spcPct val="100000"/>
              </a:lnSpc>
              <a:spcBef>
                <a:spcPts val="500"/>
              </a:spcBef>
            </a:pPr>
            <a:r>
              <a:rPr b="1" spc="105" dirty="0">
                <a:solidFill>
                  <a:srgbClr val="006666"/>
                </a:solidFill>
                <a:latin typeface="Cambria"/>
                <a:cs typeface="Cambria"/>
              </a:rPr>
              <a:t>Naïve</a:t>
            </a:r>
            <a:r>
              <a:rPr b="1" spc="250" dirty="0">
                <a:solidFill>
                  <a:srgbClr val="006666"/>
                </a:solidFill>
                <a:latin typeface="Cambria"/>
                <a:cs typeface="Cambria"/>
              </a:rPr>
              <a:t> </a:t>
            </a:r>
            <a:r>
              <a:rPr b="1" spc="90" dirty="0">
                <a:solidFill>
                  <a:srgbClr val="006666"/>
                </a:solidFill>
                <a:latin typeface="Cambria"/>
                <a:cs typeface="Cambria"/>
              </a:rPr>
              <a:t>users</a:t>
            </a:r>
            <a:r>
              <a:rPr b="1" spc="204" dirty="0">
                <a:solidFill>
                  <a:srgbClr val="006666"/>
                </a:solidFill>
                <a:latin typeface="Cambria"/>
                <a:cs typeface="Cambria"/>
              </a:rPr>
              <a:t> </a:t>
            </a:r>
            <a:r>
              <a:rPr dirty="0"/>
              <a:t>–</a:t>
            </a:r>
            <a:r>
              <a:rPr spc="200" dirty="0"/>
              <a:t> </a:t>
            </a:r>
            <a:r>
              <a:rPr spc="95" dirty="0"/>
              <a:t>invoke</a:t>
            </a:r>
            <a:r>
              <a:rPr spc="220" dirty="0"/>
              <a:t> </a:t>
            </a:r>
            <a:r>
              <a:rPr spc="105" dirty="0"/>
              <a:t>one</a:t>
            </a:r>
            <a:r>
              <a:rPr spc="210" dirty="0"/>
              <a:t> </a:t>
            </a:r>
            <a:r>
              <a:rPr spc="45" dirty="0"/>
              <a:t>of</a:t>
            </a:r>
            <a:r>
              <a:rPr spc="190" dirty="0"/>
              <a:t> </a:t>
            </a:r>
            <a:r>
              <a:rPr spc="114" dirty="0"/>
              <a:t>the</a:t>
            </a:r>
            <a:r>
              <a:rPr spc="220" dirty="0"/>
              <a:t> </a:t>
            </a:r>
            <a:r>
              <a:rPr spc="130" dirty="0"/>
              <a:t>permanent</a:t>
            </a:r>
            <a:r>
              <a:rPr spc="185" dirty="0"/>
              <a:t> </a:t>
            </a:r>
            <a:r>
              <a:rPr spc="110" dirty="0"/>
              <a:t>application </a:t>
            </a:r>
            <a:r>
              <a:rPr spc="-425" dirty="0"/>
              <a:t> </a:t>
            </a:r>
            <a:r>
              <a:rPr spc="114" dirty="0"/>
              <a:t>programs</a:t>
            </a:r>
            <a:r>
              <a:rPr spc="190" dirty="0"/>
              <a:t> </a:t>
            </a:r>
            <a:r>
              <a:rPr spc="135" dirty="0"/>
              <a:t>that</a:t>
            </a:r>
            <a:r>
              <a:rPr spc="185" dirty="0"/>
              <a:t> </a:t>
            </a:r>
            <a:r>
              <a:rPr spc="120" dirty="0"/>
              <a:t>have</a:t>
            </a:r>
            <a:r>
              <a:rPr spc="215" dirty="0"/>
              <a:t> </a:t>
            </a:r>
            <a:r>
              <a:rPr spc="125" dirty="0"/>
              <a:t>been</a:t>
            </a:r>
            <a:r>
              <a:rPr spc="180" dirty="0"/>
              <a:t> </a:t>
            </a:r>
            <a:r>
              <a:rPr spc="75" dirty="0"/>
              <a:t>written</a:t>
            </a:r>
            <a:r>
              <a:rPr spc="185" dirty="0"/>
              <a:t> </a:t>
            </a:r>
            <a:r>
              <a:rPr spc="95" dirty="0"/>
              <a:t>previously</a:t>
            </a:r>
          </a:p>
          <a:p>
            <a:pPr marL="755650" marR="71755" indent="-285750">
              <a:lnSpc>
                <a:spcPct val="100000"/>
              </a:lnSpc>
              <a:spcBef>
                <a:spcPts val="500"/>
              </a:spcBef>
              <a:tabLst>
                <a:tab pos="755015" algn="l"/>
              </a:tabLst>
            </a:pPr>
            <a:r>
              <a:rPr sz="3000" b="1" baseline="2777" dirty="0">
                <a:latin typeface="Cambria"/>
                <a:cs typeface="Cambria"/>
              </a:rPr>
              <a:t>–	</a:t>
            </a:r>
            <a:r>
              <a:rPr sz="2000" spc="165" dirty="0"/>
              <a:t>Examples,</a:t>
            </a:r>
            <a:r>
              <a:rPr sz="2000" spc="185" dirty="0"/>
              <a:t> </a:t>
            </a:r>
            <a:r>
              <a:rPr sz="2000" spc="85" dirty="0"/>
              <a:t>people</a:t>
            </a:r>
            <a:r>
              <a:rPr sz="2000" spc="204" dirty="0"/>
              <a:t> </a:t>
            </a:r>
            <a:r>
              <a:rPr sz="2000" spc="140" dirty="0"/>
              <a:t>accessing</a:t>
            </a:r>
            <a:r>
              <a:rPr sz="2000" spc="195" dirty="0"/>
              <a:t> </a:t>
            </a:r>
            <a:r>
              <a:rPr sz="2000" spc="140" dirty="0"/>
              <a:t>database</a:t>
            </a:r>
            <a:r>
              <a:rPr sz="2000" spc="204" dirty="0"/>
              <a:t> </a:t>
            </a:r>
            <a:r>
              <a:rPr sz="2000" spc="50" dirty="0"/>
              <a:t>over</a:t>
            </a:r>
            <a:r>
              <a:rPr sz="2000" spc="190" dirty="0"/>
              <a:t> </a:t>
            </a:r>
            <a:r>
              <a:rPr sz="2000" spc="114" dirty="0"/>
              <a:t>the</a:t>
            </a:r>
            <a:r>
              <a:rPr sz="2000" spc="204" dirty="0"/>
              <a:t> </a:t>
            </a:r>
            <a:r>
              <a:rPr sz="2000" spc="114" dirty="0"/>
              <a:t>web,</a:t>
            </a:r>
            <a:r>
              <a:rPr sz="2000" spc="185" dirty="0"/>
              <a:t> </a:t>
            </a:r>
            <a:r>
              <a:rPr sz="2000" spc="175" dirty="0"/>
              <a:t>bank </a:t>
            </a:r>
            <a:r>
              <a:rPr sz="2000" spc="-425" dirty="0"/>
              <a:t> </a:t>
            </a:r>
            <a:r>
              <a:rPr sz="2000" spc="95" dirty="0"/>
              <a:t>tellers,</a:t>
            </a:r>
            <a:r>
              <a:rPr sz="2000" spc="185" dirty="0"/>
              <a:t> </a:t>
            </a:r>
            <a:r>
              <a:rPr sz="2000" spc="95" dirty="0"/>
              <a:t>clerical</a:t>
            </a:r>
            <a:r>
              <a:rPr sz="2000" spc="195" dirty="0"/>
              <a:t> </a:t>
            </a:r>
            <a:r>
              <a:rPr sz="2000" spc="100" dirty="0"/>
              <a:t>staff</a:t>
            </a:r>
            <a:endParaRPr sz="2000">
              <a:latin typeface="Cambria"/>
              <a:cs typeface="Cambri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3470" y="200659"/>
            <a:ext cx="4402455" cy="452120"/>
          </a:xfrm>
          <a:prstGeom prst="rect">
            <a:avLst/>
          </a:prstGeom>
        </p:spPr>
        <p:txBody>
          <a:bodyPr vert="horz" wrap="square" lIns="0" tIns="12700" rIns="0" bIns="0" rtlCol="0">
            <a:spAutoFit/>
          </a:bodyPr>
          <a:lstStyle/>
          <a:p>
            <a:pPr marL="12700">
              <a:lnSpc>
                <a:spcPct val="100000"/>
              </a:lnSpc>
              <a:spcBef>
                <a:spcPts val="100"/>
              </a:spcBef>
            </a:pPr>
            <a:r>
              <a:rPr spc="140" dirty="0"/>
              <a:t>Database</a:t>
            </a:r>
            <a:r>
              <a:rPr spc="270" dirty="0"/>
              <a:t> </a:t>
            </a:r>
            <a:r>
              <a:rPr spc="150" dirty="0"/>
              <a:t>Administrator</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No:L4-2</a:t>
            </a:r>
          </a:p>
        </p:txBody>
      </p:sp>
      <p:sp>
        <p:nvSpPr>
          <p:cNvPr id="3" name="object 3"/>
          <p:cNvSpPr txBox="1"/>
          <p:nvPr/>
        </p:nvSpPr>
        <p:spPr>
          <a:xfrm>
            <a:off x="916939" y="100965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4" name="object 4"/>
          <p:cNvSpPr txBox="1"/>
          <p:nvPr/>
        </p:nvSpPr>
        <p:spPr>
          <a:xfrm>
            <a:off x="916939" y="215519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5" name="object 5"/>
          <p:cNvSpPr txBox="1"/>
          <p:nvPr/>
        </p:nvSpPr>
        <p:spPr>
          <a:xfrm>
            <a:off x="1259839" y="953770"/>
            <a:ext cx="7117080" cy="4340860"/>
          </a:xfrm>
          <a:prstGeom prst="rect">
            <a:avLst/>
          </a:prstGeom>
        </p:spPr>
        <p:txBody>
          <a:bodyPr vert="horz" wrap="square" lIns="0" tIns="82550" rIns="0" bIns="0" rtlCol="0">
            <a:spAutoFit/>
          </a:bodyPr>
          <a:lstStyle/>
          <a:p>
            <a:pPr marL="12700">
              <a:lnSpc>
                <a:spcPct val="100000"/>
              </a:lnSpc>
              <a:spcBef>
                <a:spcPts val="650"/>
              </a:spcBef>
            </a:pPr>
            <a:r>
              <a:rPr sz="2200" spc="135" dirty="0">
                <a:solidFill>
                  <a:srgbClr val="006699"/>
                </a:solidFill>
                <a:latin typeface="Cambria"/>
                <a:cs typeface="Cambria"/>
              </a:rPr>
              <a:t>Coordinates</a:t>
            </a:r>
            <a:r>
              <a:rPr sz="2200" spc="215" dirty="0">
                <a:solidFill>
                  <a:srgbClr val="006699"/>
                </a:solidFill>
                <a:latin typeface="Cambria"/>
                <a:cs typeface="Cambria"/>
              </a:rPr>
              <a:t> </a:t>
            </a:r>
            <a:r>
              <a:rPr sz="2200" spc="100" dirty="0">
                <a:solidFill>
                  <a:srgbClr val="006699"/>
                </a:solidFill>
                <a:latin typeface="Cambria"/>
                <a:cs typeface="Cambria"/>
              </a:rPr>
              <a:t>all</a:t>
            </a:r>
            <a:r>
              <a:rPr sz="2200" spc="220" dirty="0">
                <a:solidFill>
                  <a:srgbClr val="006699"/>
                </a:solidFill>
                <a:latin typeface="Cambria"/>
                <a:cs typeface="Cambria"/>
              </a:rPr>
              <a:t> </a:t>
            </a:r>
            <a:r>
              <a:rPr sz="2200" spc="130" dirty="0">
                <a:solidFill>
                  <a:srgbClr val="006699"/>
                </a:solidFill>
                <a:latin typeface="Cambria"/>
                <a:cs typeface="Cambria"/>
              </a:rPr>
              <a:t>the</a:t>
            </a:r>
            <a:r>
              <a:rPr sz="2200" spc="210" dirty="0">
                <a:solidFill>
                  <a:srgbClr val="006699"/>
                </a:solidFill>
                <a:latin typeface="Cambria"/>
                <a:cs typeface="Cambria"/>
              </a:rPr>
              <a:t> </a:t>
            </a:r>
            <a:r>
              <a:rPr sz="2200" spc="95" dirty="0">
                <a:solidFill>
                  <a:srgbClr val="006699"/>
                </a:solidFill>
                <a:latin typeface="Cambria"/>
                <a:cs typeface="Cambria"/>
              </a:rPr>
              <a:t>activities</a:t>
            </a:r>
            <a:r>
              <a:rPr sz="2200" spc="215" dirty="0">
                <a:solidFill>
                  <a:srgbClr val="006699"/>
                </a:solidFill>
                <a:latin typeface="Cambria"/>
                <a:cs typeface="Cambria"/>
              </a:rPr>
              <a:t> </a:t>
            </a:r>
            <a:r>
              <a:rPr sz="2200" spc="40" dirty="0">
                <a:solidFill>
                  <a:srgbClr val="006699"/>
                </a:solidFill>
                <a:latin typeface="Cambria"/>
                <a:cs typeface="Cambria"/>
              </a:rPr>
              <a:t>of</a:t>
            </a:r>
            <a:r>
              <a:rPr sz="2200" spc="225" dirty="0">
                <a:solidFill>
                  <a:srgbClr val="006699"/>
                </a:solidFill>
                <a:latin typeface="Cambria"/>
                <a:cs typeface="Cambria"/>
              </a:rPr>
              <a:t> </a:t>
            </a:r>
            <a:r>
              <a:rPr sz="2200" spc="130" dirty="0">
                <a:solidFill>
                  <a:srgbClr val="006699"/>
                </a:solidFill>
                <a:latin typeface="Cambria"/>
                <a:cs typeface="Cambria"/>
              </a:rPr>
              <a:t>the</a:t>
            </a:r>
            <a:r>
              <a:rPr sz="2200" spc="210" dirty="0">
                <a:solidFill>
                  <a:srgbClr val="006699"/>
                </a:solidFill>
                <a:latin typeface="Cambria"/>
                <a:cs typeface="Cambria"/>
              </a:rPr>
              <a:t> </a:t>
            </a:r>
            <a:r>
              <a:rPr sz="2200" spc="150" dirty="0">
                <a:solidFill>
                  <a:srgbClr val="006699"/>
                </a:solidFill>
                <a:latin typeface="Cambria"/>
                <a:cs typeface="Cambria"/>
              </a:rPr>
              <a:t>database</a:t>
            </a:r>
            <a:r>
              <a:rPr sz="2200" spc="215" dirty="0">
                <a:solidFill>
                  <a:srgbClr val="006699"/>
                </a:solidFill>
                <a:latin typeface="Cambria"/>
                <a:cs typeface="Cambria"/>
              </a:rPr>
              <a:t> </a:t>
            </a:r>
            <a:r>
              <a:rPr sz="2200" spc="140" dirty="0">
                <a:solidFill>
                  <a:srgbClr val="006699"/>
                </a:solidFill>
                <a:latin typeface="Cambria"/>
                <a:cs typeface="Cambria"/>
              </a:rPr>
              <a:t>system</a:t>
            </a:r>
            <a:endParaRPr sz="2200">
              <a:latin typeface="Cambria"/>
              <a:cs typeface="Cambria"/>
            </a:endParaRPr>
          </a:p>
          <a:p>
            <a:pPr marL="412115" marR="612140" indent="-285750">
              <a:lnSpc>
                <a:spcPct val="100000"/>
              </a:lnSpc>
              <a:spcBef>
                <a:spcPts val="550"/>
              </a:spcBef>
              <a:buFont typeface="Cambria"/>
              <a:buChar char="–"/>
              <a:tabLst>
                <a:tab pos="412115" algn="l"/>
                <a:tab pos="412750" algn="l"/>
              </a:tabLst>
            </a:pPr>
            <a:r>
              <a:rPr sz="2200" spc="204" dirty="0">
                <a:solidFill>
                  <a:srgbClr val="006699"/>
                </a:solidFill>
                <a:latin typeface="Cambria"/>
                <a:cs typeface="Cambria"/>
              </a:rPr>
              <a:t>has </a:t>
            </a:r>
            <a:r>
              <a:rPr sz="2200" spc="200" dirty="0">
                <a:solidFill>
                  <a:srgbClr val="006699"/>
                </a:solidFill>
                <a:latin typeface="Cambria"/>
                <a:cs typeface="Cambria"/>
              </a:rPr>
              <a:t>a </a:t>
            </a:r>
            <a:r>
              <a:rPr sz="2200" spc="80" dirty="0">
                <a:solidFill>
                  <a:srgbClr val="006699"/>
                </a:solidFill>
                <a:latin typeface="Cambria"/>
                <a:cs typeface="Cambria"/>
              </a:rPr>
              <a:t>good </a:t>
            </a:r>
            <a:r>
              <a:rPr sz="2200" spc="150" dirty="0">
                <a:solidFill>
                  <a:srgbClr val="006699"/>
                </a:solidFill>
                <a:latin typeface="Cambria"/>
                <a:cs typeface="Cambria"/>
              </a:rPr>
              <a:t>understanding </a:t>
            </a:r>
            <a:r>
              <a:rPr sz="2200" spc="40" dirty="0">
                <a:solidFill>
                  <a:srgbClr val="006699"/>
                </a:solidFill>
                <a:latin typeface="Cambria"/>
                <a:cs typeface="Cambria"/>
              </a:rPr>
              <a:t>of</a:t>
            </a:r>
            <a:r>
              <a:rPr sz="2200" spc="45" dirty="0">
                <a:solidFill>
                  <a:srgbClr val="006699"/>
                </a:solidFill>
                <a:latin typeface="Cambria"/>
                <a:cs typeface="Cambria"/>
              </a:rPr>
              <a:t> </a:t>
            </a:r>
            <a:r>
              <a:rPr sz="2200" spc="130" dirty="0">
                <a:solidFill>
                  <a:srgbClr val="006699"/>
                </a:solidFill>
                <a:latin typeface="Cambria"/>
                <a:cs typeface="Cambria"/>
              </a:rPr>
              <a:t>the </a:t>
            </a:r>
            <a:r>
              <a:rPr sz="2200" spc="95" dirty="0">
                <a:solidFill>
                  <a:srgbClr val="006699"/>
                </a:solidFill>
                <a:latin typeface="Cambria"/>
                <a:cs typeface="Cambria"/>
              </a:rPr>
              <a:t>enterprise’s </a:t>
            </a:r>
            <a:r>
              <a:rPr sz="2200" spc="-470" dirty="0">
                <a:solidFill>
                  <a:srgbClr val="006699"/>
                </a:solidFill>
                <a:latin typeface="Cambria"/>
                <a:cs typeface="Cambria"/>
              </a:rPr>
              <a:t> </a:t>
            </a:r>
            <a:r>
              <a:rPr sz="2200" spc="110" dirty="0">
                <a:solidFill>
                  <a:srgbClr val="006699"/>
                </a:solidFill>
                <a:latin typeface="Cambria"/>
                <a:cs typeface="Cambria"/>
              </a:rPr>
              <a:t>information</a:t>
            </a:r>
            <a:r>
              <a:rPr sz="2200" spc="215" dirty="0">
                <a:solidFill>
                  <a:srgbClr val="006699"/>
                </a:solidFill>
                <a:latin typeface="Cambria"/>
                <a:cs typeface="Cambria"/>
              </a:rPr>
              <a:t> </a:t>
            </a:r>
            <a:r>
              <a:rPr sz="2200" spc="125" dirty="0">
                <a:solidFill>
                  <a:srgbClr val="006699"/>
                </a:solidFill>
                <a:latin typeface="Cambria"/>
                <a:cs typeface="Cambria"/>
              </a:rPr>
              <a:t>resources</a:t>
            </a:r>
            <a:r>
              <a:rPr sz="2200" spc="215" dirty="0">
                <a:solidFill>
                  <a:srgbClr val="006699"/>
                </a:solidFill>
                <a:latin typeface="Cambria"/>
                <a:cs typeface="Cambria"/>
              </a:rPr>
              <a:t> </a:t>
            </a:r>
            <a:r>
              <a:rPr sz="2200" spc="185" dirty="0">
                <a:solidFill>
                  <a:srgbClr val="006699"/>
                </a:solidFill>
                <a:latin typeface="Cambria"/>
                <a:cs typeface="Cambria"/>
              </a:rPr>
              <a:t>and</a:t>
            </a:r>
            <a:r>
              <a:rPr sz="2200" spc="215" dirty="0">
                <a:solidFill>
                  <a:srgbClr val="006699"/>
                </a:solidFill>
                <a:latin typeface="Cambria"/>
                <a:cs typeface="Cambria"/>
              </a:rPr>
              <a:t> </a:t>
            </a:r>
            <a:r>
              <a:rPr sz="2200" spc="150" dirty="0">
                <a:solidFill>
                  <a:srgbClr val="006699"/>
                </a:solidFill>
                <a:latin typeface="Cambria"/>
                <a:cs typeface="Cambria"/>
              </a:rPr>
              <a:t>needs.</a:t>
            </a:r>
            <a:endParaRPr sz="2200">
              <a:latin typeface="Cambria"/>
              <a:cs typeface="Cambria"/>
            </a:endParaRPr>
          </a:p>
          <a:p>
            <a:pPr marL="12700">
              <a:lnSpc>
                <a:spcPct val="100000"/>
              </a:lnSpc>
              <a:spcBef>
                <a:spcPts val="540"/>
              </a:spcBef>
            </a:pPr>
            <a:r>
              <a:rPr sz="2200" spc="170" dirty="0">
                <a:solidFill>
                  <a:srgbClr val="006699"/>
                </a:solidFill>
                <a:latin typeface="Cambria"/>
                <a:cs typeface="Cambria"/>
              </a:rPr>
              <a:t>Database</a:t>
            </a:r>
            <a:r>
              <a:rPr sz="2200" spc="204" dirty="0">
                <a:solidFill>
                  <a:srgbClr val="006699"/>
                </a:solidFill>
                <a:latin typeface="Cambria"/>
                <a:cs typeface="Cambria"/>
              </a:rPr>
              <a:t> </a:t>
            </a:r>
            <a:r>
              <a:rPr sz="2200" spc="114" dirty="0">
                <a:solidFill>
                  <a:srgbClr val="006699"/>
                </a:solidFill>
                <a:latin typeface="Cambria"/>
                <a:cs typeface="Cambria"/>
              </a:rPr>
              <a:t>administrator's</a:t>
            </a:r>
            <a:r>
              <a:rPr sz="2200" spc="210" dirty="0">
                <a:solidFill>
                  <a:srgbClr val="006699"/>
                </a:solidFill>
                <a:latin typeface="Cambria"/>
                <a:cs typeface="Cambria"/>
              </a:rPr>
              <a:t> </a:t>
            </a:r>
            <a:r>
              <a:rPr sz="2200" spc="130" dirty="0">
                <a:solidFill>
                  <a:srgbClr val="006699"/>
                </a:solidFill>
                <a:latin typeface="Cambria"/>
                <a:cs typeface="Cambria"/>
              </a:rPr>
              <a:t>duties</a:t>
            </a:r>
            <a:r>
              <a:rPr sz="2200" spc="210" dirty="0">
                <a:solidFill>
                  <a:srgbClr val="006699"/>
                </a:solidFill>
                <a:latin typeface="Cambria"/>
                <a:cs typeface="Cambria"/>
              </a:rPr>
              <a:t> </a:t>
            </a:r>
            <a:r>
              <a:rPr sz="2200" spc="135" dirty="0">
                <a:solidFill>
                  <a:srgbClr val="006699"/>
                </a:solidFill>
                <a:latin typeface="Cambria"/>
                <a:cs typeface="Cambria"/>
              </a:rPr>
              <a:t>include:</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130" dirty="0">
                <a:solidFill>
                  <a:srgbClr val="006699"/>
                </a:solidFill>
                <a:latin typeface="Cambria"/>
                <a:cs typeface="Cambria"/>
              </a:rPr>
              <a:t>Storage</a:t>
            </a:r>
            <a:r>
              <a:rPr sz="2200" spc="210" dirty="0">
                <a:solidFill>
                  <a:srgbClr val="006699"/>
                </a:solidFill>
                <a:latin typeface="Cambria"/>
                <a:cs typeface="Cambria"/>
              </a:rPr>
              <a:t> </a:t>
            </a:r>
            <a:r>
              <a:rPr sz="2200" spc="140" dirty="0">
                <a:solidFill>
                  <a:srgbClr val="006699"/>
                </a:solidFill>
                <a:latin typeface="Cambria"/>
                <a:cs typeface="Cambria"/>
              </a:rPr>
              <a:t>structure</a:t>
            </a:r>
            <a:r>
              <a:rPr sz="2200" spc="210" dirty="0">
                <a:solidFill>
                  <a:srgbClr val="006699"/>
                </a:solidFill>
                <a:latin typeface="Cambria"/>
                <a:cs typeface="Cambria"/>
              </a:rPr>
              <a:t> </a:t>
            </a:r>
            <a:r>
              <a:rPr sz="2200" spc="185" dirty="0">
                <a:solidFill>
                  <a:srgbClr val="006699"/>
                </a:solidFill>
                <a:latin typeface="Cambria"/>
                <a:cs typeface="Cambria"/>
              </a:rPr>
              <a:t>and</a:t>
            </a:r>
            <a:r>
              <a:rPr sz="2200" spc="210" dirty="0">
                <a:solidFill>
                  <a:srgbClr val="006699"/>
                </a:solidFill>
                <a:latin typeface="Cambria"/>
                <a:cs typeface="Cambria"/>
              </a:rPr>
              <a:t> </a:t>
            </a:r>
            <a:r>
              <a:rPr sz="2200" spc="160" dirty="0">
                <a:solidFill>
                  <a:srgbClr val="006699"/>
                </a:solidFill>
                <a:latin typeface="Cambria"/>
                <a:cs typeface="Cambria"/>
              </a:rPr>
              <a:t>access</a:t>
            </a:r>
            <a:r>
              <a:rPr sz="2200" spc="210" dirty="0">
                <a:solidFill>
                  <a:srgbClr val="006699"/>
                </a:solidFill>
                <a:latin typeface="Cambria"/>
                <a:cs typeface="Cambria"/>
              </a:rPr>
              <a:t> </a:t>
            </a:r>
            <a:r>
              <a:rPr sz="2200" spc="135" dirty="0">
                <a:solidFill>
                  <a:srgbClr val="006699"/>
                </a:solidFill>
                <a:latin typeface="Cambria"/>
                <a:cs typeface="Cambria"/>
              </a:rPr>
              <a:t>method</a:t>
            </a:r>
            <a:r>
              <a:rPr sz="2200" spc="204" dirty="0">
                <a:solidFill>
                  <a:srgbClr val="006699"/>
                </a:solidFill>
                <a:latin typeface="Cambria"/>
                <a:cs typeface="Cambria"/>
              </a:rPr>
              <a:t> </a:t>
            </a:r>
            <a:r>
              <a:rPr sz="2200" spc="95" dirty="0">
                <a:solidFill>
                  <a:srgbClr val="006699"/>
                </a:solidFill>
                <a:latin typeface="Cambria"/>
                <a:cs typeface="Cambria"/>
              </a:rPr>
              <a:t>definition</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210" dirty="0">
                <a:solidFill>
                  <a:srgbClr val="006699"/>
                </a:solidFill>
                <a:latin typeface="Cambria"/>
                <a:cs typeface="Cambria"/>
              </a:rPr>
              <a:t>Schema</a:t>
            </a:r>
            <a:r>
              <a:rPr sz="2200" spc="200" dirty="0">
                <a:solidFill>
                  <a:srgbClr val="006699"/>
                </a:solidFill>
                <a:latin typeface="Cambria"/>
                <a:cs typeface="Cambria"/>
              </a:rPr>
              <a:t> </a:t>
            </a:r>
            <a:r>
              <a:rPr sz="2200" spc="185" dirty="0">
                <a:solidFill>
                  <a:srgbClr val="006699"/>
                </a:solidFill>
                <a:latin typeface="Cambria"/>
                <a:cs typeface="Cambria"/>
              </a:rPr>
              <a:t>and</a:t>
            </a:r>
            <a:r>
              <a:rPr sz="2200" spc="210" dirty="0">
                <a:solidFill>
                  <a:srgbClr val="006699"/>
                </a:solidFill>
                <a:latin typeface="Cambria"/>
                <a:cs typeface="Cambria"/>
              </a:rPr>
              <a:t> </a:t>
            </a:r>
            <a:r>
              <a:rPr sz="2200" spc="135" dirty="0">
                <a:solidFill>
                  <a:srgbClr val="006699"/>
                </a:solidFill>
                <a:latin typeface="Cambria"/>
                <a:cs typeface="Cambria"/>
              </a:rPr>
              <a:t>physical</a:t>
            </a:r>
            <a:r>
              <a:rPr sz="2200" spc="220" dirty="0">
                <a:solidFill>
                  <a:srgbClr val="006699"/>
                </a:solidFill>
                <a:latin typeface="Cambria"/>
                <a:cs typeface="Cambria"/>
              </a:rPr>
              <a:t> </a:t>
            </a:r>
            <a:r>
              <a:rPr sz="2200" spc="110" dirty="0">
                <a:solidFill>
                  <a:srgbClr val="006699"/>
                </a:solidFill>
                <a:latin typeface="Cambria"/>
                <a:cs typeface="Cambria"/>
              </a:rPr>
              <a:t>organization</a:t>
            </a:r>
            <a:r>
              <a:rPr sz="2200" spc="215" dirty="0">
                <a:solidFill>
                  <a:srgbClr val="006699"/>
                </a:solidFill>
                <a:latin typeface="Cambria"/>
                <a:cs typeface="Cambria"/>
              </a:rPr>
              <a:t> </a:t>
            </a:r>
            <a:r>
              <a:rPr sz="2200" spc="105" dirty="0">
                <a:solidFill>
                  <a:srgbClr val="006699"/>
                </a:solidFill>
                <a:latin typeface="Cambria"/>
                <a:cs typeface="Cambria"/>
              </a:rPr>
              <a:t>modification</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165" dirty="0">
                <a:solidFill>
                  <a:srgbClr val="006699"/>
                </a:solidFill>
                <a:latin typeface="Cambria"/>
                <a:cs typeface="Cambria"/>
              </a:rPr>
              <a:t>Granting</a:t>
            </a:r>
            <a:r>
              <a:rPr sz="2200" spc="215" dirty="0">
                <a:solidFill>
                  <a:srgbClr val="006699"/>
                </a:solidFill>
                <a:latin typeface="Cambria"/>
                <a:cs typeface="Cambria"/>
              </a:rPr>
              <a:t> </a:t>
            </a:r>
            <a:r>
              <a:rPr sz="2200" spc="155" dirty="0">
                <a:solidFill>
                  <a:srgbClr val="006699"/>
                </a:solidFill>
                <a:latin typeface="Cambria"/>
                <a:cs typeface="Cambria"/>
              </a:rPr>
              <a:t>users</a:t>
            </a:r>
            <a:r>
              <a:rPr sz="2200" spc="220" dirty="0">
                <a:solidFill>
                  <a:srgbClr val="006699"/>
                </a:solidFill>
                <a:latin typeface="Cambria"/>
                <a:cs typeface="Cambria"/>
              </a:rPr>
              <a:t> </a:t>
            </a:r>
            <a:r>
              <a:rPr sz="2200" spc="120" dirty="0">
                <a:solidFill>
                  <a:srgbClr val="006699"/>
                </a:solidFill>
                <a:latin typeface="Cambria"/>
                <a:cs typeface="Cambria"/>
              </a:rPr>
              <a:t>authority</a:t>
            </a:r>
            <a:r>
              <a:rPr sz="2200" spc="215" dirty="0">
                <a:solidFill>
                  <a:srgbClr val="006699"/>
                </a:solidFill>
                <a:latin typeface="Cambria"/>
                <a:cs typeface="Cambria"/>
              </a:rPr>
              <a:t> </a:t>
            </a:r>
            <a:r>
              <a:rPr sz="2200" spc="80" dirty="0">
                <a:solidFill>
                  <a:srgbClr val="006699"/>
                </a:solidFill>
                <a:latin typeface="Cambria"/>
                <a:cs typeface="Cambria"/>
              </a:rPr>
              <a:t>to</a:t>
            </a:r>
            <a:r>
              <a:rPr sz="2200" spc="215" dirty="0">
                <a:solidFill>
                  <a:srgbClr val="006699"/>
                </a:solidFill>
                <a:latin typeface="Cambria"/>
                <a:cs typeface="Cambria"/>
              </a:rPr>
              <a:t> </a:t>
            </a:r>
            <a:r>
              <a:rPr sz="2200" spc="160" dirty="0">
                <a:solidFill>
                  <a:srgbClr val="006699"/>
                </a:solidFill>
                <a:latin typeface="Cambria"/>
                <a:cs typeface="Cambria"/>
              </a:rPr>
              <a:t>access</a:t>
            </a:r>
            <a:r>
              <a:rPr sz="2200" spc="215" dirty="0">
                <a:solidFill>
                  <a:srgbClr val="006699"/>
                </a:solidFill>
                <a:latin typeface="Cambria"/>
                <a:cs typeface="Cambria"/>
              </a:rPr>
              <a:t> </a:t>
            </a:r>
            <a:r>
              <a:rPr sz="2200" spc="130" dirty="0">
                <a:solidFill>
                  <a:srgbClr val="006699"/>
                </a:solidFill>
                <a:latin typeface="Cambria"/>
                <a:cs typeface="Cambria"/>
              </a:rPr>
              <a:t>the</a:t>
            </a:r>
            <a:r>
              <a:rPr sz="2200" spc="220" dirty="0">
                <a:solidFill>
                  <a:srgbClr val="006699"/>
                </a:solidFill>
                <a:latin typeface="Cambria"/>
                <a:cs typeface="Cambria"/>
              </a:rPr>
              <a:t> </a:t>
            </a:r>
            <a:r>
              <a:rPr sz="2200" spc="150" dirty="0">
                <a:solidFill>
                  <a:srgbClr val="006699"/>
                </a:solidFill>
                <a:latin typeface="Cambria"/>
                <a:cs typeface="Cambria"/>
              </a:rPr>
              <a:t>database</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170" dirty="0">
                <a:solidFill>
                  <a:srgbClr val="006699"/>
                </a:solidFill>
                <a:latin typeface="Cambria"/>
                <a:cs typeface="Cambria"/>
              </a:rPr>
              <a:t>Backing</a:t>
            </a:r>
            <a:r>
              <a:rPr sz="2200" spc="190" dirty="0">
                <a:solidFill>
                  <a:srgbClr val="006699"/>
                </a:solidFill>
                <a:latin typeface="Cambria"/>
                <a:cs typeface="Cambria"/>
              </a:rPr>
              <a:t> </a:t>
            </a:r>
            <a:r>
              <a:rPr sz="2200" spc="204" dirty="0">
                <a:solidFill>
                  <a:srgbClr val="006699"/>
                </a:solidFill>
                <a:latin typeface="Cambria"/>
                <a:cs typeface="Cambria"/>
              </a:rPr>
              <a:t>up</a:t>
            </a:r>
            <a:r>
              <a:rPr sz="2200" spc="190" dirty="0">
                <a:solidFill>
                  <a:srgbClr val="006699"/>
                </a:solidFill>
                <a:latin typeface="Cambria"/>
                <a:cs typeface="Cambria"/>
              </a:rPr>
              <a:t> </a:t>
            </a:r>
            <a:r>
              <a:rPr sz="2200" spc="150" dirty="0">
                <a:solidFill>
                  <a:srgbClr val="006699"/>
                </a:solidFill>
                <a:latin typeface="Cambria"/>
                <a:cs typeface="Cambria"/>
              </a:rPr>
              <a:t>data</a:t>
            </a:r>
            <a:endParaRPr sz="2200">
              <a:latin typeface="Cambria"/>
              <a:cs typeface="Cambria"/>
            </a:endParaRPr>
          </a:p>
          <a:p>
            <a:pPr marL="412115" marR="852169" indent="-285750">
              <a:lnSpc>
                <a:spcPct val="100000"/>
              </a:lnSpc>
              <a:spcBef>
                <a:spcPts val="550"/>
              </a:spcBef>
              <a:buFont typeface="Cambria"/>
              <a:buChar char="–"/>
              <a:tabLst>
                <a:tab pos="412115" algn="l"/>
                <a:tab pos="412750" algn="l"/>
              </a:tabLst>
            </a:pPr>
            <a:r>
              <a:rPr sz="2200" spc="110" dirty="0">
                <a:solidFill>
                  <a:srgbClr val="006699"/>
                </a:solidFill>
                <a:latin typeface="Cambria"/>
                <a:cs typeface="Cambria"/>
              </a:rPr>
              <a:t>Monitoring</a:t>
            </a:r>
            <a:r>
              <a:rPr sz="2200" spc="204" dirty="0">
                <a:solidFill>
                  <a:srgbClr val="006699"/>
                </a:solidFill>
                <a:latin typeface="Cambria"/>
                <a:cs typeface="Cambria"/>
              </a:rPr>
              <a:t> </a:t>
            </a:r>
            <a:r>
              <a:rPr sz="2200" spc="114" dirty="0">
                <a:solidFill>
                  <a:srgbClr val="006699"/>
                </a:solidFill>
                <a:latin typeface="Cambria"/>
                <a:cs typeface="Cambria"/>
              </a:rPr>
              <a:t>performance</a:t>
            </a:r>
            <a:r>
              <a:rPr sz="2200" spc="204" dirty="0">
                <a:solidFill>
                  <a:srgbClr val="006699"/>
                </a:solidFill>
                <a:latin typeface="Cambria"/>
                <a:cs typeface="Cambria"/>
              </a:rPr>
              <a:t> </a:t>
            </a:r>
            <a:r>
              <a:rPr sz="2200" spc="185" dirty="0">
                <a:solidFill>
                  <a:srgbClr val="006699"/>
                </a:solidFill>
                <a:latin typeface="Cambria"/>
                <a:cs typeface="Cambria"/>
              </a:rPr>
              <a:t>and</a:t>
            </a:r>
            <a:r>
              <a:rPr sz="2200" spc="204" dirty="0">
                <a:solidFill>
                  <a:srgbClr val="006699"/>
                </a:solidFill>
                <a:latin typeface="Cambria"/>
                <a:cs typeface="Cambria"/>
              </a:rPr>
              <a:t> </a:t>
            </a:r>
            <a:r>
              <a:rPr sz="2200" spc="120" dirty="0">
                <a:solidFill>
                  <a:srgbClr val="006699"/>
                </a:solidFill>
                <a:latin typeface="Cambria"/>
                <a:cs typeface="Cambria"/>
              </a:rPr>
              <a:t>responding</a:t>
            </a:r>
            <a:r>
              <a:rPr sz="2200" spc="215" dirty="0">
                <a:solidFill>
                  <a:srgbClr val="006699"/>
                </a:solidFill>
                <a:latin typeface="Cambria"/>
                <a:cs typeface="Cambria"/>
              </a:rPr>
              <a:t> </a:t>
            </a:r>
            <a:r>
              <a:rPr sz="2200" spc="75" dirty="0">
                <a:solidFill>
                  <a:srgbClr val="006699"/>
                </a:solidFill>
                <a:latin typeface="Cambria"/>
                <a:cs typeface="Cambria"/>
              </a:rPr>
              <a:t>to </a:t>
            </a:r>
            <a:r>
              <a:rPr sz="2200" spc="-470" dirty="0">
                <a:solidFill>
                  <a:srgbClr val="006699"/>
                </a:solidFill>
                <a:latin typeface="Cambria"/>
                <a:cs typeface="Cambria"/>
              </a:rPr>
              <a:t> </a:t>
            </a:r>
            <a:r>
              <a:rPr sz="2200" spc="165" dirty="0">
                <a:solidFill>
                  <a:srgbClr val="006699"/>
                </a:solidFill>
                <a:latin typeface="Cambria"/>
                <a:cs typeface="Cambria"/>
              </a:rPr>
              <a:t>changes</a:t>
            </a:r>
            <a:endParaRPr sz="2200">
              <a:latin typeface="Cambria"/>
              <a:cs typeface="Cambria"/>
            </a:endParaRPr>
          </a:p>
          <a:p>
            <a:pPr marL="812800" lvl="1" indent="-229235">
              <a:lnSpc>
                <a:spcPct val="100000"/>
              </a:lnSpc>
              <a:spcBef>
                <a:spcPts val="550"/>
              </a:spcBef>
              <a:buFont typeface="Cambria"/>
              <a:buChar char="•"/>
              <a:tabLst>
                <a:tab pos="812800" algn="l"/>
              </a:tabLst>
            </a:pPr>
            <a:r>
              <a:rPr sz="2200" spc="170" dirty="0">
                <a:solidFill>
                  <a:srgbClr val="006699"/>
                </a:solidFill>
                <a:latin typeface="Cambria"/>
                <a:cs typeface="Cambria"/>
              </a:rPr>
              <a:t>Database</a:t>
            </a:r>
            <a:r>
              <a:rPr sz="2200" spc="180" dirty="0">
                <a:solidFill>
                  <a:srgbClr val="006699"/>
                </a:solidFill>
                <a:latin typeface="Cambria"/>
                <a:cs typeface="Cambria"/>
              </a:rPr>
              <a:t> </a:t>
            </a:r>
            <a:r>
              <a:rPr sz="2200" spc="155" dirty="0">
                <a:solidFill>
                  <a:srgbClr val="006699"/>
                </a:solidFill>
                <a:latin typeface="Cambria"/>
                <a:cs typeface="Cambria"/>
              </a:rPr>
              <a:t>tuning</a:t>
            </a:r>
            <a:endParaRPr sz="2200">
              <a:latin typeface="Cambria"/>
              <a:cs typeface="Cambri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050" y="398779"/>
            <a:ext cx="7051675" cy="635000"/>
          </a:xfrm>
          <a:prstGeom prst="rect">
            <a:avLst/>
          </a:prstGeom>
        </p:spPr>
        <p:txBody>
          <a:bodyPr vert="horz" wrap="square" lIns="0" tIns="12700" rIns="0" bIns="0" rtlCol="0">
            <a:spAutoFit/>
          </a:bodyPr>
          <a:lstStyle/>
          <a:p>
            <a:pPr marL="12700">
              <a:lnSpc>
                <a:spcPct val="100000"/>
              </a:lnSpc>
              <a:spcBef>
                <a:spcPts val="100"/>
              </a:spcBef>
              <a:tabLst>
                <a:tab pos="1400810" algn="l"/>
                <a:tab pos="3496945" algn="l"/>
                <a:tab pos="4634230" algn="l"/>
              </a:tabLst>
            </a:pPr>
            <a:r>
              <a:rPr sz="4000" spc="305" dirty="0"/>
              <a:t>D</a:t>
            </a:r>
            <a:r>
              <a:rPr sz="4000" spc="160" dirty="0"/>
              <a:t>a</a:t>
            </a:r>
            <a:r>
              <a:rPr sz="4000" spc="220" dirty="0"/>
              <a:t>t</a:t>
            </a:r>
            <a:r>
              <a:rPr sz="4000" spc="330" dirty="0"/>
              <a:t>a</a:t>
            </a:r>
            <a:r>
              <a:rPr sz="4000" dirty="0"/>
              <a:t>	</a:t>
            </a:r>
            <a:r>
              <a:rPr sz="4000" spc="225" dirty="0"/>
              <a:t>s</a:t>
            </a:r>
            <a:r>
              <a:rPr sz="4000" spc="190" dirty="0"/>
              <a:t>torag</a:t>
            </a:r>
            <a:r>
              <a:rPr sz="4000" spc="195" dirty="0"/>
              <a:t>e</a:t>
            </a:r>
            <a:r>
              <a:rPr sz="4000" dirty="0"/>
              <a:t>	</a:t>
            </a:r>
            <a:r>
              <a:rPr sz="4000" spc="210" dirty="0"/>
              <a:t>an</a:t>
            </a:r>
            <a:r>
              <a:rPr sz="4000" spc="225" dirty="0"/>
              <a:t>d</a:t>
            </a:r>
            <a:r>
              <a:rPr sz="4000" dirty="0"/>
              <a:t>	</a:t>
            </a:r>
            <a:r>
              <a:rPr sz="4000" spc="400" dirty="0"/>
              <a:t>Q</a:t>
            </a:r>
            <a:r>
              <a:rPr sz="4000" spc="229" dirty="0"/>
              <a:t>u</a:t>
            </a:r>
            <a:r>
              <a:rPr sz="4000" spc="195" dirty="0"/>
              <a:t>e</a:t>
            </a:r>
            <a:r>
              <a:rPr sz="4000" spc="185" dirty="0"/>
              <a:t>ryi</a:t>
            </a:r>
            <a:r>
              <a:rPr sz="4000" spc="265" dirty="0"/>
              <a:t>n</a:t>
            </a:r>
            <a:r>
              <a:rPr sz="4000" spc="240" dirty="0"/>
              <a:t>g</a:t>
            </a:r>
            <a:endParaRPr sz="40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No:L5-1</a:t>
            </a:r>
          </a:p>
        </p:txBody>
      </p:sp>
      <p:sp>
        <p:nvSpPr>
          <p:cNvPr id="3" name="object 3"/>
          <p:cNvSpPr txBox="1"/>
          <p:nvPr/>
        </p:nvSpPr>
        <p:spPr>
          <a:xfrm>
            <a:off x="612140" y="2319020"/>
            <a:ext cx="3822700" cy="1351280"/>
          </a:xfrm>
          <a:prstGeom prst="rect">
            <a:avLst/>
          </a:prstGeom>
        </p:spPr>
        <p:txBody>
          <a:bodyPr vert="horz" wrap="square" lIns="0" tIns="88900" rIns="0" bIns="0" rtlCol="0">
            <a:spAutoFit/>
          </a:bodyPr>
          <a:lstStyle/>
          <a:p>
            <a:pPr marL="355600" indent="-342900">
              <a:lnSpc>
                <a:spcPct val="100000"/>
              </a:lnSpc>
              <a:spcBef>
                <a:spcPts val="700"/>
              </a:spcBef>
              <a:buFont typeface="Cambria"/>
              <a:buChar char="•"/>
              <a:tabLst>
                <a:tab pos="354965" algn="l"/>
                <a:tab pos="355600" algn="l"/>
              </a:tabLst>
            </a:pPr>
            <a:r>
              <a:rPr sz="2400" spc="140" dirty="0">
                <a:solidFill>
                  <a:srgbClr val="006699"/>
                </a:solidFill>
                <a:latin typeface="Cambria"/>
                <a:cs typeface="Cambria"/>
              </a:rPr>
              <a:t>Storage</a:t>
            </a:r>
            <a:r>
              <a:rPr sz="2400" spc="225" dirty="0">
                <a:solidFill>
                  <a:srgbClr val="006699"/>
                </a:solidFill>
                <a:latin typeface="Cambria"/>
                <a:cs typeface="Cambria"/>
              </a:rPr>
              <a:t> </a:t>
            </a:r>
            <a:r>
              <a:rPr sz="2400" spc="175" dirty="0">
                <a:solidFill>
                  <a:srgbClr val="006699"/>
                </a:solidFill>
                <a:latin typeface="Cambria"/>
                <a:cs typeface="Cambria"/>
              </a:rPr>
              <a:t>management</a:t>
            </a:r>
            <a:endParaRPr sz="2400">
              <a:latin typeface="Cambria"/>
              <a:cs typeface="Cambria"/>
            </a:endParaRPr>
          </a:p>
          <a:p>
            <a:pPr marL="355600" indent="-342900">
              <a:lnSpc>
                <a:spcPct val="100000"/>
              </a:lnSpc>
              <a:spcBef>
                <a:spcPts val="600"/>
              </a:spcBef>
              <a:buFont typeface="Cambria"/>
              <a:buChar char="•"/>
              <a:tabLst>
                <a:tab pos="354965" algn="l"/>
                <a:tab pos="355600" algn="l"/>
              </a:tabLst>
            </a:pPr>
            <a:r>
              <a:rPr sz="2400" spc="175" dirty="0">
                <a:solidFill>
                  <a:srgbClr val="006699"/>
                </a:solidFill>
                <a:latin typeface="Cambria"/>
                <a:cs typeface="Cambria"/>
              </a:rPr>
              <a:t>Query</a:t>
            </a:r>
            <a:r>
              <a:rPr sz="2400" spc="195" dirty="0">
                <a:solidFill>
                  <a:srgbClr val="006699"/>
                </a:solidFill>
                <a:latin typeface="Cambria"/>
                <a:cs typeface="Cambria"/>
              </a:rPr>
              <a:t> </a:t>
            </a:r>
            <a:r>
              <a:rPr sz="2400" spc="135" dirty="0">
                <a:solidFill>
                  <a:srgbClr val="006699"/>
                </a:solidFill>
                <a:latin typeface="Cambria"/>
                <a:cs typeface="Cambria"/>
              </a:rPr>
              <a:t>processing</a:t>
            </a:r>
            <a:endParaRPr sz="2400">
              <a:latin typeface="Cambria"/>
              <a:cs typeface="Cambria"/>
            </a:endParaRPr>
          </a:p>
          <a:p>
            <a:pPr marL="355600" indent="-342900">
              <a:lnSpc>
                <a:spcPct val="100000"/>
              </a:lnSpc>
              <a:spcBef>
                <a:spcPts val="600"/>
              </a:spcBef>
              <a:buFont typeface="Cambria"/>
              <a:buChar char="•"/>
              <a:tabLst>
                <a:tab pos="354965" algn="l"/>
                <a:tab pos="355600" algn="l"/>
              </a:tabLst>
            </a:pPr>
            <a:r>
              <a:rPr sz="2400" spc="150" dirty="0">
                <a:solidFill>
                  <a:srgbClr val="006699"/>
                </a:solidFill>
                <a:latin typeface="Cambria"/>
                <a:cs typeface="Cambria"/>
              </a:rPr>
              <a:t>Transaction</a:t>
            </a:r>
            <a:r>
              <a:rPr sz="2400" spc="170" dirty="0">
                <a:solidFill>
                  <a:srgbClr val="006699"/>
                </a:solidFill>
                <a:latin typeface="Cambria"/>
                <a:cs typeface="Cambria"/>
              </a:rPr>
              <a:t> </a:t>
            </a:r>
            <a:r>
              <a:rPr sz="2400" spc="135" dirty="0">
                <a:solidFill>
                  <a:srgbClr val="006699"/>
                </a:solidFill>
                <a:latin typeface="Cambria"/>
                <a:cs typeface="Cambria"/>
              </a:rPr>
              <a:t>processing</a:t>
            </a:r>
            <a:endParaRPr sz="2400">
              <a:latin typeface="Cambria"/>
              <a:cs typeface="Cambr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4929" y="276859"/>
            <a:ext cx="3902710" cy="452120"/>
          </a:xfrm>
          <a:prstGeom prst="rect">
            <a:avLst/>
          </a:prstGeom>
        </p:spPr>
        <p:txBody>
          <a:bodyPr vert="horz" wrap="square" lIns="0" tIns="12700" rIns="0" bIns="0" rtlCol="0">
            <a:spAutoFit/>
          </a:bodyPr>
          <a:lstStyle/>
          <a:p>
            <a:pPr marL="12700">
              <a:lnSpc>
                <a:spcPct val="100000"/>
              </a:lnSpc>
              <a:spcBef>
                <a:spcPts val="100"/>
              </a:spcBef>
            </a:pPr>
            <a:r>
              <a:rPr spc="170" dirty="0"/>
              <a:t>Storage</a:t>
            </a:r>
            <a:r>
              <a:rPr spc="260" dirty="0"/>
              <a:t> </a:t>
            </a:r>
            <a:r>
              <a:rPr spc="185" dirty="0"/>
              <a:t>Management</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No:L5-2</a:t>
            </a:r>
          </a:p>
        </p:txBody>
      </p:sp>
      <p:sp>
        <p:nvSpPr>
          <p:cNvPr id="3" name="object 3"/>
          <p:cNvSpPr txBox="1"/>
          <p:nvPr/>
        </p:nvSpPr>
        <p:spPr>
          <a:xfrm>
            <a:off x="535940" y="139065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66"/>
                </a:solidFill>
                <a:latin typeface="Cambria"/>
                <a:cs typeface="Cambria"/>
              </a:rPr>
              <a:t>•</a:t>
            </a:r>
            <a:endParaRPr sz="2200">
              <a:latin typeface="Cambria"/>
              <a:cs typeface="Cambria"/>
            </a:endParaRPr>
          </a:p>
        </p:txBody>
      </p:sp>
      <p:sp>
        <p:nvSpPr>
          <p:cNvPr id="4" name="object 4"/>
          <p:cNvSpPr txBox="1"/>
          <p:nvPr/>
        </p:nvSpPr>
        <p:spPr>
          <a:xfrm>
            <a:off x="535940" y="280162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5" name="object 5"/>
          <p:cNvSpPr txBox="1"/>
          <p:nvPr/>
        </p:nvSpPr>
        <p:spPr>
          <a:xfrm>
            <a:off x="535940" y="4351020"/>
            <a:ext cx="154305" cy="36068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699"/>
                </a:solidFill>
                <a:latin typeface="Cambria"/>
                <a:cs typeface="Cambria"/>
              </a:rPr>
              <a:t>•</a:t>
            </a:r>
            <a:endParaRPr sz="2200">
              <a:latin typeface="Cambria"/>
              <a:cs typeface="Cambria"/>
            </a:endParaRPr>
          </a:p>
        </p:txBody>
      </p:sp>
      <p:sp>
        <p:nvSpPr>
          <p:cNvPr id="6" name="object 6"/>
          <p:cNvSpPr txBox="1"/>
          <p:nvPr/>
        </p:nvSpPr>
        <p:spPr>
          <a:xfrm>
            <a:off x="878839" y="1404620"/>
            <a:ext cx="7242809" cy="4536440"/>
          </a:xfrm>
          <a:prstGeom prst="rect">
            <a:avLst/>
          </a:prstGeom>
        </p:spPr>
        <p:txBody>
          <a:bodyPr vert="horz" wrap="square" lIns="0" tIns="12700" rIns="0" bIns="0" rtlCol="0">
            <a:spAutoFit/>
          </a:bodyPr>
          <a:lstStyle/>
          <a:p>
            <a:pPr marL="12700" marR="5080">
              <a:lnSpc>
                <a:spcPct val="100000"/>
              </a:lnSpc>
              <a:spcBef>
                <a:spcPts val="100"/>
              </a:spcBef>
            </a:pPr>
            <a:r>
              <a:rPr sz="2200" b="1" spc="130" dirty="0">
                <a:solidFill>
                  <a:srgbClr val="006666"/>
                </a:solidFill>
                <a:latin typeface="Cambria"/>
                <a:cs typeface="Cambria"/>
              </a:rPr>
              <a:t>Storage</a:t>
            </a:r>
            <a:r>
              <a:rPr sz="2200" b="1" spc="245" dirty="0">
                <a:solidFill>
                  <a:srgbClr val="006666"/>
                </a:solidFill>
                <a:latin typeface="Cambria"/>
                <a:cs typeface="Cambria"/>
              </a:rPr>
              <a:t> </a:t>
            </a:r>
            <a:r>
              <a:rPr sz="2200" b="1" spc="110" dirty="0">
                <a:solidFill>
                  <a:srgbClr val="006666"/>
                </a:solidFill>
                <a:latin typeface="Cambria"/>
                <a:cs typeface="Cambria"/>
              </a:rPr>
              <a:t>manager</a:t>
            </a:r>
            <a:r>
              <a:rPr sz="2200" b="1" spc="235" dirty="0">
                <a:solidFill>
                  <a:srgbClr val="006666"/>
                </a:solidFill>
                <a:latin typeface="Cambria"/>
                <a:cs typeface="Cambria"/>
              </a:rPr>
              <a:t> </a:t>
            </a:r>
            <a:r>
              <a:rPr sz="2200" spc="120" dirty="0">
                <a:solidFill>
                  <a:srgbClr val="006699"/>
                </a:solidFill>
                <a:latin typeface="Cambria"/>
                <a:cs typeface="Cambria"/>
              </a:rPr>
              <a:t>is</a:t>
            </a:r>
            <a:r>
              <a:rPr sz="2200" spc="215" dirty="0">
                <a:solidFill>
                  <a:srgbClr val="006699"/>
                </a:solidFill>
                <a:latin typeface="Cambria"/>
                <a:cs typeface="Cambria"/>
              </a:rPr>
              <a:t> </a:t>
            </a:r>
            <a:r>
              <a:rPr sz="2200" spc="200" dirty="0">
                <a:solidFill>
                  <a:srgbClr val="006699"/>
                </a:solidFill>
                <a:latin typeface="Cambria"/>
                <a:cs typeface="Cambria"/>
              </a:rPr>
              <a:t>a</a:t>
            </a:r>
            <a:r>
              <a:rPr sz="2200" spc="220" dirty="0">
                <a:solidFill>
                  <a:srgbClr val="006699"/>
                </a:solidFill>
                <a:latin typeface="Cambria"/>
                <a:cs typeface="Cambria"/>
              </a:rPr>
              <a:t> </a:t>
            </a:r>
            <a:r>
              <a:rPr sz="2200" spc="114" dirty="0">
                <a:solidFill>
                  <a:srgbClr val="006699"/>
                </a:solidFill>
                <a:latin typeface="Cambria"/>
                <a:cs typeface="Cambria"/>
              </a:rPr>
              <a:t>program</a:t>
            </a:r>
            <a:r>
              <a:rPr sz="2200" spc="220" dirty="0">
                <a:solidFill>
                  <a:srgbClr val="006699"/>
                </a:solidFill>
                <a:latin typeface="Cambria"/>
                <a:cs typeface="Cambria"/>
              </a:rPr>
              <a:t> </a:t>
            </a:r>
            <a:r>
              <a:rPr sz="2200" spc="135" dirty="0">
                <a:solidFill>
                  <a:srgbClr val="006699"/>
                </a:solidFill>
                <a:latin typeface="Cambria"/>
                <a:cs typeface="Cambria"/>
              </a:rPr>
              <a:t>module</a:t>
            </a:r>
            <a:r>
              <a:rPr sz="2200" spc="220" dirty="0">
                <a:solidFill>
                  <a:srgbClr val="006699"/>
                </a:solidFill>
                <a:latin typeface="Cambria"/>
                <a:cs typeface="Cambria"/>
              </a:rPr>
              <a:t> </a:t>
            </a:r>
            <a:r>
              <a:rPr sz="2200" spc="150" dirty="0">
                <a:solidFill>
                  <a:srgbClr val="006699"/>
                </a:solidFill>
                <a:latin typeface="Cambria"/>
                <a:cs typeface="Cambria"/>
              </a:rPr>
              <a:t>that</a:t>
            </a:r>
            <a:r>
              <a:rPr sz="2200" spc="225" dirty="0">
                <a:solidFill>
                  <a:srgbClr val="006699"/>
                </a:solidFill>
                <a:latin typeface="Cambria"/>
                <a:cs typeface="Cambria"/>
              </a:rPr>
              <a:t> </a:t>
            </a:r>
            <a:r>
              <a:rPr sz="2200" spc="85" dirty="0">
                <a:solidFill>
                  <a:srgbClr val="006699"/>
                </a:solidFill>
                <a:latin typeface="Cambria"/>
                <a:cs typeface="Cambria"/>
              </a:rPr>
              <a:t>provides </a:t>
            </a:r>
            <a:r>
              <a:rPr sz="2200" spc="-470" dirty="0">
                <a:solidFill>
                  <a:srgbClr val="006699"/>
                </a:solidFill>
                <a:latin typeface="Cambria"/>
                <a:cs typeface="Cambria"/>
              </a:rPr>
              <a:t> </a:t>
            </a:r>
            <a:r>
              <a:rPr sz="2200" spc="130" dirty="0">
                <a:solidFill>
                  <a:srgbClr val="006699"/>
                </a:solidFill>
                <a:latin typeface="Cambria"/>
                <a:cs typeface="Cambria"/>
              </a:rPr>
              <a:t>the</a:t>
            </a:r>
            <a:r>
              <a:rPr sz="2200" spc="204" dirty="0">
                <a:solidFill>
                  <a:srgbClr val="006699"/>
                </a:solidFill>
                <a:latin typeface="Cambria"/>
                <a:cs typeface="Cambria"/>
              </a:rPr>
              <a:t> </a:t>
            </a:r>
            <a:r>
              <a:rPr sz="2200" spc="105" dirty="0">
                <a:solidFill>
                  <a:srgbClr val="006699"/>
                </a:solidFill>
                <a:latin typeface="Cambria"/>
                <a:cs typeface="Cambria"/>
              </a:rPr>
              <a:t>interface</a:t>
            </a:r>
            <a:r>
              <a:rPr sz="2200" spc="210" dirty="0">
                <a:solidFill>
                  <a:srgbClr val="006699"/>
                </a:solidFill>
                <a:latin typeface="Cambria"/>
                <a:cs typeface="Cambria"/>
              </a:rPr>
              <a:t> </a:t>
            </a:r>
            <a:r>
              <a:rPr sz="2200" spc="95" dirty="0">
                <a:solidFill>
                  <a:srgbClr val="006699"/>
                </a:solidFill>
                <a:latin typeface="Cambria"/>
                <a:cs typeface="Cambria"/>
              </a:rPr>
              <a:t>between</a:t>
            </a:r>
            <a:r>
              <a:rPr sz="2200" spc="210" dirty="0">
                <a:solidFill>
                  <a:srgbClr val="006699"/>
                </a:solidFill>
                <a:latin typeface="Cambria"/>
                <a:cs typeface="Cambria"/>
              </a:rPr>
              <a:t> </a:t>
            </a:r>
            <a:r>
              <a:rPr sz="2200" spc="135" dirty="0">
                <a:solidFill>
                  <a:srgbClr val="006699"/>
                </a:solidFill>
                <a:latin typeface="Cambria"/>
                <a:cs typeface="Cambria"/>
              </a:rPr>
              <a:t>the</a:t>
            </a:r>
            <a:r>
              <a:rPr sz="2200" spc="204" dirty="0">
                <a:solidFill>
                  <a:srgbClr val="006699"/>
                </a:solidFill>
                <a:latin typeface="Cambria"/>
                <a:cs typeface="Cambria"/>
              </a:rPr>
              <a:t> </a:t>
            </a:r>
            <a:r>
              <a:rPr sz="2200" spc="60" dirty="0">
                <a:solidFill>
                  <a:srgbClr val="006699"/>
                </a:solidFill>
                <a:latin typeface="Cambria"/>
                <a:cs typeface="Cambria"/>
              </a:rPr>
              <a:t>low-level</a:t>
            </a:r>
            <a:r>
              <a:rPr sz="2200" spc="210" dirty="0">
                <a:solidFill>
                  <a:srgbClr val="006699"/>
                </a:solidFill>
                <a:latin typeface="Cambria"/>
                <a:cs typeface="Cambria"/>
              </a:rPr>
              <a:t> </a:t>
            </a:r>
            <a:r>
              <a:rPr sz="2200" spc="150" dirty="0">
                <a:solidFill>
                  <a:srgbClr val="006699"/>
                </a:solidFill>
                <a:latin typeface="Cambria"/>
                <a:cs typeface="Cambria"/>
              </a:rPr>
              <a:t>data</a:t>
            </a:r>
            <a:r>
              <a:rPr sz="2200" spc="220" dirty="0">
                <a:solidFill>
                  <a:srgbClr val="006699"/>
                </a:solidFill>
                <a:latin typeface="Cambria"/>
                <a:cs typeface="Cambria"/>
              </a:rPr>
              <a:t> </a:t>
            </a:r>
            <a:r>
              <a:rPr sz="2200" spc="100" dirty="0">
                <a:solidFill>
                  <a:srgbClr val="006699"/>
                </a:solidFill>
                <a:latin typeface="Cambria"/>
                <a:cs typeface="Cambria"/>
              </a:rPr>
              <a:t>stored</a:t>
            </a:r>
            <a:r>
              <a:rPr sz="2200" spc="200" dirty="0">
                <a:solidFill>
                  <a:srgbClr val="006699"/>
                </a:solidFill>
                <a:latin typeface="Cambria"/>
                <a:cs typeface="Cambria"/>
              </a:rPr>
              <a:t> </a:t>
            </a:r>
            <a:r>
              <a:rPr sz="2200" spc="130" dirty="0">
                <a:solidFill>
                  <a:srgbClr val="006699"/>
                </a:solidFill>
                <a:latin typeface="Cambria"/>
                <a:cs typeface="Cambria"/>
              </a:rPr>
              <a:t>in</a:t>
            </a:r>
            <a:r>
              <a:rPr sz="2200" spc="215" dirty="0">
                <a:solidFill>
                  <a:srgbClr val="006699"/>
                </a:solidFill>
                <a:latin typeface="Cambria"/>
                <a:cs typeface="Cambria"/>
              </a:rPr>
              <a:t> </a:t>
            </a:r>
            <a:r>
              <a:rPr sz="2200" spc="135" dirty="0">
                <a:solidFill>
                  <a:srgbClr val="006699"/>
                </a:solidFill>
                <a:latin typeface="Cambria"/>
                <a:cs typeface="Cambria"/>
              </a:rPr>
              <a:t>the </a:t>
            </a:r>
            <a:r>
              <a:rPr sz="2200" spc="-470" dirty="0">
                <a:solidFill>
                  <a:srgbClr val="006699"/>
                </a:solidFill>
                <a:latin typeface="Cambria"/>
                <a:cs typeface="Cambria"/>
              </a:rPr>
              <a:t> </a:t>
            </a:r>
            <a:r>
              <a:rPr sz="2200" spc="150" dirty="0">
                <a:solidFill>
                  <a:srgbClr val="006699"/>
                </a:solidFill>
                <a:latin typeface="Cambria"/>
                <a:cs typeface="Cambria"/>
              </a:rPr>
              <a:t>database</a:t>
            </a:r>
            <a:r>
              <a:rPr sz="2200" spc="210" dirty="0">
                <a:solidFill>
                  <a:srgbClr val="006699"/>
                </a:solidFill>
                <a:latin typeface="Cambria"/>
                <a:cs typeface="Cambria"/>
              </a:rPr>
              <a:t> </a:t>
            </a:r>
            <a:r>
              <a:rPr sz="2200" spc="185" dirty="0">
                <a:solidFill>
                  <a:srgbClr val="006699"/>
                </a:solidFill>
                <a:latin typeface="Cambria"/>
                <a:cs typeface="Cambria"/>
              </a:rPr>
              <a:t>and</a:t>
            </a:r>
            <a:r>
              <a:rPr sz="2200" spc="210" dirty="0">
                <a:solidFill>
                  <a:srgbClr val="006699"/>
                </a:solidFill>
                <a:latin typeface="Cambria"/>
                <a:cs typeface="Cambria"/>
              </a:rPr>
              <a:t> </a:t>
            </a:r>
            <a:r>
              <a:rPr sz="2200" spc="130" dirty="0">
                <a:solidFill>
                  <a:srgbClr val="006699"/>
                </a:solidFill>
                <a:latin typeface="Cambria"/>
                <a:cs typeface="Cambria"/>
              </a:rPr>
              <a:t>the</a:t>
            </a:r>
            <a:r>
              <a:rPr sz="2200" spc="215" dirty="0">
                <a:solidFill>
                  <a:srgbClr val="006699"/>
                </a:solidFill>
                <a:latin typeface="Cambria"/>
                <a:cs typeface="Cambria"/>
              </a:rPr>
              <a:t> </a:t>
            </a:r>
            <a:r>
              <a:rPr sz="2200" spc="120" dirty="0">
                <a:solidFill>
                  <a:srgbClr val="006699"/>
                </a:solidFill>
                <a:latin typeface="Cambria"/>
                <a:cs typeface="Cambria"/>
              </a:rPr>
              <a:t>application</a:t>
            </a:r>
            <a:r>
              <a:rPr sz="2200" spc="220" dirty="0">
                <a:solidFill>
                  <a:srgbClr val="006699"/>
                </a:solidFill>
                <a:latin typeface="Cambria"/>
                <a:cs typeface="Cambria"/>
              </a:rPr>
              <a:t> </a:t>
            </a:r>
            <a:r>
              <a:rPr sz="2200" spc="125" dirty="0">
                <a:solidFill>
                  <a:srgbClr val="006699"/>
                </a:solidFill>
                <a:latin typeface="Cambria"/>
                <a:cs typeface="Cambria"/>
              </a:rPr>
              <a:t>programs</a:t>
            </a:r>
            <a:r>
              <a:rPr sz="2200" spc="215" dirty="0">
                <a:solidFill>
                  <a:srgbClr val="006699"/>
                </a:solidFill>
                <a:latin typeface="Cambria"/>
                <a:cs typeface="Cambria"/>
              </a:rPr>
              <a:t> </a:t>
            </a:r>
            <a:r>
              <a:rPr sz="2200" spc="185" dirty="0">
                <a:solidFill>
                  <a:srgbClr val="006699"/>
                </a:solidFill>
                <a:latin typeface="Cambria"/>
                <a:cs typeface="Cambria"/>
              </a:rPr>
              <a:t>and</a:t>
            </a:r>
            <a:r>
              <a:rPr sz="2200" spc="215" dirty="0">
                <a:solidFill>
                  <a:srgbClr val="006699"/>
                </a:solidFill>
                <a:latin typeface="Cambria"/>
                <a:cs typeface="Cambria"/>
              </a:rPr>
              <a:t> </a:t>
            </a:r>
            <a:r>
              <a:rPr sz="2200" spc="105" dirty="0">
                <a:solidFill>
                  <a:srgbClr val="006699"/>
                </a:solidFill>
                <a:latin typeface="Cambria"/>
                <a:cs typeface="Cambria"/>
              </a:rPr>
              <a:t>queries </a:t>
            </a:r>
            <a:r>
              <a:rPr sz="2200" spc="110" dirty="0">
                <a:solidFill>
                  <a:srgbClr val="006699"/>
                </a:solidFill>
                <a:latin typeface="Cambria"/>
                <a:cs typeface="Cambria"/>
              </a:rPr>
              <a:t> </a:t>
            </a:r>
            <a:r>
              <a:rPr sz="2200" spc="140" dirty="0">
                <a:solidFill>
                  <a:srgbClr val="006699"/>
                </a:solidFill>
                <a:latin typeface="Cambria"/>
                <a:cs typeface="Cambria"/>
              </a:rPr>
              <a:t>submitted</a:t>
            </a:r>
            <a:r>
              <a:rPr sz="2200" spc="204" dirty="0">
                <a:solidFill>
                  <a:srgbClr val="006699"/>
                </a:solidFill>
                <a:latin typeface="Cambria"/>
                <a:cs typeface="Cambria"/>
              </a:rPr>
              <a:t> </a:t>
            </a:r>
            <a:r>
              <a:rPr sz="2200" spc="75" dirty="0">
                <a:solidFill>
                  <a:srgbClr val="006699"/>
                </a:solidFill>
                <a:latin typeface="Cambria"/>
                <a:cs typeface="Cambria"/>
              </a:rPr>
              <a:t>to</a:t>
            </a:r>
            <a:r>
              <a:rPr sz="2200" spc="210" dirty="0">
                <a:solidFill>
                  <a:srgbClr val="006699"/>
                </a:solidFill>
                <a:latin typeface="Cambria"/>
                <a:cs typeface="Cambria"/>
              </a:rPr>
              <a:t> </a:t>
            </a:r>
            <a:r>
              <a:rPr sz="2200" spc="130" dirty="0">
                <a:solidFill>
                  <a:srgbClr val="006699"/>
                </a:solidFill>
                <a:latin typeface="Cambria"/>
                <a:cs typeface="Cambria"/>
              </a:rPr>
              <a:t>the</a:t>
            </a:r>
            <a:r>
              <a:rPr sz="2200" spc="215" dirty="0">
                <a:solidFill>
                  <a:srgbClr val="006699"/>
                </a:solidFill>
                <a:latin typeface="Cambria"/>
                <a:cs typeface="Cambria"/>
              </a:rPr>
              <a:t> </a:t>
            </a:r>
            <a:r>
              <a:rPr sz="2200" spc="155" dirty="0">
                <a:solidFill>
                  <a:srgbClr val="006699"/>
                </a:solidFill>
                <a:latin typeface="Cambria"/>
                <a:cs typeface="Cambria"/>
              </a:rPr>
              <a:t>system.</a:t>
            </a:r>
            <a:endParaRPr sz="2200">
              <a:latin typeface="Cambria"/>
              <a:cs typeface="Cambria"/>
            </a:endParaRPr>
          </a:p>
          <a:p>
            <a:pPr marL="12700" marR="236854">
              <a:lnSpc>
                <a:spcPts val="2630"/>
              </a:lnSpc>
              <a:spcBef>
                <a:spcPts val="645"/>
              </a:spcBef>
            </a:pPr>
            <a:r>
              <a:rPr sz="2200" spc="110" dirty="0">
                <a:solidFill>
                  <a:srgbClr val="006699"/>
                </a:solidFill>
                <a:latin typeface="Cambria"/>
                <a:cs typeface="Cambria"/>
              </a:rPr>
              <a:t>The</a:t>
            </a:r>
            <a:r>
              <a:rPr sz="2200" spc="210" dirty="0">
                <a:solidFill>
                  <a:srgbClr val="006699"/>
                </a:solidFill>
                <a:latin typeface="Cambria"/>
                <a:cs typeface="Cambria"/>
              </a:rPr>
              <a:t> </a:t>
            </a:r>
            <a:r>
              <a:rPr sz="2200" spc="105" dirty="0">
                <a:solidFill>
                  <a:srgbClr val="006699"/>
                </a:solidFill>
                <a:latin typeface="Cambria"/>
                <a:cs typeface="Cambria"/>
              </a:rPr>
              <a:t>storage</a:t>
            </a:r>
            <a:r>
              <a:rPr sz="2200" spc="215" dirty="0">
                <a:solidFill>
                  <a:srgbClr val="006699"/>
                </a:solidFill>
                <a:latin typeface="Cambria"/>
                <a:cs typeface="Cambria"/>
              </a:rPr>
              <a:t> </a:t>
            </a:r>
            <a:r>
              <a:rPr sz="2200" spc="150" dirty="0">
                <a:solidFill>
                  <a:srgbClr val="006699"/>
                </a:solidFill>
                <a:latin typeface="Cambria"/>
                <a:cs typeface="Cambria"/>
              </a:rPr>
              <a:t>manager</a:t>
            </a:r>
            <a:r>
              <a:rPr sz="2200" spc="215" dirty="0">
                <a:solidFill>
                  <a:srgbClr val="006699"/>
                </a:solidFill>
                <a:latin typeface="Cambria"/>
                <a:cs typeface="Cambria"/>
              </a:rPr>
              <a:t> </a:t>
            </a:r>
            <a:r>
              <a:rPr sz="2200" spc="120" dirty="0">
                <a:solidFill>
                  <a:srgbClr val="006699"/>
                </a:solidFill>
                <a:latin typeface="Cambria"/>
                <a:cs typeface="Cambria"/>
              </a:rPr>
              <a:t>is</a:t>
            </a:r>
            <a:r>
              <a:rPr sz="2200" spc="215" dirty="0">
                <a:solidFill>
                  <a:srgbClr val="006699"/>
                </a:solidFill>
                <a:latin typeface="Cambria"/>
                <a:cs typeface="Cambria"/>
              </a:rPr>
              <a:t> </a:t>
            </a:r>
            <a:r>
              <a:rPr sz="2200" spc="110" dirty="0">
                <a:solidFill>
                  <a:srgbClr val="006699"/>
                </a:solidFill>
                <a:latin typeface="Cambria"/>
                <a:cs typeface="Cambria"/>
              </a:rPr>
              <a:t>responsible</a:t>
            </a:r>
            <a:r>
              <a:rPr sz="2200" spc="210" dirty="0">
                <a:solidFill>
                  <a:srgbClr val="006699"/>
                </a:solidFill>
                <a:latin typeface="Cambria"/>
                <a:cs typeface="Cambria"/>
              </a:rPr>
              <a:t> </a:t>
            </a:r>
            <a:r>
              <a:rPr sz="2200" spc="75" dirty="0">
                <a:solidFill>
                  <a:srgbClr val="006699"/>
                </a:solidFill>
                <a:latin typeface="Cambria"/>
                <a:cs typeface="Cambria"/>
              </a:rPr>
              <a:t>to</a:t>
            </a:r>
            <a:r>
              <a:rPr sz="2200" spc="210" dirty="0">
                <a:solidFill>
                  <a:srgbClr val="006699"/>
                </a:solidFill>
                <a:latin typeface="Cambria"/>
                <a:cs typeface="Cambria"/>
              </a:rPr>
              <a:t> </a:t>
            </a:r>
            <a:r>
              <a:rPr sz="2200" spc="130" dirty="0">
                <a:solidFill>
                  <a:srgbClr val="006699"/>
                </a:solidFill>
                <a:latin typeface="Cambria"/>
                <a:cs typeface="Cambria"/>
              </a:rPr>
              <a:t>the</a:t>
            </a:r>
            <a:r>
              <a:rPr sz="2200" spc="210" dirty="0">
                <a:solidFill>
                  <a:srgbClr val="006699"/>
                </a:solidFill>
                <a:latin typeface="Cambria"/>
                <a:cs typeface="Cambria"/>
              </a:rPr>
              <a:t> </a:t>
            </a:r>
            <a:r>
              <a:rPr sz="2200" spc="70" dirty="0">
                <a:solidFill>
                  <a:srgbClr val="006699"/>
                </a:solidFill>
                <a:latin typeface="Cambria"/>
                <a:cs typeface="Cambria"/>
              </a:rPr>
              <a:t>following </a:t>
            </a:r>
            <a:r>
              <a:rPr sz="2200" spc="-465" dirty="0">
                <a:solidFill>
                  <a:srgbClr val="006699"/>
                </a:solidFill>
                <a:latin typeface="Cambria"/>
                <a:cs typeface="Cambria"/>
              </a:rPr>
              <a:t> </a:t>
            </a:r>
            <a:r>
              <a:rPr sz="2200" spc="165" dirty="0">
                <a:solidFill>
                  <a:srgbClr val="006699"/>
                </a:solidFill>
                <a:latin typeface="Cambria"/>
                <a:cs typeface="Cambria"/>
              </a:rPr>
              <a:t>tasks:</a:t>
            </a:r>
            <a:endParaRPr sz="2200">
              <a:latin typeface="Cambria"/>
              <a:cs typeface="Cambria"/>
            </a:endParaRPr>
          </a:p>
          <a:p>
            <a:pPr marL="412750" indent="-285750">
              <a:lnSpc>
                <a:spcPct val="100000"/>
              </a:lnSpc>
              <a:spcBef>
                <a:spcPts val="464"/>
              </a:spcBef>
              <a:buFont typeface="Cambria"/>
              <a:buChar char="–"/>
              <a:tabLst>
                <a:tab pos="412115" algn="l"/>
                <a:tab pos="412750" algn="l"/>
              </a:tabLst>
            </a:pPr>
            <a:r>
              <a:rPr sz="2200" spc="110" dirty="0">
                <a:solidFill>
                  <a:srgbClr val="006699"/>
                </a:solidFill>
                <a:latin typeface="Cambria"/>
                <a:cs typeface="Cambria"/>
              </a:rPr>
              <a:t>Interaction</a:t>
            </a:r>
            <a:r>
              <a:rPr sz="2200" spc="210" dirty="0">
                <a:solidFill>
                  <a:srgbClr val="006699"/>
                </a:solidFill>
                <a:latin typeface="Cambria"/>
                <a:cs typeface="Cambria"/>
              </a:rPr>
              <a:t> </a:t>
            </a:r>
            <a:r>
              <a:rPr sz="2200" spc="95" dirty="0">
                <a:solidFill>
                  <a:srgbClr val="006699"/>
                </a:solidFill>
                <a:latin typeface="Cambria"/>
                <a:cs typeface="Cambria"/>
              </a:rPr>
              <a:t>with</a:t>
            </a:r>
            <a:r>
              <a:rPr sz="2200" spc="215" dirty="0">
                <a:solidFill>
                  <a:srgbClr val="006699"/>
                </a:solidFill>
                <a:latin typeface="Cambria"/>
                <a:cs typeface="Cambria"/>
              </a:rPr>
              <a:t> </a:t>
            </a:r>
            <a:r>
              <a:rPr sz="2200" spc="135" dirty="0">
                <a:solidFill>
                  <a:srgbClr val="006699"/>
                </a:solidFill>
                <a:latin typeface="Cambria"/>
                <a:cs typeface="Cambria"/>
              </a:rPr>
              <a:t>the</a:t>
            </a:r>
            <a:r>
              <a:rPr sz="2200" spc="204" dirty="0">
                <a:solidFill>
                  <a:srgbClr val="006699"/>
                </a:solidFill>
                <a:latin typeface="Cambria"/>
                <a:cs typeface="Cambria"/>
              </a:rPr>
              <a:t> </a:t>
            </a:r>
            <a:r>
              <a:rPr sz="2200" spc="50" dirty="0">
                <a:solidFill>
                  <a:srgbClr val="006699"/>
                </a:solidFill>
                <a:latin typeface="Cambria"/>
                <a:cs typeface="Cambria"/>
              </a:rPr>
              <a:t>file</a:t>
            </a:r>
            <a:r>
              <a:rPr sz="2200" spc="210" dirty="0">
                <a:solidFill>
                  <a:srgbClr val="006699"/>
                </a:solidFill>
                <a:latin typeface="Cambria"/>
                <a:cs typeface="Cambria"/>
              </a:rPr>
              <a:t> </a:t>
            </a:r>
            <a:r>
              <a:rPr sz="2200" spc="150" dirty="0">
                <a:solidFill>
                  <a:srgbClr val="006699"/>
                </a:solidFill>
                <a:latin typeface="Cambria"/>
                <a:cs typeface="Cambria"/>
              </a:rPr>
              <a:t>manager</a:t>
            </a:r>
            <a:endParaRPr sz="2200">
              <a:latin typeface="Cambria"/>
              <a:cs typeface="Cambria"/>
            </a:endParaRPr>
          </a:p>
          <a:p>
            <a:pPr marL="12700" marR="244475" indent="114300">
              <a:lnSpc>
                <a:spcPct val="120800"/>
              </a:lnSpc>
              <a:buFont typeface="Cambria"/>
              <a:buChar char="–"/>
              <a:tabLst>
                <a:tab pos="412115" algn="l"/>
                <a:tab pos="412750" algn="l"/>
              </a:tabLst>
            </a:pPr>
            <a:r>
              <a:rPr sz="2200" spc="110" dirty="0">
                <a:solidFill>
                  <a:srgbClr val="006699"/>
                </a:solidFill>
                <a:latin typeface="Cambria"/>
                <a:cs typeface="Cambria"/>
              </a:rPr>
              <a:t>Efficient</a:t>
            </a:r>
            <a:r>
              <a:rPr sz="2200" spc="220" dirty="0">
                <a:solidFill>
                  <a:srgbClr val="006699"/>
                </a:solidFill>
                <a:latin typeface="Cambria"/>
                <a:cs typeface="Cambria"/>
              </a:rPr>
              <a:t> </a:t>
            </a:r>
            <a:r>
              <a:rPr sz="2200" spc="125" dirty="0">
                <a:solidFill>
                  <a:srgbClr val="006699"/>
                </a:solidFill>
                <a:latin typeface="Cambria"/>
                <a:cs typeface="Cambria"/>
              </a:rPr>
              <a:t>storing,</a:t>
            </a:r>
            <a:r>
              <a:rPr sz="2200" spc="225" dirty="0">
                <a:solidFill>
                  <a:srgbClr val="006699"/>
                </a:solidFill>
                <a:latin typeface="Cambria"/>
                <a:cs typeface="Cambria"/>
              </a:rPr>
              <a:t> </a:t>
            </a:r>
            <a:r>
              <a:rPr sz="2200" spc="75" dirty="0">
                <a:solidFill>
                  <a:srgbClr val="006699"/>
                </a:solidFill>
                <a:latin typeface="Cambria"/>
                <a:cs typeface="Cambria"/>
              </a:rPr>
              <a:t>retrieving</a:t>
            </a:r>
            <a:r>
              <a:rPr sz="2200" spc="215" dirty="0">
                <a:solidFill>
                  <a:srgbClr val="006699"/>
                </a:solidFill>
                <a:latin typeface="Cambria"/>
                <a:cs typeface="Cambria"/>
              </a:rPr>
              <a:t> </a:t>
            </a:r>
            <a:r>
              <a:rPr sz="2200" spc="185" dirty="0">
                <a:solidFill>
                  <a:srgbClr val="006699"/>
                </a:solidFill>
                <a:latin typeface="Cambria"/>
                <a:cs typeface="Cambria"/>
              </a:rPr>
              <a:t>and</a:t>
            </a:r>
            <a:r>
              <a:rPr sz="2200" spc="210" dirty="0">
                <a:solidFill>
                  <a:srgbClr val="006699"/>
                </a:solidFill>
                <a:latin typeface="Cambria"/>
                <a:cs typeface="Cambria"/>
              </a:rPr>
              <a:t> </a:t>
            </a:r>
            <a:r>
              <a:rPr sz="2200" spc="145" dirty="0">
                <a:solidFill>
                  <a:srgbClr val="006699"/>
                </a:solidFill>
                <a:latin typeface="Cambria"/>
                <a:cs typeface="Cambria"/>
              </a:rPr>
              <a:t>updating</a:t>
            </a:r>
            <a:r>
              <a:rPr sz="2200" spc="220" dirty="0">
                <a:solidFill>
                  <a:srgbClr val="006699"/>
                </a:solidFill>
                <a:latin typeface="Cambria"/>
                <a:cs typeface="Cambria"/>
              </a:rPr>
              <a:t> </a:t>
            </a:r>
            <a:r>
              <a:rPr sz="2200" spc="45" dirty="0">
                <a:solidFill>
                  <a:srgbClr val="006699"/>
                </a:solidFill>
                <a:latin typeface="Cambria"/>
                <a:cs typeface="Cambria"/>
              </a:rPr>
              <a:t>of</a:t>
            </a:r>
            <a:r>
              <a:rPr sz="2200" spc="215" dirty="0">
                <a:solidFill>
                  <a:srgbClr val="006699"/>
                </a:solidFill>
                <a:latin typeface="Cambria"/>
                <a:cs typeface="Cambria"/>
              </a:rPr>
              <a:t> </a:t>
            </a:r>
            <a:r>
              <a:rPr sz="2200" spc="155" dirty="0">
                <a:solidFill>
                  <a:srgbClr val="006699"/>
                </a:solidFill>
                <a:latin typeface="Cambria"/>
                <a:cs typeface="Cambria"/>
              </a:rPr>
              <a:t>data </a:t>
            </a:r>
            <a:r>
              <a:rPr sz="2200" spc="-470" dirty="0">
                <a:solidFill>
                  <a:srgbClr val="006699"/>
                </a:solidFill>
                <a:latin typeface="Cambria"/>
                <a:cs typeface="Cambria"/>
              </a:rPr>
              <a:t> </a:t>
            </a:r>
            <a:r>
              <a:rPr sz="2200" spc="155" dirty="0">
                <a:solidFill>
                  <a:srgbClr val="006699"/>
                </a:solidFill>
                <a:latin typeface="Cambria"/>
                <a:cs typeface="Cambria"/>
              </a:rPr>
              <a:t>Issues:</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130" dirty="0">
                <a:solidFill>
                  <a:srgbClr val="006699"/>
                </a:solidFill>
                <a:latin typeface="Cambria"/>
                <a:cs typeface="Cambria"/>
              </a:rPr>
              <a:t>Storage</a:t>
            </a:r>
            <a:r>
              <a:rPr sz="2200" spc="175" dirty="0">
                <a:solidFill>
                  <a:srgbClr val="006699"/>
                </a:solidFill>
                <a:latin typeface="Cambria"/>
                <a:cs typeface="Cambria"/>
              </a:rPr>
              <a:t> </a:t>
            </a:r>
            <a:r>
              <a:rPr sz="2200" spc="160" dirty="0">
                <a:solidFill>
                  <a:srgbClr val="006699"/>
                </a:solidFill>
                <a:latin typeface="Cambria"/>
                <a:cs typeface="Cambria"/>
              </a:rPr>
              <a:t>access</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95" dirty="0">
                <a:solidFill>
                  <a:srgbClr val="006699"/>
                </a:solidFill>
                <a:latin typeface="Cambria"/>
                <a:cs typeface="Cambria"/>
              </a:rPr>
              <a:t>File</a:t>
            </a:r>
            <a:r>
              <a:rPr sz="2200" spc="170" dirty="0">
                <a:solidFill>
                  <a:srgbClr val="006699"/>
                </a:solidFill>
                <a:latin typeface="Cambria"/>
                <a:cs typeface="Cambria"/>
              </a:rPr>
              <a:t> </a:t>
            </a:r>
            <a:r>
              <a:rPr sz="2200" spc="110" dirty="0">
                <a:solidFill>
                  <a:srgbClr val="006699"/>
                </a:solidFill>
                <a:latin typeface="Cambria"/>
                <a:cs typeface="Cambria"/>
              </a:rPr>
              <a:t>organization</a:t>
            </a:r>
            <a:endParaRPr sz="2200">
              <a:latin typeface="Cambria"/>
              <a:cs typeface="Cambria"/>
            </a:endParaRPr>
          </a:p>
          <a:p>
            <a:pPr marL="412750" indent="-285750">
              <a:lnSpc>
                <a:spcPct val="100000"/>
              </a:lnSpc>
              <a:spcBef>
                <a:spcPts val="550"/>
              </a:spcBef>
              <a:buFont typeface="Cambria"/>
              <a:buChar char="–"/>
              <a:tabLst>
                <a:tab pos="412115" algn="l"/>
                <a:tab pos="412750" algn="l"/>
              </a:tabLst>
            </a:pPr>
            <a:r>
              <a:rPr sz="2200" spc="120" dirty="0">
                <a:solidFill>
                  <a:srgbClr val="006699"/>
                </a:solidFill>
                <a:latin typeface="Cambria"/>
                <a:cs typeface="Cambria"/>
              </a:rPr>
              <a:t>Indexing</a:t>
            </a:r>
            <a:r>
              <a:rPr sz="2200" spc="204" dirty="0">
                <a:solidFill>
                  <a:srgbClr val="006699"/>
                </a:solidFill>
                <a:latin typeface="Cambria"/>
                <a:cs typeface="Cambria"/>
              </a:rPr>
              <a:t> </a:t>
            </a:r>
            <a:r>
              <a:rPr sz="2200" spc="185" dirty="0">
                <a:solidFill>
                  <a:srgbClr val="006699"/>
                </a:solidFill>
                <a:latin typeface="Cambria"/>
                <a:cs typeface="Cambria"/>
              </a:rPr>
              <a:t>and</a:t>
            </a:r>
            <a:r>
              <a:rPr sz="2200" spc="204" dirty="0">
                <a:solidFill>
                  <a:srgbClr val="006699"/>
                </a:solidFill>
                <a:latin typeface="Cambria"/>
                <a:cs typeface="Cambria"/>
              </a:rPr>
              <a:t> </a:t>
            </a:r>
            <a:r>
              <a:rPr sz="2200" spc="170" dirty="0">
                <a:solidFill>
                  <a:srgbClr val="006699"/>
                </a:solidFill>
                <a:latin typeface="Cambria"/>
                <a:cs typeface="Cambria"/>
              </a:rPr>
              <a:t>hashing</a:t>
            </a:r>
            <a:endParaRPr sz="2200">
              <a:latin typeface="Cambria"/>
              <a:cs typeface="Cambri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220" y="276859"/>
            <a:ext cx="3221990" cy="452120"/>
          </a:xfrm>
          <a:prstGeom prst="rect">
            <a:avLst/>
          </a:prstGeom>
        </p:spPr>
        <p:txBody>
          <a:bodyPr vert="horz" wrap="square" lIns="0" tIns="12700" rIns="0" bIns="0" rtlCol="0">
            <a:spAutoFit/>
          </a:bodyPr>
          <a:lstStyle/>
          <a:p>
            <a:pPr marL="12700">
              <a:lnSpc>
                <a:spcPct val="100000"/>
              </a:lnSpc>
              <a:spcBef>
                <a:spcPts val="100"/>
              </a:spcBef>
            </a:pPr>
            <a:r>
              <a:rPr spc="160" dirty="0"/>
              <a:t>Query</a:t>
            </a:r>
            <a:r>
              <a:rPr spc="290" dirty="0"/>
              <a:t> </a:t>
            </a:r>
            <a:r>
              <a:rPr spc="145" dirty="0"/>
              <a:t>Processing</a:t>
            </a:r>
          </a:p>
        </p:txBody>
      </p:sp>
      <p:sp>
        <p:nvSpPr>
          <p:cNvPr id="3" name="object 3"/>
          <p:cNvSpPr txBox="1"/>
          <p:nvPr/>
        </p:nvSpPr>
        <p:spPr>
          <a:xfrm>
            <a:off x="688340" y="1023620"/>
            <a:ext cx="3773170" cy="1350010"/>
          </a:xfrm>
          <a:prstGeom prst="rect">
            <a:avLst/>
          </a:prstGeom>
        </p:spPr>
        <p:txBody>
          <a:bodyPr vert="horz" wrap="square" lIns="0" tIns="88900" rIns="0" bIns="0" rtlCol="0">
            <a:spAutoFit/>
          </a:bodyPr>
          <a:lstStyle/>
          <a:p>
            <a:pPr marL="251460" indent="-239395">
              <a:lnSpc>
                <a:spcPct val="100000"/>
              </a:lnSpc>
              <a:spcBef>
                <a:spcPts val="700"/>
              </a:spcBef>
              <a:buSzPct val="79166"/>
              <a:buAutoNum type="arabicPeriod"/>
              <a:tabLst>
                <a:tab pos="252095" algn="l"/>
              </a:tabLst>
            </a:pPr>
            <a:r>
              <a:rPr sz="2400" spc="145" dirty="0">
                <a:solidFill>
                  <a:srgbClr val="006699"/>
                </a:solidFill>
                <a:latin typeface="Cambria"/>
                <a:cs typeface="Cambria"/>
              </a:rPr>
              <a:t>Parsing</a:t>
            </a:r>
            <a:r>
              <a:rPr sz="2400" spc="204" dirty="0">
                <a:solidFill>
                  <a:srgbClr val="006699"/>
                </a:solidFill>
                <a:latin typeface="Cambria"/>
                <a:cs typeface="Cambria"/>
              </a:rPr>
              <a:t> </a:t>
            </a:r>
            <a:r>
              <a:rPr sz="2400" spc="200" dirty="0">
                <a:solidFill>
                  <a:srgbClr val="006699"/>
                </a:solidFill>
                <a:latin typeface="Cambria"/>
                <a:cs typeface="Cambria"/>
              </a:rPr>
              <a:t>and</a:t>
            </a:r>
            <a:r>
              <a:rPr sz="2400" spc="210" dirty="0">
                <a:solidFill>
                  <a:srgbClr val="006699"/>
                </a:solidFill>
                <a:latin typeface="Cambria"/>
                <a:cs typeface="Cambria"/>
              </a:rPr>
              <a:t> </a:t>
            </a:r>
            <a:r>
              <a:rPr sz="2400" spc="140" dirty="0">
                <a:solidFill>
                  <a:srgbClr val="006699"/>
                </a:solidFill>
                <a:latin typeface="Cambria"/>
                <a:cs typeface="Cambria"/>
              </a:rPr>
              <a:t>translation</a:t>
            </a:r>
            <a:endParaRPr sz="2400">
              <a:latin typeface="Cambria"/>
              <a:cs typeface="Cambria"/>
            </a:endParaRPr>
          </a:p>
          <a:p>
            <a:pPr marL="354330" indent="-341630">
              <a:lnSpc>
                <a:spcPct val="100000"/>
              </a:lnSpc>
              <a:spcBef>
                <a:spcPts val="600"/>
              </a:spcBef>
              <a:buAutoNum type="arabicPeriod"/>
              <a:tabLst>
                <a:tab pos="354330" algn="l"/>
              </a:tabLst>
            </a:pPr>
            <a:r>
              <a:rPr sz="2400" spc="135" dirty="0">
                <a:solidFill>
                  <a:srgbClr val="006699"/>
                </a:solidFill>
                <a:latin typeface="Cambria"/>
                <a:cs typeface="Cambria"/>
              </a:rPr>
              <a:t>Optimization</a:t>
            </a:r>
            <a:endParaRPr sz="2400">
              <a:latin typeface="Cambria"/>
              <a:cs typeface="Cambria"/>
            </a:endParaRPr>
          </a:p>
          <a:p>
            <a:pPr marL="354330" indent="-341630">
              <a:lnSpc>
                <a:spcPct val="100000"/>
              </a:lnSpc>
              <a:spcBef>
                <a:spcPts val="590"/>
              </a:spcBef>
              <a:buAutoNum type="arabicPeriod"/>
              <a:tabLst>
                <a:tab pos="354330" algn="l"/>
              </a:tabLst>
            </a:pPr>
            <a:r>
              <a:rPr sz="2400" spc="160" dirty="0">
                <a:solidFill>
                  <a:srgbClr val="006699"/>
                </a:solidFill>
                <a:latin typeface="Cambria"/>
                <a:cs typeface="Cambria"/>
              </a:rPr>
              <a:t>Evaluation</a:t>
            </a:r>
            <a:endParaRPr sz="2400">
              <a:latin typeface="Cambria"/>
              <a:cs typeface="Cambria"/>
            </a:endParaRPr>
          </a:p>
        </p:txBody>
      </p:sp>
      <p:grpSp>
        <p:nvGrpSpPr>
          <p:cNvPr id="4" name="object 4"/>
          <p:cNvGrpSpPr/>
          <p:nvPr/>
        </p:nvGrpSpPr>
        <p:grpSpPr>
          <a:xfrm>
            <a:off x="2552701" y="2476501"/>
            <a:ext cx="6121400" cy="3738879"/>
            <a:chOff x="2552701" y="2476501"/>
            <a:chExt cx="6121400" cy="3738879"/>
          </a:xfrm>
        </p:grpSpPr>
        <p:sp>
          <p:nvSpPr>
            <p:cNvPr id="5" name="object 5"/>
            <p:cNvSpPr/>
            <p:nvPr/>
          </p:nvSpPr>
          <p:spPr>
            <a:xfrm>
              <a:off x="2571750" y="2495550"/>
              <a:ext cx="6083300" cy="3700779"/>
            </a:xfrm>
            <a:custGeom>
              <a:avLst/>
              <a:gdLst/>
              <a:ahLst/>
              <a:cxnLst/>
              <a:rect l="l" t="t" r="r" b="b"/>
              <a:pathLst>
                <a:path w="6083300" h="3700779">
                  <a:moveTo>
                    <a:pt x="0" y="0"/>
                  </a:moveTo>
                  <a:lnTo>
                    <a:pt x="6083300" y="0"/>
                  </a:lnTo>
                  <a:lnTo>
                    <a:pt x="6083300" y="3700779"/>
                  </a:lnTo>
                  <a:lnTo>
                    <a:pt x="0" y="3700779"/>
                  </a:lnTo>
                  <a:lnTo>
                    <a:pt x="0" y="0"/>
                  </a:lnTo>
                  <a:close/>
                </a:path>
              </a:pathLst>
            </a:custGeom>
            <a:ln w="38097">
              <a:solidFill>
                <a:srgbClr val="006666"/>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590800" y="2515870"/>
              <a:ext cx="6045200" cy="3661410"/>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No:L5-3</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4560" y="200659"/>
            <a:ext cx="4577715" cy="452120"/>
          </a:xfrm>
          <a:prstGeom prst="rect">
            <a:avLst/>
          </a:prstGeom>
        </p:spPr>
        <p:txBody>
          <a:bodyPr vert="horz" wrap="square" lIns="0" tIns="12700" rIns="0" bIns="0" rtlCol="0">
            <a:spAutoFit/>
          </a:bodyPr>
          <a:lstStyle/>
          <a:p>
            <a:pPr marL="12700">
              <a:lnSpc>
                <a:spcPct val="100000"/>
              </a:lnSpc>
              <a:spcBef>
                <a:spcPts val="100"/>
              </a:spcBef>
            </a:pPr>
            <a:r>
              <a:rPr spc="165" dirty="0"/>
              <a:t>Query</a:t>
            </a:r>
            <a:r>
              <a:rPr spc="270" dirty="0"/>
              <a:t> </a:t>
            </a:r>
            <a:r>
              <a:rPr spc="150" dirty="0"/>
              <a:t>Processing</a:t>
            </a:r>
            <a:r>
              <a:rPr spc="285" dirty="0"/>
              <a:t> </a:t>
            </a:r>
            <a:r>
              <a:rPr spc="120" dirty="0"/>
              <a:t>(Cont.)</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No:L5-4</a:t>
            </a:r>
          </a:p>
        </p:txBody>
      </p:sp>
      <p:sp>
        <p:nvSpPr>
          <p:cNvPr id="3" name="object 3"/>
          <p:cNvSpPr txBox="1"/>
          <p:nvPr/>
        </p:nvSpPr>
        <p:spPr>
          <a:xfrm>
            <a:off x="612140" y="953770"/>
            <a:ext cx="7716520" cy="3865879"/>
          </a:xfrm>
          <a:prstGeom prst="rect">
            <a:avLst/>
          </a:prstGeom>
        </p:spPr>
        <p:txBody>
          <a:bodyPr vert="horz" wrap="square" lIns="0" tIns="82550" rIns="0" bIns="0" rtlCol="0">
            <a:spAutoFit/>
          </a:bodyPr>
          <a:lstStyle/>
          <a:p>
            <a:pPr marL="355600" indent="-342900">
              <a:lnSpc>
                <a:spcPct val="100000"/>
              </a:lnSpc>
              <a:spcBef>
                <a:spcPts val="650"/>
              </a:spcBef>
              <a:buChar char="•"/>
              <a:tabLst>
                <a:tab pos="354965" algn="l"/>
                <a:tab pos="355600" algn="l"/>
              </a:tabLst>
            </a:pPr>
            <a:r>
              <a:rPr sz="2200" spc="-5" dirty="0">
                <a:solidFill>
                  <a:srgbClr val="006699"/>
                </a:solidFill>
                <a:latin typeface="Verdana"/>
                <a:cs typeface="Verdana"/>
              </a:rPr>
              <a:t>Alternative</a:t>
            </a:r>
            <a:r>
              <a:rPr sz="2200" spc="-20" dirty="0">
                <a:solidFill>
                  <a:srgbClr val="006699"/>
                </a:solidFill>
                <a:latin typeface="Verdana"/>
                <a:cs typeface="Verdana"/>
              </a:rPr>
              <a:t> </a:t>
            </a:r>
            <a:r>
              <a:rPr sz="2200" spc="-10" dirty="0">
                <a:solidFill>
                  <a:srgbClr val="006699"/>
                </a:solidFill>
                <a:latin typeface="Verdana"/>
                <a:cs typeface="Verdana"/>
              </a:rPr>
              <a:t>ways</a:t>
            </a:r>
            <a:r>
              <a:rPr sz="2200" spc="-25" dirty="0">
                <a:solidFill>
                  <a:srgbClr val="006699"/>
                </a:solidFill>
                <a:latin typeface="Verdana"/>
                <a:cs typeface="Verdana"/>
              </a:rPr>
              <a:t> </a:t>
            </a:r>
            <a:r>
              <a:rPr sz="2200" spc="-5" dirty="0">
                <a:solidFill>
                  <a:srgbClr val="006699"/>
                </a:solidFill>
                <a:latin typeface="Verdana"/>
                <a:cs typeface="Verdana"/>
              </a:rPr>
              <a:t>of</a:t>
            </a:r>
            <a:r>
              <a:rPr sz="2200" spc="-20" dirty="0">
                <a:solidFill>
                  <a:srgbClr val="006699"/>
                </a:solidFill>
                <a:latin typeface="Verdana"/>
                <a:cs typeface="Verdana"/>
              </a:rPr>
              <a:t> </a:t>
            </a:r>
            <a:r>
              <a:rPr sz="2200" spc="-5" dirty="0">
                <a:solidFill>
                  <a:srgbClr val="006699"/>
                </a:solidFill>
                <a:latin typeface="Verdana"/>
                <a:cs typeface="Verdana"/>
              </a:rPr>
              <a:t>evaluating</a:t>
            </a:r>
            <a:r>
              <a:rPr sz="2200" spc="-25" dirty="0">
                <a:solidFill>
                  <a:srgbClr val="006699"/>
                </a:solidFill>
                <a:latin typeface="Verdana"/>
                <a:cs typeface="Verdana"/>
              </a:rPr>
              <a:t> </a:t>
            </a:r>
            <a:r>
              <a:rPr sz="2200" dirty="0">
                <a:solidFill>
                  <a:srgbClr val="006699"/>
                </a:solidFill>
                <a:latin typeface="Verdana"/>
                <a:cs typeface="Verdana"/>
              </a:rPr>
              <a:t>a</a:t>
            </a:r>
            <a:r>
              <a:rPr sz="2200" spc="-20" dirty="0">
                <a:solidFill>
                  <a:srgbClr val="006699"/>
                </a:solidFill>
                <a:latin typeface="Verdana"/>
                <a:cs typeface="Verdana"/>
              </a:rPr>
              <a:t> </a:t>
            </a:r>
            <a:r>
              <a:rPr sz="2200" spc="-5" dirty="0">
                <a:solidFill>
                  <a:srgbClr val="006699"/>
                </a:solidFill>
                <a:latin typeface="Verdana"/>
                <a:cs typeface="Verdana"/>
              </a:rPr>
              <a:t>given</a:t>
            </a:r>
            <a:r>
              <a:rPr sz="2200" spc="-20" dirty="0">
                <a:solidFill>
                  <a:srgbClr val="006699"/>
                </a:solidFill>
                <a:latin typeface="Verdana"/>
                <a:cs typeface="Verdana"/>
              </a:rPr>
              <a:t> </a:t>
            </a:r>
            <a:r>
              <a:rPr sz="2200" spc="-5" dirty="0">
                <a:solidFill>
                  <a:srgbClr val="006699"/>
                </a:solidFill>
                <a:latin typeface="Verdana"/>
                <a:cs typeface="Verdana"/>
              </a:rPr>
              <a:t>query</a:t>
            </a:r>
            <a:endParaRPr sz="2200">
              <a:latin typeface="Verdana"/>
              <a:cs typeface="Verdana"/>
            </a:endParaRPr>
          </a:p>
          <a:p>
            <a:pPr marL="755650" lvl="1" indent="-285750">
              <a:lnSpc>
                <a:spcPct val="100000"/>
              </a:lnSpc>
              <a:spcBef>
                <a:spcPts val="550"/>
              </a:spcBef>
              <a:buChar char="–"/>
              <a:tabLst>
                <a:tab pos="755650" algn="l"/>
              </a:tabLst>
            </a:pPr>
            <a:r>
              <a:rPr sz="2200" spc="-5" dirty="0">
                <a:solidFill>
                  <a:srgbClr val="006699"/>
                </a:solidFill>
                <a:latin typeface="Verdana"/>
                <a:cs typeface="Verdana"/>
              </a:rPr>
              <a:t>Equivalent</a:t>
            </a:r>
            <a:r>
              <a:rPr sz="2200" spc="-65" dirty="0">
                <a:solidFill>
                  <a:srgbClr val="006699"/>
                </a:solidFill>
                <a:latin typeface="Verdana"/>
                <a:cs typeface="Verdana"/>
              </a:rPr>
              <a:t> </a:t>
            </a:r>
            <a:r>
              <a:rPr sz="2200" spc="-5" dirty="0">
                <a:solidFill>
                  <a:srgbClr val="006699"/>
                </a:solidFill>
                <a:latin typeface="Verdana"/>
                <a:cs typeface="Verdana"/>
              </a:rPr>
              <a:t>expressions</a:t>
            </a:r>
            <a:endParaRPr sz="2200">
              <a:latin typeface="Verdana"/>
              <a:cs typeface="Verdana"/>
            </a:endParaRPr>
          </a:p>
          <a:p>
            <a:pPr marL="755650" lvl="1" indent="-285750">
              <a:lnSpc>
                <a:spcPct val="100000"/>
              </a:lnSpc>
              <a:spcBef>
                <a:spcPts val="550"/>
              </a:spcBef>
              <a:buChar char="–"/>
              <a:tabLst>
                <a:tab pos="755650" algn="l"/>
              </a:tabLst>
            </a:pPr>
            <a:r>
              <a:rPr sz="2200" spc="-5" dirty="0">
                <a:solidFill>
                  <a:srgbClr val="006699"/>
                </a:solidFill>
                <a:latin typeface="Verdana"/>
                <a:cs typeface="Verdana"/>
              </a:rPr>
              <a:t>Different</a:t>
            </a:r>
            <a:r>
              <a:rPr sz="2200" spc="-25" dirty="0">
                <a:solidFill>
                  <a:srgbClr val="006699"/>
                </a:solidFill>
                <a:latin typeface="Verdana"/>
                <a:cs typeface="Verdana"/>
              </a:rPr>
              <a:t> </a:t>
            </a:r>
            <a:r>
              <a:rPr sz="2200" spc="-5" dirty="0">
                <a:solidFill>
                  <a:srgbClr val="006699"/>
                </a:solidFill>
                <a:latin typeface="Verdana"/>
                <a:cs typeface="Verdana"/>
              </a:rPr>
              <a:t>algorithms</a:t>
            </a:r>
            <a:r>
              <a:rPr sz="2200" spc="-40" dirty="0">
                <a:solidFill>
                  <a:srgbClr val="006699"/>
                </a:solidFill>
                <a:latin typeface="Verdana"/>
                <a:cs typeface="Verdana"/>
              </a:rPr>
              <a:t> </a:t>
            </a:r>
            <a:r>
              <a:rPr sz="2200" spc="-5" dirty="0">
                <a:solidFill>
                  <a:srgbClr val="006699"/>
                </a:solidFill>
                <a:latin typeface="Verdana"/>
                <a:cs typeface="Verdana"/>
              </a:rPr>
              <a:t>for</a:t>
            </a:r>
            <a:r>
              <a:rPr sz="2200" spc="-25" dirty="0">
                <a:solidFill>
                  <a:srgbClr val="006699"/>
                </a:solidFill>
                <a:latin typeface="Verdana"/>
                <a:cs typeface="Verdana"/>
              </a:rPr>
              <a:t> </a:t>
            </a:r>
            <a:r>
              <a:rPr sz="2200" spc="-5" dirty="0">
                <a:solidFill>
                  <a:srgbClr val="006699"/>
                </a:solidFill>
                <a:latin typeface="Verdana"/>
                <a:cs typeface="Verdana"/>
              </a:rPr>
              <a:t>each</a:t>
            </a:r>
            <a:r>
              <a:rPr sz="2200" spc="-25" dirty="0">
                <a:solidFill>
                  <a:srgbClr val="006699"/>
                </a:solidFill>
                <a:latin typeface="Verdana"/>
                <a:cs typeface="Verdana"/>
              </a:rPr>
              <a:t> </a:t>
            </a:r>
            <a:r>
              <a:rPr sz="2200" spc="-5" dirty="0">
                <a:solidFill>
                  <a:srgbClr val="006699"/>
                </a:solidFill>
                <a:latin typeface="Verdana"/>
                <a:cs typeface="Verdana"/>
              </a:rPr>
              <a:t>operation</a:t>
            </a:r>
            <a:endParaRPr sz="2200">
              <a:latin typeface="Verdana"/>
              <a:cs typeface="Verdana"/>
            </a:endParaRPr>
          </a:p>
          <a:p>
            <a:pPr marL="355600" marR="403860" indent="-342900">
              <a:lnSpc>
                <a:spcPct val="100000"/>
              </a:lnSpc>
              <a:spcBef>
                <a:spcPts val="550"/>
              </a:spcBef>
              <a:buChar char="•"/>
              <a:tabLst>
                <a:tab pos="354965" algn="l"/>
                <a:tab pos="355600" algn="l"/>
              </a:tabLst>
            </a:pPr>
            <a:r>
              <a:rPr sz="2200" spc="-5" dirty="0">
                <a:solidFill>
                  <a:srgbClr val="006699"/>
                </a:solidFill>
                <a:latin typeface="Verdana"/>
                <a:cs typeface="Verdana"/>
              </a:rPr>
              <a:t>Cost </a:t>
            </a:r>
            <a:r>
              <a:rPr sz="2200" spc="-10" dirty="0">
                <a:solidFill>
                  <a:srgbClr val="006699"/>
                </a:solidFill>
                <a:latin typeface="Verdana"/>
                <a:cs typeface="Verdana"/>
              </a:rPr>
              <a:t>difference between </a:t>
            </a:r>
            <a:r>
              <a:rPr sz="2200" dirty="0">
                <a:solidFill>
                  <a:srgbClr val="006699"/>
                </a:solidFill>
                <a:latin typeface="Verdana"/>
                <a:cs typeface="Verdana"/>
              </a:rPr>
              <a:t>a </a:t>
            </a:r>
            <a:r>
              <a:rPr sz="2200" spc="-5" dirty="0">
                <a:solidFill>
                  <a:srgbClr val="006699"/>
                </a:solidFill>
                <a:latin typeface="Verdana"/>
                <a:cs typeface="Verdana"/>
              </a:rPr>
              <a:t>good and </a:t>
            </a:r>
            <a:r>
              <a:rPr sz="2200" dirty="0">
                <a:solidFill>
                  <a:srgbClr val="006699"/>
                </a:solidFill>
                <a:latin typeface="Verdana"/>
                <a:cs typeface="Verdana"/>
              </a:rPr>
              <a:t>a </a:t>
            </a:r>
            <a:r>
              <a:rPr sz="2200" spc="-5" dirty="0">
                <a:solidFill>
                  <a:srgbClr val="006699"/>
                </a:solidFill>
                <a:latin typeface="Verdana"/>
                <a:cs typeface="Verdana"/>
              </a:rPr>
              <a:t>bad way of </a:t>
            </a:r>
            <a:r>
              <a:rPr sz="2200" spc="-760" dirty="0">
                <a:solidFill>
                  <a:srgbClr val="006699"/>
                </a:solidFill>
                <a:latin typeface="Verdana"/>
                <a:cs typeface="Verdana"/>
              </a:rPr>
              <a:t> </a:t>
            </a:r>
            <a:r>
              <a:rPr sz="2200" spc="-5" dirty="0">
                <a:solidFill>
                  <a:srgbClr val="006699"/>
                </a:solidFill>
                <a:latin typeface="Verdana"/>
                <a:cs typeface="Verdana"/>
              </a:rPr>
              <a:t>evaluating</a:t>
            </a:r>
            <a:r>
              <a:rPr sz="2200" spc="-20" dirty="0">
                <a:solidFill>
                  <a:srgbClr val="006699"/>
                </a:solidFill>
                <a:latin typeface="Verdana"/>
                <a:cs typeface="Verdana"/>
              </a:rPr>
              <a:t> </a:t>
            </a:r>
            <a:r>
              <a:rPr sz="2200" dirty="0">
                <a:solidFill>
                  <a:srgbClr val="006699"/>
                </a:solidFill>
                <a:latin typeface="Verdana"/>
                <a:cs typeface="Verdana"/>
              </a:rPr>
              <a:t>a</a:t>
            </a:r>
            <a:r>
              <a:rPr sz="2200" spc="-10" dirty="0">
                <a:solidFill>
                  <a:srgbClr val="006699"/>
                </a:solidFill>
                <a:latin typeface="Verdana"/>
                <a:cs typeface="Verdana"/>
              </a:rPr>
              <a:t> </a:t>
            </a:r>
            <a:r>
              <a:rPr sz="2200" spc="-5" dirty="0">
                <a:solidFill>
                  <a:srgbClr val="006699"/>
                </a:solidFill>
                <a:latin typeface="Verdana"/>
                <a:cs typeface="Verdana"/>
              </a:rPr>
              <a:t>query</a:t>
            </a:r>
            <a:r>
              <a:rPr sz="2200" spc="-15" dirty="0">
                <a:solidFill>
                  <a:srgbClr val="006699"/>
                </a:solidFill>
                <a:latin typeface="Verdana"/>
                <a:cs typeface="Verdana"/>
              </a:rPr>
              <a:t> </a:t>
            </a:r>
            <a:r>
              <a:rPr sz="2200" spc="-5" dirty="0">
                <a:solidFill>
                  <a:srgbClr val="006699"/>
                </a:solidFill>
                <a:latin typeface="Verdana"/>
                <a:cs typeface="Verdana"/>
              </a:rPr>
              <a:t>can</a:t>
            </a:r>
            <a:r>
              <a:rPr sz="2200" spc="-10" dirty="0">
                <a:solidFill>
                  <a:srgbClr val="006699"/>
                </a:solidFill>
                <a:latin typeface="Verdana"/>
                <a:cs typeface="Verdana"/>
              </a:rPr>
              <a:t> </a:t>
            </a:r>
            <a:r>
              <a:rPr sz="2200" spc="-5" dirty="0">
                <a:solidFill>
                  <a:srgbClr val="006699"/>
                </a:solidFill>
                <a:latin typeface="Verdana"/>
                <a:cs typeface="Verdana"/>
              </a:rPr>
              <a:t>be</a:t>
            </a:r>
            <a:r>
              <a:rPr sz="2200" spc="-20" dirty="0">
                <a:solidFill>
                  <a:srgbClr val="006699"/>
                </a:solidFill>
                <a:latin typeface="Verdana"/>
                <a:cs typeface="Verdana"/>
              </a:rPr>
              <a:t> </a:t>
            </a:r>
            <a:r>
              <a:rPr sz="2200" spc="-10" dirty="0">
                <a:solidFill>
                  <a:srgbClr val="006699"/>
                </a:solidFill>
                <a:latin typeface="Verdana"/>
                <a:cs typeface="Verdana"/>
              </a:rPr>
              <a:t>enormous</a:t>
            </a:r>
            <a:endParaRPr sz="2200">
              <a:latin typeface="Verdana"/>
              <a:cs typeface="Verdana"/>
            </a:endParaRPr>
          </a:p>
          <a:p>
            <a:pPr marL="355600" indent="-342900">
              <a:lnSpc>
                <a:spcPct val="100000"/>
              </a:lnSpc>
              <a:spcBef>
                <a:spcPts val="550"/>
              </a:spcBef>
              <a:buChar char="•"/>
              <a:tabLst>
                <a:tab pos="354965" algn="l"/>
                <a:tab pos="355600" algn="l"/>
              </a:tabLst>
            </a:pPr>
            <a:r>
              <a:rPr sz="2200" spc="-5" dirty="0">
                <a:solidFill>
                  <a:srgbClr val="006699"/>
                </a:solidFill>
                <a:latin typeface="Verdana"/>
                <a:cs typeface="Verdana"/>
              </a:rPr>
              <a:t>Need</a:t>
            </a:r>
            <a:r>
              <a:rPr sz="2200" spc="-25" dirty="0">
                <a:solidFill>
                  <a:srgbClr val="006699"/>
                </a:solidFill>
                <a:latin typeface="Verdana"/>
                <a:cs typeface="Verdana"/>
              </a:rPr>
              <a:t> </a:t>
            </a:r>
            <a:r>
              <a:rPr sz="2200" spc="-5" dirty="0">
                <a:solidFill>
                  <a:srgbClr val="006699"/>
                </a:solidFill>
                <a:latin typeface="Verdana"/>
                <a:cs typeface="Verdana"/>
              </a:rPr>
              <a:t>to</a:t>
            </a:r>
            <a:r>
              <a:rPr sz="2200" spc="-15" dirty="0">
                <a:solidFill>
                  <a:srgbClr val="006699"/>
                </a:solidFill>
                <a:latin typeface="Verdana"/>
                <a:cs typeface="Verdana"/>
              </a:rPr>
              <a:t> </a:t>
            </a:r>
            <a:r>
              <a:rPr sz="2200" spc="-10" dirty="0">
                <a:solidFill>
                  <a:srgbClr val="006699"/>
                </a:solidFill>
                <a:latin typeface="Verdana"/>
                <a:cs typeface="Verdana"/>
              </a:rPr>
              <a:t>estimate</a:t>
            </a:r>
            <a:r>
              <a:rPr sz="2200" spc="-20" dirty="0">
                <a:solidFill>
                  <a:srgbClr val="006699"/>
                </a:solidFill>
                <a:latin typeface="Verdana"/>
                <a:cs typeface="Verdana"/>
              </a:rPr>
              <a:t> </a:t>
            </a:r>
            <a:r>
              <a:rPr sz="2200" spc="-5" dirty="0">
                <a:solidFill>
                  <a:srgbClr val="006699"/>
                </a:solidFill>
                <a:latin typeface="Verdana"/>
                <a:cs typeface="Verdana"/>
              </a:rPr>
              <a:t>the</a:t>
            </a:r>
            <a:r>
              <a:rPr sz="2200" spc="-20" dirty="0">
                <a:solidFill>
                  <a:srgbClr val="006699"/>
                </a:solidFill>
                <a:latin typeface="Verdana"/>
                <a:cs typeface="Verdana"/>
              </a:rPr>
              <a:t> </a:t>
            </a:r>
            <a:r>
              <a:rPr sz="2200" spc="-10" dirty="0">
                <a:solidFill>
                  <a:srgbClr val="006699"/>
                </a:solidFill>
                <a:latin typeface="Verdana"/>
                <a:cs typeface="Verdana"/>
              </a:rPr>
              <a:t>cost </a:t>
            </a:r>
            <a:r>
              <a:rPr sz="2200" spc="-5" dirty="0">
                <a:solidFill>
                  <a:srgbClr val="006699"/>
                </a:solidFill>
                <a:latin typeface="Verdana"/>
                <a:cs typeface="Verdana"/>
              </a:rPr>
              <a:t>of</a:t>
            </a:r>
            <a:r>
              <a:rPr sz="2200" spc="-25" dirty="0">
                <a:solidFill>
                  <a:srgbClr val="006699"/>
                </a:solidFill>
                <a:latin typeface="Verdana"/>
                <a:cs typeface="Verdana"/>
              </a:rPr>
              <a:t> </a:t>
            </a:r>
            <a:r>
              <a:rPr sz="2200" spc="-5" dirty="0">
                <a:solidFill>
                  <a:srgbClr val="006699"/>
                </a:solidFill>
                <a:latin typeface="Verdana"/>
                <a:cs typeface="Verdana"/>
              </a:rPr>
              <a:t>operations</a:t>
            </a:r>
            <a:endParaRPr sz="2200">
              <a:latin typeface="Verdana"/>
              <a:cs typeface="Verdana"/>
            </a:endParaRPr>
          </a:p>
          <a:p>
            <a:pPr marL="755650" marR="5080" lvl="1" indent="-285750">
              <a:lnSpc>
                <a:spcPct val="100000"/>
              </a:lnSpc>
              <a:spcBef>
                <a:spcPts val="540"/>
              </a:spcBef>
              <a:buChar char="–"/>
              <a:tabLst>
                <a:tab pos="755650" algn="l"/>
              </a:tabLst>
            </a:pPr>
            <a:r>
              <a:rPr sz="2200" spc="-10" dirty="0">
                <a:solidFill>
                  <a:srgbClr val="006699"/>
                </a:solidFill>
                <a:latin typeface="Verdana"/>
                <a:cs typeface="Verdana"/>
              </a:rPr>
              <a:t>Depends </a:t>
            </a:r>
            <a:r>
              <a:rPr sz="2200" spc="-5" dirty="0">
                <a:solidFill>
                  <a:srgbClr val="006699"/>
                </a:solidFill>
                <a:latin typeface="Verdana"/>
                <a:cs typeface="Verdana"/>
              </a:rPr>
              <a:t>critically on </a:t>
            </a:r>
            <a:r>
              <a:rPr sz="2200" spc="-10" dirty="0">
                <a:solidFill>
                  <a:srgbClr val="006699"/>
                </a:solidFill>
                <a:latin typeface="Verdana"/>
                <a:cs typeface="Verdana"/>
              </a:rPr>
              <a:t>statistical</a:t>
            </a:r>
            <a:r>
              <a:rPr sz="2200" dirty="0">
                <a:solidFill>
                  <a:srgbClr val="006699"/>
                </a:solidFill>
                <a:latin typeface="Verdana"/>
                <a:cs typeface="Verdana"/>
              </a:rPr>
              <a:t> </a:t>
            </a:r>
            <a:r>
              <a:rPr sz="2200" spc="-5" dirty="0">
                <a:solidFill>
                  <a:srgbClr val="006699"/>
                </a:solidFill>
                <a:latin typeface="Verdana"/>
                <a:cs typeface="Verdana"/>
              </a:rPr>
              <a:t>information</a:t>
            </a:r>
            <a:r>
              <a:rPr sz="2200" spc="-10" dirty="0">
                <a:solidFill>
                  <a:srgbClr val="006699"/>
                </a:solidFill>
                <a:latin typeface="Verdana"/>
                <a:cs typeface="Verdana"/>
              </a:rPr>
              <a:t> </a:t>
            </a:r>
            <a:r>
              <a:rPr sz="2200" spc="-5" dirty="0">
                <a:solidFill>
                  <a:srgbClr val="006699"/>
                </a:solidFill>
                <a:latin typeface="Verdana"/>
                <a:cs typeface="Verdana"/>
              </a:rPr>
              <a:t>about </a:t>
            </a:r>
            <a:r>
              <a:rPr sz="2200" spc="-755" dirty="0">
                <a:solidFill>
                  <a:srgbClr val="006699"/>
                </a:solidFill>
                <a:latin typeface="Verdana"/>
                <a:cs typeface="Verdana"/>
              </a:rPr>
              <a:t> </a:t>
            </a:r>
            <a:r>
              <a:rPr sz="2200" spc="-5" dirty="0">
                <a:solidFill>
                  <a:srgbClr val="006699"/>
                </a:solidFill>
                <a:latin typeface="Verdana"/>
                <a:cs typeface="Verdana"/>
              </a:rPr>
              <a:t>relations</a:t>
            </a:r>
            <a:r>
              <a:rPr sz="2200" spc="-25" dirty="0">
                <a:solidFill>
                  <a:srgbClr val="006699"/>
                </a:solidFill>
                <a:latin typeface="Verdana"/>
                <a:cs typeface="Verdana"/>
              </a:rPr>
              <a:t> </a:t>
            </a:r>
            <a:r>
              <a:rPr sz="2200" spc="-5" dirty="0">
                <a:solidFill>
                  <a:srgbClr val="006699"/>
                </a:solidFill>
                <a:latin typeface="Verdana"/>
                <a:cs typeface="Verdana"/>
              </a:rPr>
              <a:t>which</a:t>
            </a:r>
            <a:r>
              <a:rPr sz="2200" spc="-10" dirty="0">
                <a:solidFill>
                  <a:srgbClr val="006699"/>
                </a:solidFill>
                <a:latin typeface="Verdana"/>
                <a:cs typeface="Verdana"/>
              </a:rPr>
              <a:t> </a:t>
            </a:r>
            <a:r>
              <a:rPr sz="2200" spc="-5" dirty="0">
                <a:solidFill>
                  <a:srgbClr val="006699"/>
                </a:solidFill>
                <a:latin typeface="Verdana"/>
                <a:cs typeface="Verdana"/>
              </a:rPr>
              <a:t>the</a:t>
            </a:r>
            <a:r>
              <a:rPr sz="2200" spc="-10" dirty="0">
                <a:solidFill>
                  <a:srgbClr val="006699"/>
                </a:solidFill>
                <a:latin typeface="Verdana"/>
                <a:cs typeface="Verdana"/>
              </a:rPr>
              <a:t> database must</a:t>
            </a:r>
            <a:r>
              <a:rPr sz="2200" spc="-15" dirty="0">
                <a:solidFill>
                  <a:srgbClr val="006699"/>
                </a:solidFill>
                <a:latin typeface="Verdana"/>
                <a:cs typeface="Verdana"/>
              </a:rPr>
              <a:t> </a:t>
            </a:r>
            <a:r>
              <a:rPr sz="2200" spc="-5" dirty="0">
                <a:solidFill>
                  <a:srgbClr val="006699"/>
                </a:solidFill>
                <a:latin typeface="Verdana"/>
                <a:cs typeface="Verdana"/>
              </a:rPr>
              <a:t>maintain</a:t>
            </a:r>
            <a:endParaRPr sz="2200">
              <a:latin typeface="Verdana"/>
              <a:cs typeface="Verdana"/>
            </a:endParaRPr>
          </a:p>
          <a:p>
            <a:pPr marL="755650" marR="292100" lvl="1" indent="-285750">
              <a:lnSpc>
                <a:spcPct val="100000"/>
              </a:lnSpc>
              <a:spcBef>
                <a:spcPts val="550"/>
              </a:spcBef>
              <a:buChar char="–"/>
              <a:tabLst>
                <a:tab pos="755650" algn="l"/>
              </a:tabLst>
            </a:pPr>
            <a:r>
              <a:rPr sz="2200" spc="-5" dirty="0">
                <a:solidFill>
                  <a:srgbClr val="006699"/>
                </a:solidFill>
                <a:latin typeface="Verdana"/>
                <a:cs typeface="Verdana"/>
              </a:rPr>
              <a:t>Need to </a:t>
            </a:r>
            <a:r>
              <a:rPr sz="2200" spc="-10" dirty="0">
                <a:solidFill>
                  <a:srgbClr val="006699"/>
                </a:solidFill>
                <a:latin typeface="Verdana"/>
                <a:cs typeface="Verdana"/>
              </a:rPr>
              <a:t>estimate statistics </a:t>
            </a:r>
            <a:r>
              <a:rPr sz="2200" spc="-5" dirty="0">
                <a:solidFill>
                  <a:srgbClr val="006699"/>
                </a:solidFill>
                <a:latin typeface="Verdana"/>
                <a:cs typeface="Verdana"/>
              </a:rPr>
              <a:t>for </a:t>
            </a:r>
            <a:r>
              <a:rPr sz="2200" spc="-10" dirty="0">
                <a:solidFill>
                  <a:srgbClr val="006699"/>
                </a:solidFill>
                <a:latin typeface="Verdana"/>
                <a:cs typeface="Verdana"/>
              </a:rPr>
              <a:t>intermediate </a:t>
            </a:r>
            <a:r>
              <a:rPr sz="2200" spc="-5" dirty="0">
                <a:solidFill>
                  <a:srgbClr val="006699"/>
                </a:solidFill>
                <a:latin typeface="Verdana"/>
                <a:cs typeface="Verdana"/>
              </a:rPr>
              <a:t> results</a:t>
            </a:r>
            <a:r>
              <a:rPr sz="2200" spc="-15" dirty="0">
                <a:solidFill>
                  <a:srgbClr val="006699"/>
                </a:solidFill>
                <a:latin typeface="Verdana"/>
                <a:cs typeface="Verdana"/>
              </a:rPr>
              <a:t> </a:t>
            </a:r>
            <a:r>
              <a:rPr sz="2200" spc="-5" dirty="0">
                <a:solidFill>
                  <a:srgbClr val="006699"/>
                </a:solidFill>
                <a:latin typeface="Verdana"/>
                <a:cs typeface="Verdana"/>
              </a:rPr>
              <a:t>to</a:t>
            </a:r>
            <a:r>
              <a:rPr sz="2200" spc="-10" dirty="0">
                <a:solidFill>
                  <a:srgbClr val="006699"/>
                </a:solidFill>
                <a:latin typeface="Verdana"/>
                <a:cs typeface="Verdana"/>
              </a:rPr>
              <a:t> compute cost </a:t>
            </a:r>
            <a:r>
              <a:rPr sz="2200" spc="-5" dirty="0">
                <a:solidFill>
                  <a:srgbClr val="006699"/>
                </a:solidFill>
                <a:latin typeface="Verdana"/>
                <a:cs typeface="Verdana"/>
              </a:rPr>
              <a:t>of</a:t>
            </a:r>
            <a:r>
              <a:rPr sz="2200" spc="-20" dirty="0">
                <a:solidFill>
                  <a:srgbClr val="006699"/>
                </a:solidFill>
                <a:latin typeface="Verdana"/>
                <a:cs typeface="Verdana"/>
              </a:rPr>
              <a:t> </a:t>
            </a:r>
            <a:r>
              <a:rPr sz="2200" spc="-5" dirty="0">
                <a:solidFill>
                  <a:srgbClr val="006699"/>
                </a:solidFill>
                <a:latin typeface="Verdana"/>
                <a:cs typeface="Verdana"/>
              </a:rPr>
              <a:t>complex</a:t>
            </a:r>
            <a:r>
              <a:rPr sz="2200" spc="-20" dirty="0">
                <a:solidFill>
                  <a:srgbClr val="006699"/>
                </a:solidFill>
                <a:latin typeface="Verdana"/>
                <a:cs typeface="Verdana"/>
              </a:rPr>
              <a:t> </a:t>
            </a:r>
            <a:r>
              <a:rPr sz="2200" spc="-10" dirty="0">
                <a:solidFill>
                  <a:srgbClr val="006699"/>
                </a:solidFill>
                <a:latin typeface="Verdana"/>
                <a:cs typeface="Verdana"/>
              </a:rPr>
              <a:t>expressions</a:t>
            </a:r>
            <a:endParaRPr sz="2200">
              <a:latin typeface="Verdana"/>
              <a:cs typeface="Verdan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8479" y="265429"/>
            <a:ext cx="4712335" cy="452120"/>
          </a:xfrm>
          <a:prstGeom prst="rect">
            <a:avLst/>
          </a:prstGeom>
        </p:spPr>
        <p:txBody>
          <a:bodyPr vert="horz" wrap="square" lIns="0" tIns="12700" rIns="0" bIns="0" rtlCol="0">
            <a:spAutoFit/>
          </a:bodyPr>
          <a:lstStyle/>
          <a:p>
            <a:pPr marL="12700">
              <a:lnSpc>
                <a:spcPct val="100000"/>
              </a:lnSpc>
              <a:spcBef>
                <a:spcPts val="100"/>
              </a:spcBef>
            </a:pPr>
            <a:r>
              <a:rPr spc="160" dirty="0"/>
              <a:t>Transaction</a:t>
            </a:r>
            <a:r>
              <a:rPr spc="290" dirty="0"/>
              <a:t> </a:t>
            </a:r>
            <a:r>
              <a:rPr spc="185" dirty="0"/>
              <a:t>Management</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No:L5-5</a:t>
            </a:r>
          </a:p>
        </p:txBody>
      </p:sp>
      <p:sp>
        <p:nvSpPr>
          <p:cNvPr id="3" name="object 3"/>
          <p:cNvSpPr txBox="1"/>
          <p:nvPr/>
        </p:nvSpPr>
        <p:spPr>
          <a:xfrm>
            <a:off x="905510" y="1111250"/>
            <a:ext cx="7443470" cy="4199890"/>
          </a:xfrm>
          <a:prstGeom prst="rect">
            <a:avLst/>
          </a:prstGeom>
        </p:spPr>
        <p:txBody>
          <a:bodyPr vert="horz" wrap="square" lIns="0" tIns="12700" rIns="0" bIns="0" rtlCol="0">
            <a:spAutoFit/>
          </a:bodyPr>
          <a:lstStyle/>
          <a:p>
            <a:pPr marL="355600" marR="33020" indent="-342900" algn="just">
              <a:lnSpc>
                <a:spcPct val="100000"/>
              </a:lnSpc>
              <a:spcBef>
                <a:spcPts val="100"/>
              </a:spcBef>
              <a:buFont typeface="Cambria"/>
              <a:buChar char="•"/>
              <a:tabLst>
                <a:tab pos="355600" algn="l"/>
              </a:tabLst>
            </a:pPr>
            <a:r>
              <a:rPr sz="2400" spc="135" dirty="0">
                <a:solidFill>
                  <a:srgbClr val="006699"/>
                </a:solidFill>
                <a:latin typeface="Cambria"/>
                <a:cs typeface="Cambria"/>
              </a:rPr>
              <a:t>A </a:t>
            </a:r>
            <a:r>
              <a:rPr sz="2400" b="1" spc="145" dirty="0">
                <a:solidFill>
                  <a:srgbClr val="006666"/>
                </a:solidFill>
                <a:latin typeface="Cambria"/>
                <a:cs typeface="Cambria"/>
              </a:rPr>
              <a:t>transaction </a:t>
            </a:r>
            <a:r>
              <a:rPr sz="2400" spc="130" dirty="0">
                <a:solidFill>
                  <a:srgbClr val="006699"/>
                </a:solidFill>
                <a:latin typeface="Cambria"/>
                <a:cs typeface="Cambria"/>
              </a:rPr>
              <a:t>is </a:t>
            </a:r>
            <a:r>
              <a:rPr sz="2400" spc="220" dirty="0">
                <a:solidFill>
                  <a:srgbClr val="006699"/>
                </a:solidFill>
                <a:latin typeface="Cambria"/>
                <a:cs typeface="Cambria"/>
              </a:rPr>
              <a:t>a </a:t>
            </a:r>
            <a:r>
              <a:rPr sz="2400" spc="110" dirty="0">
                <a:solidFill>
                  <a:srgbClr val="006699"/>
                </a:solidFill>
                <a:latin typeface="Cambria"/>
                <a:cs typeface="Cambria"/>
              </a:rPr>
              <a:t>collection </a:t>
            </a:r>
            <a:r>
              <a:rPr sz="2400" spc="55" dirty="0">
                <a:solidFill>
                  <a:srgbClr val="006699"/>
                </a:solidFill>
                <a:latin typeface="Cambria"/>
                <a:cs typeface="Cambria"/>
              </a:rPr>
              <a:t>of </a:t>
            </a:r>
            <a:r>
              <a:rPr sz="2400" spc="120" dirty="0">
                <a:solidFill>
                  <a:srgbClr val="006699"/>
                </a:solidFill>
                <a:latin typeface="Cambria"/>
                <a:cs typeface="Cambria"/>
              </a:rPr>
              <a:t>operations </a:t>
            </a:r>
            <a:r>
              <a:rPr sz="2400" spc="165" dirty="0">
                <a:solidFill>
                  <a:srgbClr val="006699"/>
                </a:solidFill>
                <a:latin typeface="Cambria"/>
                <a:cs typeface="Cambria"/>
              </a:rPr>
              <a:t>that </a:t>
            </a:r>
            <a:r>
              <a:rPr sz="2400" spc="170" dirty="0">
                <a:solidFill>
                  <a:srgbClr val="006699"/>
                </a:solidFill>
                <a:latin typeface="Cambria"/>
                <a:cs typeface="Cambria"/>
              </a:rPr>
              <a:t> </a:t>
            </a:r>
            <a:r>
              <a:rPr sz="2400" spc="114" dirty="0">
                <a:solidFill>
                  <a:srgbClr val="006699"/>
                </a:solidFill>
                <a:latin typeface="Cambria"/>
                <a:cs typeface="Cambria"/>
              </a:rPr>
              <a:t>performs </a:t>
            </a:r>
            <a:r>
              <a:rPr sz="2400" spc="220" dirty="0">
                <a:solidFill>
                  <a:srgbClr val="006699"/>
                </a:solidFill>
                <a:latin typeface="Cambria"/>
                <a:cs typeface="Cambria"/>
              </a:rPr>
              <a:t>a </a:t>
            </a:r>
            <a:r>
              <a:rPr sz="2400" spc="125" dirty="0">
                <a:solidFill>
                  <a:srgbClr val="006699"/>
                </a:solidFill>
                <a:latin typeface="Cambria"/>
                <a:cs typeface="Cambria"/>
              </a:rPr>
              <a:t>single </a:t>
            </a:r>
            <a:r>
              <a:rPr sz="2400" spc="105" dirty="0">
                <a:solidFill>
                  <a:srgbClr val="006699"/>
                </a:solidFill>
                <a:latin typeface="Cambria"/>
                <a:cs typeface="Cambria"/>
              </a:rPr>
              <a:t>logical </a:t>
            </a:r>
            <a:r>
              <a:rPr sz="2400" spc="150" dirty="0">
                <a:solidFill>
                  <a:srgbClr val="006699"/>
                </a:solidFill>
                <a:latin typeface="Cambria"/>
                <a:cs typeface="Cambria"/>
              </a:rPr>
              <a:t>function </a:t>
            </a:r>
            <a:r>
              <a:rPr sz="2400" spc="145" dirty="0">
                <a:solidFill>
                  <a:srgbClr val="006699"/>
                </a:solidFill>
                <a:latin typeface="Cambria"/>
                <a:cs typeface="Cambria"/>
              </a:rPr>
              <a:t>in </a:t>
            </a:r>
            <a:r>
              <a:rPr sz="2400" spc="220" dirty="0">
                <a:solidFill>
                  <a:srgbClr val="006699"/>
                </a:solidFill>
                <a:latin typeface="Cambria"/>
                <a:cs typeface="Cambria"/>
              </a:rPr>
              <a:t>a </a:t>
            </a:r>
            <a:r>
              <a:rPr sz="2400" spc="165" dirty="0">
                <a:solidFill>
                  <a:srgbClr val="006699"/>
                </a:solidFill>
                <a:latin typeface="Cambria"/>
                <a:cs typeface="Cambria"/>
              </a:rPr>
              <a:t>database </a:t>
            </a:r>
            <a:r>
              <a:rPr sz="2400" spc="-515" dirty="0">
                <a:solidFill>
                  <a:srgbClr val="006699"/>
                </a:solidFill>
                <a:latin typeface="Cambria"/>
                <a:cs typeface="Cambria"/>
              </a:rPr>
              <a:t> </a:t>
            </a:r>
            <a:r>
              <a:rPr sz="2400" spc="130" dirty="0">
                <a:solidFill>
                  <a:srgbClr val="006699"/>
                </a:solidFill>
                <a:latin typeface="Cambria"/>
                <a:cs typeface="Cambria"/>
              </a:rPr>
              <a:t>application</a:t>
            </a:r>
            <a:endParaRPr sz="2400">
              <a:latin typeface="Cambria"/>
              <a:cs typeface="Cambria"/>
            </a:endParaRPr>
          </a:p>
          <a:p>
            <a:pPr marL="355600" marR="796925" indent="-342900">
              <a:lnSpc>
                <a:spcPct val="100000"/>
              </a:lnSpc>
              <a:spcBef>
                <a:spcPts val="600"/>
              </a:spcBef>
              <a:buChar char="•"/>
              <a:tabLst>
                <a:tab pos="354965" algn="l"/>
                <a:tab pos="355600" algn="l"/>
              </a:tabLst>
            </a:pPr>
            <a:r>
              <a:rPr sz="2400" b="1" spc="150" dirty="0">
                <a:solidFill>
                  <a:srgbClr val="006666"/>
                </a:solidFill>
                <a:latin typeface="Cambria"/>
                <a:cs typeface="Cambria"/>
              </a:rPr>
              <a:t>Transaction-management</a:t>
            </a:r>
            <a:r>
              <a:rPr sz="2400" b="1" spc="260" dirty="0">
                <a:solidFill>
                  <a:srgbClr val="006666"/>
                </a:solidFill>
                <a:latin typeface="Cambria"/>
                <a:cs typeface="Cambria"/>
              </a:rPr>
              <a:t> </a:t>
            </a:r>
            <a:r>
              <a:rPr sz="2400" b="1" spc="170" dirty="0">
                <a:solidFill>
                  <a:srgbClr val="006666"/>
                </a:solidFill>
                <a:latin typeface="Cambria"/>
                <a:cs typeface="Cambria"/>
              </a:rPr>
              <a:t>component </a:t>
            </a:r>
            <a:r>
              <a:rPr sz="2400" b="1" spc="175" dirty="0">
                <a:solidFill>
                  <a:srgbClr val="006666"/>
                </a:solidFill>
                <a:latin typeface="Cambria"/>
                <a:cs typeface="Cambria"/>
              </a:rPr>
              <a:t> </a:t>
            </a:r>
            <a:r>
              <a:rPr sz="2400" spc="170" dirty="0">
                <a:solidFill>
                  <a:srgbClr val="006699"/>
                </a:solidFill>
                <a:latin typeface="Cambria"/>
                <a:cs typeface="Cambria"/>
              </a:rPr>
              <a:t>ensures</a:t>
            </a:r>
            <a:r>
              <a:rPr sz="2400" spc="229" dirty="0">
                <a:solidFill>
                  <a:srgbClr val="006699"/>
                </a:solidFill>
                <a:latin typeface="Cambria"/>
                <a:cs typeface="Cambria"/>
              </a:rPr>
              <a:t> </a:t>
            </a:r>
            <a:r>
              <a:rPr sz="2400" spc="160" dirty="0">
                <a:solidFill>
                  <a:srgbClr val="006699"/>
                </a:solidFill>
                <a:latin typeface="Cambria"/>
                <a:cs typeface="Cambria"/>
              </a:rPr>
              <a:t>that</a:t>
            </a:r>
            <a:r>
              <a:rPr sz="2400" spc="235" dirty="0">
                <a:solidFill>
                  <a:srgbClr val="006699"/>
                </a:solidFill>
                <a:latin typeface="Cambria"/>
                <a:cs typeface="Cambria"/>
              </a:rPr>
              <a:t> </a:t>
            </a:r>
            <a:r>
              <a:rPr sz="2400" spc="140" dirty="0">
                <a:solidFill>
                  <a:srgbClr val="006699"/>
                </a:solidFill>
                <a:latin typeface="Cambria"/>
                <a:cs typeface="Cambria"/>
              </a:rPr>
              <a:t>the</a:t>
            </a:r>
            <a:r>
              <a:rPr sz="2400" spc="245" dirty="0">
                <a:solidFill>
                  <a:srgbClr val="006699"/>
                </a:solidFill>
                <a:latin typeface="Cambria"/>
                <a:cs typeface="Cambria"/>
              </a:rPr>
              <a:t> </a:t>
            </a:r>
            <a:r>
              <a:rPr sz="2400" spc="165" dirty="0">
                <a:solidFill>
                  <a:srgbClr val="006699"/>
                </a:solidFill>
                <a:latin typeface="Cambria"/>
                <a:cs typeface="Cambria"/>
              </a:rPr>
              <a:t>database</a:t>
            </a:r>
            <a:r>
              <a:rPr sz="2400" spc="240" dirty="0">
                <a:solidFill>
                  <a:srgbClr val="006699"/>
                </a:solidFill>
                <a:latin typeface="Cambria"/>
                <a:cs typeface="Cambria"/>
              </a:rPr>
              <a:t> </a:t>
            </a:r>
            <a:r>
              <a:rPr sz="2400" spc="160" dirty="0">
                <a:solidFill>
                  <a:srgbClr val="006699"/>
                </a:solidFill>
                <a:latin typeface="Cambria"/>
                <a:cs typeface="Cambria"/>
              </a:rPr>
              <a:t>remains</a:t>
            </a:r>
            <a:r>
              <a:rPr sz="2400" spc="229" dirty="0">
                <a:solidFill>
                  <a:srgbClr val="006699"/>
                </a:solidFill>
                <a:latin typeface="Cambria"/>
                <a:cs typeface="Cambria"/>
              </a:rPr>
              <a:t> </a:t>
            </a:r>
            <a:r>
              <a:rPr sz="2400" spc="145" dirty="0">
                <a:solidFill>
                  <a:srgbClr val="006699"/>
                </a:solidFill>
                <a:latin typeface="Cambria"/>
                <a:cs typeface="Cambria"/>
              </a:rPr>
              <a:t>in</a:t>
            </a:r>
            <a:r>
              <a:rPr sz="2400" spc="235" dirty="0">
                <a:solidFill>
                  <a:srgbClr val="006699"/>
                </a:solidFill>
                <a:latin typeface="Cambria"/>
                <a:cs typeface="Cambria"/>
              </a:rPr>
              <a:t> </a:t>
            </a:r>
            <a:r>
              <a:rPr sz="2400" spc="220" dirty="0">
                <a:solidFill>
                  <a:srgbClr val="006699"/>
                </a:solidFill>
                <a:latin typeface="Cambria"/>
                <a:cs typeface="Cambria"/>
              </a:rPr>
              <a:t>a </a:t>
            </a:r>
            <a:r>
              <a:rPr sz="2400" spc="225" dirty="0">
                <a:solidFill>
                  <a:srgbClr val="006699"/>
                </a:solidFill>
                <a:latin typeface="Cambria"/>
                <a:cs typeface="Cambria"/>
              </a:rPr>
              <a:t> </a:t>
            </a:r>
            <a:r>
              <a:rPr sz="2400" spc="145" dirty="0">
                <a:solidFill>
                  <a:srgbClr val="006699"/>
                </a:solidFill>
                <a:latin typeface="Cambria"/>
                <a:cs typeface="Cambria"/>
              </a:rPr>
              <a:t>consistent </a:t>
            </a:r>
            <a:r>
              <a:rPr sz="2400" spc="35" dirty="0">
                <a:solidFill>
                  <a:srgbClr val="006699"/>
                </a:solidFill>
                <a:latin typeface="Cambria"/>
                <a:cs typeface="Cambria"/>
              </a:rPr>
              <a:t>(correct)</a:t>
            </a:r>
            <a:r>
              <a:rPr sz="2400" spc="40" dirty="0">
                <a:solidFill>
                  <a:srgbClr val="006699"/>
                </a:solidFill>
                <a:latin typeface="Cambria"/>
                <a:cs typeface="Cambria"/>
              </a:rPr>
              <a:t> </a:t>
            </a:r>
            <a:r>
              <a:rPr sz="2400" spc="140" dirty="0">
                <a:solidFill>
                  <a:srgbClr val="006699"/>
                </a:solidFill>
                <a:latin typeface="Cambria"/>
                <a:cs typeface="Cambria"/>
              </a:rPr>
              <a:t>state </a:t>
            </a:r>
            <a:r>
              <a:rPr sz="2400" spc="114" dirty="0">
                <a:solidFill>
                  <a:srgbClr val="006699"/>
                </a:solidFill>
                <a:latin typeface="Cambria"/>
                <a:cs typeface="Cambria"/>
              </a:rPr>
              <a:t>despite </a:t>
            </a:r>
            <a:r>
              <a:rPr sz="2400" spc="160" dirty="0">
                <a:solidFill>
                  <a:srgbClr val="006699"/>
                </a:solidFill>
                <a:latin typeface="Cambria"/>
                <a:cs typeface="Cambria"/>
              </a:rPr>
              <a:t>system </a:t>
            </a:r>
            <a:r>
              <a:rPr sz="2400" spc="165" dirty="0">
                <a:solidFill>
                  <a:srgbClr val="006699"/>
                </a:solidFill>
                <a:latin typeface="Cambria"/>
                <a:cs typeface="Cambria"/>
              </a:rPr>
              <a:t> </a:t>
            </a:r>
            <a:r>
              <a:rPr sz="2400" spc="125" dirty="0">
                <a:solidFill>
                  <a:srgbClr val="006699"/>
                </a:solidFill>
                <a:latin typeface="Cambria"/>
                <a:cs typeface="Cambria"/>
              </a:rPr>
              <a:t>failures</a:t>
            </a:r>
            <a:r>
              <a:rPr sz="2400" spc="235" dirty="0">
                <a:solidFill>
                  <a:srgbClr val="006699"/>
                </a:solidFill>
                <a:latin typeface="Cambria"/>
                <a:cs typeface="Cambria"/>
              </a:rPr>
              <a:t> </a:t>
            </a:r>
            <a:r>
              <a:rPr sz="2400" spc="135" dirty="0">
                <a:solidFill>
                  <a:srgbClr val="006699"/>
                </a:solidFill>
                <a:latin typeface="Cambria"/>
                <a:cs typeface="Cambria"/>
              </a:rPr>
              <a:t>(e.g.,</a:t>
            </a:r>
            <a:r>
              <a:rPr sz="2400" spc="235" dirty="0">
                <a:solidFill>
                  <a:srgbClr val="006699"/>
                </a:solidFill>
                <a:latin typeface="Cambria"/>
                <a:cs typeface="Cambria"/>
              </a:rPr>
              <a:t> </a:t>
            </a:r>
            <a:r>
              <a:rPr sz="2400" spc="70" dirty="0">
                <a:solidFill>
                  <a:srgbClr val="006699"/>
                </a:solidFill>
                <a:latin typeface="Cambria"/>
                <a:cs typeface="Cambria"/>
              </a:rPr>
              <a:t>power</a:t>
            </a:r>
            <a:r>
              <a:rPr sz="2400" spc="245" dirty="0">
                <a:solidFill>
                  <a:srgbClr val="006699"/>
                </a:solidFill>
                <a:latin typeface="Cambria"/>
                <a:cs typeface="Cambria"/>
              </a:rPr>
              <a:t> </a:t>
            </a:r>
            <a:r>
              <a:rPr sz="2400" spc="125" dirty="0">
                <a:solidFill>
                  <a:srgbClr val="006699"/>
                </a:solidFill>
                <a:latin typeface="Cambria"/>
                <a:cs typeface="Cambria"/>
              </a:rPr>
              <a:t>failures</a:t>
            </a:r>
            <a:r>
              <a:rPr sz="2400" spc="235" dirty="0">
                <a:solidFill>
                  <a:srgbClr val="006699"/>
                </a:solidFill>
                <a:latin typeface="Cambria"/>
                <a:cs typeface="Cambria"/>
              </a:rPr>
              <a:t> </a:t>
            </a:r>
            <a:r>
              <a:rPr sz="2400" spc="200" dirty="0">
                <a:solidFill>
                  <a:srgbClr val="006699"/>
                </a:solidFill>
                <a:latin typeface="Cambria"/>
                <a:cs typeface="Cambria"/>
              </a:rPr>
              <a:t>and</a:t>
            </a:r>
            <a:r>
              <a:rPr sz="2400" spc="240" dirty="0">
                <a:solidFill>
                  <a:srgbClr val="006699"/>
                </a:solidFill>
                <a:latin typeface="Cambria"/>
                <a:cs typeface="Cambria"/>
              </a:rPr>
              <a:t> </a:t>
            </a:r>
            <a:r>
              <a:rPr sz="2400" spc="114" dirty="0">
                <a:solidFill>
                  <a:srgbClr val="006699"/>
                </a:solidFill>
                <a:latin typeface="Cambria"/>
                <a:cs typeface="Cambria"/>
              </a:rPr>
              <a:t>operating </a:t>
            </a:r>
            <a:r>
              <a:rPr sz="2400" spc="-515" dirty="0">
                <a:solidFill>
                  <a:srgbClr val="006699"/>
                </a:solidFill>
                <a:latin typeface="Cambria"/>
                <a:cs typeface="Cambria"/>
              </a:rPr>
              <a:t> </a:t>
            </a:r>
            <a:r>
              <a:rPr sz="2400" spc="155" dirty="0">
                <a:solidFill>
                  <a:srgbClr val="006699"/>
                </a:solidFill>
                <a:latin typeface="Cambria"/>
                <a:cs typeface="Cambria"/>
              </a:rPr>
              <a:t>system</a:t>
            </a:r>
            <a:r>
              <a:rPr sz="2400" spc="229" dirty="0">
                <a:solidFill>
                  <a:srgbClr val="006699"/>
                </a:solidFill>
                <a:latin typeface="Cambria"/>
                <a:cs typeface="Cambria"/>
              </a:rPr>
              <a:t> </a:t>
            </a:r>
            <a:r>
              <a:rPr sz="2400" spc="125" dirty="0">
                <a:solidFill>
                  <a:srgbClr val="006699"/>
                </a:solidFill>
                <a:latin typeface="Cambria"/>
                <a:cs typeface="Cambria"/>
              </a:rPr>
              <a:t>crashes)</a:t>
            </a:r>
            <a:r>
              <a:rPr sz="2400" spc="229" dirty="0">
                <a:solidFill>
                  <a:srgbClr val="006699"/>
                </a:solidFill>
                <a:latin typeface="Cambria"/>
                <a:cs typeface="Cambria"/>
              </a:rPr>
              <a:t> </a:t>
            </a:r>
            <a:r>
              <a:rPr sz="2400" spc="204" dirty="0">
                <a:solidFill>
                  <a:srgbClr val="006699"/>
                </a:solidFill>
                <a:latin typeface="Cambria"/>
                <a:cs typeface="Cambria"/>
              </a:rPr>
              <a:t>and</a:t>
            </a:r>
            <a:r>
              <a:rPr sz="2400" spc="220" dirty="0">
                <a:solidFill>
                  <a:srgbClr val="006699"/>
                </a:solidFill>
                <a:latin typeface="Cambria"/>
                <a:cs typeface="Cambria"/>
              </a:rPr>
              <a:t> </a:t>
            </a:r>
            <a:r>
              <a:rPr sz="2400" spc="155" dirty="0">
                <a:solidFill>
                  <a:srgbClr val="006699"/>
                </a:solidFill>
                <a:latin typeface="Cambria"/>
                <a:cs typeface="Cambria"/>
              </a:rPr>
              <a:t>transaction</a:t>
            </a:r>
            <a:r>
              <a:rPr sz="2400" spc="229" dirty="0">
                <a:solidFill>
                  <a:srgbClr val="006699"/>
                </a:solidFill>
                <a:latin typeface="Cambria"/>
                <a:cs typeface="Cambria"/>
              </a:rPr>
              <a:t> </a:t>
            </a:r>
            <a:r>
              <a:rPr sz="2400" spc="145" dirty="0">
                <a:solidFill>
                  <a:srgbClr val="006699"/>
                </a:solidFill>
                <a:latin typeface="Cambria"/>
                <a:cs typeface="Cambria"/>
              </a:rPr>
              <a:t>failures.</a:t>
            </a:r>
            <a:endParaRPr sz="2400">
              <a:latin typeface="Cambria"/>
              <a:cs typeface="Cambria"/>
            </a:endParaRPr>
          </a:p>
          <a:p>
            <a:pPr marL="355600" marR="5080" indent="-342900">
              <a:lnSpc>
                <a:spcPct val="100000"/>
              </a:lnSpc>
              <a:spcBef>
                <a:spcPts val="590"/>
              </a:spcBef>
              <a:buChar char="•"/>
              <a:tabLst>
                <a:tab pos="354965" algn="l"/>
                <a:tab pos="355600" algn="l"/>
              </a:tabLst>
            </a:pPr>
            <a:r>
              <a:rPr sz="2400" b="1" spc="150" dirty="0">
                <a:solidFill>
                  <a:srgbClr val="006666"/>
                </a:solidFill>
                <a:latin typeface="Cambria"/>
                <a:cs typeface="Cambria"/>
              </a:rPr>
              <a:t>Concurrency-control</a:t>
            </a:r>
            <a:r>
              <a:rPr sz="2400" b="1" spc="275" dirty="0">
                <a:solidFill>
                  <a:srgbClr val="006666"/>
                </a:solidFill>
                <a:latin typeface="Cambria"/>
                <a:cs typeface="Cambria"/>
              </a:rPr>
              <a:t> </a:t>
            </a:r>
            <a:r>
              <a:rPr sz="2400" b="1" spc="125" dirty="0">
                <a:solidFill>
                  <a:srgbClr val="006666"/>
                </a:solidFill>
                <a:latin typeface="Cambria"/>
                <a:cs typeface="Cambria"/>
              </a:rPr>
              <a:t>manager</a:t>
            </a:r>
            <a:r>
              <a:rPr sz="2400" b="1" spc="254" dirty="0">
                <a:solidFill>
                  <a:srgbClr val="006666"/>
                </a:solidFill>
                <a:latin typeface="Cambria"/>
                <a:cs typeface="Cambria"/>
              </a:rPr>
              <a:t> </a:t>
            </a:r>
            <a:r>
              <a:rPr sz="2400" spc="125" dirty="0">
                <a:solidFill>
                  <a:srgbClr val="006699"/>
                </a:solidFill>
                <a:latin typeface="Cambria"/>
                <a:cs typeface="Cambria"/>
              </a:rPr>
              <a:t>controls</a:t>
            </a:r>
            <a:r>
              <a:rPr sz="2400" spc="220" dirty="0">
                <a:solidFill>
                  <a:srgbClr val="006699"/>
                </a:solidFill>
                <a:latin typeface="Cambria"/>
                <a:cs typeface="Cambria"/>
              </a:rPr>
              <a:t> </a:t>
            </a:r>
            <a:r>
              <a:rPr sz="2400" spc="140" dirty="0">
                <a:solidFill>
                  <a:srgbClr val="006699"/>
                </a:solidFill>
                <a:latin typeface="Cambria"/>
                <a:cs typeface="Cambria"/>
              </a:rPr>
              <a:t>the </a:t>
            </a:r>
            <a:r>
              <a:rPr sz="2400" spc="145" dirty="0">
                <a:solidFill>
                  <a:srgbClr val="006699"/>
                </a:solidFill>
                <a:latin typeface="Cambria"/>
                <a:cs typeface="Cambria"/>
              </a:rPr>
              <a:t> </a:t>
            </a:r>
            <a:r>
              <a:rPr sz="2400" spc="125" dirty="0">
                <a:solidFill>
                  <a:srgbClr val="006699"/>
                </a:solidFill>
                <a:latin typeface="Cambria"/>
                <a:cs typeface="Cambria"/>
              </a:rPr>
              <a:t>interaction</a:t>
            </a:r>
            <a:r>
              <a:rPr sz="2400" spc="229" dirty="0">
                <a:solidFill>
                  <a:srgbClr val="006699"/>
                </a:solidFill>
                <a:latin typeface="Cambria"/>
                <a:cs typeface="Cambria"/>
              </a:rPr>
              <a:t> </a:t>
            </a:r>
            <a:r>
              <a:rPr sz="2400" spc="175" dirty="0">
                <a:solidFill>
                  <a:srgbClr val="006699"/>
                </a:solidFill>
                <a:latin typeface="Cambria"/>
                <a:cs typeface="Cambria"/>
              </a:rPr>
              <a:t>among</a:t>
            </a:r>
            <a:r>
              <a:rPr sz="2400" spc="245" dirty="0">
                <a:solidFill>
                  <a:srgbClr val="006699"/>
                </a:solidFill>
                <a:latin typeface="Cambria"/>
                <a:cs typeface="Cambria"/>
              </a:rPr>
              <a:t> </a:t>
            </a:r>
            <a:r>
              <a:rPr sz="2400" spc="140" dirty="0">
                <a:solidFill>
                  <a:srgbClr val="006699"/>
                </a:solidFill>
                <a:latin typeface="Cambria"/>
                <a:cs typeface="Cambria"/>
              </a:rPr>
              <a:t>the</a:t>
            </a:r>
            <a:r>
              <a:rPr sz="2400" spc="240" dirty="0">
                <a:solidFill>
                  <a:srgbClr val="006699"/>
                </a:solidFill>
                <a:latin typeface="Cambria"/>
                <a:cs typeface="Cambria"/>
              </a:rPr>
              <a:t> </a:t>
            </a:r>
            <a:r>
              <a:rPr sz="2400" spc="150" dirty="0">
                <a:solidFill>
                  <a:srgbClr val="006699"/>
                </a:solidFill>
                <a:latin typeface="Cambria"/>
                <a:cs typeface="Cambria"/>
              </a:rPr>
              <a:t>concurrent</a:t>
            </a:r>
            <a:r>
              <a:rPr sz="2400" spc="240" dirty="0">
                <a:solidFill>
                  <a:srgbClr val="006699"/>
                </a:solidFill>
                <a:latin typeface="Cambria"/>
                <a:cs typeface="Cambria"/>
              </a:rPr>
              <a:t> </a:t>
            </a:r>
            <a:r>
              <a:rPr sz="2400" spc="165" dirty="0">
                <a:solidFill>
                  <a:srgbClr val="006699"/>
                </a:solidFill>
                <a:latin typeface="Cambria"/>
                <a:cs typeface="Cambria"/>
              </a:rPr>
              <a:t>transactions, </a:t>
            </a:r>
            <a:r>
              <a:rPr sz="2400" spc="-515" dirty="0">
                <a:solidFill>
                  <a:srgbClr val="006699"/>
                </a:solidFill>
                <a:latin typeface="Cambria"/>
                <a:cs typeface="Cambria"/>
              </a:rPr>
              <a:t> </a:t>
            </a:r>
            <a:r>
              <a:rPr sz="2400" spc="80" dirty="0">
                <a:solidFill>
                  <a:srgbClr val="006699"/>
                </a:solidFill>
                <a:latin typeface="Cambria"/>
                <a:cs typeface="Cambria"/>
              </a:rPr>
              <a:t>to</a:t>
            </a:r>
            <a:r>
              <a:rPr sz="2400" spc="229" dirty="0">
                <a:solidFill>
                  <a:srgbClr val="006699"/>
                </a:solidFill>
                <a:latin typeface="Cambria"/>
                <a:cs typeface="Cambria"/>
              </a:rPr>
              <a:t> </a:t>
            </a:r>
            <a:r>
              <a:rPr sz="2400" spc="160" dirty="0">
                <a:solidFill>
                  <a:srgbClr val="006699"/>
                </a:solidFill>
                <a:latin typeface="Cambria"/>
                <a:cs typeface="Cambria"/>
              </a:rPr>
              <a:t>ensure</a:t>
            </a:r>
            <a:r>
              <a:rPr sz="2400" spc="245" dirty="0">
                <a:solidFill>
                  <a:srgbClr val="006699"/>
                </a:solidFill>
                <a:latin typeface="Cambria"/>
                <a:cs typeface="Cambria"/>
              </a:rPr>
              <a:t> </a:t>
            </a:r>
            <a:r>
              <a:rPr sz="2400" spc="140" dirty="0">
                <a:solidFill>
                  <a:srgbClr val="006699"/>
                </a:solidFill>
                <a:latin typeface="Cambria"/>
                <a:cs typeface="Cambria"/>
              </a:rPr>
              <a:t>the</a:t>
            </a:r>
            <a:r>
              <a:rPr sz="2400" spc="240" dirty="0">
                <a:solidFill>
                  <a:srgbClr val="006699"/>
                </a:solidFill>
                <a:latin typeface="Cambria"/>
                <a:cs typeface="Cambria"/>
              </a:rPr>
              <a:t> </a:t>
            </a:r>
            <a:r>
              <a:rPr sz="2400" spc="150" dirty="0">
                <a:solidFill>
                  <a:srgbClr val="006699"/>
                </a:solidFill>
                <a:latin typeface="Cambria"/>
                <a:cs typeface="Cambria"/>
              </a:rPr>
              <a:t>consistency</a:t>
            </a:r>
            <a:r>
              <a:rPr sz="2400" spc="240" dirty="0">
                <a:solidFill>
                  <a:srgbClr val="006699"/>
                </a:solidFill>
                <a:latin typeface="Cambria"/>
                <a:cs typeface="Cambria"/>
              </a:rPr>
              <a:t> </a:t>
            </a:r>
            <a:r>
              <a:rPr sz="2400" spc="50" dirty="0">
                <a:solidFill>
                  <a:srgbClr val="006699"/>
                </a:solidFill>
                <a:latin typeface="Cambria"/>
                <a:cs typeface="Cambria"/>
              </a:rPr>
              <a:t>of</a:t>
            </a:r>
            <a:r>
              <a:rPr sz="2400" spc="235" dirty="0">
                <a:solidFill>
                  <a:srgbClr val="006699"/>
                </a:solidFill>
                <a:latin typeface="Cambria"/>
                <a:cs typeface="Cambria"/>
              </a:rPr>
              <a:t> </a:t>
            </a:r>
            <a:r>
              <a:rPr sz="2400" spc="140" dirty="0">
                <a:solidFill>
                  <a:srgbClr val="006699"/>
                </a:solidFill>
                <a:latin typeface="Cambria"/>
                <a:cs typeface="Cambria"/>
              </a:rPr>
              <a:t>the</a:t>
            </a:r>
            <a:r>
              <a:rPr sz="2400" spc="240" dirty="0">
                <a:solidFill>
                  <a:srgbClr val="006699"/>
                </a:solidFill>
                <a:latin typeface="Cambria"/>
                <a:cs typeface="Cambria"/>
              </a:rPr>
              <a:t> </a:t>
            </a:r>
            <a:r>
              <a:rPr sz="2400" spc="180" dirty="0">
                <a:solidFill>
                  <a:srgbClr val="006699"/>
                </a:solidFill>
                <a:latin typeface="Cambria"/>
                <a:cs typeface="Cambria"/>
              </a:rPr>
              <a:t>database.</a:t>
            </a:r>
            <a:endParaRPr sz="2400">
              <a:latin typeface="Cambria"/>
              <a:cs typeface="Cambr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6950" y="468629"/>
            <a:ext cx="4742815" cy="513080"/>
          </a:xfrm>
          <a:prstGeom prst="rect">
            <a:avLst/>
          </a:prstGeom>
        </p:spPr>
        <p:txBody>
          <a:bodyPr vert="horz" wrap="square" lIns="0" tIns="12700" rIns="0" bIns="0" rtlCol="0">
            <a:spAutoFit/>
          </a:bodyPr>
          <a:lstStyle/>
          <a:p>
            <a:pPr marL="12700">
              <a:lnSpc>
                <a:spcPct val="100000"/>
              </a:lnSpc>
              <a:spcBef>
                <a:spcPts val="100"/>
              </a:spcBef>
              <a:tabLst>
                <a:tab pos="2052955" algn="l"/>
              </a:tabLst>
            </a:pPr>
            <a:r>
              <a:rPr sz="3200" spc="165" dirty="0"/>
              <a:t>Database	</a:t>
            </a:r>
            <a:r>
              <a:rPr sz="3200" spc="200" dirty="0"/>
              <a:t>Architecture</a:t>
            </a:r>
            <a:endParaRPr sz="32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No:L6-1</a:t>
            </a:r>
          </a:p>
        </p:txBody>
      </p:sp>
      <p:sp>
        <p:nvSpPr>
          <p:cNvPr id="3" name="object 3"/>
          <p:cNvSpPr txBox="1"/>
          <p:nvPr/>
        </p:nvSpPr>
        <p:spPr>
          <a:xfrm>
            <a:off x="577850" y="1685290"/>
            <a:ext cx="7310120" cy="3331210"/>
          </a:xfrm>
          <a:prstGeom prst="rect">
            <a:avLst/>
          </a:prstGeom>
        </p:spPr>
        <p:txBody>
          <a:bodyPr vert="horz" wrap="square" lIns="0" tIns="12700" rIns="0" bIns="0" rtlCol="0">
            <a:spAutoFit/>
          </a:bodyPr>
          <a:lstStyle/>
          <a:p>
            <a:pPr marL="355600" marR="5080" indent="-342900">
              <a:lnSpc>
                <a:spcPct val="100000"/>
              </a:lnSpc>
              <a:spcBef>
                <a:spcPts val="100"/>
              </a:spcBef>
            </a:pPr>
            <a:r>
              <a:rPr sz="2400" spc="130" dirty="0">
                <a:solidFill>
                  <a:srgbClr val="006699"/>
                </a:solidFill>
                <a:latin typeface="Cambria"/>
                <a:cs typeface="Cambria"/>
              </a:rPr>
              <a:t>The</a:t>
            </a:r>
            <a:r>
              <a:rPr sz="2400" spc="229" dirty="0">
                <a:solidFill>
                  <a:srgbClr val="006699"/>
                </a:solidFill>
                <a:latin typeface="Cambria"/>
                <a:cs typeface="Cambria"/>
              </a:rPr>
              <a:t> </a:t>
            </a:r>
            <a:r>
              <a:rPr sz="2400" spc="140" dirty="0">
                <a:solidFill>
                  <a:srgbClr val="006699"/>
                </a:solidFill>
                <a:latin typeface="Cambria"/>
                <a:cs typeface="Cambria"/>
              </a:rPr>
              <a:t>architecture</a:t>
            </a:r>
            <a:r>
              <a:rPr sz="2400" spc="240" dirty="0">
                <a:solidFill>
                  <a:srgbClr val="006699"/>
                </a:solidFill>
                <a:latin typeface="Cambria"/>
                <a:cs typeface="Cambria"/>
              </a:rPr>
              <a:t> </a:t>
            </a:r>
            <a:r>
              <a:rPr sz="2400" spc="55" dirty="0">
                <a:solidFill>
                  <a:srgbClr val="006699"/>
                </a:solidFill>
                <a:latin typeface="Cambria"/>
                <a:cs typeface="Cambria"/>
              </a:rPr>
              <a:t>of</a:t>
            </a:r>
            <a:r>
              <a:rPr sz="2400" spc="225" dirty="0">
                <a:solidFill>
                  <a:srgbClr val="006699"/>
                </a:solidFill>
                <a:latin typeface="Cambria"/>
                <a:cs typeface="Cambria"/>
              </a:rPr>
              <a:t> </a:t>
            </a:r>
            <a:r>
              <a:rPr sz="2400" spc="220" dirty="0">
                <a:solidFill>
                  <a:srgbClr val="006699"/>
                </a:solidFill>
                <a:latin typeface="Cambria"/>
                <a:cs typeface="Cambria"/>
              </a:rPr>
              <a:t>a</a:t>
            </a:r>
            <a:r>
              <a:rPr sz="2400" spc="235" dirty="0">
                <a:solidFill>
                  <a:srgbClr val="006699"/>
                </a:solidFill>
                <a:latin typeface="Cambria"/>
                <a:cs typeface="Cambria"/>
              </a:rPr>
              <a:t> </a:t>
            </a:r>
            <a:r>
              <a:rPr sz="2400" spc="165" dirty="0">
                <a:solidFill>
                  <a:srgbClr val="006699"/>
                </a:solidFill>
                <a:latin typeface="Cambria"/>
                <a:cs typeface="Cambria"/>
              </a:rPr>
              <a:t>database</a:t>
            </a:r>
            <a:r>
              <a:rPr sz="2400" spc="240" dirty="0">
                <a:solidFill>
                  <a:srgbClr val="006699"/>
                </a:solidFill>
                <a:latin typeface="Cambria"/>
                <a:cs typeface="Cambria"/>
              </a:rPr>
              <a:t> </a:t>
            </a:r>
            <a:r>
              <a:rPr sz="2400" spc="165" dirty="0">
                <a:solidFill>
                  <a:srgbClr val="006699"/>
                </a:solidFill>
                <a:latin typeface="Cambria"/>
                <a:cs typeface="Cambria"/>
              </a:rPr>
              <a:t>systems</a:t>
            </a:r>
            <a:r>
              <a:rPr sz="2400" spc="229" dirty="0">
                <a:solidFill>
                  <a:srgbClr val="006699"/>
                </a:solidFill>
                <a:latin typeface="Cambria"/>
                <a:cs typeface="Cambria"/>
              </a:rPr>
              <a:t> </a:t>
            </a:r>
            <a:r>
              <a:rPr sz="2400" spc="130" dirty="0">
                <a:solidFill>
                  <a:srgbClr val="006699"/>
                </a:solidFill>
                <a:latin typeface="Cambria"/>
                <a:cs typeface="Cambria"/>
              </a:rPr>
              <a:t>is</a:t>
            </a:r>
            <a:r>
              <a:rPr sz="2400" spc="229" dirty="0">
                <a:solidFill>
                  <a:srgbClr val="006699"/>
                </a:solidFill>
                <a:latin typeface="Cambria"/>
                <a:cs typeface="Cambria"/>
              </a:rPr>
              <a:t> </a:t>
            </a:r>
            <a:r>
              <a:rPr sz="2400" spc="100" dirty="0">
                <a:solidFill>
                  <a:srgbClr val="006699"/>
                </a:solidFill>
                <a:latin typeface="Cambria"/>
                <a:cs typeface="Cambria"/>
              </a:rPr>
              <a:t>greatly </a:t>
            </a:r>
            <a:r>
              <a:rPr sz="2400" spc="-515" dirty="0">
                <a:solidFill>
                  <a:srgbClr val="006699"/>
                </a:solidFill>
                <a:latin typeface="Cambria"/>
                <a:cs typeface="Cambria"/>
              </a:rPr>
              <a:t> </a:t>
            </a:r>
            <a:r>
              <a:rPr sz="2400" spc="140" dirty="0">
                <a:solidFill>
                  <a:srgbClr val="006699"/>
                </a:solidFill>
                <a:latin typeface="Cambria"/>
                <a:cs typeface="Cambria"/>
              </a:rPr>
              <a:t>influenced</a:t>
            </a:r>
            <a:r>
              <a:rPr sz="2400" spc="225" dirty="0">
                <a:solidFill>
                  <a:srgbClr val="006699"/>
                </a:solidFill>
                <a:latin typeface="Cambria"/>
                <a:cs typeface="Cambria"/>
              </a:rPr>
              <a:t> </a:t>
            </a:r>
            <a:r>
              <a:rPr sz="2400" spc="125" dirty="0">
                <a:solidFill>
                  <a:srgbClr val="006699"/>
                </a:solidFill>
                <a:latin typeface="Cambria"/>
                <a:cs typeface="Cambria"/>
              </a:rPr>
              <a:t>by</a:t>
            </a:r>
            <a:endParaRPr sz="2400">
              <a:latin typeface="Cambria"/>
              <a:cs typeface="Cambria"/>
            </a:endParaRPr>
          </a:p>
          <a:p>
            <a:pPr marL="355600" marR="329565" indent="-245110">
              <a:lnSpc>
                <a:spcPct val="100000"/>
              </a:lnSpc>
              <a:spcBef>
                <a:spcPts val="600"/>
              </a:spcBef>
            </a:pPr>
            <a:r>
              <a:rPr sz="2400" spc="140" dirty="0">
                <a:solidFill>
                  <a:srgbClr val="006699"/>
                </a:solidFill>
                <a:latin typeface="Cambria"/>
                <a:cs typeface="Cambria"/>
              </a:rPr>
              <a:t>the</a:t>
            </a:r>
            <a:r>
              <a:rPr sz="2400" spc="235" dirty="0">
                <a:solidFill>
                  <a:srgbClr val="006699"/>
                </a:solidFill>
                <a:latin typeface="Cambria"/>
                <a:cs typeface="Cambria"/>
              </a:rPr>
              <a:t> </a:t>
            </a:r>
            <a:r>
              <a:rPr sz="2400" spc="135" dirty="0">
                <a:solidFill>
                  <a:srgbClr val="006699"/>
                </a:solidFill>
                <a:latin typeface="Cambria"/>
                <a:cs typeface="Cambria"/>
              </a:rPr>
              <a:t>underlying</a:t>
            </a:r>
            <a:r>
              <a:rPr sz="2400" spc="225" dirty="0">
                <a:solidFill>
                  <a:srgbClr val="006699"/>
                </a:solidFill>
                <a:latin typeface="Cambria"/>
                <a:cs typeface="Cambria"/>
              </a:rPr>
              <a:t> </a:t>
            </a:r>
            <a:r>
              <a:rPr sz="2400" spc="150" dirty="0">
                <a:solidFill>
                  <a:srgbClr val="006699"/>
                </a:solidFill>
                <a:latin typeface="Cambria"/>
                <a:cs typeface="Cambria"/>
              </a:rPr>
              <a:t>computer</a:t>
            </a:r>
            <a:r>
              <a:rPr sz="2400" spc="225" dirty="0">
                <a:solidFill>
                  <a:srgbClr val="006699"/>
                </a:solidFill>
                <a:latin typeface="Cambria"/>
                <a:cs typeface="Cambria"/>
              </a:rPr>
              <a:t> </a:t>
            </a:r>
            <a:r>
              <a:rPr sz="2400" spc="160" dirty="0">
                <a:solidFill>
                  <a:srgbClr val="006699"/>
                </a:solidFill>
                <a:latin typeface="Cambria"/>
                <a:cs typeface="Cambria"/>
              </a:rPr>
              <a:t>system</a:t>
            </a:r>
            <a:r>
              <a:rPr sz="2400" spc="225" dirty="0">
                <a:solidFill>
                  <a:srgbClr val="006699"/>
                </a:solidFill>
                <a:latin typeface="Cambria"/>
                <a:cs typeface="Cambria"/>
              </a:rPr>
              <a:t> </a:t>
            </a:r>
            <a:r>
              <a:rPr sz="2400" spc="155" dirty="0">
                <a:solidFill>
                  <a:srgbClr val="006699"/>
                </a:solidFill>
                <a:latin typeface="Cambria"/>
                <a:cs typeface="Cambria"/>
              </a:rPr>
              <a:t>on</a:t>
            </a:r>
            <a:r>
              <a:rPr sz="2400" spc="225" dirty="0">
                <a:solidFill>
                  <a:srgbClr val="006699"/>
                </a:solidFill>
                <a:latin typeface="Cambria"/>
                <a:cs typeface="Cambria"/>
              </a:rPr>
              <a:t> </a:t>
            </a:r>
            <a:r>
              <a:rPr sz="2400" spc="150" dirty="0">
                <a:solidFill>
                  <a:srgbClr val="006699"/>
                </a:solidFill>
                <a:latin typeface="Cambria"/>
                <a:cs typeface="Cambria"/>
              </a:rPr>
              <a:t>which</a:t>
            </a:r>
            <a:r>
              <a:rPr sz="2400" spc="225" dirty="0">
                <a:solidFill>
                  <a:srgbClr val="006699"/>
                </a:solidFill>
                <a:latin typeface="Cambria"/>
                <a:cs typeface="Cambria"/>
              </a:rPr>
              <a:t> </a:t>
            </a:r>
            <a:r>
              <a:rPr sz="2400" spc="140" dirty="0">
                <a:solidFill>
                  <a:srgbClr val="006699"/>
                </a:solidFill>
                <a:latin typeface="Cambria"/>
                <a:cs typeface="Cambria"/>
              </a:rPr>
              <a:t>the </a:t>
            </a:r>
            <a:r>
              <a:rPr sz="2400" spc="-509" dirty="0">
                <a:solidFill>
                  <a:srgbClr val="006699"/>
                </a:solidFill>
                <a:latin typeface="Cambria"/>
                <a:cs typeface="Cambria"/>
              </a:rPr>
              <a:t> </a:t>
            </a:r>
            <a:r>
              <a:rPr sz="2400" spc="165" dirty="0">
                <a:solidFill>
                  <a:srgbClr val="006699"/>
                </a:solidFill>
                <a:latin typeface="Cambria"/>
                <a:cs typeface="Cambria"/>
              </a:rPr>
              <a:t>database</a:t>
            </a:r>
            <a:r>
              <a:rPr sz="2400" spc="245" dirty="0">
                <a:solidFill>
                  <a:srgbClr val="006699"/>
                </a:solidFill>
                <a:latin typeface="Cambria"/>
                <a:cs typeface="Cambria"/>
              </a:rPr>
              <a:t> </a:t>
            </a:r>
            <a:r>
              <a:rPr sz="2400" spc="130" dirty="0">
                <a:solidFill>
                  <a:srgbClr val="006699"/>
                </a:solidFill>
                <a:latin typeface="Cambria"/>
                <a:cs typeface="Cambria"/>
              </a:rPr>
              <a:t>is</a:t>
            </a:r>
            <a:r>
              <a:rPr sz="2400" spc="235" dirty="0">
                <a:solidFill>
                  <a:srgbClr val="006699"/>
                </a:solidFill>
                <a:latin typeface="Cambria"/>
                <a:cs typeface="Cambria"/>
              </a:rPr>
              <a:t> </a:t>
            </a:r>
            <a:r>
              <a:rPr sz="2400" spc="170" dirty="0">
                <a:solidFill>
                  <a:srgbClr val="006699"/>
                </a:solidFill>
                <a:latin typeface="Cambria"/>
                <a:cs typeface="Cambria"/>
              </a:rPr>
              <a:t>running:</a:t>
            </a:r>
            <a:endParaRPr sz="2400">
              <a:latin typeface="Cambria"/>
              <a:cs typeface="Cambria"/>
            </a:endParaRPr>
          </a:p>
          <a:p>
            <a:pPr marL="355600" indent="-342900">
              <a:lnSpc>
                <a:spcPct val="100000"/>
              </a:lnSpc>
              <a:spcBef>
                <a:spcPts val="600"/>
              </a:spcBef>
              <a:buFont typeface="Cambria"/>
              <a:buChar char="•"/>
              <a:tabLst>
                <a:tab pos="354965" algn="l"/>
                <a:tab pos="355600" algn="l"/>
              </a:tabLst>
            </a:pPr>
            <a:r>
              <a:rPr sz="2400" spc="135" dirty="0">
                <a:solidFill>
                  <a:srgbClr val="006699"/>
                </a:solidFill>
                <a:latin typeface="Cambria"/>
                <a:cs typeface="Cambria"/>
              </a:rPr>
              <a:t>Centralized</a:t>
            </a:r>
            <a:endParaRPr sz="2400">
              <a:latin typeface="Cambria"/>
              <a:cs typeface="Cambria"/>
            </a:endParaRPr>
          </a:p>
          <a:p>
            <a:pPr marL="355600" indent="-342900">
              <a:lnSpc>
                <a:spcPct val="100000"/>
              </a:lnSpc>
              <a:spcBef>
                <a:spcPts val="600"/>
              </a:spcBef>
              <a:buFont typeface="Cambria"/>
              <a:buChar char="•"/>
              <a:tabLst>
                <a:tab pos="354965" algn="l"/>
                <a:tab pos="355600" algn="l"/>
              </a:tabLst>
            </a:pPr>
            <a:r>
              <a:rPr sz="2400" spc="125" dirty="0">
                <a:solidFill>
                  <a:srgbClr val="006699"/>
                </a:solidFill>
                <a:latin typeface="Cambria"/>
                <a:cs typeface="Cambria"/>
              </a:rPr>
              <a:t>Client-server</a:t>
            </a:r>
            <a:endParaRPr sz="2400">
              <a:latin typeface="Cambria"/>
              <a:cs typeface="Cambria"/>
            </a:endParaRPr>
          </a:p>
          <a:p>
            <a:pPr marL="355600" indent="-342900">
              <a:lnSpc>
                <a:spcPct val="100000"/>
              </a:lnSpc>
              <a:spcBef>
                <a:spcPts val="590"/>
              </a:spcBef>
              <a:buFont typeface="Cambria"/>
              <a:buChar char="•"/>
              <a:tabLst>
                <a:tab pos="354965" algn="l"/>
                <a:tab pos="355600" algn="l"/>
              </a:tabLst>
            </a:pPr>
            <a:r>
              <a:rPr sz="2400" spc="110" dirty="0">
                <a:solidFill>
                  <a:srgbClr val="006699"/>
                </a:solidFill>
                <a:latin typeface="Cambria"/>
                <a:cs typeface="Cambria"/>
              </a:rPr>
              <a:t>Parallel</a:t>
            </a:r>
            <a:r>
              <a:rPr sz="2400" spc="235" dirty="0">
                <a:solidFill>
                  <a:srgbClr val="006699"/>
                </a:solidFill>
                <a:latin typeface="Cambria"/>
                <a:cs typeface="Cambria"/>
              </a:rPr>
              <a:t> </a:t>
            </a:r>
            <a:r>
              <a:rPr sz="2400" spc="90" dirty="0">
                <a:solidFill>
                  <a:srgbClr val="006699"/>
                </a:solidFill>
                <a:latin typeface="Cambria"/>
                <a:cs typeface="Cambria"/>
              </a:rPr>
              <a:t>(multiple</a:t>
            </a:r>
            <a:r>
              <a:rPr sz="2400" spc="245" dirty="0">
                <a:solidFill>
                  <a:srgbClr val="006699"/>
                </a:solidFill>
                <a:latin typeface="Cambria"/>
                <a:cs typeface="Cambria"/>
              </a:rPr>
              <a:t> </a:t>
            </a:r>
            <a:r>
              <a:rPr sz="2400" spc="130" dirty="0">
                <a:solidFill>
                  <a:srgbClr val="006699"/>
                </a:solidFill>
                <a:latin typeface="Cambria"/>
                <a:cs typeface="Cambria"/>
              </a:rPr>
              <a:t>processors</a:t>
            </a:r>
            <a:r>
              <a:rPr sz="2400" spc="229" dirty="0">
                <a:solidFill>
                  <a:srgbClr val="006699"/>
                </a:solidFill>
                <a:latin typeface="Cambria"/>
                <a:cs typeface="Cambria"/>
              </a:rPr>
              <a:t> </a:t>
            </a:r>
            <a:r>
              <a:rPr sz="2400" spc="200" dirty="0">
                <a:solidFill>
                  <a:srgbClr val="006699"/>
                </a:solidFill>
                <a:latin typeface="Cambria"/>
                <a:cs typeface="Cambria"/>
              </a:rPr>
              <a:t>and</a:t>
            </a:r>
            <a:r>
              <a:rPr sz="2400" spc="229" dirty="0">
                <a:solidFill>
                  <a:srgbClr val="006699"/>
                </a:solidFill>
                <a:latin typeface="Cambria"/>
                <a:cs typeface="Cambria"/>
              </a:rPr>
              <a:t> </a:t>
            </a:r>
            <a:r>
              <a:rPr sz="2400" spc="105" dirty="0">
                <a:solidFill>
                  <a:srgbClr val="006699"/>
                </a:solidFill>
                <a:latin typeface="Cambria"/>
                <a:cs typeface="Cambria"/>
              </a:rPr>
              <a:t>disks)</a:t>
            </a:r>
            <a:endParaRPr sz="2400">
              <a:latin typeface="Cambria"/>
              <a:cs typeface="Cambria"/>
            </a:endParaRPr>
          </a:p>
          <a:p>
            <a:pPr marL="355600" indent="-342900">
              <a:lnSpc>
                <a:spcPct val="100000"/>
              </a:lnSpc>
              <a:spcBef>
                <a:spcPts val="600"/>
              </a:spcBef>
              <a:buFont typeface="Cambria"/>
              <a:buChar char="•"/>
              <a:tabLst>
                <a:tab pos="354965" algn="l"/>
                <a:tab pos="355600" algn="l"/>
              </a:tabLst>
            </a:pPr>
            <a:r>
              <a:rPr sz="2400" spc="145" dirty="0">
                <a:solidFill>
                  <a:srgbClr val="006699"/>
                </a:solidFill>
                <a:latin typeface="Cambria"/>
                <a:cs typeface="Cambria"/>
              </a:rPr>
              <a:t>Distributed</a:t>
            </a:r>
            <a:endParaRPr sz="2400">
              <a:latin typeface="Cambria"/>
              <a:cs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7239" y="191770"/>
            <a:ext cx="5595620" cy="452120"/>
          </a:xfrm>
          <a:prstGeom prst="rect">
            <a:avLst/>
          </a:prstGeom>
        </p:spPr>
        <p:txBody>
          <a:bodyPr vert="horz" wrap="square" lIns="0" tIns="12700" rIns="0" bIns="0" rtlCol="0">
            <a:spAutoFit/>
          </a:bodyPr>
          <a:lstStyle/>
          <a:p>
            <a:pPr marL="12700">
              <a:lnSpc>
                <a:spcPct val="100000"/>
              </a:lnSpc>
              <a:spcBef>
                <a:spcPts val="100"/>
              </a:spcBef>
            </a:pPr>
            <a:r>
              <a:rPr spc="140" dirty="0"/>
              <a:t>Database</a:t>
            </a:r>
            <a:r>
              <a:rPr spc="295" dirty="0"/>
              <a:t> </a:t>
            </a:r>
            <a:r>
              <a:rPr spc="250" dirty="0"/>
              <a:t>System</a:t>
            </a:r>
            <a:r>
              <a:rPr spc="305" dirty="0"/>
              <a:t> </a:t>
            </a:r>
            <a:r>
              <a:rPr spc="160" dirty="0"/>
              <a:t>Applications</a:t>
            </a: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No:L1-1</a:t>
            </a:r>
          </a:p>
        </p:txBody>
      </p:sp>
      <p:sp>
        <p:nvSpPr>
          <p:cNvPr id="3" name="object 3"/>
          <p:cNvSpPr txBox="1"/>
          <p:nvPr/>
        </p:nvSpPr>
        <p:spPr>
          <a:xfrm>
            <a:off x="612140" y="783590"/>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
        <p:nvSpPr>
          <p:cNvPr id="4" name="object 4"/>
          <p:cNvSpPr txBox="1"/>
          <p:nvPr/>
        </p:nvSpPr>
        <p:spPr>
          <a:xfrm>
            <a:off x="612140" y="2181859"/>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
        <p:nvSpPr>
          <p:cNvPr id="5" name="object 5"/>
          <p:cNvSpPr txBox="1"/>
          <p:nvPr/>
        </p:nvSpPr>
        <p:spPr>
          <a:xfrm>
            <a:off x="955039" y="735330"/>
            <a:ext cx="7725409" cy="4159250"/>
          </a:xfrm>
          <a:prstGeom prst="rect">
            <a:avLst/>
          </a:prstGeom>
        </p:spPr>
        <p:txBody>
          <a:bodyPr vert="horz" wrap="square" lIns="0" tIns="72390" rIns="0" bIns="0" rtlCol="0">
            <a:spAutoFit/>
          </a:bodyPr>
          <a:lstStyle/>
          <a:p>
            <a:pPr marL="12700">
              <a:lnSpc>
                <a:spcPct val="100000"/>
              </a:lnSpc>
              <a:spcBef>
                <a:spcPts val="570"/>
              </a:spcBef>
            </a:pPr>
            <a:r>
              <a:rPr sz="1900" spc="245" dirty="0">
                <a:solidFill>
                  <a:srgbClr val="006699"/>
                </a:solidFill>
                <a:latin typeface="Cambria"/>
                <a:cs typeface="Cambria"/>
              </a:rPr>
              <a:t>DBMS</a:t>
            </a:r>
            <a:r>
              <a:rPr sz="1900" spc="185" dirty="0">
                <a:solidFill>
                  <a:srgbClr val="006699"/>
                </a:solidFill>
                <a:latin typeface="Cambria"/>
                <a:cs typeface="Cambria"/>
              </a:rPr>
              <a:t> </a:t>
            </a:r>
            <a:r>
              <a:rPr sz="1900" spc="125" dirty="0">
                <a:solidFill>
                  <a:srgbClr val="006699"/>
                </a:solidFill>
                <a:latin typeface="Cambria"/>
                <a:cs typeface="Cambria"/>
              </a:rPr>
              <a:t>contains</a:t>
            </a:r>
            <a:r>
              <a:rPr sz="1900" spc="185" dirty="0">
                <a:solidFill>
                  <a:srgbClr val="006699"/>
                </a:solidFill>
                <a:latin typeface="Cambria"/>
                <a:cs typeface="Cambria"/>
              </a:rPr>
              <a:t> </a:t>
            </a:r>
            <a:r>
              <a:rPr sz="1900" spc="95" dirty="0">
                <a:solidFill>
                  <a:srgbClr val="006699"/>
                </a:solidFill>
                <a:latin typeface="Cambria"/>
                <a:cs typeface="Cambria"/>
              </a:rPr>
              <a:t>information</a:t>
            </a:r>
            <a:r>
              <a:rPr sz="1900" spc="190" dirty="0">
                <a:solidFill>
                  <a:srgbClr val="006699"/>
                </a:solidFill>
                <a:latin typeface="Cambria"/>
                <a:cs typeface="Cambria"/>
              </a:rPr>
              <a:t> </a:t>
            </a:r>
            <a:r>
              <a:rPr sz="1900" spc="130" dirty="0">
                <a:solidFill>
                  <a:srgbClr val="006699"/>
                </a:solidFill>
                <a:latin typeface="Cambria"/>
                <a:cs typeface="Cambria"/>
              </a:rPr>
              <a:t>about</a:t>
            </a:r>
            <a:r>
              <a:rPr sz="1900" spc="185" dirty="0">
                <a:solidFill>
                  <a:srgbClr val="006699"/>
                </a:solidFill>
                <a:latin typeface="Cambria"/>
                <a:cs typeface="Cambria"/>
              </a:rPr>
              <a:t> </a:t>
            </a:r>
            <a:r>
              <a:rPr sz="1900" spc="170" dirty="0">
                <a:solidFill>
                  <a:srgbClr val="006699"/>
                </a:solidFill>
                <a:latin typeface="Cambria"/>
                <a:cs typeface="Cambria"/>
              </a:rPr>
              <a:t>a</a:t>
            </a:r>
            <a:r>
              <a:rPr sz="1900" spc="190" dirty="0">
                <a:solidFill>
                  <a:srgbClr val="006699"/>
                </a:solidFill>
                <a:latin typeface="Cambria"/>
                <a:cs typeface="Cambria"/>
              </a:rPr>
              <a:t> </a:t>
            </a:r>
            <a:r>
              <a:rPr sz="1900" spc="110" dirty="0">
                <a:solidFill>
                  <a:srgbClr val="006699"/>
                </a:solidFill>
                <a:latin typeface="Cambria"/>
                <a:cs typeface="Cambria"/>
              </a:rPr>
              <a:t>particular</a:t>
            </a:r>
            <a:r>
              <a:rPr sz="1900" spc="195" dirty="0">
                <a:solidFill>
                  <a:srgbClr val="006699"/>
                </a:solidFill>
                <a:latin typeface="Cambria"/>
                <a:cs typeface="Cambria"/>
              </a:rPr>
              <a:t> </a:t>
            </a:r>
            <a:r>
              <a:rPr sz="1900" spc="80" dirty="0">
                <a:solidFill>
                  <a:srgbClr val="006699"/>
                </a:solidFill>
                <a:latin typeface="Cambria"/>
                <a:cs typeface="Cambria"/>
              </a:rPr>
              <a:t>enterprise</a:t>
            </a:r>
            <a:endParaRPr sz="1900">
              <a:latin typeface="Cambria"/>
              <a:cs typeface="Cambria"/>
            </a:endParaRPr>
          </a:p>
          <a:p>
            <a:pPr marL="412750" indent="-285750">
              <a:lnSpc>
                <a:spcPct val="100000"/>
              </a:lnSpc>
              <a:spcBef>
                <a:spcPts val="470"/>
              </a:spcBef>
              <a:buFont typeface="Cambria"/>
              <a:buChar char="–"/>
              <a:tabLst>
                <a:tab pos="412115" algn="l"/>
                <a:tab pos="412750" algn="l"/>
              </a:tabLst>
            </a:pPr>
            <a:r>
              <a:rPr sz="1900" spc="100" dirty="0">
                <a:solidFill>
                  <a:srgbClr val="006699"/>
                </a:solidFill>
                <a:latin typeface="Cambria"/>
                <a:cs typeface="Cambria"/>
              </a:rPr>
              <a:t>Collection</a:t>
            </a:r>
            <a:r>
              <a:rPr sz="1900" spc="170" dirty="0">
                <a:solidFill>
                  <a:srgbClr val="006699"/>
                </a:solidFill>
                <a:latin typeface="Cambria"/>
                <a:cs typeface="Cambria"/>
              </a:rPr>
              <a:t> </a:t>
            </a:r>
            <a:r>
              <a:rPr sz="1900" spc="35" dirty="0">
                <a:solidFill>
                  <a:srgbClr val="006699"/>
                </a:solidFill>
                <a:latin typeface="Cambria"/>
                <a:cs typeface="Cambria"/>
              </a:rPr>
              <a:t>of</a:t>
            </a:r>
            <a:r>
              <a:rPr sz="1900" spc="170" dirty="0">
                <a:solidFill>
                  <a:srgbClr val="006699"/>
                </a:solidFill>
                <a:latin typeface="Cambria"/>
                <a:cs typeface="Cambria"/>
              </a:rPr>
              <a:t> </a:t>
            </a:r>
            <a:r>
              <a:rPr sz="1900" spc="80" dirty="0">
                <a:solidFill>
                  <a:srgbClr val="006699"/>
                </a:solidFill>
                <a:latin typeface="Cambria"/>
                <a:cs typeface="Cambria"/>
              </a:rPr>
              <a:t>interrelated</a:t>
            </a:r>
            <a:r>
              <a:rPr sz="1900" spc="170" dirty="0">
                <a:solidFill>
                  <a:srgbClr val="006699"/>
                </a:solidFill>
                <a:latin typeface="Cambria"/>
                <a:cs typeface="Cambria"/>
              </a:rPr>
              <a:t> </a:t>
            </a:r>
            <a:r>
              <a:rPr sz="1900" spc="130" dirty="0">
                <a:solidFill>
                  <a:srgbClr val="006699"/>
                </a:solidFill>
                <a:latin typeface="Cambria"/>
                <a:cs typeface="Cambria"/>
              </a:rPr>
              <a:t>data</a:t>
            </a:r>
            <a:endParaRPr sz="1900">
              <a:latin typeface="Cambria"/>
              <a:cs typeface="Cambria"/>
            </a:endParaRPr>
          </a:p>
          <a:p>
            <a:pPr marL="412750" indent="-285750">
              <a:lnSpc>
                <a:spcPct val="100000"/>
              </a:lnSpc>
              <a:spcBef>
                <a:spcPts val="470"/>
              </a:spcBef>
              <a:buFont typeface="Cambria"/>
              <a:buChar char="–"/>
              <a:tabLst>
                <a:tab pos="412115" algn="l"/>
                <a:tab pos="412750" algn="l"/>
              </a:tabLst>
            </a:pPr>
            <a:r>
              <a:rPr sz="1900" spc="145" dirty="0">
                <a:solidFill>
                  <a:srgbClr val="006699"/>
                </a:solidFill>
                <a:latin typeface="Cambria"/>
                <a:cs typeface="Cambria"/>
              </a:rPr>
              <a:t>Set</a:t>
            </a:r>
            <a:r>
              <a:rPr sz="1900" spc="175" dirty="0">
                <a:solidFill>
                  <a:srgbClr val="006699"/>
                </a:solidFill>
                <a:latin typeface="Cambria"/>
                <a:cs typeface="Cambria"/>
              </a:rPr>
              <a:t> </a:t>
            </a:r>
            <a:r>
              <a:rPr sz="1900" spc="40" dirty="0">
                <a:solidFill>
                  <a:srgbClr val="006699"/>
                </a:solidFill>
                <a:latin typeface="Cambria"/>
                <a:cs typeface="Cambria"/>
              </a:rPr>
              <a:t>of</a:t>
            </a:r>
            <a:r>
              <a:rPr sz="1900" spc="180" dirty="0">
                <a:solidFill>
                  <a:srgbClr val="006699"/>
                </a:solidFill>
                <a:latin typeface="Cambria"/>
                <a:cs typeface="Cambria"/>
              </a:rPr>
              <a:t> </a:t>
            </a:r>
            <a:r>
              <a:rPr sz="1900" spc="110" dirty="0">
                <a:solidFill>
                  <a:srgbClr val="006699"/>
                </a:solidFill>
                <a:latin typeface="Cambria"/>
                <a:cs typeface="Cambria"/>
              </a:rPr>
              <a:t>programs</a:t>
            </a:r>
            <a:r>
              <a:rPr sz="1900" spc="170" dirty="0">
                <a:solidFill>
                  <a:srgbClr val="006699"/>
                </a:solidFill>
                <a:latin typeface="Cambria"/>
                <a:cs typeface="Cambria"/>
              </a:rPr>
              <a:t> </a:t>
            </a:r>
            <a:r>
              <a:rPr sz="1900" spc="60" dirty="0">
                <a:solidFill>
                  <a:srgbClr val="006699"/>
                </a:solidFill>
                <a:latin typeface="Cambria"/>
                <a:cs typeface="Cambria"/>
              </a:rPr>
              <a:t>to</a:t>
            </a:r>
            <a:r>
              <a:rPr sz="1900" spc="175" dirty="0">
                <a:solidFill>
                  <a:srgbClr val="006699"/>
                </a:solidFill>
                <a:latin typeface="Cambria"/>
                <a:cs typeface="Cambria"/>
              </a:rPr>
              <a:t> </a:t>
            </a:r>
            <a:r>
              <a:rPr sz="1900" spc="140" dirty="0">
                <a:solidFill>
                  <a:srgbClr val="006699"/>
                </a:solidFill>
                <a:latin typeface="Cambria"/>
                <a:cs typeface="Cambria"/>
              </a:rPr>
              <a:t>access</a:t>
            </a:r>
            <a:r>
              <a:rPr sz="1900" spc="185" dirty="0">
                <a:solidFill>
                  <a:srgbClr val="006699"/>
                </a:solidFill>
                <a:latin typeface="Cambria"/>
                <a:cs typeface="Cambria"/>
              </a:rPr>
              <a:t> </a:t>
            </a:r>
            <a:r>
              <a:rPr sz="1900" spc="110" dirty="0">
                <a:solidFill>
                  <a:srgbClr val="006699"/>
                </a:solidFill>
                <a:latin typeface="Cambria"/>
                <a:cs typeface="Cambria"/>
              </a:rPr>
              <a:t>the</a:t>
            </a:r>
            <a:r>
              <a:rPr sz="1900" spc="170" dirty="0">
                <a:solidFill>
                  <a:srgbClr val="006699"/>
                </a:solidFill>
                <a:latin typeface="Cambria"/>
                <a:cs typeface="Cambria"/>
              </a:rPr>
              <a:t> </a:t>
            </a:r>
            <a:r>
              <a:rPr sz="1900" spc="130" dirty="0">
                <a:solidFill>
                  <a:srgbClr val="006699"/>
                </a:solidFill>
                <a:latin typeface="Cambria"/>
                <a:cs typeface="Cambria"/>
              </a:rPr>
              <a:t>data</a:t>
            </a:r>
            <a:endParaRPr sz="1900">
              <a:latin typeface="Cambria"/>
              <a:cs typeface="Cambria"/>
            </a:endParaRPr>
          </a:p>
          <a:p>
            <a:pPr marL="12700" marR="381635" indent="114300">
              <a:lnSpc>
                <a:spcPts val="2760"/>
              </a:lnSpc>
              <a:spcBef>
                <a:spcPts val="160"/>
              </a:spcBef>
              <a:buFont typeface="Cambria"/>
              <a:buChar char="–"/>
              <a:tabLst>
                <a:tab pos="412115" algn="l"/>
                <a:tab pos="412750" algn="l"/>
              </a:tabLst>
            </a:pPr>
            <a:r>
              <a:rPr sz="1900" spc="140" dirty="0">
                <a:solidFill>
                  <a:srgbClr val="006699"/>
                </a:solidFill>
                <a:latin typeface="Cambria"/>
                <a:cs typeface="Cambria"/>
              </a:rPr>
              <a:t>An</a:t>
            </a:r>
            <a:r>
              <a:rPr sz="1900" spc="185" dirty="0">
                <a:solidFill>
                  <a:srgbClr val="006699"/>
                </a:solidFill>
                <a:latin typeface="Cambria"/>
                <a:cs typeface="Cambria"/>
              </a:rPr>
              <a:t> </a:t>
            </a:r>
            <a:r>
              <a:rPr sz="1900" spc="100" dirty="0">
                <a:solidFill>
                  <a:srgbClr val="006699"/>
                </a:solidFill>
                <a:latin typeface="Cambria"/>
                <a:cs typeface="Cambria"/>
              </a:rPr>
              <a:t>environment</a:t>
            </a:r>
            <a:r>
              <a:rPr sz="1900" spc="185" dirty="0">
                <a:solidFill>
                  <a:srgbClr val="006699"/>
                </a:solidFill>
                <a:latin typeface="Cambria"/>
                <a:cs typeface="Cambria"/>
              </a:rPr>
              <a:t> </a:t>
            </a:r>
            <a:r>
              <a:rPr sz="1900" spc="125" dirty="0">
                <a:solidFill>
                  <a:srgbClr val="006699"/>
                </a:solidFill>
                <a:latin typeface="Cambria"/>
                <a:cs typeface="Cambria"/>
              </a:rPr>
              <a:t>that</a:t>
            </a:r>
            <a:r>
              <a:rPr sz="1900" spc="185" dirty="0">
                <a:solidFill>
                  <a:srgbClr val="006699"/>
                </a:solidFill>
                <a:latin typeface="Cambria"/>
                <a:cs typeface="Cambria"/>
              </a:rPr>
              <a:t> </a:t>
            </a:r>
            <a:r>
              <a:rPr sz="1900" spc="100" dirty="0">
                <a:solidFill>
                  <a:srgbClr val="006699"/>
                </a:solidFill>
                <a:latin typeface="Cambria"/>
                <a:cs typeface="Cambria"/>
              </a:rPr>
              <a:t>is</a:t>
            </a:r>
            <a:r>
              <a:rPr sz="1900" spc="185" dirty="0">
                <a:solidFill>
                  <a:srgbClr val="006699"/>
                </a:solidFill>
                <a:latin typeface="Cambria"/>
                <a:cs typeface="Cambria"/>
              </a:rPr>
              <a:t> </a:t>
            </a:r>
            <a:r>
              <a:rPr sz="1900" spc="114" dirty="0">
                <a:solidFill>
                  <a:srgbClr val="006699"/>
                </a:solidFill>
                <a:latin typeface="Cambria"/>
                <a:cs typeface="Cambria"/>
              </a:rPr>
              <a:t>both</a:t>
            </a:r>
            <a:r>
              <a:rPr sz="1900" spc="195" dirty="0">
                <a:solidFill>
                  <a:srgbClr val="006699"/>
                </a:solidFill>
                <a:latin typeface="Cambria"/>
                <a:cs typeface="Cambria"/>
              </a:rPr>
              <a:t> </a:t>
            </a:r>
            <a:r>
              <a:rPr sz="1900" i="1" spc="100" dirty="0">
                <a:solidFill>
                  <a:srgbClr val="006699"/>
                </a:solidFill>
                <a:latin typeface="Cambria"/>
                <a:cs typeface="Cambria"/>
              </a:rPr>
              <a:t>convenient</a:t>
            </a:r>
            <a:r>
              <a:rPr sz="1900" i="1" spc="145" dirty="0">
                <a:solidFill>
                  <a:srgbClr val="006699"/>
                </a:solidFill>
                <a:latin typeface="Cambria"/>
                <a:cs typeface="Cambria"/>
              </a:rPr>
              <a:t> </a:t>
            </a:r>
            <a:r>
              <a:rPr sz="1900" spc="160" dirty="0">
                <a:solidFill>
                  <a:srgbClr val="006699"/>
                </a:solidFill>
                <a:latin typeface="Cambria"/>
                <a:cs typeface="Cambria"/>
              </a:rPr>
              <a:t>and</a:t>
            </a:r>
            <a:r>
              <a:rPr sz="1900" spc="195" dirty="0">
                <a:solidFill>
                  <a:srgbClr val="006699"/>
                </a:solidFill>
                <a:latin typeface="Cambria"/>
                <a:cs typeface="Cambria"/>
              </a:rPr>
              <a:t> </a:t>
            </a:r>
            <a:r>
              <a:rPr sz="1900" i="1" spc="80" dirty="0">
                <a:solidFill>
                  <a:srgbClr val="006699"/>
                </a:solidFill>
                <a:latin typeface="Cambria"/>
                <a:cs typeface="Cambria"/>
              </a:rPr>
              <a:t>efficient</a:t>
            </a:r>
            <a:r>
              <a:rPr sz="1900" i="1" spc="145" dirty="0">
                <a:solidFill>
                  <a:srgbClr val="006699"/>
                </a:solidFill>
                <a:latin typeface="Cambria"/>
                <a:cs typeface="Cambria"/>
              </a:rPr>
              <a:t> </a:t>
            </a:r>
            <a:r>
              <a:rPr sz="1900" spc="60" dirty="0">
                <a:solidFill>
                  <a:srgbClr val="006699"/>
                </a:solidFill>
                <a:latin typeface="Cambria"/>
                <a:cs typeface="Cambria"/>
              </a:rPr>
              <a:t>to</a:t>
            </a:r>
            <a:r>
              <a:rPr sz="1900" spc="185" dirty="0">
                <a:solidFill>
                  <a:srgbClr val="006699"/>
                </a:solidFill>
                <a:latin typeface="Cambria"/>
                <a:cs typeface="Cambria"/>
              </a:rPr>
              <a:t> </a:t>
            </a:r>
            <a:r>
              <a:rPr sz="1900" spc="150" dirty="0">
                <a:solidFill>
                  <a:srgbClr val="006699"/>
                </a:solidFill>
                <a:latin typeface="Cambria"/>
                <a:cs typeface="Cambria"/>
              </a:rPr>
              <a:t>use </a:t>
            </a:r>
            <a:r>
              <a:rPr sz="1900" spc="-405" dirty="0">
                <a:solidFill>
                  <a:srgbClr val="006699"/>
                </a:solidFill>
                <a:latin typeface="Cambria"/>
                <a:cs typeface="Cambria"/>
              </a:rPr>
              <a:t> </a:t>
            </a:r>
            <a:r>
              <a:rPr sz="1900" spc="150" dirty="0">
                <a:solidFill>
                  <a:srgbClr val="006699"/>
                </a:solidFill>
                <a:latin typeface="Cambria"/>
                <a:cs typeface="Cambria"/>
              </a:rPr>
              <a:t>Database</a:t>
            </a:r>
            <a:r>
              <a:rPr sz="1900" spc="180" dirty="0">
                <a:solidFill>
                  <a:srgbClr val="006699"/>
                </a:solidFill>
                <a:latin typeface="Cambria"/>
                <a:cs typeface="Cambria"/>
              </a:rPr>
              <a:t> </a:t>
            </a:r>
            <a:r>
              <a:rPr sz="1900" spc="100" dirty="0">
                <a:solidFill>
                  <a:srgbClr val="006699"/>
                </a:solidFill>
                <a:latin typeface="Cambria"/>
                <a:cs typeface="Cambria"/>
              </a:rPr>
              <a:t>Applications:</a:t>
            </a:r>
            <a:endParaRPr sz="1900">
              <a:latin typeface="Cambria"/>
              <a:cs typeface="Cambria"/>
            </a:endParaRPr>
          </a:p>
          <a:p>
            <a:pPr marL="412750" indent="-285750">
              <a:lnSpc>
                <a:spcPct val="100000"/>
              </a:lnSpc>
              <a:spcBef>
                <a:spcPts val="300"/>
              </a:spcBef>
              <a:buFont typeface="Cambria"/>
              <a:buChar char="–"/>
              <a:tabLst>
                <a:tab pos="412115" algn="l"/>
                <a:tab pos="412750" algn="l"/>
              </a:tabLst>
            </a:pPr>
            <a:r>
              <a:rPr sz="1900" spc="145" dirty="0">
                <a:solidFill>
                  <a:srgbClr val="006699"/>
                </a:solidFill>
                <a:latin typeface="Cambria"/>
                <a:cs typeface="Cambria"/>
              </a:rPr>
              <a:t>Banking:</a:t>
            </a:r>
            <a:r>
              <a:rPr sz="1900" spc="180" dirty="0">
                <a:solidFill>
                  <a:srgbClr val="006699"/>
                </a:solidFill>
                <a:latin typeface="Cambria"/>
                <a:cs typeface="Cambria"/>
              </a:rPr>
              <a:t> </a:t>
            </a:r>
            <a:r>
              <a:rPr sz="1900" spc="85" dirty="0">
                <a:solidFill>
                  <a:srgbClr val="006699"/>
                </a:solidFill>
                <a:latin typeface="Cambria"/>
                <a:cs typeface="Cambria"/>
              </a:rPr>
              <a:t>all</a:t>
            </a:r>
            <a:r>
              <a:rPr sz="1900" spc="175" dirty="0">
                <a:solidFill>
                  <a:srgbClr val="006699"/>
                </a:solidFill>
                <a:latin typeface="Cambria"/>
                <a:cs typeface="Cambria"/>
              </a:rPr>
              <a:t> </a:t>
            </a:r>
            <a:r>
              <a:rPr sz="1900" spc="120" dirty="0">
                <a:solidFill>
                  <a:srgbClr val="006699"/>
                </a:solidFill>
                <a:latin typeface="Cambria"/>
                <a:cs typeface="Cambria"/>
              </a:rPr>
              <a:t>transactions</a:t>
            </a:r>
            <a:endParaRPr sz="1900">
              <a:latin typeface="Cambria"/>
              <a:cs typeface="Cambria"/>
            </a:endParaRPr>
          </a:p>
          <a:p>
            <a:pPr marL="412750" indent="-285750">
              <a:lnSpc>
                <a:spcPct val="100000"/>
              </a:lnSpc>
              <a:spcBef>
                <a:spcPts val="470"/>
              </a:spcBef>
              <a:buFont typeface="Cambria"/>
              <a:buChar char="–"/>
              <a:tabLst>
                <a:tab pos="412115" algn="l"/>
                <a:tab pos="412750" algn="l"/>
              </a:tabLst>
            </a:pPr>
            <a:r>
              <a:rPr sz="1900" spc="85" dirty="0">
                <a:solidFill>
                  <a:srgbClr val="006699"/>
                </a:solidFill>
                <a:latin typeface="Cambria"/>
                <a:cs typeface="Cambria"/>
              </a:rPr>
              <a:t>Airlines:</a:t>
            </a:r>
            <a:r>
              <a:rPr sz="1900" spc="185" dirty="0">
                <a:solidFill>
                  <a:srgbClr val="006699"/>
                </a:solidFill>
                <a:latin typeface="Cambria"/>
                <a:cs typeface="Cambria"/>
              </a:rPr>
              <a:t> </a:t>
            </a:r>
            <a:r>
              <a:rPr sz="1900" spc="95" dirty="0">
                <a:solidFill>
                  <a:srgbClr val="006699"/>
                </a:solidFill>
                <a:latin typeface="Cambria"/>
                <a:cs typeface="Cambria"/>
              </a:rPr>
              <a:t>reservations,</a:t>
            </a:r>
            <a:r>
              <a:rPr sz="1900" spc="185" dirty="0">
                <a:solidFill>
                  <a:srgbClr val="006699"/>
                </a:solidFill>
                <a:latin typeface="Cambria"/>
                <a:cs typeface="Cambria"/>
              </a:rPr>
              <a:t> </a:t>
            </a:r>
            <a:r>
              <a:rPr sz="1900" spc="130" dirty="0">
                <a:solidFill>
                  <a:srgbClr val="006699"/>
                </a:solidFill>
                <a:latin typeface="Cambria"/>
                <a:cs typeface="Cambria"/>
              </a:rPr>
              <a:t>schedules</a:t>
            </a:r>
            <a:endParaRPr sz="1900">
              <a:latin typeface="Cambria"/>
              <a:cs typeface="Cambria"/>
            </a:endParaRPr>
          </a:p>
          <a:p>
            <a:pPr marL="412750" indent="-285750">
              <a:lnSpc>
                <a:spcPct val="100000"/>
              </a:lnSpc>
              <a:spcBef>
                <a:spcPts val="470"/>
              </a:spcBef>
              <a:buFont typeface="Cambria"/>
              <a:buChar char="–"/>
              <a:tabLst>
                <a:tab pos="412115" algn="l"/>
                <a:tab pos="412750" algn="l"/>
                <a:tab pos="2027555" algn="l"/>
              </a:tabLst>
            </a:pPr>
            <a:r>
              <a:rPr sz="1900" spc="90" dirty="0">
                <a:solidFill>
                  <a:srgbClr val="006699"/>
                </a:solidFill>
                <a:latin typeface="Cambria"/>
                <a:cs typeface="Cambria"/>
              </a:rPr>
              <a:t>Universities:	</a:t>
            </a:r>
            <a:r>
              <a:rPr sz="1900" spc="95" dirty="0">
                <a:solidFill>
                  <a:srgbClr val="006699"/>
                </a:solidFill>
                <a:latin typeface="Cambria"/>
                <a:cs typeface="Cambria"/>
              </a:rPr>
              <a:t>registration,</a:t>
            </a:r>
            <a:r>
              <a:rPr sz="1900" spc="145" dirty="0">
                <a:solidFill>
                  <a:srgbClr val="006699"/>
                </a:solidFill>
                <a:latin typeface="Cambria"/>
                <a:cs typeface="Cambria"/>
              </a:rPr>
              <a:t> </a:t>
            </a:r>
            <a:r>
              <a:rPr sz="1900" spc="105" dirty="0">
                <a:solidFill>
                  <a:srgbClr val="006699"/>
                </a:solidFill>
                <a:latin typeface="Cambria"/>
                <a:cs typeface="Cambria"/>
              </a:rPr>
              <a:t>grades</a:t>
            </a:r>
            <a:endParaRPr sz="1900">
              <a:latin typeface="Cambria"/>
              <a:cs typeface="Cambria"/>
            </a:endParaRPr>
          </a:p>
          <a:p>
            <a:pPr marL="412750" indent="-285750">
              <a:lnSpc>
                <a:spcPct val="100000"/>
              </a:lnSpc>
              <a:spcBef>
                <a:spcPts val="480"/>
              </a:spcBef>
              <a:buFont typeface="Cambria"/>
              <a:buChar char="–"/>
              <a:tabLst>
                <a:tab pos="412115" algn="l"/>
                <a:tab pos="412750" algn="l"/>
              </a:tabLst>
            </a:pPr>
            <a:r>
              <a:rPr sz="1900" spc="140" dirty="0">
                <a:solidFill>
                  <a:srgbClr val="006699"/>
                </a:solidFill>
                <a:latin typeface="Cambria"/>
                <a:cs typeface="Cambria"/>
              </a:rPr>
              <a:t>Sales:</a:t>
            </a:r>
            <a:r>
              <a:rPr sz="1900" spc="190" dirty="0">
                <a:solidFill>
                  <a:srgbClr val="006699"/>
                </a:solidFill>
                <a:latin typeface="Cambria"/>
                <a:cs typeface="Cambria"/>
              </a:rPr>
              <a:t> </a:t>
            </a:r>
            <a:r>
              <a:rPr sz="1900" spc="130" dirty="0">
                <a:solidFill>
                  <a:srgbClr val="006699"/>
                </a:solidFill>
                <a:latin typeface="Cambria"/>
                <a:cs typeface="Cambria"/>
              </a:rPr>
              <a:t>customers,</a:t>
            </a:r>
            <a:r>
              <a:rPr sz="1900" spc="190" dirty="0">
                <a:solidFill>
                  <a:srgbClr val="006699"/>
                </a:solidFill>
                <a:latin typeface="Cambria"/>
                <a:cs typeface="Cambria"/>
              </a:rPr>
              <a:t> </a:t>
            </a:r>
            <a:r>
              <a:rPr sz="1900" spc="125" dirty="0">
                <a:solidFill>
                  <a:srgbClr val="006699"/>
                </a:solidFill>
                <a:latin typeface="Cambria"/>
                <a:cs typeface="Cambria"/>
              </a:rPr>
              <a:t>products,</a:t>
            </a:r>
            <a:r>
              <a:rPr sz="1900" spc="185" dirty="0">
                <a:solidFill>
                  <a:srgbClr val="006699"/>
                </a:solidFill>
                <a:latin typeface="Cambria"/>
                <a:cs typeface="Cambria"/>
              </a:rPr>
              <a:t> </a:t>
            </a:r>
            <a:r>
              <a:rPr sz="1900" spc="145" dirty="0">
                <a:solidFill>
                  <a:srgbClr val="006699"/>
                </a:solidFill>
                <a:latin typeface="Cambria"/>
                <a:cs typeface="Cambria"/>
              </a:rPr>
              <a:t>purchases</a:t>
            </a:r>
            <a:endParaRPr sz="1900">
              <a:latin typeface="Cambria"/>
              <a:cs typeface="Cambria"/>
            </a:endParaRPr>
          </a:p>
          <a:p>
            <a:pPr marL="412750" marR="5080" indent="-285750">
              <a:lnSpc>
                <a:spcPct val="100000"/>
              </a:lnSpc>
              <a:spcBef>
                <a:spcPts val="470"/>
              </a:spcBef>
              <a:buFont typeface="Cambria"/>
              <a:buChar char="–"/>
              <a:tabLst>
                <a:tab pos="412115" algn="l"/>
                <a:tab pos="412750" algn="l"/>
                <a:tab pos="1811655" algn="l"/>
                <a:tab pos="3472815" algn="l"/>
                <a:tab pos="4714875" algn="l"/>
                <a:tab pos="6385560" algn="l"/>
              </a:tabLst>
            </a:pPr>
            <a:r>
              <a:rPr sz="1900" spc="265" dirty="0">
                <a:solidFill>
                  <a:srgbClr val="006699"/>
                </a:solidFill>
                <a:latin typeface="Cambria"/>
                <a:cs typeface="Cambria"/>
              </a:rPr>
              <a:t>O</a:t>
            </a:r>
            <a:r>
              <a:rPr sz="1900" spc="185" dirty="0">
                <a:solidFill>
                  <a:srgbClr val="006699"/>
                </a:solidFill>
                <a:latin typeface="Cambria"/>
                <a:cs typeface="Cambria"/>
              </a:rPr>
              <a:t>n</a:t>
            </a:r>
            <a:r>
              <a:rPr sz="1900" spc="40" dirty="0">
                <a:solidFill>
                  <a:srgbClr val="006699"/>
                </a:solidFill>
                <a:latin typeface="Cambria"/>
                <a:cs typeface="Cambria"/>
              </a:rPr>
              <a:t>l</a:t>
            </a:r>
            <a:r>
              <a:rPr sz="1900" spc="70" dirty="0">
                <a:solidFill>
                  <a:srgbClr val="006699"/>
                </a:solidFill>
                <a:latin typeface="Cambria"/>
                <a:cs typeface="Cambria"/>
              </a:rPr>
              <a:t>i</a:t>
            </a:r>
            <a:r>
              <a:rPr sz="1900" spc="145" dirty="0">
                <a:solidFill>
                  <a:srgbClr val="006699"/>
                </a:solidFill>
                <a:latin typeface="Cambria"/>
                <a:cs typeface="Cambria"/>
              </a:rPr>
              <a:t>n</a:t>
            </a:r>
            <a:r>
              <a:rPr sz="1900" spc="60" dirty="0">
                <a:solidFill>
                  <a:srgbClr val="006699"/>
                </a:solidFill>
                <a:latin typeface="Cambria"/>
                <a:cs typeface="Cambria"/>
              </a:rPr>
              <a:t>e</a:t>
            </a:r>
            <a:r>
              <a:rPr sz="1900" dirty="0">
                <a:solidFill>
                  <a:srgbClr val="006699"/>
                </a:solidFill>
                <a:latin typeface="Cambria"/>
                <a:cs typeface="Cambria"/>
              </a:rPr>
              <a:t>	</a:t>
            </a:r>
            <a:r>
              <a:rPr sz="1900" spc="50" dirty="0">
                <a:solidFill>
                  <a:srgbClr val="006699"/>
                </a:solidFill>
                <a:latin typeface="Cambria"/>
                <a:cs typeface="Cambria"/>
              </a:rPr>
              <a:t>re</a:t>
            </a:r>
            <a:r>
              <a:rPr sz="1900" spc="95" dirty="0">
                <a:solidFill>
                  <a:srgbClr val="006699"/>
                </a:solidFill>
                <a:latin typeface="Cambria"/>
                <a:cs typeface="Cambria"/>
              </a:rPr>
              <a:t>t</a:t>
            </a:r>
            <a:r>
              <a:rPr sz="1900" spc="145" dirty="0">
                <a:solidFill>
                  <a:srgbClr val="006699"/>
                </a:solidFill>
                <a:latin typeface="Cambria"/>
                <a:cs typeface="Cambria"/>
              </a:rPr>
              <a:t>a</a:t>
            </a:r>
            <a:r>
              <a:rPr sz="1900" spc="30" dirty="0">
                <a:solidFill>
                  <a:srgbClr val="006699"/>
                </a:solidFill>
                <a:latin typeface="Cambria"/>
                <a:cs typeface="Cambria"/>
              </a:rPr>
              <a:t>i</a:t>
            </a:r>
            <a:r>
              <a:rPr sz="1900" spc="40" dirty="0">
                <a:solidFill>
                  <a:srgbClr val="006699"/>
                </a:solidFill>
                <a:latin typeface="Cambria"/>
                <a:cs typeface="Cambria"/>
              </a:rPr>
              <a:t>l</a:t>
            </a:r>
            <a:r>
              <a:rPr sz="1900" spc="55" dirty="0">
                <a:solidFill>
                  <a:srgbClr val="006699"/>
                </a:solidFill>
                <a:latin typeface="Cambria"/>
                <a:cs typeface="Cambria"/>
              </a:rPr>
              <a:t>er</a:t>
            </a:r>
            <a:r>
              <a:rPr sz="1900" spc="160" dirty="0">
                <a:solidFill>
                  <a:srgbClr val="006699"/>
                </a:solidFill>
                <a:latin typeface="Cambria"/>
                <a:cs typeface="Cambria"/>
              </a:rPr>
              <a:t>s</a:t>
            </a:r>
            <a:r>
              <a:rPr sz="1900" spc="105" dirty="0">
                <a:solidFill>
                  <a:srgbClr val="006699"/>
                </a:solidFill>
                <a:latin typeface="Cambria"/>
                <a:cs typeface="Cambria"/>
              </a:rPr>
              <a:t>:</a:t>
            </a:r>
            <a:r>
              <a:rPr sz="1900" dirty="0">
                <a:solidFill>
                  <a:srgbClr val="006699"/>
                </a:solidFill>
                <a:latin typeface="Cambria"/>
                <a:cs typeface="Cambria"/>
              </a:rPr>
              <a:t>	</a:t>
            </a:r>
            <a:r>
              <a:rPr sz="1900" spc="40" dirty="0">
                <a:solidFill>
                  <a:srgbClr val="006699"/>
                </a:solidFill>
                <a:latin typeface="Cambria"/>
                <a:cs typeface="Cambria"/>
              </a:rPr>
              <a:t>o</a:t>
            </a:r>
            <a:r>
              <a:rPr sz="1900" spc="50" dirty="0">
                <a:solidFill>
                  <a:srgbClr val="006699"/>
                </a:solidFill>
                <a:latin typeface="Cambria"/>
                <a:cs typeface="Cambria"/>
              </a:rPr>
              <a:t>r</a:t>
            </a:r>
            <a:r>
              <a:rPr sz="1900" spc="90" dirty="0">
                <a:solidFill>
                  <a:srgbClr val="006699"/>
                </a:solidFill>
                <a:latin typeface="Cambria"/>
                <a:cs typeface="Cambria"/>
              </a:rPr>
              <a:t>d</a:t>
            </a:r>
            <a:r>
              <a:rPr sz="1900" spc="75" dirty="0">
                <a:solidFill>
                  <a:srgbClr val="006699"/>
                </a:solidFill>
                <a:latin typeface="Cambria"/>
                <a:cs typeface="Cambria"/>
              </a:rPr>
              <a:t>e</a:t>
            </a:r>
            <a:r>
              <a:rPr sz="1900" spc="50" dirty="0">
                <a:solidFill>
                  <a:srgbClr val="006699"/>
                </a:solidFill>
                <a:latin typeface="Cambria"/>
                <a:cs typeface="Cambria"/>
              </a:rPr>
              <a:t>r</a:t>
            </a:r>
            <a:r>
              <a:rPr sz="1900" dirty="0">
                <a:solidFill>
                  <a:srgbClr val="006699"/>
                </a:solidFill>
                <a:latin typeface="Cambria"/>
                <a:cs typeface="Cambria"/>
              </a:rPr>
              <a:t>	</a:t>
            </a:r>
            <a:r>
              <a:rPr sz="1900" spc="50" dirty="0">
                <a:solidFill>
                  <a:srgbClr val="006699"/>
                </a:solidFill>
                <a:latin typeface="Cambria"/>
                <a:cs typeface="Cambria"/>
              </a:rPr>
              <a:t>t</a:t>
            </a:r>
            <a:r>
              <a:rPr sz="1900" spc="70" dirty="0">
                <a:solidFill>
                  <a:srgbClr val="006699"/>
                </a:solidFill>
                <a:latin typeface="Cambria"/>
                <a:cs typeface="Cambria"/>
              </a:rPr>
              <a:t>r</a:t>
            </a:r>
            <a:r>
              <a:rPr sz="1900" spc="165" dirty="0">
                <a:solidFill>
                  <a:srgbClr val="006699"/>
                </a:solidFill>
                <a:latin typeface="Cambria"/>
                <a:cs typeface="Cambria"/>
              </a:rPr>
              <a:t>a</a:t>
            </a:r>
            <a:r>
              <a:rPr sz="1900" spc="150" dirty="0">
                <a:solidFill>
                  <a:srgbClr val="006699"/>
                </a:solidFill>
                <a:latin typeface="Cambria"/>
                <a:cs typeface="Cambria"/>
              </a:rPr>
              <a:t>c</a:t>
            </a:r>
            <a:r>
              <a:rPr sz="1900" spc="170" dirty="0">
                <a:solidFill>
                  <a:srgbClr val="006699"/>
                </a:solidFill>
                <a:latin typeface="Cambria"/>
                <a:cs typeface="Cambria"/>
              </a:rPr>
              <a:t>k</a:t>
            </a:r>
            <a:r>
              <a:rPr sz="1900" spc="70" dirty="0">
                <a:solidFill>
                  <a:srgbClr val="006699"/>
                </a:solidFill>
                <a:latin typeface="Cambria"/>
                <a:cs typeface="Cambria"/>
              </a:rPr>
              <a:t>i</a:t>
            </a:r>
            <a:r>
              <a:rPr sz="1900" spc="140" dirty="0">
                <a:solidFill>
                  <a:srgbClr val="006699"/>
                </a:solidFill>
                <a:latin typeface="Cambria"/>
                <a:cs typeface="Cambria"/>
              </a:rPr>
              <a:t>n</a:t>
            </a:r>
            <a:r>
              <a:rPr sz="1900" spc="75" dirty="0">
                <a:solidFill>
                  <a:srgbClr val="006699"/>
                </a:solidFill>
                <a:latin typeface="Cambria"/>
                <a:cs typeface="Cambria"/>
              </a:rPr>
              <a:t>g</a:t>
            </a:r>
            <a:r>
              <a:rPr sz="1900" spc="215" dirty="0">
                <a:solidFill>
                  <a:srgbClr val="006699"/>
                </a:solidFill>
                <a:latin typeface="Cambria"/>
                <a:cs typeface="Cambria"/>
              </a:rPr>
              <a:t>,</a:t>
            </a:r>
            <a:r>
              <a:rPr sz="1900" dirty="0">
                <a:solidFill>
                  <a:srgbClr val="006699"/>
                </a:solidFill>
                <a:latin typeface="Cambria"/>
                <a:cs typeface="Cambria"/>
              </a:rPr>
              <a:t>	</a:t>
            </a:r>
            <a:r>
              <a:rPr sz="1900" spc="170" dirty="0">
                <a:solidFill>
                  <a:srgbClr val="006699"/>
                </a:solidFill>
                <a:latin typeface="Cambria"/>
                <a:cs typeface="Cambria"/>
              </a:rPr>
              <a:t>c</a:t>
            </a:r>
            <a:r>
              <a:rPr sz="1900" spc="200" dirty="0">
                <a:solidFill>
                  <a:srgbClr val="006699"/>
                </a:solidFill>
                <a:latin typeface="Cambria"/>
                <a:cs typeface="Cambria"/>
              </a:rPr>
              <a:t>u</a:t>
            </a:r>
            <a:r>
              <a:rPr sz="1900" spc="160" dirty="0">
                <a:solidFill>
                  <a:srgbClr val="006699"/>
                </a:solidFill>
                <a:latin typeface="Cambria"/>
                <a:cs typeface="Cambria"/>
              </a:rPr>
              <a:t>s</a:t>
            </a:r>
            <a:r>
              <a:rPr sz="1900" spc="45" dirty="0">
                <a:solidFill>
                  <a:srgbClr val="006699"/>
                </a:solidFill>
                <a:latin typeface="Cambria"/>
                <a:cs typeface="Cambria"/>
              </a:rPr>
              <a:t>t</a:t>
            </a:r>
            <a:r>
              <a:rPr sz="1900" spc="70" dirty="0">
                <a:solidFill>
                  <a:srgbClr val="006699"/>
                </a:solidFill>
                <a:latin typeface="Cambria"/>
                <a:cs typeface="Cambria"/>
              </a:rPr>
              <a:t>o</a:t>
            </a:r>
            <a:r>
              <a:rPr sz="1900" spc="204" dirty="0">
                <a:solidFill>
                  <a:srgbClr val="006699"/>
                </a:solidFill>
                <a:latin typeface="Cambria"/>
                <a:cs typeface="Cambria"/>
              </a:rPr>
              <a:t>m</a:t>
            </a:r>
            <a:r>
              <a:rPr sz="1900" spc="30" dirty="0">
                <a:solidFill>
                  <a:srgbClr val="006699"/>
                </a:solidFill>
                <a:latin typeface="Cambria"/>
                <a:cs typeface="Cambria"/>
              </a:rPr>
              <a:t>i</a:t>
            </a:r>
            <a:r>
              <a:rPr sz="1900" spc="55" dirty="0">
                <a:solidFill>
                  <a:srgbClr val="006699"/>
                </a:solidFill>
                <a:latin typeface="Cambria"/>
                <a:cs typeface="Cambria"/>
              </a:rPr>
              <a:t>zed  </a:t>
            </a:r>
            <a:r>
              <a:rPr sz="1900" spc="114" dirty="0">
                <a:solidFill>
                  <a:srgbClr val="006699"/>
                </a:solidFill>
                <a:latin typeface="Cambria"/>
                <a:cs typeface="Cambria"/>
              </a:rPr>
              <a:t>recommendations</a:t>
            </a:r>
            <a:endParaRPr sz="1900">
              <a:latin typeface="Cambria"/>
              <a:cs typeface="Cambria"/>
            </a:endParaRPr>
          </a:p>
          <a:p>
            <a:pPr marL="412750" indent="-285750">
              <a:lnSpc>
                <a:spcPct val="100000"/>
              </a:lnSpc>
              <a:spcBef>
                <a:spcPts val="470"/>
              </a:spcBef>
              <a:buFont typeface="Cambria"/>
              <a:buChar char="–"/>
              <a:tabLst>
                <a:tab pos="412115" algn="l"/>
                <a:tab pos="412750" algn="l"/>
              </a:tabLst>
            </a:pPr>
            <a:r>
              <a:rPr sz="1900" spc="135" dirty="0">
                <a:solidFill>
                  <a:srgbClr val="006699"/>
                </a:solidFill>
                <a:latin typeface="Cambria"/>
                <a:cs typeface="Cambria"/>
              </a:rPr>
              <a:t>Manufacturing:</a:t>
            </a:r>
            <a:r>
              <a:rPr sz="1900" spc="180" dirty="0">
                <a:solidFill>
                  <a:srgbClr val="006699"/>
                </a:solidFill>
                <a:latin typeface="Cambria"/>
                <a:cs typeface="Cambria"/>
              </a:rPr>
              <a:t> </a:t>
            </a:r>
            <a:r>
              <a:rPr sz="1900" spc="114" dirty="0">
                <a:solidFill>
                  <a:srgbClr val="006699"/>
                </a:solidFill>
                <a:latin typeface="Cambria"/>
                <a:cs typeface="Cambria"/>
              </a:rPr>
              <a:t>production,</a:t>
            </a:r>
            <a:r>
              <a:rPr sz="1900" spc="180" dirty="0">
                <a:solidFill>
                  <a:srgbClr val="006699"/>
                </a:solidFill>
                <a:latin typeface="Cambria"/>
                <a:cs typeface="Cambria"/>
              </a:rPr>
              <a:t> </a:t>
            </a:r>
            <a:r>
              <a:rPr sz="1900" spc="90" dirty="0">
                <a:solidFill>
                  <a:srgbClr val="006699"/>
                </a:solidFill>
                <a:latin typeface="Cambria"/>
                <a:cs typeface="Cambria"/>
              </a:rPr>
              <a:t>inventory,</a:t>
            </a:r>
            <a:r>
              <a:rPr sz="1900" spc="180" dirty="0">
                <a:solidFill>
                  <a:srgbClr val="006699"/>
                </a:solidFill>
                <a:latin typeface="Cambria"/>
                <a:cs typeface="Cambria"/>
              </a:rPr>
              <a:t> </a:t>
            </a:r>
            <a:r>
              <a:rPr sz="1900" spc="100" dirty="0">
                <a:solidFill>
                  <a:srgbClr val="006699"/>
                </a:solidFill>
                <a:latin typeface="Cambria"/>
                <a:cs typeface="Cambria"/>
              </a:rPr>
              <a:t>orders,</a:t>
            </a:r>
            <a:r>
              <a:rPr sz="1900" spc="190" dirty="0">
                <a:solidFill>
                  <a:srgbClr val="006699"/>
                </a:solidFill>
                <a:latin typeface="Cambria"/>
                <a:cs typeface="Cambria"/>
              </a:rPr>
              <a:t> </a:t>
            </a:r>
            <a:r>
              <a:rPr sz="1900" spc="120" dirty="0">
                <a:solidFill>
                  <a:srgbClr val="006699"/>
                </a:solidFill>
                <a:latin typeface="Cambria"/>
                <a:cs typeface="Cambria"/>
              </a:rPr>
              <a:t>supply</a:t>
            </a:r>
            <a:r>
              <a:rPr sz="1900" spc="180" dirty="0">
                <a:solidFill>
                  <a:srgbClr val="006699"/>
                </a:solidFill>
                <a:latin typeface="Cambria"/>
                <a:cs typeface="Cambria"/>
              </a:rPr>
              <a:t> </a:t>
            </a:r>
            <a:r>
              <a:rPr sz="1900" spc="145" dirty="0">
                <a:solidFill>
                  <a:srgbClr val="006699"/>
                </a:solidFill>
                <a:latin typeface="Cambria"/>
                <a:cs typeface="Cambria"/>
              </a:rPr>
              <a:t>chain</a:t>
            </a:r>
            <a:endParaRPr sz="1900">
              <a:latin typeface="Cambria"/>
              <a:cs typeface="Cambria"/>
            </a:endParaRPr>
          </a:p>
        </p:txBody>
      </p:sp>
      <p:sp>
        <p:nvSpPr>
          <p:cNvPr id="6" name="object 6"/>
          <p:cNvSpPr txBox="1"/>
          <p:nvPr/>
        </p:nvSpPr>
        <p:spPr>
          <a:xfrm>
            <a:off x="955039" y="4928870"/>
            <a:ext cx="5768340" cy="953769"/>
          </a:xfrm>
          <a:prstGeom prst="rect">
            <a:avLst/>
          </a:prstGeom>
        </p:spPr>
        <p:txBody>
          <a:bodyPr vert="horz" wrap="square" lIns="0" tIns="12700" rIns="0" bIns="0" rtlCol="0">
            <a:spAutoFit/>
          </a:bodyPr>
          <a:lstStyle/>
          <a:p>
            <a:pPr marL="412750" marR="5080" indent="-285750">
              <a:lnSpc>
                <a:spcPct val="100000"/>
              </a:lnSpc>
              <a:spcBef>
                <a:spcPts val="100"/>
              </a:spcBef>
              <a:tabLst>
                <a:tab pos="412115" algn="l"/>
                <a:tab pos="1596390" algn="l"/>
                <a:tab pos="3417570" algn="l"/>
                <a:tab pos="4807585" algn="l"/>
              </a:tabLst>
            </a:pPr>
            <a:r>
              <a:rPr sz="2850" b="1" baseline="2923" dirty="0">
                <a:solidFill>
                  <a:srgbClr val="006699"/>
                </a:solidFill>
                <a:latin typeface="Cambria"/>
                <a:cs typeface="Cambria"/>
              </a:rPr>
              <a:t>–	</a:t>
            </a:r>
            <a:r>
              <a:rPr sz="1900" spc="204" dirty="0">
                <a:solidFill>
                  <a:srgbClr val="006699"/>
                </a:solidFill>
                <a:latin typeface="Cambria"/>
                <a:cs typeface="Cambria"/>
              </a:rPr>
              <a:t>H</a:t>
            </a:r>
            <a:r>
              <a:rPr sz="1900" spc="225" dirty="0">
                <a:solidFill>
                  <a:srgbClr val="006699"/>
                </a:solidFill>
                <a:latin typeface="Cambria"/>
                <a:cs typeface="Cambria"/>
              </a:rPr>
              <a:t>u</a:t>
            </a:r>
            <a:r>
              <a:rPr sz="1900" spc="204" dirty="0">
                <a:solidFill>
                  <a:srgbClr val="006699"/>
                </a:solidFill>
                <a:latin typeface="Cambria"/>
                <a:cs typeface="Cambria"/>
              </a:rPr>
              <a:t>m</a:t>
            </a:r>
            <a:r>
              <a:rPr sz="1900" spc="175" dirty="0">
                <a:solidFill>
                  <a:srgbClr val="006699"/>
                </a:solidFill>
                <a:latin typeface="Cambria"/>
                <a:cs typeface="Cambria"/>
              </a:rPr>
              <a:t>a</a:t>
            </a:r>
            <a:r>
              <a:rPr sz="1900" spc="190" dirty="0">
                <a:solidFill>
                  <a:srgbClr val="006699"/>
                </a:solidFill>
                <a:latin typeface="Cambria"/>
                <a:cs typeface="Cambria"/>
              </a:rPr>
              <a:t>n</a:t>
            </a:r>
            <a:r>
              <a:rPr sz="1900" dirty="0">
                <a:solidFill>
                  <a:srgbClr val="006699"/>
                </a:solidFill>
                <a:latin typeface="Cambria"/>
                <a:cs typeface="Cambria"/>
              </a:rPr>
              <a:t>	</a:t>
            </a:r>
            <a:r>
              <a:rPr sz="1900" spc="50" dirty="0">
                <a:solidFill>
                  <a:srgbClr val="006699"/>
                </a:solidFill>
                <a:latin typeface="Cambria"/>
                <a:cs typeface="Cambria"/>
              </a:rPr>
              <a:t>r</a:t>
            </a:r>
            <a:r>
              <a:rPr sz="1900" spc="120" dirty="0">
                <a:solidFill>
                  <a:srgbClr val="006699"/>
                </a:solidFill>
                <a:latin typeface="Cambria"/>
                <a:cs typeface="Cambria"/>
              </a:rPr>
              <a:t>e</a:t>
            </a:r>
            <a:r>
              <a:rPr sz="1900" spc="95" dirty="0">
                <a:solidFill>
                  <a:srgbClr val="006699"/>
                </a:solidFill>
                <a:latin typeface="Cambria"/>
                <a:cs typeface="Cambria"/>
              </a:rPr>
              <a:t>s</a:t>
            </a:r>
            <a:r>
              <a:rPr sz="1900" spc="50" dirty="0">
                <a:solidFill>
                  <a:srgbClr val="006699"/>
                </a:solidFill>
                <a:latin typeface="Cambria"/>
                <a:cs typeface="Cambria"/>
              </a:rPr>
              <a:t>o</a:t>
            </a:r>
            <a:r>
              <a:rPr sz="1900" spc="225" dirty="0">
                <a:solidFill>
                  <a:srgbClr val="006699"/>
                </a:solidFill>
                <a:latin typeface="Cambria"/>
                <a:cs typeface="Cambria"/>
              </a:rPr>
              <a:t>u</a:t>
            </a:r>
            <a:r>
              <a:rPr sz="1900" spc="50" dirty="0">
                <a:solidFill>
                  <a:srgbClr val="006699"/>
                </a:solidFill>
                <a:latin typeface="Cambria"/>
                <a:cs typeface="Cambria"/>
              </a:rPr>
              <a:t>r</a:t>
            </a:r>
            <a:r>
              <a:rPr sz="1900" spc="140" dirty="0">
                <a:solidFill>
                  <a:srgbClr val="006699"/>
                </a:solidFill>
                <a:latin typeface="Cambria"/>
                <a:cs typeface="Cambria"/>
              </a:rPr>
              <a:t>c</a:t>
            </a:r>
            <a:r>
              <a:rPr sz="1900" spc="120" dirty="0">
                <a:solidFill>
                  <a:srgbClr val="006699"/>
                </a:solidFill>
                <a:latin typeface="Cambria"/>
                <a:cs typeface="Cambria"/>
              </a:rPr>
              <a:t>e</a:t>
            </a:r>
            <a:r>
              <a:rPr sz="1900" spc="95" dirty="0">
                <a:solidFill>
                  <a:srgbClr val="006699"/>
                </a:solidFill>
                <a:latin typeface="Cambria"/>
                <a:cs typeface="Cambria"/>
              </a:rPr>
              <a:t>s</a:t>
            </a:r>
            <a:r>
              <a:rPr sz="1900" spc="105" dirty="0">
                <a:solidFill>
                  <a:srgbClr val="006699"/>
                </a:solidFill>
                <a:latin typeface="Cambria"/>
                <a:cs typeface="Cambria"/>
              </a:rPr>
              <a:t>:</a:t>
            </a:r>
            <a:r>
              <a:rPr sz="1900" dirty="0">
                <a:solidFill>
                  <a:srgbClr val="006699"/>
                </a:solidFill>
                <a:latin typeface="Cambria"/>
                <a:cs typeface="Cambria"/>
              </a:rPr>
              <a:t>	</a:t>
            </a:r>
            <a:r>
              <a:rPr sz="1900" spc="50" dirty="0">
                <a:solidFill>
                  <a:srgbClr val="006699"/>
                </a:solidFill>
                <a:latin typeface="Cambria"/>
                <a:cs typeface="Cambria"/>
              </a:rPr>
              <a:t>e</a:t>
            </a:r>
            <a:r>
              <a:rPr sz="1900" spc="204" dirty="0">
                <a:solidFill>
                  <a:srgbClr val="006699"/>
                </a:solidFill>
                <a:latin typeface="Cambria"/>
                <a:cs typeface="Cambria"/>
              </a:rPr>
              <a:t>m</a:t>
            </a:r>
            <a:r>
              <a:rPr sz="1900" spc="110" dirty="0">
                <a:solidFill>
                  <a:srgbClr val="006699"/>
                </a:solidFill>
                <a:latin typeface="Cambria"/>
                <a:cs typeface="Cambria"/>
              </a:rPr>
              <a:t>p</a:t>
            </a:r>
            <a:r>
              <a:rPr sz="1900" spc="45" dirty="0">
                <a:solidFill>
                  <a:srgbClr val="006699"/>
                </a:solidFill>
                <a:latin typeface="Cambria"/>
                <a:cs typeface="Cambria"/>
              </a:rPr>
              <a:t>l</a:t>
            </a:r>
            <a:r>
              <a:rPr sz="1900" spc="50" dirty="0">
                <a:solidFill>
                  <a:srgbClr val="006699"/>
                </a:solidFill>
                <a:latin typeface="Cambria"/>
                <a:cs typeface="Cambria"/>
              </a:rPr>
              <a:t>o</a:t>
            </a:r>
            <a:r>
              <a:rPr sz="1900" spc="45" dirty="0">
                <a:solidFill>
                  <a:srgbClr val="006699"/>
                </a:solidFill>
                <a:latin typeface="Cambria"/>
                <a:cs typeface="Cambria"/>
              </a:rPr>
              <a:t>y</a:t>
            </a:r>
            <a:r>
              <a:rPr sz="1900" spc="60" dirty="0">
                <a:solidFill>
                  <a:srgbClr val="006699"/>
                </a:solidFill>
                <a:latin typeface="Cambria"/>
                <a:cs typeface="Cambria"/>
              </a:rPr>
              <a:t>ee</a:t>
            </a:r>
            <a:r>
              <a:rPr sz="1900" dirty="0">
                <a:solidFill>
                  <a:srgbClr val="006699"/>
                </a:solidFill>
                <a:latin typeface="Cambria"/>
                <a:cs typeface="Cambria"/>
              </a:rPr>
              <a:t>	</a:t>
            </a:r>
            <a:r>
              <a:rPr sz="1900" spc="50" dirty="0">
                <a:solidFill>
                  <a:srgbClr val="006699"/>
                </a:solidFill>
                <a:latin typeface="Cambria"/>
                <a:cs typeface="Cambria"/>
              </a:rPr>
              <a:t>re</a:t>
            </a:r>
            <a:r>
              <a:rPr sz="1900" spc="90" dirty="0">
                <a:solidFill>
                  <a:srgbClr val="006699"/>
                </a:solidFill>
                <a:latin typeface="Cambria"/>
                <a:cs typeface="Cambria"/>
              </a:rPr>
              <a:t>c</a:t>
            </a:r>
            <a:r>
              <a:rPr sz="1900" spc="95" dirty="0">
                <a:solidFill>
                  <a:srgbClr val="006699"/>
                </a:solidFill>
                <a:latin typeface="Cambria"/>
                <a:cs typeface="Cambria"/>
              </a:rPr>
              <a:t>o</a:t>
            </a:r>
            <a:r>
              <a:rPr sz="1900" spc="50" dirty="0">
                <a:solidFill>
                  <a:srgbClr val="006699"/>
                </a:solidFill>
                <a:latin typeface="Cambria"/>
                <a:cs typeface="Cambria"/>
              </a:rPr>
              <a:t>r</a:t>
            </a:r>
            <a:r>
              <a:rPr sz="1900" spc="160" dirty="0">
                <a:solidFill>
                  <a:srgbClr val="006699"/>
                </a:solidFill>
                <a:latin typeface="Cambria"/>
                <a:cs typeface="Cambria"/>
              </a:rPr>
              <a:t>d</a:t>
            </a:r>
            <a:r>
              <a:rPr sz="1900" spc="114" dirty="0">
                <a:solidFill>
                  <a:srgbClr val="006699"/>
                </a:solidFill>
                <a:latin typeface="Cambria"/>
                <a:cs typeface="Cambria"/>
              </a:rPr>
              <a:t>s</a:t>
            </a:r>
            <a:r>
              <a:rPr sz="1900" spc="225" dirty="0">
                <a:solidFill>
                  <a:srgbClr val="006699"/>
                </a:solidFill>
                <a:latin typeface="Cambria"/>
                <a:cs typeface="Cambria"/>
              </a:rPr>
              <a:t>,  </a:t>
            </a:r>
            <a:r>
              <a:rPr sz="1900" spc="114" dirty="0">
                <a:solidFill>
                  <a:srgbClr val="006699"/>
                </a:solidFill>
                <a:latin typeface="Cambria"/>
                <a:cs typeface="Cambria"/>
              </a:rPr>
              <a:t>deductions</a:t>
            </a:r>
            <a:endParaRPr sz="1900">
              <a:latin typeface="Cambria"/>
              <a:cs typeface="Cambria"/>
            </a:endParaRPr>
          </a:p>
          <a:p>
            <a:pPr marL="12700">
              <a:lnSpc>
                <a:spcPct val="100000"/>
              </a:lnSpc>
              <a:spcBef>
                <a:spcPts val="470"/>
              </a:spcBef>
            </a:pPr>
            <a:r>
              <a:rPr sz="1900" spc="150" dirty="0">
                <a:solidFill>
                  <a:srgbClr val="006699"/>
                </a:solidFill>
                <a:latin typeface="Cambria"/>
                <a:cs typeface="Cambria"/>
              </a:rPr>
              <a:t>Databases</a:t>
            </a:r>
            <a:r>
              <a:rPr sz="1900" spc="175" dirty="0">
                <a:solidFill>
                  <a:srgbClr val="006699"/>
                </a:solidFill>
                <a:latin typeface="Cambria"/>
                <a:cs typeface="Cambria"/>
              </a:rPr>
              <a:t> </a:t>
            </a:r>
            <a:r>
              <a:rPr sz="1900" spc="140" dirty="0">
                <a:solidFill>
                  <a:srgbClr val="006699"/>
                </a:solidFill>
                <a:latin typeface="Cambria"/>
                <a:cs typeface="Cambria"/>
              </a:rPr>
              <a:t>touch</a:t>
            </a:r>
            <a:r>
              <a:rPr sz="1900" spc="185" dirty="0">
                <a:solidFill>
                  <a:srgbClr val="006699"/>
                </a:solidFill>
                <a:latin typeface="Cambria"/>
                <a:cs typeface="Cambria"/>
              </a:rPr>
              <a:t> </a:t>
            </a:r>
            <a:r>
              <a:rPr sz="1900" spc="85" dirty="0">
                <a:solidFill>
                  <a:srgbClr val="006699"/>
                </a:solidFill>
                <a:latin typeface="Cambria"/>
                <a:cs typeface="Cambria"/>
              </a:rPr>
              <a:t>all</a:t>
            </a:r>
            <a:r>
              <a:rPr sz="1900" spc="185" dirty="0">
                <a:solidFill>
                  <a:srgbClr val="006699"/>
                </a:solidFill>
                <a:latin typeface="Cambria"/>
                <a:cs typeface="Cambria"/>
              </a:rPr>
              <a:t> </a:t>
            </a:r>
            <a:r>
              <a:rPr sz="1900" spc="125" dirty="0">
                <a:solidFill>
                  <a:srgbClr val="006699"/>
                </a:solidFill>
                <a:latin typeface="Cambria"/>
                <a:cs typeface="Cambria"/>
              </a:rPr>
              <a:t>aspects</a:t>
            </a:r>
            <a:r>
              <a:rPr sz="1900" spc="180" dirty="0">
                <a:solidFill>
                  <a:srgbClr val="006699"/>
                </a:solidFill>
                <a:latin typeface="Cambria"/>
                <a:cs typeface="Cambria"/>
              </a:rPr>
              <a:t> </a:t>
            </a:r>
            <a:r>
              <a:rPr sz="1900" spc="35" dirty="0">
                <a:solidFill>
                  <a:srgbClr val="006699"/>
                </a:solidFill>
                <a:latin typeface="Cambria"/>
                <a:cs typeface="Cambria"/>
              </a:rPr>
              <a:t>of</a:t>
            </a:r>
            <a:r>
              <a:rPr sz="1900" spc="195" dirty="0">
                <a:solidFill>
                  <a:srgbClr val="006699"/>
                </a:solidFill>
                <a:latin typeface="Cambria"/>
                <a:cs typeface="Cambria"/>
              </a:rPr>
              <a:t> </a:t>
            </a:r>
            <a:r>
              <a:rPr sz="1900" spc="105" dirty="0">
                <a:solidFill>
                  <a:srgbClr val="006699"/>
                </a:solidFill>
                <a:latin typeface="Cambria"/>
                <a:cs typeface="Cambria"/>
              </a:rPr>
              <a:t>our</a:t>
            </a:r>
            <a:r>
              <a:rPr sz="1900" spc="190" dirty="0">
                <a:solidFill>
                  <a:srgbClr val="006699"/>
                </a:solidFill>
                <a:latin typeface="Cambria"/>
                <a:cs typeface="Cambria"/>
              </a:rPr>
              <a:t> </a:t>
            </a:r>
            <a:r>
              <a:rPr sz="1900" spc="65" dirty="0">
                <a:solidFill>
                  <a:srgbClr val="006699"/>
                </a:solidFill>
                <a:latin typeface="Cambria"/>
                <a:cs typeface="Cambria"/>
              </a:rPr>
              <a:t>lives</a:t>
            </a:r>
            <a:endParaRPr sz="1900">
              <a:latin typeface="Cambria"/>
              <a:cs typeface="Cambria"/>
            </a:endParaRPr>
          </a:p>
        </p:txBody>
      </p:sp>
      <p:sp>
        <p:nvSpPr>
          <p:cNvPr id="7" name="object 7"/>
          <p:cNvSpPr txBox="1"/>
          <p:nvPr/>
        </p:nvSpPr>
        <p:spPr>
          <a:xfrm>
            <a:off x="7002385" y="4928870"/>
            <a:ext cx="1677670" cy="314960"/>
          </a:xfrm>
          <a:prstGeom prst="rect">
            <a:avLst/>
          </a:prstGeom>
        </p:spPr>
        <p:txBody>
          <a:bodyPr vert="horz" wrap="square" lIns="0" tIns="12700" rIns="0" bIns="0" rtlCol="0">
            <a:spAutoFit/>
          </a:bodyPr>
          <a:lstStyle/>
          <a:p>
            <a:pPr marL="12700">
              <a:lnSpc>
                <a:spcPct val="100000"/>
              </a:lnSpc>
              <a:spcBef>
                <a:spcPts val="100"/>
              </a:spcBef>
              <a:tabLst>
                <a:tab pos="1297305" algn="l"/>
              </a:tabLst>
            </a:pPr>
            <a:r>
              <a:rPr sz="1900" spc="160" dirty="0">
                <a:solidFill>
                  <a:srgbClr val="006699"/>
                </a:solidFill>
                <a:latin typeface="Cambria"/>
                <a:cs typeface="Cambria"/>
              </a:rPr>
              <a:t>s</a:t>
            </a:r>
            <a:r>
              <a:rPr sz="1900" spc="175" dirty="0">
                <a:solidFill>
                  <a:srgbClr val="006699"/>
                </a:solidFill>
                <a:latin typeface="Cambria"/>
                <a:cs typeface="Cambria"/>
              </a:rPr>
              <a:t>a</a:t>
            </a:r>
            <a:r>
              <a:rPr sz="1900" spc="40" dirty="0">
                <a:solidFill>
                  <a:srgbClr val="006699"/>
                </a:solidFill>
                <a:latin typeface="Cambria"/>
                <a:cs typeface="Cambria"/>
              </a:rPr>
              <a:t>l</a:t>
            </a:r>
            <a:r>
              <a:rPr sz="1900" spc="175" dirty="0">
                <a:solidFill>
                  <a:srgbClr val="006699"/>
                </a:solidFill>
                <a:latin typeface="Cambria"/>
                <a:cs typeface="Cambria"/>
              </a:rPr>
              <a:t>a</a:t>
            </a:r>
            <a:r>
              <a:rPr sz="1900" spc="40" dirty="0">
                <a:solidFill>
                  <a:srgbClr val="006699"/>
                </a:solidFill>
                <a:latin typeface="Cambria"/>
                <a:cs typeface="Cambria"/>
              </a:rPr>
              <a:t>r</a:t>
            </a:r>
            <a:r>
              <a:rPr sz="1900" spc="30" dirty="0">
                <a:solidFill>
                  <a:srgbClr val="006699"/>
                </a:solidFill>
                <a:latin typeface="Cambria"/>
                <a:cs typeface="Cambria"/>
              </a:rPr>
              <a:t>i</a:t>
            </a:r>
            <a:r>
              <a:rPr sz="1900" spc="55" dirty="0">
                <a:solidFill>
                  <a:srgbClr val="006699"/>
                </a:solidFill>
                <a:latin typeface="Cambria"/>
                <a:cs typeface="Cambria"/>
              </a:rPr>
              <a:t>e</a:t>
            </a:r>
            <a:r>
              <a:rPr sz="1900" spc="190" dirty="0">
                <a:solidFill>
                  <a:srgbClr val="006699"/>
                </a:solidFill>
                <a:latin typeface="Cambria"/>
                <a:cs typeface="Cambria"/>
              </a:rPr>
              <a:t>s,</a:t>
            </a:r>
            <a:r>
              <a:rPr sz="1900" dirty="0">
                <a:solidFill>
                  <a:srgbClr val="006699"/>
                </a:solidFill>
                <a:latin typeface="Cambria"/>
                <a:cs typeface="Cambria"/>
              </a:rPr>
              <a:t>	</a:t>
            </a:r>
            <a:r>
              <a:rPr sz="1900" spc="95" dirty="0">
                <a:solidFill>
                  <a:srgbClr val="006699"/>
                </a:solidFill>
                <a:latin typeface="Cambria"/>
                <a:cs typeface="Cambria"/>
              </a:rPr>
              <a:t>t</a:t>
            </a:r>
            <a:r>
              <a:rPr sz="1900" spc="145" dirty="0">
                <a:solidFill>
                  <a:srgbClr val="006699"/>
                </a:solidFill>
                <a:latin typeface="Cambria"/>
                <a:cs typeface="Cambria"/>
              </a:rPr>
              <a:t>ax</a:t>
            </a:r>
            <a:endParaRPr sz="1900">
              <a:latin typeface="Cambria"/>
              <a:cs typeface="Cambria"/>
            </a:endParaRPr>
          </a:p>
        </p:txBody>
      </p:sp>
      <p:sp>
        <p:nvSpPr>
          <p:cNvPr id="8" name="object 8"/>
          <p:cNvSpPr txBox="1"/>
          <p:nvPr/>
        </p:nvSpPr>
        <p:spPr>
          <a:xfrm>
            <a:off x="612140" y="5556250"/>
            <a:ext cx="136525" cy="314960"/>
          </a:xfrm>
          <a:prstGeom prst="rect">
            <a:avLst/>
          </a:prstGeom>
        </p:spPr>
        <p:txBody>
          <a:bodyPr vert="horz" wrap="square" lIns="0" tIns="12700" rIns="0" bIns="0" rtlCol="0">
            <a:spAutoFit/>
          </a:bodyPr>
          <a:lstStyle/>
          <a:p>
            <a:pPr marL="12700">
              <a:lnSpc>
                <a:spcPct val="100000"/>
              </a:lnSpc>
              <a:spcBef>
                <a:spcPts val="100"/>
              </a:spcBef>
            </a:pPr>
            <a:r>
              <a:rPr sz="1900" b="1" spc="30" dirty="0">
                <a:solidFill>
                  <a:srgbClr val="006699"/>
                </a:solidFill>
                <a:latin typeface="Cambria"/>
                <a:cs typeface="Cambria"/>
              </a:rPr>
              <a:t>•</a:t>
            </a:r>
            <a:endParaRPr sz="1900">
              <a:latin typeface="Cambria"/>
              <a:cs typeface="Cambr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6670">
              <a:lnSpc>
                <a:spcPct val="100000"/>
              </a:lnSpc>
              <a:spcBef>
                <a:spcPts val="100"/>
              </a:spcBef>
            </a:pPr>
            <a:r>
              <a:rPr spc="140" dirty="0"/>
              <a:t>Database</a:t>
            </a:r>
            <a:r>
              <a:rPr spc="320" dirty="0"/>
              <a:t> </a:t>
            </a:r>
            <a:r>
              <a:rPr spc="160" dirty="0"/>
              <a:t>Application</a:t>
            </a:r>
            <a:r>
              <a:rPr spc="310" dirty="0"/>
              <a:t> </a:t>
            </a:r>
            <a:r>
              <a:rPr spc="170" dirty="0"/>
              <a:t>Architectures</a:t>
            </a:r>
          </a:p>
        </p:txBody>
      </p:sp>
      <p:grpSp>
        <p:nvGrpSpPr>
          <p:cNvPr id="3" name="object 3"/>
          <p:cNvGrpSpPr/>
          <p:nvPr/>
        </p:nvGrpSpPr>
        <p:grpSpPr>
          <a:xfrm>
            <a:off x="506731" y="1042671"/>
            <a:ext cx="8125459" cy="4697730"/>
            <a:chOff x="506731" y="1042671"/>
            <a:chExt cx="8125459" cy="4697730"/>
          </a:xfrm>
        </p:grpSpPr>
        <p:sp>
          <p:nvSpPr>
            <p:cNvPr id="4" name="object 4"/>
            <p:cNvSpPr/>
            <p:nvPr/>
          </p:nvSpPr>
          <p:spPr>
            <a:xfrm>
              <a:off x="525780" y="1061719"/>
              <a:ext cx="8087359" cy="4659630"/>
            </a:xfrm>
            <a:custGeom>
              <a:avLst/>
              <a:gdLst/>
              <a:ahLst/>
              <a:cxnLst/>
              <a:rect l="l" t="t" r="r" b="b"/>
              <a:pathLst>
                <a:path w="8087359" h="4659630">
                  <a:moveTo>
                    <a:pt x="0" y="0"/>
                  </a:moveTo>
                  <a:lnTo>
                    <a:pt x="8087360" y="0"/>
                  </a:lnTo>
                  <a:lnTo>
                    <a:pt x="8087360" y="4659630"/>
                  </a:lnTo>
                  <a:lnTo>
                    <a:pt x="0" y="4659630"/>
                  </a:lnTo>
                  <a:lnTo>
                    <a:pt x="0" y="0"/>
                  </a:lnTo>
                  <a:close/>
                </a:path>
              </a:pathLst>
            </a:custGeom>
            <a:ln w="38097">
              <a:solidFill>
                <a:srgbClr val="00666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543560" y="1082039"/>
              <a:ext cx="8049259" cy="4620260"/>
            </a:xfrm>
            <a:prstGeom prst="rect">
              <a:avLst/>
            </a:prstGeom>
          </p:spPr>
        </p:pic>
      </p:grpSp>
      <p:sp>
        <p:nvSpPr>
          <p:cNvPr id="6" name="object 6"/>
          <p:cNvSpPr txBox="1"/>
          <p:nvPr/>
        </p:nvSpPr>
        <p:spPr>
          <a:xfrm>
            <a:off x="6310629" y="2401570"/>
            <a:ext cx="1516380" cy="337820"/>
          </a:xfrm>
          <a:prstGeom prst="rect">
            <a:avLst/>
          </a:prstGeom>
          <a:solidFill>
            <a:srgbClr val="DCDCDC"/>
          </a:solidFill>
        </p:spPr>
        <p:txBody>
          <a:bodyPr vert="horz" wrap="square" lIns="0" tIns="46990" rIns="0" bIns="0" rtlCol="0">
            <a:spAutoFit/>
          </a:bodyPr>
          <a:lstStyle/>
          <a:p>
            <a:pPr marL="90170">
              <a:lnSpc>
                <a:spcPct val="100000"/>
              </a:lnSpc>
              <a:spcBef>
                <a:spcPts val="370"/>
              </a:spcBef>
            </a:pPr>
            <a:r>
              <a:rPr sz="1600" b="1" spc="-5" dirty="0">
                <a:solidFill>
                  <a:srgbClr val="006699"/>
                </a:solidFill>
                <a:latin typeface="Palatino Linotype"/>
                <a:cs typeface="Palatino Linotype"/>
              </a:rPr>
              <a:t>(web</a:t>
            </a:r>
            <a:r>
              <a:rPr sz="1600" b="1" spc="-50" dirty="0">
                <a:solidFill>
                  <a:srgbClr val="006699"/>
                </a:solidFill>
                <a:latin typeface="Palatino Linotype"/>
                <a:cs typeface="Palatino Linotype"/>
              </a:rPr>
              <a:t> </a:t>
            </a:r>
            <a:r>
              <a:rPr sz="1600" b="1" spc="-5" dirty="0">
                <a:solidFill>
                  <a:srgbClr val="006699"/>
                </a:solidFill>
                <a:latin typeface="Palatino Linotype"/>
                <a:cs typeface="Palatino Linotype"/>
              </a:rPr>
              <a:t>browser)</a:t>
            </a:r>
            <a:endParaRPr sz="1600">
              <a:latin typeface="Palatino Linotype"/>
              <a:cs typeface="Palatino Linotype"/>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No:L6-3</a:t>
            </a:r>
          </a:p>
        </p:txBody>
      </p:sp>
      <p:sp>
        <p:nvSpPr>
          <p:cNvPr id="7" name="object 7"/>
          <p:cNvSpPr txBox="1"/>
          <p:nvPr/>
        </p:nvSpPr>
        <p:spPr>
          <a:xfrm>
            <a:off x="1431289" y="5881370"/>
            <a:ext cx="339725" cy="269240"/>
          </a:xfrm>
          <a:prstGeom prst="rect">
            <a:avLst/>
          </a:prstGeom>
        </p:spPr>
        <p:txBody>
          <a:bodyPr vert="horz" wrap="square" lIns="0" tIns="12700" rIns="0" bIns="0" rtlCol="0">
            <a:spAutoFit/>
          </a:bodyPr>
          <a:lstStyle/>
          <a:p>
            <a:pPr marL="12700">
              <a:lnSpc>
                <a:spcPct val="100000"/>
              </a:lnSpc>
              <a:spcBef>
                <a:spcPts val="100"/>
              </a:spcBef>
            </a:pPr>
            <a:r>
              <a:rPr sz="1600" spc="-15" dirty="0">
                <a:solidFill>
                  <a:srgbClr val="006699"/>
                </a:solidFill>
                <a:latin typeface="Arial MT"/>
                <a:cs typeface="Arial MT"/>
              </a:rPr>
              <a:t>O</a:t>
            </a:r>
            <a:r>
              <a:rPr sz="1600" spc="-5" dirty="0">
                <a:solidFill>
                  <a:srgbClr val="006699"/>
                </a:solidFill>
                <a:latin typeface="Arial MT"/>
                <a:cs typeface="Arial MT"/>
              </a:rPr>
              <a:t>l</a:t>
            </a:r>
            <a:r>
              <a:rPr sz="1600" dirty="0">
                <a:solidFill>
                  <a:srgbClr val="006699"/>
                </a:solidFill>
                <a:latin typeface="Arial MT"/>
                <a:cs typeface="Arial MT"/>
              </a:rPr>
              <a:t>d</a:t>
            </a:r>
            <a:endParaRPr sz="1600">
              <a:latin typeface="Arial MT"/>
              <a:cs typeface="Arial MT"/>
            </a:endParaRPr>
          </a:p>
        </p:txBody>
      </p:sp>
      <p:sp>
        <p:nvSpPr>
          <p:cNvPr id="8" name="object 8"/>
          <p:cNvSpPr txBox="1"/>
          <p:nvPr/>
        </p:nvSpPr>
        <p:spPr>
          <a:xfrm>
            <a:off x="6310629" y="5844540"/>
            <a:ext cx="71247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6699"/>
                </a:solidFill>
                <a:latin typeface="Arial MT"/>
                <a:cs typeface="Arial MT"/>
              </a:rPr>
              <a:t>M</a:t>
            </a:r>
            <a:r>
              <a:rPr sz="1600" spc="-10" dirty="0">
                <a:solidFill>
                  <a:srgbClr val="006699"/>
                </a:solidFill>
                <a:latin typeface="Arial MT"/>
                <a:cs typeface="Arial MT"/>
              </a:rPr>
              <a:t>od</a:t>
            </a:r>
            <a:r>
              <a:rPr sz="1600" dirty="0">
                <a:solidFill>
                  <a:srgbClr val="006699"/>
                </a:solidFill>
                <a:latin typeface="Arial MT"/>
                <a:cs typeface="Arial MT"/>
              </a:rPr>
              <a:t>e</a:t>
            </a:r>
            <a:r>
              <a:rPr sz="1600" spc="5" dirty="0">
                <a:solidFill>
                  <a:srgbClr val="006699"/>
                </a:solidFill>
                <a:latin typeface="Arial MT"/>
                <a:cs typeface="Arial MT"/>
              </a:rPr>
              <a:t>r</a:t>
            </a:r>
            <a:r>
              <a:rPr sz="1600" dirty="0">
                <a:solidFill>
                  <a:srgbClr val="006699"/>
                </a:solidFill>
                <a:latin typeface="Arial MT"/>
                <a:cs typeface="Arial MT"/>
              </a:rPr>
              <a:t>n</a:t>
            </a:r>
            <a:endParaRPr sz="1600">
              <a:latin typeface="Arial MT"/>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5289" y="501650"/>
            <a:ext cx="3093085" cy="452120"/>
          </a:xfrm>
          <a:prstGeom prst="rect">
            <a:avLst/>
          </a:prstGeom>
        </p:spPr>
        <p:txBody>
          <a:bodyPr vert="horz" wrap="square" lIns="0" tIns="12700" rIns="0" bIns="0" rtlCol="0">
            <a:spAutoFit/>
          </a:bodyPr>
          <a:lstStyle/>
          <a:p>
            <a:pPr marL="12700">
              <a:lnSpc>
                <a:spcPct val="100000"/>
              </a:lnSpc>
              <a:spcBef>
                <a:spcPts val="100"/>
              </a:spcBef>
            </a:pPr>
            <a:r>
              <a:rPr b="0" spc="190" dirty="0">
                <a:latin typeface="Cambria"/>
                <a:cs typeface="Cambria"/>
              </a:rPr>
              <a:t>What</a:t>
            </a:r>
            <a:r>
              <a:rPr b="0" spc="254" dirty="0">
                <a:latin typeface="Cambria"/>
                <a:cs typeface="Cambria"/>
              </a:rPr>
              <a:t> </a:t>
            </a:r>
            <a:r>
              <a:rPr b="0" spc="140" dirty="0">
                <a:latin typeface="Cambria"/>
                <a:cs typeface="Cambria"/>
              </a:rPr>
              <a:t>Is</a:t>
            </a:r>
            <a:r>
              <a:rPr b="0" spc="254" dirty="0">
                <a:latin typeface="Cambria"/>
                <a:cs typeface="Cambria"/>
              </a:rPr>
              <a:t> a</a:t>
            </a:r>
            <a:r>
              <a:rPr b="0" spc="250" dirty="0">
                <a:latin typeface="Cambria"/>
                <a:cs typeface="Cambria"/>
              </a:rPr>
              <a:t> </a:t>
            </a:r>
            <a:r>
              <a:rPr b="0" spc="355" dirty="0">
                <a:latin typeface="Cambria"/>
                <a:cs typeface="Cambria"/>
              </a:rPr>
              <a:t>DBMS?</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No:L1-2</a:t>
            </a:r>
          </a:p>
        </p:txBody>
      </p:sp>
      <p:sp>
        <p:nvSpPr>
          <p:cNvPr id="3" name="object 3"/>
          <p:cNvSpPr txBox="1"/>
          <p:nvPr/>
        </p:nvSpPr>
        <p:spPr>
          <a:xfrm>
            <a:off x="839469" y="1250950"/>
            <a:ext cx="6840220" cy="909319"/>
          </a:xfrm>
          <a:prstGeom prst="rect">
            <a:avLst/>
          </a:prstGeom>
        </p:spPr>
        <p:txBody>
          <a:bodyPr vert="horz" wrap="square" lIns="0" tIns="88900" rIns="0" bIns="0" rtlCol="0">
            <a:spAutoFit/>
          </a:bodyPr>
          <a:lstStyle/>
          <a:p>
            <a:pPr marL="355600" indent="-342900">
              <a:lnSpc>
                <a:spcPct val="100000"/>
              </a:lnSpc>
              <a:spcBef>
                <a:spcPts val="700"/>
              </a:spcBef>
              <a:buChar char="•"/>
              <a:tabLst>
                <a:tab pos="354965" algn="l"/>
                <a:tab pos="355600" algn="l"/>
              </a:tabLst>
            </a:pPr>
            <a:r>
              <a:rPr sz="2400" dirty="0">
                <a:solidFill>
                  <a:srgbClr val="006699"/>
                </a:solidFill>
                <a:latin typeface="Verdana"/>
                <a:cs typeface="Verdana"/>
              </a:rPr>
              <a:t>A</a:t>
            </a:r>
            <a:r>
              <a:rPr sz="2400" spc="-20" dirty="0">
                <a:solidFill>
                  <a:srgbClr val="006699"/>
                </a:solidFill>
                <a:latin typeface="Verdana"/>
                <a:cs typeface="Verdana"/>
              </a:rPr>
              <a:t> </a:t>
            </a:r>
            <a:r>
              <a:rPr sz="2400" spc="-5" dirty="0">
                <a:solidFill>
                  <a:srgbClr val="006699"/>
                </a:solidFill>
                <a:latin typeface="Verdana"/>
                <a:cs typeface="Verdana"/>
              </a:rPr>
              <a:t>very</a:t>
            </a:r>
            <a:r>
              <a:rPr sz="2400" spc="-25" dirty="0">
                <a:solidFill>
                  <a:srgbClr val="006699"/>
                </a:solidFill>
                <a:latin typeface="Verdana"/>
                <a:cs typeface="Verdana"/>
              </a:rPr>
              <a:t> </a:t>
            </a:r>
            <a:r>
              <a:rPr sz="2400" spc="-5" dirty="0">
                <a:solidFill>
                  <a:srgbClr val="006699"/>
                </a:solidFill>
                <a:latin typeface="Verdana"/>
                <a:cs typeface="Verdana"/>
              </a:rPr>
              <a:t>large, integrated</a:t>
            </a:r>
            <a:r>
              <a:rPr sz="2400" spc="-15" dirty="0">
                <a:solidFill>
                  <a:srgbClr val="006699"/>
                </a:solidFill>
                <a:latin typeface="Verdana"/>
                <a:cs typeface="Verdana"/>
              </a:rPr>
              <a:t> </a:t>
            </a:r>
            <a:r>
              <a:rPr sz="2400" spc="-10" dirty="0">
                <a:solidFill>
                  <a:srgbClr val="006699"/>
                </a:solidFill>
                <a:latin typeface="Verdana"/>
                <a:cs typeface="Verdana"/>
              </a:rPr>
              <a:t>collection </a:t>
            </a:r>
            <a:r>
              <a:rPr sz="2400" dirty="0">
                <a:solidFill>
                  <a:srgbClr val="006699"/>
                </a:solidFill>
                <a:latin typeface="Verdana"/>
                <a:cs typeface="Verdana"/>
              </a:rPr>
              <a:t>of</a:t>
            </a:r>
            <a:r>
              <a:rPr sz="2400" spc="-15" dirty="0">
                <a:solidFill>
                  <a:srgbClr val="006699"/>
                </a:solidFill>
                <a:latin typeface="Verdana"/>
                <a:cs typeface="Verdana"/>
              </a:rPr>
              <a:t> </a:t>
            </a:r>
            <a:r>
              <a:rPr sz="2400" spc="-5" dirty="0">
                <a:solidFill>
                  <a:srgbClr val="006699"/>
                </a:solidFill>
                <a:latin typeface="Verdana"/>
                <a:cs typeface="Verdana"/>
              </a:rPr>
              <a:t>data.</a:t>
            </a:r>
            <a:endParaRPr sz="2400">
              <a:latin typeface="Verdana"/>
              <a:cs typeface="Verdana"/>
            </a:endParaRPr>
          </a:p>
          <a:p>
            <a:pPr marL="355600" indent="-342900">
              <a:lnSpc>
                <a:spcPct val="100000"/>
              </a:lnSpc>
              <a:spcBef>
                <a:spcPts val="600"/>
              </a:spcBef>
              <a:buChar char="•"/>
              <a:tabLst>
                <a:tab pos="354965" algn="l"/>
                <a:tab pos="355600" algn="l"/>
              </a:tabLst>
            </a:pPr>
            <a:r>
              <a:rPr sz="2400" spc="-5" dirty="0">
                <a:solidFill>
                  <a:srgbClr val="006699"/>
                </a:solidFill>
                <a:latin typeface="Verdana"/>
                <a:cs typeface="Verdana"/>
              </a:rPr>
              <a:t>Models</a:t>
            </a:r>
            <a:r>
              <a:rPr sz="2400" spc="-15" dirty="0">
                <a:solidFill>
                  <a:srgbClr val="006699"/>
                </a:solidFill>
                <a:latin typeface="Verdana"/>
                <a:cs typeface="Verdana"/>
              </a:rPr>
              <a:t> </a:t>
            </a:r>
            <a:r>
              <a:rPr sz="2400" spc="-10" dirty="0">
                <a:solidFill>
                  <a:srgbClr val="006699"/>
                </a:solidFill>
                <a:latin typeface="Verdana"/>
                <a:cs typeface="Verdana"/>
              </a:rPr>
              <a:t>real-world</a:t>
            </a:r>
            <a:r>
              <a:rPr sz="2400" dirty="0">
                <a:solidFill>
                  <a:srgbClr val="FF3300"/>
                </a:solidFill>
                <a:latin typeface="Verdana"/>
                <a:cs typeface="Verdana"/>
              </a:rPr>
              <a:t> </a:t>
            </a:r>
            <a:r>
              <a:rPr sz="2400" i="1" u="heavy" spc="-5" dirty="0">
                <a:solidFill>
                  <a:srgbClr val="FF3300"/>
                </a:solidFill>
                <a:uFill>
                  <a:solidFill>
                    <a:srgbClr val="FF3300"/>
                  </a:solidFill>
                </a:uFill>
                <a:latin typeface="Verdana"/>
                <a:cs typeface="Verdana"/>
              </a:rPr>
              <a:t>enterprise</a:t>
            </a:r>
            <a:r>
              <a:rPr sz="2400" i="1" u="heavy" spc="-5" dirty="0">
                <a:solidFill>
                  <a:srgbClr val="EAF6FF"/>
                </a:solidFill>
                <a:uFill>
                  <a:solidFill>
                    <a:srgbClr val="FF3300"/>
                  </a:solidFill>
                </a:uFill>
                <a:latin typeface="Verdana"/>
                <a:cs typeface="Verdana"/>
              </a:rPr>
              <a:t>.</a:t>
            </a:r>
            <a:endParaRPr sz="2400">
              <a:latin typeface="Verdana"/>
              <a:cs typeface="Verdana"/>
            </a:endParaRPr>
          </a:p>
        </p:txBody>
      </p:sp>
      <p:sp>
        <p:nvSpPr>
          <p:cNvPr id="4" name="object 4"/>
          <p:cNvSpPr txBox="1"/>
          <p:nvPr/>
        </p:nvSpPr>
        <p:spPr>
          <a:xfrm>
            <a:off x="1296669" y="2255520"/>
            <a:ext cx="170815" cy="74041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699"/>
                </a:solidFill>
                <a:latin typeface="Verdana"/>
                <a:cs typeface="Verdana"/>
              </a:rPr>
              <a:t>–</a:t>
            </a:r>
            <a:endParaRPr sz="1800">
              <a:latin typeface="Verdana"/>
              <a:cs typeface="Verdana"/>
            </a:endParaRPr>
          </a:p>
          <a:p>
            <a:pPr marL="12700">
              <a:lnSpc>
                <a:spcPct val="100000"/>
              </a:lnSpc>
              <a:spcBef>
                <a:spcPts val="1310"/>
              </a:spcBef>
            </a:pPr>
            <a:r>
              <a:rPr sz="1800" dirty="0">
                <a:solidFill>
                  <a:srgbClr val="006699"/>
                </a:solidFill>
                <a:latin typeface="Verdana"/>
                <a:cs typeface="Verdana"/>
              </a:rPr>
              <a:t>–</a:t>
            </a:r>
            <a:endParaRPr sz="1800">
              <a:latin typeface="Verdana"/>
              <a:cs typeface="Verdana"/>
            </a:endParaRPr>
          </a:p>
        </p:txBody>
      </p:sp>
      <p:sp>
        <p:nvSpPr>
          <p:cNvPr id="5" name="object 5"/>
          <p:cNvSpPr txBox="1"/>
          <p:nvPr/>
        </p:nvSpPr>
        <p:spPr>
          <a:xfrm>
            <a:off x="1582419" y="2133600"/>
            <a:ext cx="5995035" cy="1275080"/>
          </a:xfrm>
          <a:prstGeom prst="rect">
            <a:avLst/>
          </a:prstGeom>
        </p:spPr>
        <p:txBody>
          <a:bodyPr vert="horz" wrap="square" lIns="0" tIns="88900" rIns="0" bIns="0" rtlCol="0">
            <a:spAutoFit/>
          </a:bodyPr>
          <a:lstStyle/>
          <a:p>
            <a:pPr marL="119380">
              <a:lnSpc>
                <a:spcPct val="100000"/>
              </a:lnSpc>
              <a:spcBef>
                <a:spcPts val="700"/>
              </a:spcBef>
            </a:pPr>
            <a:r>
              <a:rPr sz="2400" spc="-5" dirty="0">
                <a:solidFill>
                  <a:srgbClr val="006699"/>
                </a:solidFill>
                <a:latin typeface="Verdana"/>
                <a:cs typeface="Verdana"/>
              </a:rPr>
              <a:t>Entities</a:t>
            </a:r>
            <a:r>
              <a:rPr sz="2400" spc="-35" dirty="0">
                <a:solidFill>
                  <a:srgbClr val="006699"/>
                </a:solidFill>
                <a:latin typeface="Verdana"/>
                <a:cs typeface="Verdana"/>
              </a:rPr>
              <a:t> </a:t>
            </a:r>
            <a:r>
              <a:rPr sz="2400" dirty="0">
                <a:solidFill>
                  <a:srgbClr val="006699"/>
                </a:solidFill>
                <a:latin typeface="Verdana"/>
                <a:cs typeface="Verdana"/>
              </a:rPr>
              <a:t>(e.g.,</a:t>
            </a:r>
            <a:r>
              <a:rPr sz="2400" spc="-25" dirty="0">
                <a:solidFill>
                  <a:srgbClr val="006699"/>
                </a:solidFill>
                <a:latin typeface="Verdana"/>
                <a:cs typeface="Verdana"/>
              </a:rPr>
              <a:t> </a:t>
            </a:r>
            <a:r>
              <a:rPr sz="2400" spc="-5" dirty="0">
                <a:solidFill>
                  <a:srgbClr val="006699"/>
                </a:solidFill>
                <a:latin typeface="Verdana"/>
                <a:cs typeface="Verdana"/>
              </a:rPr>
              <a:t>students,</a:t>
            </a:r>
            <a:r>
              <a:rPr sz="2400" spc="-15" dirty="0">
                <a:solidFill>
                  <a:srgbClr val="006699"/>
                </a:solidFill>
                <a:latin typeface="Verdana"/>
                <a:cs typeface="Verdana"/>
              </a:rPr>
              <a:t> </a:t>
            </a:r>
            <a:r>
              <a:rPr sz="2400" spc="-5" dirty="0">
                <a:solidFill>
                  <a:srgbClr val="006699"/>
                </a:solidFill>
                <a:latin typeface="Verdana"/>
                <a:cs typeface="Verdana"/>
              </a:rPr>
              <a:t>courses)</a:t>
            </a:r>
            <a:endParaRPr sz="2400">
              <a:latin typeface="Verdana"/>
              <a:cs typeface="Verdana"/>
            </a:endParaRPr>
          </a:p>
          <a:p>
            <a:pPr marL="12700" marR="5080" indent="106680">
              <a:lnSpc>
                <a:spcPct val="100000"/>
              </a:lnSpc>
              <a:spcBef>
                <a:spcPts val="600"/>
              </a:spcBef>
            </a:pPr>
            <a:r>
              <a:rPr sz="2400" spc="-5" dirty="0">
                <a:solidFill>
                  <a:srgbClr val="006699"/>
                </a:solidFill>
                <a:latin typeface="Verdana"/>
                <a:cs typeface="Verdana"/>
              </a:rPr>
              <a:t>Relationships (e.g., Madonna is taking </a:t>
            </a:r>
            <a:r>
              <a:rPr sz="2400" spc="-830" dirty="0">
                <a:solidFill>
                  <a:srgbClr val="006699"/>
                </a:solidFill>
                <a:latin typeface="Verdana"/>
                <a:cs typeface="Verdana"/>
              </a:rPr>
              <a:t> </a:t>
            </a:r>
            <a:r>
              <a:rPr sz="2400" spc="-5" dirty="0">
                <a:solidFill>
                  <a:srgbClr val="006699"/>
                </a:solidFill>
                <a:latin typeface="Verdana"/>
                <a:cs typeface="Verdana"/>
              </a:rPr>
              <a:t>CS564)</a:t>
            </a:r>
            <a:endParaRPr sz="2400">
              <a:latin typeface="Verdana"/>
              <a:cs typeface="Verdana"/>
            </a:endParaRPr>
          </a:p>
        </p:txBody>
      </p:sp>
      <p:sp>
        <p:nvSpPr>
          <p:cNvPr id="6" name="object 6"/>
          <p:cNvSpPr txBox="1"/>
          <p:nvPr/>
        </p:nvSpPr>
        <p:spPr>
          <a:xfrm>
            <a:off x="839469" y="3459479"/>
            <a:ext cx="7384415" cy="112268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dirty="0">
                <a:solidFill>
                  <a:srgbClr val="006699"/>
                </a:solidFill>
                <a:latin typeface="Verdana"/>
                <a:cs typeface="Verdana"/>
              </a:rPr>
              <a:t>A</a:t>
            </a:r>
            <a:r>
              <a:rPr sz="2400" dirty="0">
                <a:solidFill>
                  <a:srgbClr val="FF3300"/>
                </a:solidFill>
                <a:latin typeface="Verdana"/>
                <a:cs typeface="Verdana"/>
              </a:rPr>
              <a:t> </a:t>
            </a:r>
            <a:r>
              <a:rPr sz="2400" i="1" u="heavy" spc="-5" dirty="0">
                <a:solidFill>
                  <a:srgbClr val="FF3300"/>
                </a:solidFill>
                <a:uFill>
                  <a:solidFill>
                    <a:srgbClr val="FF3300"/>
                  </a:solidFill>
                </a:uFill>
                <a:latin typeface="Verdana"/>
                <a:cs typeface="Verdana"/>
              </a:rPr>
              <a:t>Database Management System (DBMS)</a:t>
            </a:r>
            <a:r>
              <a:rPr sz="2400" i="1" spc="-5" dirty="0">
                <a:solidFill>
                  <a:srgbClr val="FF3300"/>
                </a:solidFill>
                <a:latin typeface="Verdana"/>
                <a:cs typeface="Verdana"/>
              </a:rPr>
              <a:t> </a:t>
            </a:r>
            <a:r>
              <a:rPr sz="2400" spc="-5" dirty="0">
                <a:solidFill>
                  <a:srgbClr val="006699"/>
                </a:solidFill>
                <a:latin typeface="Verdana"/>
                <a:cs typeface="Verdana"/>
              </a:rPr>
              <a:t>is </a:t>
            </a:r>
            <a:r>
              <a:rPr sz="2400" dirty="0">
                <a:solidFill>
                  <a:srgbClr val="006699"/>
                </a:solidFill>
                <a:latin typeface="Verdana"/>
                <a:cs typeface="Verdana"/>
              </a:rPr>
              <a:t>a </a:t>
            </a:r>
            <a:r>
              <a:rPr sz="2400" spc="-830" dirty="0">
                <a:solidFill>
                  <a:srgbClr val="006699"/>
                </a:solidFill>
                <a:latin typeface="Verdana"/>
                <a:cs typeface="Verdana"/>
              </a:rPr>
              <a:t> </a:t>
            </a:r>
            <a:r>
              <a:rPr sz="2400" spc="-5" dirty="0">
                <a:solidFill>
                  <a:srgbClr val="006699"/>
                </a:solidFill>
                <a:latin typeface="Verdana"/>
                <a:cs typeface="Verdana"/>
              </a:rPr>
              <a:t>software package designed </a:t>
            </a:r>
            <a:r>
              <a:rPr sz="2400" dirty="0">
                <a:solidFill>
                  <a:srgbClr val="006699"/>
                </a:solidFill>
                <a:latin typeface="Verdana"/>
                <a:cs typeface="Verdana"/>
              </a:rPr>
              <a:t>to </a:t>
            </a:r>
            <a:r>
              <a:rPr sz="2400" spc="-5" dirty="0">
                <a:solidFill>
                  <a:srgbClr val="006699"/>
                </a:solidFill>
                <a:latin typeface="Verdana"/>
                <a:cs typeface="Verdana"/>
              </a:rPr>
              <a:t>store and </a:t>
            </a:r>
            <a:r>
              <a:rPr sz="2400" dirty="0">
                <a:solidFill>
                  <a:srgbClr val="006699"/>
                </a:solidFill>
                <a:latin typeface="Verdana"/>
                <a:cs typeface="Verdana"/>
              </a:rPr>
              <a:t> </a:t>
            </a:r>
            <a:r>
              <a:rPr sz="2400" spc="-5" dirty="0">
                <a:solidFill>
                  <a:srgbClr val="006699"/>
                </a:solidFill>
                <a:latin typeface="Verdana"/>
                <a:cs typeface="Verdana"/>
              </a:rPr>
              <a:t>manage</a:t>
            </a:r>
            <a:r>
              <a:rPr sz="2400" spc="-15" dirty="0">
                <a:solidFill>
                  <a:srgbClr val="006699"/>
                </a:solidFill>
                <a:latin typeface="Verdana"/>
                <a:cs typeface="Verdana"/>
              </a:rPr>
              <a:t> </a:t>
            </a:r>
            <a:r>
              <a:rPr sz="2400" spc="-5" dirty="0">
                <a:solidFill>
                  <a:srgbClr val="006699"/>
                </a:solidFill>
                <a:latin typeface="Verdana"/>
                <a:cs typeface="Verdana"/>
              </a:rPr>
              <a:t>databases.</a:t>
            </a:r>
            <a:endParaRPr sz="240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470" y="124459"/>
            <a:ext cx="5418455" cy="452120"/>
          </a:xfrm>
          <a:prstGeom prst="rect">
            <a:avLst/>
          </a:prstGeom>
        </p:spPr>
        <p:txBody>
          <a:bodyPr vert="horz" wrap="square" lIns="0" tIns="12700" rIns="0" bIns="0" rtlCol="0">
            <a:spAutoFit/>
          </a:bodyPr>
          <a:lstStyle/>
          <a:p>
            <a:pPr marL="12700">
              <a:lnSpc>
                <a:spcPct val="100000"/>
              </a:lnSpc>
              <a:spcBef>
                <a:spcPts val="100"/>
              </a:spcBef>
            </a:pPr>
            <a:r>
              <a:rPr spc="114" dirty="0"/>
              <a:t>Purpose</a:t>
            </a:r>
            <a:r>
              <a:rPr spc="305" dirty="0"/>
              <a:t> </a:t>
            </a:r>
            <a:r>
              <a:rPr spc="140" dirty="0"/>
              <a:t>of</a:t>
            </a:r>
            <a:r>
              <a:rPr spc="325" dirty="0"/>
              <a:t> </a:t>
            </a:r>
            <a:r>
              <a:rPr spc="140" dirty="0"/>
              <a:t>Database</a:t>
            </a:r>
            <a:r>
              <a:rPr spc="320" dirty="0"/>
              <a:t> </a:t>
            </a:r>
            <a:r>
              <a:rPr spc="235" dirty="0"/>
              <a:t>Systems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No:L1-6</a:t>
            </a:r>
          </a:p>
        </p:txBody>
      </p:sp>
      <p:sp>
        <p:nvSpPr>
          <p:cNvPr id="3" name="object 3"/>
          <p:cNvSpPr txBox="1"/>
          <p:nvPr/>
        </p:nvSpPr>
        <p:spPr>
          <a:xfrm>
            <a:off x="1069339" y="8597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99"/>
                </a:solidFill>
                <a:latin typeface="Cambria"/>
                <a:cs typeface="Cambria"/>
              </a:rPr>
              <a:t>•</a:t>
            </a:r>
            <a:endParaRPr sz="2000">
              <a:latin typeface="Cambria"/>
              <a:cs typeface="Cambria"/>
            </a:endParaRPr>
          </a:p>
        </p:txBody>
      </p:sp>
      <p:sp>
        <p:nvSpPr>
          <p:cNvPr id="4" name="object 4"/>
          <p:cNvSpPr txBox="1"/>
          <p:nvPr/>
        </p:nvSpPr>
        <p:spPr>
          <a:xfrm>
            <a:off x="1069339" y="15328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99"/>
                </a:solidFill>
                <a:latin typeface="Cambria"/>
                <a:cs typeface="Cambria"/>
              </a:rPr>
              <a:t>•</a:t>
            </a:r>
            <a:endParaRPr sz="2000">
              <a:latin typeface="Cambria"/>
              <a:cs typeface="Cambria"/>
            </a:endParaRPr>
          </a:p>
        </p:txBody>
      </p:sp>
      <p:sp>
        <p:nvSpPr>
          <p:cNvPr id="5" name="object 5"/>
          <p:cNvSpPr txBox="1"/>
          <p:nvPr/>
        </p:nvSpPr>
        <p:spPr>
          <a:xfrm>
            <a:off x="1412239" y="871220"/>
            <a:ext cx="7049770" cy="5473700"/>
          </a:xfrm>
          <a:prstGeom prst="rect">
            <a:avLst/>
          </a:prstGeom>
        </p:spPr>
        <p:txBody>
          <a:bodyPr vert="horz" wrap="square" lIns="0" tIns="12700" rIns="0" bIns="0" rtlCol="0">
            <a:spAutoFit/>
          </a:bodyPr>
          <a:lstStyle/>
          <a:p>
            <a:pPr marL="12700" marR="762635">
              <a:lnSpc>
                <a:spcPct val="100000"/>
              </a:lnSpc>
              <a:spcBef>
                <a:spcPts val="100"/>
              </a:spcBef>
            </a:pPr>
            <a:r>
              <a:rPr sz="2000" spc="125" dirty="0">
                <a:solidFill>
                  <a:srgbClr val="006699"/>
                </a:solidFill>
                <a:latin typeface="Cambria"/>
                <a:cs typeface="Cambria"/>
              </a:rPr>
              <a:t>In</a:t>
            </a:r>
            <a:r>
              <a:rPr sz="2000" spc="185" dirty="0">
                <a:solidFill>
                  <a:srgbClr val="006699"/>
                </a:solidFill>
                <a:latin typeface="Cambria"/>
                <a:cs typeface="Cambria"/>
              </a:rPr>
              <a:t> </a:t>
            </a:r>
            <a:r>
              <a:rPr sz="2000" spc="114" dirty="0">
                <a:solidFill>
                  <a:srgbClr val="006699"/>
                </a:solidFill>
                <a:latin typeface="Cambria"/>
                <a:cs typeface="Cambria"/>
              </a:rPr>
              <a:t>the</a:t>
            </a:r>
            <a:r>
              <a:rPr sz="2000" spc="204" dirty="0">
                <a:solidFill>
                  <a:srgbClr val="006699"/>
                </a:solidFill>
                <a:latin typeface="Cambria"/>
                <a:cs typeface="Cambria"/>
              </a:rPr>
              <a:t> </a:t>
            </a:r>
            <a:r>
              <a:rPr sz="2000" spc="85" dirty="0">
                <a:solidFill>
                  <a:srgbClr val="006699"/>
                </a:solidFill>
                <a:latin typeface="Cambria"/>
                <a:cs typeface="Cambria"/>
              </a:rPr>
              <a:t>early</a:t>
            </a:r>
            <a:r>
              <a:rPr sz="2000" spc="190" dirty="0">
                <a:solidFill>
                  <a:srgbClr val="006699"/>
                </a:solidFill>
                <a:latin typeface="Cambria"/>
                <a:cs typeface="Cambria"/>
              </a:rPr>
              <a:t> </a:t>
            </a:r>
            <a:r>
              <a:rPr sz="2000" spc="155" dirty="0">
                <a:solidFill>
                  <a:srgbClr val="006699"/>
                </a:solidFill>
                <a:latin typeface="Cambria"/>
                <a:cs typeface="Cambria"/>
              </a:rPr>
              <a:t>days,</a:t>
            </a:r>
            <a:r>
              <a:rPr sz="2000" spc="190" dirty="0">
                <a:solidFill>
                  <a:srgbClr val="006699"/>
                </a:solidFill>
                <a:latin typeface="Cambria"/>
                <a:cs typeface="Cambria"/>
              </a:rPr>
              <a:t> </a:t>
            </a:r>
            <a:r>
              <a:rPr sz="2000" spc="140" dirty="0">
                <a:solidFill>
                  <a:srgbClr val="006699"/>
                </a:solidFill>
                <a:latin typeface="Cambria"/>
                <a:cs typeface="Cambria"/>
              </a:rPr>
              <a:t>database</a:t>
            </a:r>
            <a:r>
              <a:rPr sz="2000" spc="210" dirty="0">
                <a:solidFill>
                  <a:srgbClr val="006699"/>
                </a:solidFill>
                <a:latin typeface="Cambria"/>
                <a:cs typeface="Cambria"/>
              </a:rPr>
              <a:t> </a:t>
            </a:r>
            <a:r>
              <a:rPr sz="2000" spc="114" dirty="0">
                <a:solidFill>
                  <a:srgbClr val="006699"/>
                </a:solidFill>
                <a:latin typeface="Cambria"/>
                <a:cs typeface="Cambria"/>
              </a:rPr>
              <a:t>applications</a:t>
            </a:r>
            <a:r>
              <a:rPr sz="2000" spc="200" dirty="0">
                <a:solidFill>
                  <a:srgbClr val="006699"/>
                </a:solidFill>
                <a:latin typeface="Cambria"/>
                <a:cs typeface="Cambria"/>
              </a:rPr>
              <a:t> </a:t>
            </a:r>
            <a:r>
              <a:rPr sz="2000" spc="45" dirty="0">
                <a:solidFill>
                  <a:srgbClr val="006699"/>
                </a:solidFill>
                <a:latin typeface="Cambria"/>
                <a:cs typeface="Cambria"/>
              </a:rPr>
              <a:t>were</a:t>
            </a:r>
            <a:r>
              <a:rPr sz="2000" spc="210" dirty="0">
                <a:solidFill>
                  <a:srgbClr val="006699"/>
                </a:solidFill>
                <a:latin typeface="Cambria"/>
                <a:cs typeface="Cambria"/>
              </a:rPr>
              <a:t> </a:t>
            </a:r>
            <a:r>
              <a:rPr sz="2000" spc="114" dirty="0">
                <a:solidFill>
                  <a:srgbClr val="006699"/>
                </a:solidFill>
                <a:latin typeface="Cambria"/>
                <a:cs typeface="Cambria"/>
              </a:rPr>
              <a:t>built </a:t>
            </a:r>
            <a:r>
              <a:rPr sz="2000" spc="-425" dirty="0">
                <a:solidFill>
                  <a:srgbClr val="006699"/>
                </a:solidFill>
                <a:latin typeface="Cambria"/>
                <a:cs typeface="Cambria"/>
              </a:rPr>
              <a:t> </a:t>
            </a:r>
            <a:r>
              <a:rPr sz="2000" spc="80" dirty="0">
                <a:solidFill>
                  <a:srgbClr val="006699"/>
                </a:solidFill>
                <a:latin typeface="Cambria"/>
                <a:cs typeface="Cambria"/>
              </a:rPr>
              <a:t>directly</a:t>
            </a:r>
            <a:r>
              <a:rPr sz="2000" spc="190" dirty="0">
                <a:solidFill>
                  <a:srgbClr val="006699"/>
                </a:solidFill>
                <a:latin typeface="Cambria"/>
                <a:cs typeface="Cambria"/>
              </a:rPr>
              <a:t> </a:t>
            </a:r>
            <a:r>
              <a:rPr sz="2000" spc="125" dirty="0">
                <a:solidFill>
                  <a:srgbClr val="006699"/>
                </a:solidFill>
                <a:latin typeface="Cambria"/>
                <a:cs typeface="Cambria"/>
              </a:rPr>
              <a:t>on</a:t>
            </a:r>
            <a:r>
              <a:rPr sz="2000" spc="195" dirty="0">
                <a:solidFill>
                  <a:srgbClr val="006699"/>
                </a:solidFill>
                <a:latin typeface="Cambria"/>
                <a:cs typeface="Cambria"/>
              </a:rPr>
              <a:t> </a:t>
            </a:r>
            <a:r>
              <a:rPr sz="2000" spc="85" dirty="0">
                <a:solidFill>
                  <a:srgbClr val="006699"/>
                </a:solidFill>
                <a:latin typeface="Cambria"/>
                <a:cs typeface="Cambria"/>
              </a:rPr>
              <a:t>top</a:t>
            </a:r>
            <a:r>
              <a:rPr sz="2000" spc="204" dirty="0">
                <a:solidFill>
                  <a:srgbClr val="006699"/>
                </a:solidFill>
                <a:latin typeface="Cambria"/>
                <a:cs typeface="Cambria"/>
              </a:rPr>
              <a:t> </a:t>
            </a:r>
            <a:r>
              <a:rPr sz="2000" spc="45" dirty="0">
                <a:solidFill>
                  <a:srgbClr val="006699"/>
                </a:solidFill>
                <a:latin typeface="Cambria"/>
                <a:cs typeface="Cambria"/>
              </a:rPr>
              <a:t>of</a:t>
            </a:r>
            <a:r>
              <a:rPr sz="2000" spc="185" dirty="0">
                <a:solidFill>
                  <a:srgbClr val="006699"/>
                </a:solidFill>
                <a:latin typeface="Cambria"/>
                <a:cs typeface="Cambria"/>
              </a:rPr>
              <a:t> </a:t>
            </a:r>
            <a:r>
              <a:rPr sz="2000" spc="40" dirty="0">
                <a:solidFill>
                  <a:srgbClr val="006699"/>
                </a:solidFill>
                <a:latin typeface="Cambria"/>
                <a:cs typeface="Cambria"/>
              </a:rPr>
              <a:t>file</a:t>
            </a:r>
            <a:r>
              <a:rPr sz="2000" spc="204" dirty="0">
                <a:solidFill>
                  <a:srgbClr val="006699"/>
                </a:solidFill>
                <a:latin typeface="Cambria"/>
                <a:cs typeface="Cambria"/>
              </a:rPr>
              <a:t> </a:t>
            </a:r>
            <a:r>
              <a:rPr sz="2000" spc="140" dirty="0">
                <a:solidFill>
                  <a:srgbClr val="006699"/>
                </a:solidFill>
                <a:latin typeface="Cambria"/>
                <a:cs typeface="Cambria"/>
              </a:rPr>
              <a:t>systems</a:t>
            </a:r>
            <a:endParaRPr sz="2000">
              <a:latin typeface="Cambria"/>
              <a:cs typeface="Cambria"/>
            </a:endParaRPr>
          </a:p>
          <a:p>
            <a:pPr marL="12700">
              <a:lnSpc>
                <a:spcPct val="100000"/>
              </a:lnSpc>
              <a:spcBef>
                <a:spcPts val="500"/>
              </a:spcBef>
            </a:pPr>
            <a:r>
              <a:rPr sz="2000" spc="150" dirty="0">
                <a:solidFill>
                  <a:srgbClr val="006699"/>
                </a:solidFill>
                <a:latin typeface="Cambria"/>
                <a:cs typeface="Cambria"/>
              </a:rPr>
              <a:t>Drawbacks</a:t>
            </a:r>
            <a:r>
              <a:rPr sz="2000" spc="190" dirty="0">
                <a:solidFill>
                  <a:srgbClr val="006699"/>
                </a:solidFill>
                <a:latin typeface="Cambria"/>
                <a:cs typeface="Cambria"/>
              </a:rPr>
              <a:t> </a:t>
            </a:r>
            <a:r>
              <a:rPr sz="2000" spc="45" dirty="0">
                <a:solidFill>
                  <a:srgbClr val="006699"/>
                </a:solidFill>
                <a:latin typeface="Cambria"/>
                <a:cs typeface="Cambria"/>
              </a:rPr>
              <a:t>of</a:t>
            </a:r>
            <a:r>
              <a:rPr sz="2000" spc="185" dirty="0">
                <a:solidFill>
                  <a:srgbClr val="006699"/>
                </a:solidFill>
                <a:latin typeface="Cambria"/>
                <a:cs typeface="Cambria"/>
              </a:rPr>
              <a:t> </a:t>
            </a:r>
            <a:r>
              <a:rPr sz="2000" spc="150" dirty="0">
                <a:solidFill>
                  <a:srgbClr val="006699"/>
                </a:solidFill>
                <a:latin typeface="Cambria"/>
                <a:cs typeface="Cambria"/>
              </a:rPr>
              <a:t>using</a:t>
            </a:r>
            <a:r>
              <a:rPr sz="2000" spc="195" dirty="0">
                <a:solidFill>
                  <a:srgbClr val="006699"/>
                </a:solidFill>
                <a:latin typeface="Cambria"/>
                <a:cs typeface="Cambria"/>
              </a:rPr>
              <a:t> </a:t>
            </a:r>
            <a:r>
              <a:rPr sz="2000" spc="40" dirty="0">
                <a:solidFill>
                  <a:srgbClr val="006699"/>
                </a:solidFill>
                <a:latin typeface="Cambria"/>
                <a:cs typeface="Cambria"/>
              </a:rPr>
              <a:t>file</a:t>
            </a:r>
            <a:r>
              <a:rPr sz="2000" spc="210" dirty="0">
                <a:solidFill>
                  <a:srgbClr val="006699"/>
                </a:solidFill>
                <a:latin typeface="Cambria"/>
                <a:cs typeface="Cambria"/>
              </a:rPr>
              <a:t> </a:t>
            </a:r>
            <a:r>
              <a:rPr sz="2000" spc="140" dirty="0">
                <a:solidFill>
                  <a:srgbClr val="006699"/>
                </a:solidFill>
                <a:latin typeface="Cambria"/>
                <a:cs typeface="Cambria"/>
              </a:rPr>
              <a:t>systems</a:t>
            </a:r>
            <a:r>
              <a:rPr sz="2000" spc="195" dirty="0">
                <a:solidFill>
                  <a:srgbClr val="006699"/>
                </a:solidFill>
                <a:latin typeface="Cambria"/>
                <a:cs typeface="Cambria"/>
              </a:rPr>
              <a:t> </a:t>
            </a:r>
            <a:r>
              <a:rPr sz="2000" spc="65" dirty="0">
                <a:solidFill>
                  <a:srgbClr val="006699"/>
                </a:solidFill>
                <a:latin typeface="Cambria"/>
                <a:cs typeface="Cambria"/>
              </a:rPr>
              <a:t>to</a:t>
            </a:r>
            <a:r>
              <a:rPr sz="2000" spc="195" dirty="0">
                <a:solidFill>
                  <a:srgbClr val="006699"/>
                </a:solidFill>
                <a:latin typeface="Cambria"/>
                <a:cs typeface="Cambria"/>
              </a:rPr>
              <a:t> </a:t>
            </a:r>
            <a:r>
              <a:rPr sz="2000" spc="85" dirty="0">
                <a:solidFill>
                  <a:srgbClr val="006699"/>
                </a:solidFill>
                <a:latin typeface="Cambria"/>
                <a:cs typeface="Cambria"/>
              </a:rPr>
              <a:t>store</a:t>
            </a:r>
            <a:r>
              <a:rPr sz="2000" spc="210" dirty="0">
                <a:solidFill>
                  <a:srgbClr val="006699"/>
                </a:solidFill>
                <a:latin typeface="Cambria"/>
                <a:cs typeface="Cambria"/>
              </a:rPr>
              <a:t> </a:t>
            </a:r>
            <a:r>
              <a:rPr sz="2000" spc="135" dirty="0">
                <a:solidFill>
                  <a:srgbClr val="006699"/>
                </a:solidFill>
                <a:latin typeface="Cambria"/>
                <a:cs typeface="Cambria"/>
              </a:rPr>
              <a:t>data:</a:t>
            </a:r>
            <a:endParaRPr sz="2000">
              <a:latin typeface="Cambria"/>
              <a:cs typeface="Cambria"/>
            </a:endParaRPr>
          </a:p>
          <a:p>
            <a:pPr marL="412750" indent="-285750">
              <a:lnSpc>
                <a:spcPct val="100000"/>
              </a:lnSpc>
              <a:spcBef>
                <a:spcPts val="500"/>
              </a:spcBef>
              <a:buFont typeface="Cambria"/>
              <a:buChar char="–"/>
              <a:tabLst>
                <a:tab pos="412115" algn="l"/>
                <a:tab pos="412750" algn="l"/>
              </a:tabLst>
            </a:pPr>
            <a:r>
              <a:rPr sz="2000" spc="180" dirty="0">
                <a:solidFill>
                  <a:srgbClr val="006699"/>
                </a:solidFill>
                <a:latin typeface="Cambria"/>
                <a:cs typeface="Cambria"/>
              </a:rPr>
              <a:t>Data</a:t>
            </a:r>
            <a:r>
              <a:rPr sz="2000" spc="190" dirty="0">
                <a:solidFill>
                  <a:srgbClr val="006699"/>
                </a:solidFill>
                <a:latin typeface="Cambria"/>
                <a:cs typeface="Cambria"/>
              </a:rPr>
              <a:t> </a:t>
            </a:r>
            <a:r>
              <a:rPr sz="2000" spc="145" dirty="0">
                <a:solidFill>
                  <a:srgbClr val="006699"/>
                </a:solidFill>
                <a:latin typeface="Cambria"/>
                <a:cs typeface="Cambria"/>
              </a:rPr>
              <a:t>redundancy</a:t>
            </a:r>
            <a:r>
              <a:rPr sz="2000" spc="190" dirty="0">
                <a:solidFill>
                  <a:srgbClr val="006699"/>
                </a:solidFill>
                <a:latin typeface="Cambria"/>
                <a:cs typeface="Cambria"/>
              </a:rPr>
              <a:t> </a:t>
            </a:r>
            <a:r>
              <a:rPr sz="2000" spc="165" dirty="0">
                <a:solidFill>
                  <a:srgbClr val="006699"/>
                </a:solidFill>
                <a:latin typeface="Cambria"/>
                <a:cs typeface="Cambria"/>
              </a:rPr>
              <a:t>and</a:t>
            </a:r>
            <a:r>
              <a:rPr sz="2000" spc="200" dirty="0">
                <a:solidFill>
                  <a:srgbClr val="006699"/>
                </a:solidFill>
                <a:latin typeface="Cambria"/>
                <a:cs typeface="Cambria"/>
              </a:rPr>
              <a:t> </a:t>
            </a:r>
            <a:r>
              <a:rPr sz="2000" spc="120" dirty="0">
                <a:solidFill>
                  <a:srgbClr val="006699"/>
                </a:solidFill>
                <a:latin typeface="Cambria"/>
                <a:cs typeface="Cambria"/>
              </a:rPr>
              <a:t>inconsistency</a:t>
            </a:r>
            <a:endParaRPr sz="2000">
              <a:latin typeface="Cambria"/>
              <a:cs typeface="Cambria"/>
            </a:endParaRPr>
          </a:p>
          <a:p>
            <a:pPr marL="812165" marR="5080" lvl="1" indent="-228600">
              <a:lnSpc>
                <a:spcPct val="100000"/>
              </a:lnSpc>
              <a:spcBef>
                <a:spcPts val="500"/>
              </a:spcBef>
              <a:buFont typeface="Cambria"/>
              <a:buChar char="•"/>
              <a:tabLst>
                <a:tab pos="812800" algn="l"/>
              </a:tabLst>
            </a:pPr>
            <a:r>
              <a:rPr sz="2000" spc="110" dirty="0">
                <a:solidFill>
                  <a:srgbClr val="006699"/>
                </a:solidFill>
                <a:latin typeface="Cambria"/>
                <a:cs typeface="Cambria"/>
              </a:rPr>
              <a:t>Multiple</a:t>
            </a:r>
            <a:r>
              <a:rPr sz="2000" spc="200" dirty="0">
                <a:solidFill>
                  <a:srgbClr val="006699"/>
                </a:solidFill>
                <a:latin typeface="Cambria"/>
                <a:cs typeface="Cambria"/>
              </a:rPr>
              <a:t> </a:t>
            </a:r>
            <a:r>
              <a:rPr sz="2000" spc="45" dirty="0">
                <a:solidFill>
                  <a:srgbClr val="006699"/>
                </a:solidFill>
                <a:latin typeface="Cambria"/>
                <a:cs typeface="Cambria"/>
              </a:rPr>
              <a:t>file</a:t>
            </a:r>
            <a:r>
              <a:rPr sz="2000" spc="204" dirty="0">
                <a:solidFill>
                  <a:srgbClr val="006699"/>
                </a:solidFill>
                <a:latin typeface="Cambria"/>
                <a:cs typeface="Cambria"/>
              </a:rPr>
              <a:t> </a:t>
            </a:r>
            <a:r>
              <a:rPr sz="2000" spc="125" dirty="0">
                <a:solidFill>
                  <a:srgbClr val="006699"/>
                </a:solidFill>
                <a:latin typeface="Cambria"/>
                <a:cs typeface="Cambria"/>
              </a:rPr>
              <a:t>formats,</a:t>
            </a:r>
            <a:r>
              <a:rPr sz="2000" spc="180" dirty="0">
                <a:solidFill>
                  <a:srgbClr val="006699"/>
                </a:solidFill>
                <a:latin typeface="Cambria"/>
                <a:cs typeface="Cambria"/>
              </a:rPr>
              <a:t> </a:t>
            </a:r>
            <a:r>
              <a:rPr sz="2000" spc="120" dirty="0">
                <a:solidFill>
                  <a:srgbClr val="006699"/>
                </a:solidFill>
                <a:latin typeface="Cambria"/>
                <a:cs typeface="Cambria"/>
              </a:rPr>
              <a:t>duplication</a:t>
            </a:r>
            <a:r>
              <a:rPr sz="2000" spc="185" dirty="0">
                <a:solidFill>
                  <a:srgbClr val="006699"/>
                </a:solidFill>
                <a:latin typeface="Cambria"/>
                <a:cs typeface="Cambria"/>
              </a:rPr>
              <a:t> </a:t>
            </a:r>
            <a:r>
              <a:rPr sz="2000" spc="45" dirty="0">
                <a:solidFill>
                  <a:srgbClr val="006699"/>
                </a:solidFill>
                <a:latin typeface="Cambria"/>
                <a:cs typeface="Cambria"/>
              </a:rPr>
              <a:t>of</a:t>
            </a:r>
            <a:r>
              <a:rPr sz="2000" spc="180" dirty="0">
                <a:solidFill>
                  <a:srgbClr val="006699"/>
                </a:solidFill>
                <a:latin typeface="Cambria"/>
                <a:cs typeface="Cambria"/>
              </a:rPr>
              <a:t> </a:t>
            </a:r>
            <a:r>
              <a:rPr sz="2000" spc="105" dirty="0">
                <a:solidFill>
                  <a:srgbClr val="006699"/>
                </a:solidFill>
                <a:latin typeface="Cambria"/>
                <a:cs typeface="Cambria"/>
              </a:rPr>
              <a:t>information</a:t>
            </a:r>
            <a:r>
              <a:rPr sz="2000" spc="185" dirty="0">
                <a:solidFill>
                  <a:srgbClr val="006699"/>
                </a:solidFill>
                <a:latin typeface="Cambria"/>
                <a:cs typeface="Cambria"/>
              </a:rPr>
              <a:t> </a:t>
            </a:r>
            <a:r>
              <a:rPr sz="2000" spc="114" dirty="0">
                <a:solidFill>
                  <a:srgbClr val="006699"/>
                </a:solidFill>
                <a:latin typeface="Cambria"/>
                <a:cs typeface="Cambria"/>
              </a:rPr>
              <a:t>in </a:t>
            </a:r>
            <a:r>
              <a:rPr sz="2000" spc="-425" dirty="0">
                <a:solidFill>
                  <a:srgbClr val="006699"/>
                </a:solidFill>
                <a:latin typeface="Cambria"/>
                <a:cs typeface="Cambria"/>
              </a:rPr>
              <a:t> </a:t>
            </a:r>
            <a:r>
              <a:rPr sz="2000" spc="75" dirty="0">
                <a:solidFill>
                  <a:srgbClr val="006699"/>
                </a:solidFill>
                <a:latin typeface="Cambria"/>
                <a:cs typeface="Cambria"/>
              </a:rPr>
              <a:t>different</a:t>
            </a:r>
            <a:r>
              <a:rPr sz="2000" spc="180" dirty="0">
                <a:solidFill>
                  <a:srgbClr val="006699"/>
                </a:solidFill>
                <a:latin typeface="Cambria"/>
                <a:cs typeface="Cambria"/>
              </a:rPr>
              <a:t> </a:t>
            </a:r>
            <a:r>
              <a:rPr sz="2000" spc="70" dirty="0">
                <a:solidFill>
                  <a:srgbClr val="006699"/>
                </a:solidFill>
                <a:latin typeface="Cambria"/>
                <a:cs typeface="Cambria"/>
              </a:rPr>
              <a:t>files</a:t>
            </a:r>
            <a:endParaRPr sz="2000">
              <a:latin typeface="Cambria"/>
              <a:cs typeface="Cambria"/>
            </a:endParaRPr>
          </a:p>
          <a:p>
            <a:pPr marL="412750" indent="-285750">
              <a:lnSpc>
                <a:spcPct val="100000"/>
              </a:lnSpc>
              <a:spcBef>
                <a:spcPts val="500"/>
              </a:spcBef>
              <a:buFont typeface="Cambria"/>
              <a:buChar char="–"/>
              <a:tabLst>
                <a:tab pos="412115" algn="l"/>
                <a:tab pos="412750" algn="l"/>
              </a:tabLst>
            </a:pPr>
            <a:r>
              <a:rPr sz="2000" spc="100" dirty="0">
                <a:solidFill>
                  <a:srgbClr val="006699"/>
                </a:solidFill>
                <a:latin typeface="Cambria"/>
                <a:cs typeface="Cambria"/>
              </a:rPr>
              <a:t>Difficulty</a:t>
            </a:r>
            <a:r>
              <a:rPr sz="2000" spc="170" dirty="0">
                <a:solidFill>
                  <a:srgbClr val="006699"/>
                </a:solidFill>
                <a:latin typeface="Cambria"/>
                <a:cs typeface="Cambria"/>
              </a:rPr>
              <a:t> </a:t>
            </a:r>
            <a:r>
              <a:rPr sz="2000" spc="120" dirty="0">
                <a:solidFill>
                  <a:srgbClr val="006699"/>
                </a:solidFill>
                <a:latin typeface="Cambria"/>
                <a:cs typeface="Cambria"/>
              </a:rPr>
              <a:t>in</a:t>
            </a:r>
            <a:r>
              <a:rPr sz="2000" spc="180" dirty="0">
                <a:solidFill>
                  <a:srgbClr val="006699"/>
                </a:solidFill>
                <a:latin typeface="Cambria"/>
                <a:cs typeface="Cambria"/>
              </a:rPr>
              <a:t> </a:t>
            </a:r>
            <a:r>
              <a:rPr sz="2000" spc="140" dirty="0">
                <a:solidFill>
                  <a:srgbClr val="006699"/>
                </a:solidFill>
                <a:latin typeface="Cambria"/>
                <a:cs typeface="Cambria"/>
              </a:rPr>
              <a:t>accessing</a:t>
            </a:r>
            <a:r>
              <a:rPr sz="2000" spc="185" dirty="0">
                <a:solidFill>
                  <a:srgbClr val="006699"/>
                </a:solidFill>
                <a:latin typeface="Cambria"/>
                <a:cs typeface="Cambria"/>
              </a:rPr>
              <a:t> </a:t>
            </a:r>
            <a:r>
              <a:rPr sz="2000" spc="140" dirty="0">
                <a:solidFill>
                  <a:srgbClr val="006699"/>
                </a:solidFill>
                <a:latin typeface="Cambria"/>
                <a:cs typeface="Cambria"/>
              </a:rPr>
              <a:t>data</a:t>
            </a:r>
            <a:endParaRPr sz="2000">
              <a:latin typeface="Cambria"/>
              <a:cs typeface="Cambria"/>
            </a:endParaRPr>
          </a:p>
          <a:p>
            <a:pPr marL="812165" marR="467359" lvl="1" indent="-228600">
              <a:lnSpc>
                <a:spcPct val="100000"/>
              </a:lnSpc>
              <a:spcBef>
                <a:spcPts val="500"/>
              </a:spcBef>
              <a:buFont typeface="Cambria"/>
              <a:buChar char="•"/>
              <a:tabLst>
                <a:tab pos="812800" algn="l"/>
              </a:tabLst>
            </a:pPr>
            <a:r>
              <a:rPr sz="2000" spc="100" dirty="0">
                <a:solidFill>
                  <a:srgbClr val="006699"/>
                </a:solidFill>
                <a:latin typeface="Cambria"/>
                <a:cs typeface="Cambria"/>
              </a:rPr>
              <a:t>Need</a:t>
            </a:r>
            <a:r>
              <a:rPr sz="2000" spc="200" dirty="0">
                <a:solidFill>
                  <a:srgbClr val="006699"/>
                </a:solidFill>
                <a:latin typeface="Cambria"/>
                <a:cs typeface="Cambria"/>
              </a:rPr>
              <a:t> </a:t>
            </a:r>
            <a:r>
              <a:rPr sz="2000" spc="65" dirty="0">
                <a:solidFill>
                  <a:srgbClr val="006699"/>
                </a:solidFill>
                <a:latin typeface="Cambria"/>
                <a:cs typeface="Cambria"/>
              </a:rPr>
              <a:t>to</a:t>
            </a:r>
            <a:r>
              <a:rPr sz="2000" spc="200" dirty="0">
                <a:solidFill>
                  <a:srgbClr val="006699"/>
                </a:solidFill>
                <a:latin typeface="Cambria"/>
                <a:cs typeface="Cambria"/>
              </a:rPr>
              <a:t> </a:t>
            </a:r>
            <a:r>
              <a:rPr sz="2000" spc="45" dirty="0">
                <a:solidFill>
                  <a:srgbClr val="006699"/>
                </a:solidFill>
                <a:latin typeface="Cambria"/>
                <a:cs typeface="Cambria"/>
              </a:rPr>
              <a:t>write</a:t>
            </a:r>
            <a:r>
              <a:rPr sz="2000" spc="200" dirty="0">
                <a:solidFill>
                  <a:srgbClr val="006699"/>
                </a:solidFill>
                <a:latin typeface="Cambria"/>
                <a:cs typeface="Cambria"/>
              </a:rPr>
              <a:t> </a:t>
            </a:r>
            <a:r>
              <a:rPr sz="2000" spc="180" dirty="0">
                <a:solidFill>
                  <a:srgbClr val="006699"/>
                </a:solidFill>
                <a:latin typeface="Cambria"/>
                <a:cs typeface="Cambria"/>
              </a:rPr>
              <a:t>a</a:t>
            </a:r>
            <a:r>
              <a:rPr sz="2000" spc="190" dirty="0">
                <a:solidFill>
                  <a:srgbClr val="006699"/>
                </a:solidFill>
                <a:latin typeface="Cambria"/>
                <a:cs typeface="Cambria"/>
              </a:rPr>
              <a:t> </a:t>
            </a:r>
            <a:r>
              <a:rPr sz="2000" spc="90" dirty="0">
                <a:solidFill>
                  <a:srgbClr val="006699"/>
                </a:solidFill>
                <a:latin typeface="Cambria"/>
                <a:cs typeface="Cambria"/>
              </a:rPr>
              <a:t>new</a:t>
            </a:r>
            <a:r>
              <a:rPr sz="2000" spc="190" dirty="0">
                <a:solidFill>
                  <a:srgbClr val="006699"/>
                </a:solidFill>
                <a:latin typeface="Cambria"/>
                <a:cs typeface="Cambria"/>
              </a:rPr>
              <a:t> </a:t>
            </a:r>
            <a:r>
              <a:rPr sz="2000" spc="105" dirty="0">
                <a:solidFill>
                  <a:srgbClr val="006699"/>
                </a:solidFill>
                <a:latin typeface="Cambria"/>
                <a:cs typeface="Cambria"/>
              </a:rPr>
              <a:t>program</a:t>
            </a:r>
            <a:r>
              <a:rPr sz="2000" spc="195" dirty="0">
                <a:solidFill>
                  <a:srgbClr val="006699"/>
                </a:solidFill>
                <a:latin typeface="Cambria"/>
                <a:cs typeface="Cambria"/>
              </a:rPr>
              <a:t> </a:t>
            </a:r>
            <a:r>
              <a:rPr sz="2000" spc="65" dirty="0">
                <a:solidFill>
                  <a:srgbClr val="006699"/>
                </a:solidFill>
                <a:latin typeface="Cambria"/>
                <a:cs typeface="Cambria"/>
              </a:rPr>
              <a:t>to</a:t>
            </a:r>
            <a:r>
              <a:rPr sz="2000" spc="190" dirty="0">
                <a:solidFill>
                  <a:srgbClr val="006699"/>
                </a:solidFill>
                <a:latin typeface="Cambria"/>
                <a:cs typeface="Cambria"/>
              </a:rPr>
              <a:t> </a:t>
            </a:r>
            <a:r>
              <a:rPr sz="2000" spc="100" dirty="0">
                <a:solidFill>
                  <a:srgbClr val="006699"/>
                </a:solidFill>
                <a:latin typeface="Cambria"/>
                <a:cs typeface="Cambria"/>
              </a:rPr>
              <a:t>carry</a:t>
            </a:r>
            <a:r>
              <a:rPr sz="2000" spc="195" dirty="0">
                <a:solidFill>
                  <a:srgbClr val="006699"/>
                </a:solidFill>
                <a:latin typeface="Cambria"/>
                <a:cs typeface="Cambria"/>
              </a:rPr>
              <a:t> </a:t>
            </a:r>
            <a:r>
              <a:rPr sz="2000" spc="135" dirty="0">
                <a:solidFill>
                  <a:srgbClr val="006699"/>
                </a:solidFill>
                <a:latin typeface="Cambria"/>
                <a:cs typeface="Cambria"/>
              </a:rPr>
              <a:t>out</a:t>
            </a:r>
            <a:r>
              <a:rPr sz="2000" spc="180" dirty="0">
                <a:solidFill>
                  <a:srgbClr val="006699"/>
                </a:solidFill>
                <a:latin typeface="Cambria"/>
                <a:cs typeface="Cambria"/>
              </a:rPr>
              <a:t> </a:t>
            </a:r>
            <a:r>
              <a:rPr sz="2000" spc="155" dirty="0">
                <a:solidFill>
                  <a:srgbClr val="006699"/>
                </a:solidFill>
                <a:latin typeface="Cambria"/>
                <a:cs typeface="Cambria"/>
              </a:rPr>
              <a:t>each </a:t>
            </a:r>
            <a:r>
              <a:rPr sz="2000" spc="-425" dirty="0">
                <a:solidFill>
                  <a:srgbClr val="006699"/>
                </a:solidFill>
                <a:latin typeface="Cambria"/>
                <a:cs typeface="Cambria"/>
              </a:rPr>
              <a:t> </a:t>
            </a:r>
            <a:r>
              <a:rPr sz="2000" spc="95" dirty="0">
                <a:solidFill>
                  <a:srgbClr val="006699"/>
                </a:solidFill>
                <a:latin typeface="Cambria"/>
                <a:cs typeface="Cambria"/>
              </a:rPr>
              <a:t>new</a:t>
            </a:r>
            <a:r>
              <a:rPr sz="2000" spc="180" dirty="0">
                <a:solidFill>
                  <a:srgbClr val="006699"/>
                </a:solidFill>
                <a:latin typeface="Cambria"/>
                <a:cs typeface="Cambria"/>
              </a:rPr>
              <a:t> </a:t>
            </a:r>
            <a:r>
              <a:rPr sz="2000" spc="155" dirty="0">
                <a:solidFill>
                  <a:srgbClr val="006699"/>
                </a:solidFill>
                <a:latin typeface="Cambria"/>
                <a:cs typeface="Cambria"/>
              </a:rPr>
              <a:t>task</a:t>
            </a:r>
            <a:endParaRPr sz="2000">
              <a:latin typeface="Cambria"/>
              <a:cs typeface="Cambria"/>
            </a:endParaRPr>
          </a:p>
          <a:p>
            <a:pPr marL="412750" indent="-285750">
              <a:lnSpc>
                <a:spcPct val="100000"/>
              </a:lnSpc>
              <a:spcBef>
                <a:spcPts val="500"/>
              </a:spcBef>
              <a:buFont typeface="Cambria"/>
              <a:buChar char="–"/>
              <a:tabLst>
                <a:tab pos="412115" algn="l"/>
                <a:tab pos="412750" algn="l"/>
              </a:tabLst>
            </a:pPr>
            <a:r>
              <a:rPr sz="2000" spc="180" dirty="0">
                <a:solidFill>
                  <a:srgbClr val="006699"/>
                </a:solidFill>
                <a:latin typeface="Cambria"/>
                <a:cs typeface="Cambria"/>
              </a:rPr>
              <a:t>Data</a:t>
            </a:r>
            <a:r>
              <a:rPr sz="2000" spc="195" dirty="0">
                <a:solidFill>
                  <a:srgbClr val="006699"/>
                </a:solidFill>
                <a:latin typeface="Cambria"/>
                <a:cs typeface="Cambria"/>
              </a:rPr>
              <a:t> </a:t>
            </a:r>
            <a:r>
              <a:rPr sz="2000" spc="95" dirty="0">
                <a:solidFill>
                  <a:srgbClr val="006699"/>
                </a:solidFill>
                <a:latin typeface="Cambria"/>
                <a:cs typeface="Cambria"/>
              </a:rPr>
              <a:t>isolation</a:t>
            </a:r>
            <a:r>
              <a:rPr sz="2000" spc="185" dirty="0">
                <a:solidFill>
                  <a:srgbClr val="006699"/>
                </a:solidFill>
                <a:latin typeface="Cambria"/>
                <a:cs typeface="Cambria"/>
              </a:rPr>
              <a:t> </a:t>
            </a:r>
            <a:r>
              <a:rPr sz="2000" dirty="0">
                <a:solidFill>
                  <a:srgbClr val="006699"/>
                </a:solidFill>
                <a:latin typeface="Cambria"/>
                <a:cs typeface="Cambria"/>
              </a:rPr>
              <a:t>—</a:t>
            </a:r>
            <a:r>
              <a:rPr sz="2000" spc="195" dirty="0">
                <a:solidFill>
                  <a:srgbClr val="006699"/>
                </a:solidFill>
                <a:latin typeface="Cambria"/>
                <a:cs typeface="Cambria"/>
              </a:rPr>
              <a:t> </a:t>
            </a:r>
            <a:r>
              <a:rPr sz="2000" spc="110" dirty="0">
                <a:solidFill>
                  <a:srgbClr val="006699"/>
                </a:solidFill>
                <a:latin typeface="Cambria"/>
                <a:cs typeface="Cambria"/>
              </a:rPr>
              <a:t>multiple</a:t>
            </a:r>
            <a:r>
              <a:rPr sz="2000" spc="200" dirty="0">
                <a:solidFill>
                  <a:srgbClr val="006699"/>
                </a:solidFill>
                <a:latin typeface="Cambria"/>
                <a:cs typeface="Cambria"/>
              </a:rPr>
              <a:t> </a:t>
            </a:r>
            <a:r>
              <a:rPr sz="2000" spc="70" dirty="0">
                <a:solidFill>
                  <a:srgbClr val="006699"/>
                </a:solidFill>
                <a:latin typeface="Cambria"/>
                <a:cs typeface="Cambria"/>
              </a:rPr>
              <a:t>files</a:t>
            </a:r>
            <a:r>
              <a:rPr sz="2000" spc="195" dirty="0">
                <a:solidFill>
                  <a:srgbClr val="006699"/>
                </a:solidFill>
                <a:latin typeface="Cambria"/>
                <a:cs typeface="Cambria"/>
              </a:rPr>
              <a:t> </a:t>
            </a:r>
            <a:r>
              <a:rPr sz="2000" spc="170" dirty="0">
                <a:solidFill>
                  <a:srgbClr val="006699"/>
                </a:solidFill>
                <a:latin typeface="Cambria"/>
                <a:cs typeface="Cambria"/>
              </a:rPr>
              <a:t>and</a:t>
            </a:r>
            <a:r>
              <a:rPr sz="2000" spc="195" dirty="0">
                <a:solidFill>
                  <a:srgbClr val="006699"/>
                </a:solidFill>
                <a:latin typeface="Cambria"/>
                <a:cs typeface="Cambria"/>
              </a:rPr>
              <a:t> </a:t>
            </a:r>
            <a:r>
              <a:rPr sz="2000" spc="110" dirty="0">
                <a:solidFill>
                  <a:srgbClr val="006699"/>
                </a:solidFill>
                <a:latin typeface="Cambria"/>
                <a:cs typeface="Cambria"/>
              </a:rPr>
              <a:t>formats</a:t>
            </a:r>
            <a:endParaRPr sz="2000">
              <a:latin typeface="Cambria"/>
              <a:cs typeface="Cambria"/>
            </a:endParaRPr>
          </a:p>
          <a:p>
            <a:pPr marL="412750" indent="-285750">
              <a:lnSpc>
                <a:spcPct val="100000"/>
              </a:lnSpc>
              <a:spcBef>
                <a:spcPts val="500"/>
              </a:spcBef>
              <a:buFont typeface="Cambria"/>
              <a:buChar char="–"/>
              <a:tabLst>
                <a:tab pos="412115" algn="l"/>
                <a:tab pos="412750" algn="l"/>
              </a:tabLst>
            </a:pPr>
            <a:r>
              <a:rPr sz="2000" spc="75" dirty="0">
                <a:solidFill>
                  <a:srgbClr val="006699"/>
                </a:solidFill>
                <a:latin typeface="Cambria"/>
                <a:cs typeface="Cambria"/>
              </a:rPr>
              <a:t>Integrity</a:t>
            </a:r>
            <a:r>
              <a:rPr sz="2000" spc="155" dirty="0">
                <a:solidFill>
                  <a:srgbClr val="006699"/>
                </a:solidFill>
                <a:latin typeface="Cambria"/>
                <a:cs typeface="Cambria"/>
              </a:rPr>
              <a:t> </a:t>
            </a:r>
            <a:r>
              <a:rPr sz="2000" spc="114" dirty="0">
                <a:solidFill>
                  <a:srgbClr val="006699"/>
                </a:solidFill>
                <a:latin typeface="Cambria"/>
                <a:cs typeface="Cambria"/>
              </a:rPr>
              <a:t>problems</a:t>
            </a:r>
            <a:endParaRPr sz="2000">
              <a:latin typeface="Cambria"/>
              <a:cs typeface="Cambria"/>
            </a:endParaRPr>
          </a:p>
          <a:p>
            <a:pPr marL="812165" marR="369570" lvl="1" indent="-228600">
              <a:lnSpc>
                <a:spcPct val="100000"/>
              </a:lnSpc>
              <a:spcBef>
                <a:spcPts val="500"/>
              </a:spcBef>
              <a:buFont typeface="Cambria"/>
              <a:buChar char="•"/>
              <a:tabLst>
                <a:tab pos="812800" algn="l"/>
                <a:tab pos="3498215" algn="l"/>
              </a:tabLst>
            </a:pPr>
            <a:r>
              <a:rPr sz="2000" spc="75" dirty="0">
                <a:solidFill>
                  <a:srgbClr val="006699"/>
                </a:solidFill>
                <a:latin typeface="Cambria"/>
                <a:cs typeface="Cambria"/>
              </a:rPr>
              <a:t>Integrity</a:t>
            </a:r>
            <a:r>
              <a:rPr sz="2000" spc="210" dirty="0">
                <a:solidFill>
                  <a:srgbClr val="006699"/>
                </a:solidFill>
                <a:latin typeface="Cambria"/>
                <a:cs typeface="Cambria"/>
              </a:rPr>
              <a:t> </a:t>
            </a:r>
            <a:r>
              <a:rPr sz="2000" spc="125" dirty="0">
                <a:solidFill>
                  <a:srgbClr val="006699"/>
                </a:solidFill>
                <a:latin typeface="Cambria"/>
                <a:cs typeface="Cambria"/>
              </a:rPr>
              <a:t>constraints	</a:t>
            </a:r>
            <a:r>
              <a:rPr sz="2000" spc="85" dirty="0">
                <a:solidFill>
                  <a:srgbClr val="006699"/>
                </a:solidFill>
                <a:latin typeface="Cambria"/>
                <a:cs typeface="Cambria"/>
              </a:rPr>
              <a:t>(e.g.</a:t>
            </a:r>
            <a:r>
              <a:rPr sz="2000" spc="175" dirty="0">
                <a:solidFill>
                  <a:srgbClr val="006699"/>
                </a:solidFill>
                <a:latin typeface="Cambria"/>
                <a:cs typeface="Cambria"/>
              </a:rPr>
              <a:t> </a:t>
            </a:r>
            <a:r>
              <a:rPr sz="2000" spc="155" dirty="0">
                <a:solidFill>
                  <a:srgbClr val="006699"/>
                </a:solidFill>
                <a:latin typeface="Cambria"/>
                <a:cs typeface="Cambria"/>
              </a:rPr>
              <a:t>account</a:t>
            </a:r>
            <a:r>
              <a:rPr sz="2000" spc="185" dirty="0">
                <a:solidFill>
                  <a:srgbClr val="006699"/>
                </a:solidFill>
                <a:latin typeface="Cambria"/>
                <a:cs typeface="Cambria"/>
              </a:rPr>
              <a:t> </a:t>
            </a:r>
            <a:r>
              <a:rPr sz="2000" spc="140" dirty="0">
                <a:solidFill>
                  <a:srgbClr val="006699"/>
                </a:solidFill>
                <a:latin typeface="Cambria"/>
                <a:cs typeface="Cambria"/>
              </a:rPr>
              <a:t>balance</a:t>
            </a:r>
            <a:r>
              <a:rPr sz="2000" spc="195" dirty="0">
                <a:solidFill>
                  <a:srgbClr val="006699"/>
                </a:solidFill>
                <a:latin typeface="Cambria"/>
                <a:cs typeface="Cambria"/>
              </a:rPr>
              <a:t> </a:t>
            </a:r>
            <a:r>
              <a:rPr sz="2000" spc="90" dirty="0">
                <a:solidFill>
                  <a:srgbClr val="006699"/>
                </a:solidFill>
                <a:latin typeface="Cambria"/>
                <a:cs typeface="Cambria"/>
              </a:rPr>
              <a:t>&gt;</a:t>
            </a:r>
            <a:r>
              <a:rPr sz="2000" spc="175" dirty="0">
                <a:solidFill>
                  <a:srgbClr val="006699"/>
                </a:solidFill>
                <a:latin typeface="Cambria"/>
                <a:cs typeface="Cambria"/>
              </a:rPr>
              <a:t> </a:t>
            </a:r>
            <a:r>
              <a:rPr sz="2000" spc="-15" dirty="0">
                <a:solidFill>
                  <a:srgbClr val="006699"/>
                </a:solidFill>
                <a:latin typeface="Cambria"/>
                <a:cs typeface="Cambria"/>
              </a:rPr>
              <a:t>0) </a:t>
            </a:r>
            <a:r>
              <a:rPr sz="2000" spc="-425" dirty="0">
                <a:solidFill>
                  <a:srgbClr val="006699"/>
                </a:solidFill>
                <a:latin typeface="Cambria"/>
                <a:cs typeface="Cambria"/>
              </a:rPr>
              <a:t> </a:t>
            </a:r>
            <a:r>
              <a:rPr sz="2000" spc="120" dirty="0">
                <a:solidFill>
                  <a:srgbClr val="006699"/>
                </a:solidFill>
                <a:latin typeface="Cambria"/>
                <a:cs typeface="Cambria"/>
              </a:rPr>
              <a:t>become</a:t>
            </a:r>
            <a:r>
              <a:rPr sz="2000" spc="204" dirty="0">
                <a:solidFill>
                  <a:srgbClr val="006699"/>
                </a:solidFill>
                <a:latin typeface="Cambria"/>
                <a:cs typeface="Cambria"/>
              </a:rPr>
              <a:t> </a:t>
            </a:r>
            <a:r>
              <a:rPr sz="2000" spc="95" dirty="0">
                <a:solidFill>
                  <a:srgbClr val="006699"/>
                </a:solidFill>
                <a:latin typeface="Cambria"/>
                <a:cs typeface="Cambria"/>
              </a:rPr>
              <a:t>“buried”</a:t>
            </a:r>
            <a:r>
              <a:rPr sz="2000" spc="195" dirty="0">
                <a:solidFill>
                  <a:srgbClr val="006699"/>
                </a:solidFill>
                <a:latin typeface="Cambria"/>
                <a:cs typeface="Cambria"/>
              </a:rPr>
              <a:t> </a:t>
            </a:r>
            <a:r>
              <a:rPr sz="2000" spc="120" dirty="0">
                <a:solidFill>
                  <a:srgbClr val="006699"/>
                </a:solidFill>
                <a:latin typeface="Cambria"/>
                <a:cs typeface="Cambria"/>
              </a:rPr>
              <a:t>in</a:t>
            </a:r>
            <a:r>
              <a:rPr sz="2000" spc="190" dirty="0">
                <a:solidFill>
                  <a:srgbClr val="006699"/>
                </a:solidFill>
                <a:latin typeface="Cambria"/>
                <a:cs typeface="Cambria"/>
              </a:rPr>
              <a:t> </a:t>
            </a:r>
            <a:r>
              <a:rPr sz="2000" spc="105" dirty="0">
                <a:solidFill>
                  <a:srgbClr val="006699"/>
                </a:solidFill>
                <a:latin typeface="Cambria"/>
                <a:cs typeface="Cambria"/>
              </a:rPr>
              <a:t>program</a:t>
            </a:r>
            <a:r>
              <a:rPr sz="2000" spc="195" dirty="0">
                <a:solidFill>
                  <a:srgbClr val="006699"/>
                </a:solidFill>
                <a:latin typeface="Cambria"/>
                <a:cs typeface="Cambria"/>
              </a:rPr>
              <a:t> </a:t>
            </a:r>
            <a:r>
              <a:rPr sz="2000" spc="105" dirty="0">
                <a:solidFill>
                  <a:srgbClr val="006699"/>
                </a:solidFill>
                <a:latin typeface="Cambria"/>
                <a:cs typeface="Cambria"/>
              </a:rPr>
              <a:t>code</a:t>
            </a:r>
            <a:r>
              <a:rPr sz="2000" spc="204" dirty="0">
                <a:solidFill>
                  <a:srgbClr val="006699"/>
                </a:solidFill>
                <a:latin typeface="Cambria"/>
                <a:cs typeface="Cambria"/>
              </a:rPr>
              <a:t> </a:t>
            </a:r>
            <a:r>
              <a:rPr sz="2000" spc="105" dirty="0">
                <a:solidFill>
                  <a:srgbClr val="006699"/>
                </a:solidFill>
                <a:latin typeface="Cambria"/>
                <a:cs typeface="Cambria"/>
              </a:rPr>
              <a:t>rather</a:t>
            </a:r>
            <a:r>
              <a:rPr sz="2000" spc="190" dirty="0">
                <a:solidFill>
                  <a:srgbClr val="006699"/>
                </a:solidFill>
                <a:latin typeface="Cambria"/>
                <a:cs typeface="Cambria"/>
              </a:rPr>
              <a:t> </a:t>
            </a:r>
            <a:r>
              <a:rPr sz="2000" spc="165" dirty="0">
                <a:solidFill>
                  <a:srgbClr val="006699"/>
                </a:solidFill>
                <a:latin typeface="Cambria"/>
                <a:cs typeface="Cambria"/>
              </a:rPr>
              <a:t>than </a:t>
            </a:r>
            <a:r>
              <a:rPr sz="2000" spc="170" dirty="0">
                <a:solidFill>
                  <a:srgbClr val="006699"/>
                </a:solidFill>
                <a:latin typeface="Cambria"/>
                <a:cs typeface="Cambria"/>
              </a:rPr>
              <a:t> </a:t>
            </a:r>
            <a:r>
              <a:rPr sz="2000" spc="110" dirty="0">
                <a:solidFill>
                  <a:srgbClr val="006699"/>
                </a:solidFill>
                <a:latin typeface="Cambria"/>
                <a:cs typeface="Cambria"/>
              </a:rPr>
              <a:t>being</a:t>
            </a:r>
            <a:r>
              <a:rPr sz="2000" spc="190" dirty="0">
                <a:solidFill>
                  <a:srgbClr val="006699"/>
                </a:solidFill>
                <a:latin typeface="Cambria"/>
                <a:cs typeface="Cambria"/>
              </a:rPr>
              <a:t> </a:t>
            </a:r>
            <a:r>
              <a:rPr sz="2000" spc="120" dirty="0">
                <a:solidFill>
                  <a:srgbClr val="006699"/>
                </a:solidFill>
                <a:latin typeface="Cambria"/>
                <a:cs typeface="Cambria"/>
              </a:rPr>
              <a:t>stated</a:t>
            </a:r>
            <a:r>
              <a:rPr sz="2000" spc="195" dirty="0">
                <a:solidFill>
                  <a:srgbClr val="006699"/>
                </a:solidFill>
                <a:latin typeface="Cambria"/>
                <a:cs typeface="Cambria"/>
              </a:rPr>
              <a:t> </a:t>
            </a:r>
            <a:r>
              <a:rPr sz="2000" spc="80" dirty="0">
                <a:solidFill>
                  <a:srgbClr val="006699"/>
                </a:solidFill>
                <a:latin typeface="Cambria"/>
                <a:cs typeface="Cambria"/>
              </a:rPr>
              <a:t>explicitly</a:t>
            </a:r>
            <a:endParaRPr sz="2000">
              <a:latin typeface="Cambria"/>
              <a:cs typeface="Cambria"/>
            </a:endParaRPr>
          </a:p>
          <a:p>
            <a:pPr marL="812165" marR="339725" lvl="1" indent="-228600">
              <a:lnSpc>
                <a:spcPct val="100000"/>
              </a:lnSpc>
              <a:spcBef>
                <a:spcPts val="500"/>
              </a:spcBef>
              <a:buFont typeface="Cambria"/>
              <a:buChar char="•"/>
              <a:tabLst>
                <a:tab pos="812800" algn="l"/>
              </a:tabLst>
            </a:pPr>
            <a:r>
              <a:rPr sz="2000" spc="145" dirty="0">
                <a:solidFill>
                  <a:srgbClr val="006699"/>
                </a:solidFill>
                <a:latin typeface="Cambria"/>
                <a:cs typeface="Cambria"/>
              </a:rPr>
              <a:t>Hard</a:t>
            </a:r>
            <a:r>
              <a:rPr sz="2000" spc="190" dirty="0">
                <a:solidFill>
                  <a:srgbClr val="006699"/>
                </a:solidFill>
                <a:latin typeface="Cambria"/>
                <a:cs typeface="Cambria"/>
              </a:rPr>
              <a:t> </a:t>
            </a:r>
            <a:r>
              <a:rPr sz="2000" spc="65" dirty="0">
                <a:solidFill>
                  <a:srgbClr val="006699"/>
                </a:solidFill>
                <a:latin typeface="Cambria"/>
                <a:cs typeface="Cambria"/>
              </a:rPr>
              <a:t>to</a:t>
            </a:r>
            <a:r>
              <a:rPr sz="2000" spc="195" dirty="0">
                <a:solidFill>
                  <a:srgbClr val="006699"/>
                </a:solidFill>
                <a:latin typeface="Cambria"/>
                <a:cs typeface="Cambria"/>
              </a:rPr>
              <a:t> </a:t>
            </a:r>
            <a:r>
              <a:rPr sz="2000" spc="145" dirty="0">
                <a:solidFill>
                  <a:srgbClr val="006699"/>
                </a:solidFill>
                <a:latin typeface="Cambria"/>
                <a:cs typeface="Cambria"/>
              </a:rPr>
              <a:t>add</a:t>
            </a:r>
            <a:r>
              <a:rPr sz="2000" spc="204" dirty="0">
                <a:solidFill>
                  <a:srgbClr val="006699"/>
                </a:solidFill>
                <a:latin typeface="Cambria"/>
                <a:cs typeface="Cambria"/>
              </a:rPr>
              <a:t> </a:t>
            </a:r>
            <a:r>
              <a:rPr sz="2000" spc="90" dirty="0">
                <a:solidFill>
                  <a:srgbClr val="006699"/>
                </a:solidFill>
                <a:latin typeface="Cambria"/>
                <a:cs typeface="Cambria"/>
              </a:rPr>
              <a:t>new</a:t>
            </a:r>
            <a:r>
              <a:rPr sz="2000" spc="195" dirty="0">
                <a:solidFill>
                  <a:srgbClr val="006699"/>
                </a:solidFill>
                <a:latin typeface="Cambria"/>
                <a:cs typeface="Cambria"/>
              </a:rPr>
              <a:t> </a:t>
            </a:r>
            <a:r>
              <a:rPr sz="2000" spc="125" dirty="0">
                <a:solidFill>
                  <a:srgbClr val="006699"/>
                </a:solidFill>
                <a:latin typeface="Cambria"/>
                <a:cs typeface="Cambria"/>
              </a:rPr>
              <a:t>constraints</a:t>
            </a:r>
            <a:r>
              <a:rPr sz="2000" spc="190" dirty="0">
                <a:solidFill>
                  <a:srgbClr val="006699"/>
                </a:solidFill>
                <a:latin typeface="Cambria"/>
                <a:cs typeface="Cambria"/>
              </a:rPr>
              <a:t> </a:t>
            </a:r>
            <a:r>
              <a:rPr sz="2000" spc="55" dirty="0">
                <a:solidFill>
                  <a:srgbClr val="006699"/>
                </a:solidFill>
                <a:latin typeface="Cambria"/>
                <a:cs typeface="Cambria"/>
              </a:rPr>
              <a:t>or</a:t>
            </a:r>
            <a:r>
              <a:rPr sz="2000" spc="180" dirty="0">
                <a:solidFill>
                  <a:srgbClr val="006699"/>
                </a:solidFill>
                <a:latin typeface="Cambria"/>
                <a:cs typeface="Cambria"/>
              </a:rPr>
              <a:t> </a:t>
            </a:r>
            <a:r>
              <a:rPr sz="2000" spc="150" dirty="0">
                <a:solidFill>
                  <a:srgbClr val="006699"/>
                </a:solidFill>
                <a:latin typeface="Cambria"/>
                <a:cs typeface="Cambria"/>
              </a:rPr>
              <a:t>change</a:t>
            </a:r>
            <a:r>
              <a:rPr sz="2000" spc="204" dirty="0">
                <a:solidFill>
                  <a:srgbClr val="006699"/>
                </a:solidFill>
                <a:latin typeface="Cambria"/>
                <a:cs typeface="Cambria"/>
              </a:rPr>
              <a:t> </a:t>
            </a:r>
            <a:r>
              <a:rPr sz="2000" spc="105" dirty="0">
                <a:solidFill>
                  <a:srgbClr val="006699"/>
                </a:solidFill>
                <a:latin typeface="Cambria"/>
                <a:cs typeface="Cambria"/>
              </a:rPr>
              <a:t>existing </a:t>
            </a:r>
            <a:r>
              <a:rPr sz="2000" spc="-425" dirty="0">
                <a:solidFill>
                  <a:srgbClr val="006699"/>
                </a:solidFill>
                <a:latin typeface="Cambria"/>
                <a:cs typeface="Cambria"/>
              </a:rPr>
              <a:t> </a:t>
            </a:r>
            <a:r>
              <a:rPr sz="2000" spc="125" dirty="0">
                <a:solidFill>
                  <a:srgbClr val="006699"/>
                </a:solidFill>
                <a:latin typeface="Cambria"/>
                <a:cs typeface="Cambria"/>
              </a:rPr>
              <a:t>ones</a:t>
            </a:r>
            <a:endParaRPr sz="2000">
              <a:latin typeface="Cambria"/>
              <a:cs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910" y="124459"/>
            <a:ext cx="6772275" cy="452120"/>
          </a:xfrm>
          <a:prstGeom prst="rect">
            <a:avLst/>
          </a:prstGeom>
        </p:spPr>
        <p:txBody>
          <a:bodyPr vert="horz" wrap="square" lIns="0" tIns="12700" rIns="0" bIns="0" rtlCol="0">
            <a:spAutoFit/>
          </a:bodyPr>
          <a:lstStyle/>
          <a:p>
            <a:pPr marL="12700">
              <a:lnSpc>
                <a:spcPct val="100000"/>
              </a:lnSpc>
              <a:spcBef>
                <a:spcPts val="100"/>
              </a:spcBef>
            </a:pPr>
            <a:r>
              <a:rPr spc="114" dirty="0"/>
              <a:t>Purpose</a:t>
            </a:r>
            <a:r>
              <a:rPr spc="320" dirty="0"/>
              <a:t> </a:t>
            </a:r>
            <a:r>
              <a:rPr spc="140" dirty="0"/>
              <a:t>of</a:t>
            </a:r>
            <a:r>
              <a:rPr spc="325" dirty="0"/>
              <a:t> </a:t>
            </a:r>
            <a:r>
              <a:rPr spc="140" dirty="0"/>
              <a:t>Database</a:t>
            </a:r>
            <a:r>
              <a:rPr spc="325" dirty="0"/>
              <a:t> </a:t>
            </a:r>
            <a:r>
              <a:rPr spc="235" dirty="0"/>
              <a:t>Systems</a:t>
            </a:r>
            <a:r>
              <a:rPr spc="320" dirty="0"/>
              <a:t> </a:t>
            </a:r>
            <a:r>
              <a:rPr spc="120" dirty="0"/>
              <a:t>(Cont.)</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No:L1-7</a:t>
            </a:r>
          </a:p>
        </p:txBody>
      </p:sp>
      <p:sp>
        <p:nvSpPr>
          <p:cNvPr id="3" name="object 3"/>
          <p:cNvSpPr txBox="1"/>
          <p:nvPr/>
        </p:nvSpPr>
        <p:spPr>
          <a:xfrm>
            <a:off x="905510" y="5542279"/>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99"/>
                </a:solidFill>
                <a:latin typeface="Cambria"/>
                <a:cs typeface="Cambria"/>
              </a:rPr>
              <a:t>•</a:t>
            </a:r>
            <a:endParaRPr sz="2000">
              <a:latin typeface="Cambria"/>
              <a:cs typeface="Cambria"/>
            </a:endParaRPr>
          </a:p>
        </p:txBody>
      </p:sp>
      <p:sp>
        <p:nvSpPr>
          <p:cNvPr id="4" name="object 4"/>
          <p:cNvSpPr txBox="1"/>
          <p:nvPr/>
        </p:nvSpPr>
        <p:spPr>
          <a:xfrm>
            <a:off x="905510" y="1046479"/>
            <a:ext cx="7841615" cy="4837430"/>
          </a:xfrm>
          <a:prstGeom prst="rect">
            <a:avLst/>
          </a:prstGeom>
        </p:spPr>
        <p:txBody>
          <a:bodyPr vert="horz" wrap="square" lIns="0" tIns="45720" rIns="0" bIns="0" rtlCol="0">
            <a:spAutoFit/>
          </a:bodyPr>
          <a:lstStyle/>
          <a:p>
            <a:pPr marL="355600" indent="-342900">
              <a:lnSpc>
                <a:spcPct val="100000"/>
              </a:lnSpc>
              <a:spcBef>
                <a:spcPts val="360"/>
              </a:spcBef>
              <a:buFont typeface="Cambria"/>
              <a:buChar char="•"/>
              <a:tabLst>
                <a:tab pos="354965" algn="l"/>
                <a:tab pos="355600" algn="l"/>
              </a:tabLst>
            </a:pPr>
            <a:r>
              <a:rPr sz="2000" spc="150" dirty="0">
                <a:solidFill>
                  <a:srgbClr val="006699"/>
                </a:solidFill>
                <a:latin typeface="Cambria"/>
                <a:cs typeface="Cambria"/>
              </a:rPr>
              <a:t>Drawbacks</a:t>
            </a:r>
            <a:r>
              <a:rPr sz="2000" spc="195" dirty="0">
                <a:solidFill>
                  <a:srgbClr val="006699"/>
                </a:solidFill>
                <a:latin typeface="Cambria"/>
                <a:cs typeface="Cambria"/>
              </a:rPr>
              <a:t> </a:t>
            </a:r>
            <a:r>
              <a:rPr sz="2000" spc="45" dirty="0">
                <a:solidFill>
                  <a:srgbClr val="006699"/>
                </a:solidFill>
                <a:latin typeface="Cambria"/>
                <a:cs typeface="Cambria"/>
              </a:rPr>
              <a:t>of</a:t>
            </a:r>
            <a:r>
              <a:rPr sz="2000" spc="185" dirty="0">
                <a:solidFill>
                  <a:srgbClr val="006699"/>
                </a:solidFill>
                <a:latin typeface="Cambria"/>
                <a:cs typeface="Cambria"/>
              </a:rPr>
              <a:t> </a:t>
            </a:r>
            <a:r>
              <a:rPr sz="2000" spc="150" dirty="0">
                <a:solidFill>
                  <a:srgbClr val="006699"/>
                </a:solidFill>
                <a:latin typeface="Cambria"/>
                <a:cs typeface="Cambria"/>
              </a:rPr>
              <a:t>using</a:t>
            </a:r>
            <a:r>
              <a:rPr sz="2000" spc="195" dirty="0">
                <a:solidFill>
                  <a:srgbClr val="006699"/>
                </a:solidFill>
                <a:latin typeface="Cambria"/>
                <a:cs typeface="Cambria"/>
              </a:rPr>
              <a:t> </a:t>
            </a:r>
            <a:r>
              <a:rPr sz="2000" spc="40" dirty="0">
                <a:solidFill>
                  <a:srgbClr val="006699"/>
                </a:solidFill>
                <a:latin typeface="Cambria"/>
                <a:cs typeface="Cambria"/>
              </a:rPr>
              <a:t>file</a:t>
            </a:r>
            <a:r>
              <a:rPr sz="2000" spc="215" dirty="0">
                <a:solidFill>
                  <a:srgbClr val="006699"/>
                </a:solidFill>
                <a:latin typeface="Cambria"/>
                <a:cs typeface="Cambria"/>
              </a:rPr>
              <a:t> </a:t>
            </a:r>
            <a:r>
              <a:rPr sz="2000" spc="140" dirty="0">
                <a:solidFill>
                  <a:srgbClr val="006699"/>
                </a:solidFill>
                <a:latin typeface="Cambria"/>
                <a:cs typeface="Cambria"/>
              </a:rPr>
              <a:t>systems</a:t>
            </a:r>
            <a:r>
              <a:rPr sz="2000" spc="195" dirty="0">
                <a:solidFill>
                  <a:srgbClr val="006699"/>
                </a:solidFill>
                <a:latin typeface="Cambria"/>
                <a:cs typeface="Cambria"/>
              </a:rPr>
              <a:t> </a:t>
            </a:r>
            <a:r>
              <a:rPr sz="2000" spc="50" dirty="0">
                <a:solidFill>
                  <a:srgbClr val="006699"/>
                </a:solidFill>
                <a:latin typeface="Cambria"/>
                <a:cs typeface="Cambria"/>
              </a:rPr>
              <a:t>(cont.)</a:t>
            </a:r>
            <a:endParaRPr sz="2000">
              <a:latin typeface="Cambria"/>
              <a:cs typeface="Cambria"/>
            </a:endParaRPr>
          </a:p>
          <a:p>
            <a:pPr marL="755650" lvl="1" indent="-285750">
              <a:lnSpc>
                <a:spcPct val="100000"/>
              </a:lnSpc>
              <a:spcBef>
                <a:spcPts val="260"/>
              </a:spcBef>
              <a:buFont typeface="Cambria"/>
              <a:buChar char="–"/>
              <a:tabLst>
                <a:tab pos="755015" algn="l"/>
                <a:tab pos="755650" algn="l"/>
              </a:tabLst>
            </a:pPr>
            <a:r>
              <a:rPr sz="2000" spc="90" dirty="0">
                <a:solidFill>
                  <a:srgbClr val="006699"/>
                </a:solidFill>
                <a:latin typeface="Cambria"/>
                <a:cs typeface="Cambria"/>
              </a:rPr>
              <a:t>Atomicity</a:t>
            </a:r>
            <a:r>
              <a:rPr sz="2000" spc="185" dirty="0">
                <a:solidFill>
                  <a:srgbClr val="006699"/>
                </a:solidFill>
                <a:latin typeface="Cambria"/>
                <a:cs typeface="Cambria"/>
              </a:rPr>
              <a:t> </a:t>
            </a:r>
            <a:r>
              <a:rPr sz="2000" spc="45" dirty="0">
                <a:solidFill>
                  <a:srgbClr val="006699"/>
                </a:solidFill>
                <a:latin typeface="Cambria"/>
                <a:cs typeface="Cambria"/>
              </a:rPr>
              <a:t>of</a:t>
            </a:r>
            <a:r>
              <a:rPr sz="2000" spc="175" dirty="0">
                <a:solidFill>
                  <a:srgbClr val="006699"/>
                </a:solidFill>
                <a:latin typeface="Cambria"/>
                <a:cs typeface="Cambria"/>
              </a:rPr>
              <a:t> </a:t>
            </a:r>
            <a:r>
              <a:rPr sz="2000" spc="145" dirty="0">
                <a:solidFill>
                  <a:srgbClr val="006699"/>
                </a:solidFill>
                <a:latin typeface="Cambria"/>
                <a:cs typeface="Cambria"/>
              </a:rPr>
              <a:t>updates</a:t>
            </a:r>
            <a:endParaRPr sz="2000">
              <a:latin typeface="Cambria"/>
              <a:cs typeface="Cambria"/>
            </a:endParaRPr>
          </a:p>
          <a:p>
            <a:pPr marL="1155700" marR="146050" lvl="2" indent="-228600">
              <a:lnSpc>
                <a:spcPts val="2160"/>
              </a:lnSpc>
              <a:spcBef>
                <a:spcPts val="530"/>
              </a:spcBef>
              <a:buFont typeface="Cambria"/>
              <a:buChar char="•"/>
              <a:tabLst>
                <a:tab pos="1155700" algn="l"/>
              </a:tabLst>
            </a:pPr>
            <a:r>
              <a:rPr sz="2000" spc="130" dirty="0">
                <a:solidFill>
                  <a:srgbClr val="006699"/>
                </a:solidFill>
                <a:latin typeface="Cambria"/>
                <a:cs typeface="Cambria"/>
              </a:rPr>
              <a:t>Failures</a:t>
            </a:r>
            <a:r>
              <a:rPr sz="2000" spc="200" dirty="0">
                <a:solidFill>
                  <a:srgbClr val="006699"/>
                </a:solidFill>
                <a:latin typeface="Cambria"/>
                <a:cs typeface="Cambria"/>
              </a:rPr>
              <a:t> </a:t>
            </a:r>
            <a:r>
              <a:rPr sz="2000" spc="155" dirty="0">
                <a:solidFill>
                  <a:srgbClr val="006699"/>
                </a:solidFill>
                <a:latin typeface="Cambria"/>
                <a:cs typeface="Cambria"/>
              </a:rPr>
              <a:t>may</a:t>
            </a:r>
            <a:r>
              <a:rPr sz="2000" spc="190" dirty="0">
                <a:solidFill>
                  <a:srgbClr val="006699"/>
                </a:solidFill>
                <a:latin typeface="Cambria"/>
                <a:cs typeface="Cambria"/>
              </a:rPr>
              <a:t> </a:t>
            </a:r>
            <a:r>
              <a:rPr sz="2000" spc="80" dirty="0">
                <a:solidFill>
                  <a:srgbClr val="006699"/>
                </a:solidFill>
                <a:latin typeface="Cambria"/>
                <a:cs typeface="Cambria"/>
              </a:rPr>
              <a:t>leave</a:t>
            </a:r>
            <a:r>
              <a:rPr sz="2000" spc="210" dirty="0">
                <a:solidFill>
                  <a:srgbClr val="006699"/>
                </a:solidFill>
                <a:latin typeface="Cambria"/>
                <a:cs typeface="Cambria"/>
              </a:rPr>
              <a:t> </a:t>
            </a:r>
            <a:r>
              <a:rPr sz="2000" spc="140" dirty="0">
                <a:solidFill>
                  <a:srgbClr val="006699"/>
                </a:solidFill>
                <a:latin typeface="Cambria"/>
                <a:cs typeface="Cambria"/>
              </a:rPr>
              <a:t>database</a:t>
            </a:r>
            <a:r>
              <a:rPr sz="2000" spc="210" dirty="0">
                <a:solidFill>
                  <a:srgbClr val="006699"/>
                </a:solidFill>
                <a:latin typeface="Cambria"/>
                <a:cs typeface="Cambria"/>
              </a:rPr>
              <a:t> </a:t>
            </a:r>
            <a:r>
              <a:rPr sz="2000" spc="120" dirty="0">
                <a:solidFill>
                  <a:srgbClr val="006699"/>
                </a:solidFill>
                <a:latin typeface="Cambria"/>
                <a:cs typeface="Cambria"/>
              </a:rPr>
              <a:t>in</a:t>
            </a:r>
            <a:r>
              <a:rPr sz="2000" spc="190" dirty="0">
                <a:solidFill>
                  <a:srgbClr val="006699"/>
                </a:solidFill>
                <a:latin typeface="Cambria"/>
                <a:cs typeface="Cambria"/>
              </a:rPr>
              <a:t> </a:t>
            </a:r>
            <a:r>
              <a:rPr sz="2000" spc="195" dirty="0">
                <a:solidFill>
                  <a:srgbClr val="006699"/>
                </a:solidFill>
                <a:latin typeface="Cambria"/>
                <a:cs typeface="Cambria"/>
              </a:rPr>
              <a:t>an</a:t>
            </a:r>
            <a:r>
              <a:rPr sz="2000" spc="190" dirty="0">
                <a:solidFill>
                  <a:srgbClr val="006699"/>
                </a:solidFill>
                <a:latin typeface="Cambria"/>
                <a:cs typeface="Cambria"/>
              </a:rPr>
              <a:t> </a:t>
            </a:r>
            <a:r>
              <a:rPr sz="2000" spc="120" dirty="0">
                <a:solidFill>
                  <a:srgbClr val="006699"/>
                </a:solidFill>
                <a:latin typeface="Cambria"/>
                <a:cs typeface="Cambria"/>
              </a:rPr>
              <a:t>inconsistent</a:t>
            </a:r>
            <a:r>
              <a:rPr sz="2000" spc="190" dirty="0">
                <a:solidFill>
                  <a:srgbClr val="006699"/>
                </a:solidFill>
                <a:latin typeface="Cambria"/>
                <a:cs typeface="Cambria"/>
              </a:rPr>
              <a:t> </a:t>
            </a:r>
            <a:r>
              <a:rPr sz="2000" spc="114" dirty="0">
                <a:solidFill>
                  <a:srgbClr val="006699"/>
                </a:solidFill>
                <a:latin typeface="Cambria"/>
                <a:cs typeface="Cambria"/>
              </a:rPr>
              <a:t>state </a:t>
            </a:r>
            <a:r>
              <a:rPr sz="2000" spc="-425" dirty="0">
                <a:solidFill>
                  <a:srgbClr val="006699"/>
                </a:solidFill>
                <a:latin typeface="Cambria"/>
                <a:cs typeface="Cambria"/>
              </a:rPr>
              <a:t> </a:t>
            </a:r>
            <a:r>
              <a:rPr sz="2000" spc="80" dirty="0">
                <a:solidFill>
                  <a:srgbClr val="006699"/>
                </a:solidFill>
                <a:latin typeface="Cambria"/>
                <a:cs typeface="Cambria"/>
              </a:rPr>
              <a:t>with</a:t>
            </a:r>
            <a:r>
              <a:rPr sz="2000" spc="180" dirty="0">
                <a:solidFill>
                  <a:srgbClr val="006699"/>
                </a:solidFill>
                <a:latin typeface="Cambria"/>
                <a:cs typeface="Cambria"/>
              </a:rPr>
              <a:t> </a:t>
            </a:r>
            <a:r>
              <a:rPr sz="2000" spc="100" dirty="0">
                <a:solidFill>
                  <a:srgbClr val="006699"/>
                </a:solidFill>
                <a:latin typeface="Cambria"/>
                <a:cs typeface="Cambria"/>
              </a:rPr>
              <a:t>partial</a:t>
            </a:r>
            <a:r>
              <a:rPr sz="2000" spc="190" dirty="0">
                <a:solidFill>
                  <a:srgbClr val="006699"/>
                </a:solidFill>
                <a:latin typeface="Cambria"/>
                <a:cs typeface="Cambria"/>
              </a:rPr>
              <a:t> </a:t>
            </a:r>
            <a:r>
              <a:rPr sz="2000" spc="145" dirty="0">
                <a:solidFill>
                  <a:srgbClr val="006699"/>
                </a:solidFill>
                <a:latin typeface="Cambria"/>
                <a:cs typeface="Cambria"/>
              </a:rPr>
              <a:t>updates</a:t>
            </a:r>
            <a:r>
              <a:rPr sz="2000" spc="195" dirty="0">
                <a:solidFill>
                  <a:srgbClr val="006699"/>
                </a:solidFill>
                <a:latin typeface="Cambria"/>
                <a:cs typeface="Cambria"/>
              </a:rPr>
              <a:t> </a:t>
            </a:r>
            <a:r>
              <a:rPr sz="2000" spc="95" dirty="0">
                <a:solidFill>
                  <a:srgbClr val="006699"/>
                </a:solidFill>
                <a:latin typeface="Cambria"/>
                <a:cs typeface="Cambria"/>
              </a:rPr>
              <a:t>carried</a:t>
            </a:r>
            <a:r>
              <a:rPr sz="2000" spc="204" dirty="0">
                <a:solidFill>
                  <a:srgbClr val="006699"/>
                </a:solidFill>
                <a:latin typeface="Cambria"/>
                <a:cs typeface="Cambria"/>
              </a:rPr>
              <a:t> </a:t>
            </a:r>
            <a:r>
              <a:rPr sz="2000" spc="130" dirty="0">
                <a:solidFill>
                  <a:srgbClr val="006699"/>
                </a:solidFill>
                <a:latin typeface="Cambria"/>
                <a:cs typeface="Cambria"/>
              </a:rPr>
              <a:t>out</a:t>
            </a:r>
            <a:endParaRPr sz="2000">
              <a:latin typeface="Cambria"/>
              <a:cs typeface="Cambria"/>
            </a:endParaRPr>
          </a:p>
          <a:p>
            <a:pPr marL="1155700" marR="248285" lvl="2" indent="-228600">
              <a:lnSpc>
                <a:spcPts val="2160"/>
              </a:lnSpc>
              <a:spcBef>
                <a:spcPts val="500"/>
              </a:spcBef>
              <a:buFont typeface="Cambria"/>
              <a:buChar char="•"/>
              <a:tabLst>
                <a:tab pos="1155700" algn="l"/>
              </a:tabLst>
            </a:pPr>
            <a:r>
              <a:rPr sz="2000" spc="150" dirty="0">
                <a:solidFill>
                  <a:srgbClr val="006699"/>
                </a:solidFill>
                <a:latin typeface="Cambria"/>
                <a:cs typeface="Cambria"/>
              </a:rPr>
              <a:t>Example:</a:t>
            </a:r>
            <a:r>
              <a:rPr sz="2000" spc="180" dirty="0">
                <a:solidFill>
                  <a:srgbClr val="006699"/>
                </a:solidFill>
                <a:latin typeface="Cambria"/>
                <a:cs typeface="Cambria"/>
              </a:rPr>
              <a:t> </a:t>
            </a:r>
            <a:r>
              <a:rPr sz="2000" spc="95" dirty="0">
                <a:solidFill>
                  <a:srgbClr val="006699"/>
                </a:solidFill>
                <a:latin typeface="Cambria"/>
                <a:cs typeface="Cambria"/>
              </a:rPr>
              <a:t>Transfer</a:t>
            </a:r>
            <a:r>
              <a:rPr sz="2000" spc="185" dirty="0">
                <a:solidFill>
                  <a:srgbClr val="006699"/>
                </a:solidFill>
                <a:latin typeface="Cambria"/>
                <a:cs typeface="Cambria"/>
              </a:rPr>
              <a:t> </a:t>
            </a:r>
            <a:r>
              <a:rPr sz="2000" spc="45" dirty="0">
                <a:solidFill>
                  <a:srgbClr val="006699"/>
                </a:solidFill>
                <a:latin typeface="Cambria"/>
                <a:cs typeface="Cambria"/>
              </a:rPr>
              <a:t>of</a:t>
            </a:r>
            <a:r>
              <a:rPr sz="2000" spc="190" dirty="0">
                <a:solidFill>
                  <a:srgbClr val="006699"/>
                </a:solidFill>
                <a:latin typeface="Cambria"/>
                <a:cs typeface="Cambria"/>
              </a:rPr>
              <a:t> </a:t>
            </a:r>
            <a:r>
              <a:rPr sz="2000" spc="160" dirty="0">
                <a:solidFill>
                  <a:srgbClr val="006699"/>
                </a:solidFill>
                <a:latin typeface="Cambria"/>
                <a:cs typeface="Cambria"/>
              </a:rPr>
              <a:t>funds</a:t>
            </a:r>
            <a:r>
              <a:rPr sz="2000" spc="195" dirty="0">
                <a:solidFill>
                  <a:srgbClr val="006699"/>
                </a:solidFill>
                <a:latin typeface="Cambria"/>
                <a:cs typeface="Cambria"/>
              </a:rPr>
              <a:t> </a:t>
            </a:r>
            <a:r>
              <a:rPr sz="2000" spc="85" dirty="0">
                <a:solidFill>
                  <a:srgbClr val="006699"/>
                </a:solidFill>
                <a:latin typeface="Cambria"/>
                <a:cs typeface="Cambria"/>
              </a:rPr>
              <a:t>from</a:t>
            </a:r>
            <a:r>
              <a:rPr sz="2000" spc="185" dirty="0">
                <a:solidFill>
                  <a:srgbClr val="006699"/>
                </a:solidFill>
                <a:latin typeface="Cambria"/>
                <a:cs typeface="Cambria"/>
              </a:rPr>
              <a:t> </a:t>
            </a:r>
            <a:r>
              <a:rPr sz="2000" spc="105" dirty="0">
                <a:solidFill>
                  <a:srgbClr val="006699"/>
                </a:solidFill>
                <a:latin typeface="Cambria"/>
                <a:cs typeface="Cambria"/>
              </a:rPr>
              <a:t>one</a:t>
            </a:r>
            <a:r>
              <a:rPr sz="2000" spc="215" dirty="0">
                <a:solidFill>
                  <a:srgbClr val="006699"/>
                </a:solidFill>
                <a:latin typeface="Cambria"/>
                <a:cs typeface="Cambria"/>
              </a:rPr>
              <a:t> </a:t>
            </a:r>
            <a:r>
              <a:rPr sz="2000" spc="155" dirty="0">
                <a:solidFill>
                  <a:srgbClr val="006699"/>
                </a:solidFill>
                <a:latin typeface="Cambria"/>
                <a:cs typeface="Cambria"/>
              </a:rPr>
              <a:t>account</a:t>
            </a:r>
            <a:r>
              <a:rPr sz="2000" spc="185" dirty="0">
                <a:solidFill>
                  <a:srgbClr val="006699"/>
                </a:solidFill>
                <a:latin typeface="Cambria"/>
                <a:cs typeface="Cambria"/>
              </a:rPr>
              <a:t> </a:t>
            </a:r>
            <a:r>
              <a:rPr sz="2000" spc="65" dirty="0">
                <a:solidFill>
                  <a:srgbClr val="006699"/>
                </a:solidFill>
                <a:latin typeface="Cambria"/>
                <a:cs typeface="Cambria"/>
              </a:rPr>
              <a:t>to </a:t>
            </a:r>
            <a:r>
              <a:rPr sz="2000" spc="70" dirty="0">
                <a:solidFill>
                  <a:srgbClr val="006699"/>
                </a:solidFill>
                <a:latin typeface="Cambria"/>
                <a:cs typeface="Cambria"/>
              </a:rPr>
              <a:t> </a:t>
            </a:r>
            <a:r>
              <a:rPr sz="2000" spc="120" dirty="0">
                <a:solidFill>
                  <a:srgbClr val="006699"/>
                </a:solidFill>
                <a:latin typeface="Cambria"/>
                <a:cs typeface="Cambria"/>
              </a:rPr>
              <a:t>another</a:t>
            </a:r>
            <a:r>
              <a:rPr sz="2000" spc="190" dirty="0">
                <a:solidFill>
                  <a:srgbClr val="006699"/>
                </a:solidFill>
                <a:latin typeface="Cambria"/>
                <a:cs typeface="Cambria"/>
              </a:rPr>
              <a:t> </a:t>
            </a:r>
            <a:r>
              <a:rPr sz="2000" spc="150" dirty="0">
                <a:solidFill>
                  <a:srgbClr val="006699"/>
                </a:solidFill>
                <a:latin typeface="Cambria"/>
                <a:cs typeface="Cambria"/>
              </a:rPr>
              <a:t>should</a:t>
            </a:r>
            <a:r>
              <a:rPr sz="2000" spc="195" dirty="0">
                <a:solidFill>
                  <a:srgbClr val="006699"/>
                </a:solidFill>
                <a:latin typeface="Cambria"/>
                <a:cs typeface="Cambria"/>
              </a:rPr>
              <a:t> </a:t>
            </a:r>
            <a:r>
              <a:rPr sz="2000" spc="85" dirty="0">
                <a:solidFill>
                  <a:srgbClr val="006699"/>
                </a:solidFill>
                <a:latin typeface="Cambria"/>
                <a:cs typeface="Cambria"/>
              </a:rPr>
              <a:t>either</a:t>
            </a:r>
            <a:r>
              <a:rPr sz="2000" spc="185" dirty="0">
                <a:solidFill>
                  <a:srgbClr val="006699"/>
                </a:solidFill>
                <a:latin typeface="Cambria"/>
                <a:cs typeface="Cambria"/>
              </a:rPr>
              <a:t> </a:t>
            </a:r>
            <a:r>
              <a:rPr sz="2000" spc="100" dirty="0">
                <a:solidFill>
                  <a:srgbClr val="006699"/>
                </a:solidFill>
                <a:latin typeface="Cambria"/>
                <a:cs typeface="Cambria"/>
              </a:rPr>
              <a:t>complete</a:t>
            </a:r>
            <a:r>
              <a:rPr sz="2000" spc="200" dirty="0">
                <a:solidFill>
                  <a:srgbClr val="006699"/>
                </a:solidFill>
                <a:latin typeface="Cambria"/>
                <a:cs typeface="Cambria"/>
              </a:rPr>
              <a:t> </a:t>
            </a:r>
            <a:r>
              <a:rPr sz="2000" spc="55" dirty="0">
                <a:solidFill>
                  <a:srgbClr val="006699"/>
                </a:solidFill>
                <a:latin typeface="Cambria"/>
                <a:cs typeface="Cambria"/>
              </a:rPr>
              <a:t>or</a:t>
            </a:r>
            <a:r>
              <a:rPr sz="2000" spc="185" dirty="0">
                <a:solidFill>
                  <a:srgbClr val="006699"/>
                </a:solidFill>
                <a:latin typeface="Cambria"/>
                <a:cs typeface="Cambria"/>
              </a:rPr>
              <a:t> </a:t>
            </a:r>
            <a:r>
              <a:rPr sz="2000" spc="114" dirty="0">
                <a:solidFill>
                  <a:srgbClr val="006699"/>
                </a:solidFill>
                <a:latin typeface="Cambria"/>
                <a:cs typeface="Cambria"/>
              </a:rPr>
              <a:t>not</a:t>
            </a:r>
            <a:r>
              <a:rPr sz="2000" spc="185" dirty="0">
                <a:solidFill>
                  <a:srgbClr val="006699"/>
                </a:solidFill>
                <a:latin typeface="Cambria"/>
                <a:cs typeface="Cambria"/>
              </a:rPr>
              <a:t> </a:t>
            </a:r>
            <a:r>
              <a:rPr sz="2000" spc="155" dirty="0">
                <a:solidFill>
                  <a:srgbClr val="006699"/>
                </a:solidFill>
                <a:latin typeface="Cambria"/>
                <a:cs typeface="Cambria"/>
              </a:rPr>
              <a:t>happen</a:t>
            </a:r>
            <a:r>
              <a:rPr sz="2000" spc="195" dirty="0">
                <a:solidFill>
                  <a:srgbClr val="006699"/>
                </a:solidFill>
                <a:latin typeface="Cambria"/>
                <a:cs typeface="Cambria"/>
              </a:rPr>
              <a:t> </a:t>
            </a:r>
            <a:r>
              <a:rPr sz="2000" spc="135" dirty="0">
                <a:solidFill>
                  <a:srgbClr val="006699"/>
                </a:solidFill>
                <a:latin typeface="Cambria"/>
                <a:cs typeface="Cambria"/>
              </a:rPr>
              <a:t>at</a:t>
            </a:r>
            <a:r>
              <a:rPr sz="2000" spc="185" dirty="0">
                <a:solidFill>
                  <a:srgbClr val="006699"/>
                </a:solidFill>
                <a:latin typeface="Cambria"/>
                <a:cs typeface="Cambria"/>
              </a:rPr>
              <a:t> </a:t>
            </a:r>
            <a:r>
              <a:rPr sz="2000" spc="90" dirty="0">
                <a:solidFill>
                  <a:srgbClr val="006699"/>
                </a:solidFill>
                <a:latin typeface="Cambria"/>
                <a:cs typeface="Cambria"/>
              </a:rPr>
              <a:t>all</a:t>
            </a:r>
            <a:endParaRPr sz="2000">
              <a:latin typeface="Cambria"/>
              <a:cs typeface="Cambria"/>
            </a:endParaRPr>
          </a:p>
          <a:p>
            <a:pPr marL="755650" lvl="1" indent="-285750">
              <a:lnSpc>
                <a:spcPct val="100000"/>
              </a:lnSpc>
              <a:spcBef>
                <a:spcPts val="229"/>
              </a:spcBef>
              <a:buFont typeface="Cambria"/>
              <a:buChar char="–"/>
              <a:tabLst>
                <a:tab pos="755015" algn="l"/>
                <a:tab pos="755650" algn="l"/>
              </a:tabLst>
            </a:pPr>
            <a:r>
              <a:rPr sz="2000" spc="145" dirty="0">
                <a:solidFill>
                  <a:srgbClr val="006699"/>
                </a:solidFill>
                <a:latin typeface="Cambria"/>
                <a:cs typeface="Cambria"/>
              </a:rPr>
              <a:t>Concurrent</a:t>
            </a:r>
            <a:r>
              <a:rPr sz="2000" spc="180" dirty="0">
                <a:solidFill>
                  <a:srgbClr val="006699"/>
                </a:solidFill>
                <a:latin typeface="Cambria"/>
                <a:cs typeface="Cambria"/>
              </a:rPr>
              <a:t> </a:t>
            </a:r>
            <a:r>
              <a:rPr sz="2000" spc="155" dirty="0">
                <a:solidFill>
                  <a:srgbClr val="006699"/>
                </a:solidFill>
                <a:latin typeface="Cambria"/>
                <a:cs typeface="Cambria"/>
              </a:rPr>
              <a:t>access</a:t>
            </a:r>
            <a:r>
              <a:rPr sz="2000" spc="190" dirty="0">
                <a:solidFill>
                  <a:srgbClr val="006699"/>
                </a:solidFill>
                <a:latin typeface="Cambria"/>
                <a:cs typeface="Cambria"/>
              </a:rPr>
              <a:t> </a:t>
            </a:r>
            <a:r>
              <a:rPr sz="2000" spc="110" dirty="0">
                <a:solidFill>
                  <a:srgbClr val="006699"/>
                </a:solidFill>
                <a:latin typeface="Cambria"/>
                <a:cs typeface="Cambria"/>
              </a:rPr>
              <a:t>by</a:t>
            </a:r>
            <a:r>
              <a:rPr sz="2000" spc="180" dirty="0">
                <a:solidFill>
                  <a:srgbClr val="006699"/>
                </a:solidFill>
                <a:latin typeface="Cambria"/>
                <a:cs typeface="Cambria"/>
              </a:rPr>
              <a:t> </a:t>
            </a:r>
            <a:r>
              <a:rPr sz="2000" spc="110" dirty="0">
                <a:solidFill>
                  <a:srgbClr val="006699"/>
                </a:solidFill>
                <a:latin typeface="Cambria"/>
                <a:cs typeface="Cambria"/>
              </a:rPr>
              <a:t>multiple</a:t>
            </a:r>
            <a:r>
              <a:rPr sz="2000" spc="200" dirty="0">
                <a:solidFill>
                  <a:srgbClr val="006699"/>
                </a:solidFill>
                <a:latin typeface="Cambria"/>
                <a:cs typeface="Cambria"/>
              </a:rPr>
              <a:t> </a:t>
            </a:r>
            <a:r>
              <a:rPr sz="2000" spc="145" dirty="0">
                <a:solidFill>
                  <a:srgbClr val="006699"/>
                </a:solidFill>
                <a:latin typeface="Cambria"/>
                <a:cs typeface="Cambria"/>
              </a:rPr>
              <a:t>users</a:t>
            </a:r>
            <a:endParaRPr sz="2000">
              <a:latin typeface="Cambria"/>
              <a:cs typeface="Cambria"/>
            </a:endParaRPr>
          </a:p>
          <a:p>
            <a:pPr marL="1155700" lvl="2" indent="-228600">
              <a:lnSpc>
                <a:spcPct val="100000"/>
              </a:lnSpc>
              <a:spcBef>
                <a:spcPts val="260"/>
              </a:spcBef>
              <a:buFont typeface="Cambria"/>
              <a:buChar char="•"/>
              <a:tabLst>
                <a:tab pos="1155700" algn="l"/>
              </a:tabLst>
            </a:pPr>
            <a:r>
              <a:rPr sz="2000" spc="145" dirty="0">
                <a:solidFill>
                  <a:srgbClr val="006699"/>
                </a:solidFill>
                <a:latin typeface="Cambria"/>
                <a:cs typeface="Cambria"/>
              </a:rPr>
              <a:t>Concurrent</a:t>
            </a:r>
            <a:r>
              <a:rPr sz="2000" spc="190" dirty="0">
                <a:solidFill>
                  <a:srgbClr val="006699"/>
                </a:solidFill>
                <a:latin typeface="Cambria"/>
                <a:cs typeface="Cambria"/>
              </a:rPr>
              <a:t> </a:t>
            </a:r>
            <a:r>
              <a:rPr sz="2000" spc="140" dirty="0">
                <a:solidFill>
                  <a:srgbClr val="006699"/>
                </a:solidFill>
                <a:latin typeface="Cambria"/>
                <a:cs typeface="Cambria"/>
              </a:rPr>
              <a:t>accessed</a:t>
            </a:r>
            <a:r>
              <a:rPr sz="2000" spc="200" dirty="0">
                <a:solidFill>
                  <a:srgbClr val="006699"/>
                </a:solidFill>
                <a:latin typeface="Cambria"/>
                <a:cs typeface="Cambria"/>
              </a:rPr>
              <a:t> </a:t>
            </a:r>
            <a:r>
              <a:rPr sz="2000" spc="114" dirty="0">
                <a:solidFill>
                  <a:srgbClr val="006699"/>
                </a:solidFill>
                <a:latin typeface="Cambria"/>
                <a:cs typeface="Cambria"/>
              </a:rPr>
              <a:t>needed</a:t>
            </a:r>
            <a:r>
              <a:rPr sz="2000" spc="200" dirty="0">
                <a:solidFill>
                  <a:srgbClr val="006699"/>
                </a:solidFill>
                <a:latin typeface="Cambria"/>
                <a:cs typeface="Cambria"/>
              </a:rPr>
              <a:t> </a:t>
            </a:r>
            <a:r>
              <a:rPr sz="2000" spc="45" dirty="0">
                <a:solidFill>
                  <a:srgbClr val="006699"/>
                </a:solidFill>
                <a:latin typeface="Cambria"/>
                <a:cs typeface="Cambria"/>
              </a:rPr>
              <a:t>for</a:t>
            </a:r>
            <a:r>
              <a:rPr sz="2000" spc="190" dirty="0">
                <a:solidFill>
                  <a:srgbClr val="006699"/>
                </a:solidFill>
                <a:latin typeface="Cambria"/>
                <a:cs typeface="Cambria"/>
              </a:rPr>
              <a:t> </a:t>
            </a:r>
            <a:r>
              <a:rPr sz="2000" spc="105" dirty="0">
                <a:solidFill>
                  <a:srgbClr val="006699"/>
                </a:solidFill>
                <a:latin typeface="Cambria"/>
                <a:cs typeface="Cambria"/>
              </a:rPr>
              <a:t>performance</a:t>
            </a:r>
            <a:endParaRPr sz="2000">
              <a:latin typeface="Cambria"/>
              <a:cs typeface="Cambria"/>
            </a:endParaRPr>
          </a:p>
          <a:p>
            <a:pPr marL="1155700" marR="1023619" lvl="2" indent="-228600">
              <a:lnSpc>
                <a:spcPts val="2160"/>
              </a:lnSpc>
              <a:spcBef>
                <a:spcPts val="530"/>
              </a:spcBef>
              <a:buFont typeface="Cambria"/>
              <a:buChar char="•"/>
              <a:tabLst>
                <a:tab pos="1155700" algn="l"/>
              </a:tabLst>
            </a:pPr>
            <a:r>
              <a:rPr sz="2000" spc="110" dirty="0">
                <a:solidFill>
                  <a:srgbClr val="006699"/>
                </a:solidFill>
                <a:latin typeface="Cambria"/>
                <a:cs typeface="Cambria"/>
              </a:rPr>
              <a:t>Uncontrolled</a:t>
            </a:r>
            <a:r>
              <a:rPr sz="2000" spc="200" dirty="0">
                <a:solidFill>
                  <a:srgbClr val="006699"/>
                </a:solidFill>
                <a:latin typeface="Cambria"/>
                <a:cs typeface="Cambria"/>
              </a:rPr>
              <a:t> </a:t>
            </a:r>
            <a:r>
              <a:rPr sz="2000" spc="125" dirty="0">
                <a:solidFill>
                  <a:srgbClr val="006699"/>
                </a:solidFill>
                <a:latin typeface="Cambria"/>
                <a:cs typeface="Cambria"/>
              </a:rPr>
              <a:t>concurrent</a:t>
            </a:r>
            <a:r>
              <a:rPr sz="2000" spc="200" dirty="0">
                <a:solidFill>
                  <a:srgbClr val="006699"/>
                </a:solidFill>
                <a:latin typeface="Cambria"/>
                <a:cs typeface="Cambria"/>
              </a:rPr>
              <a:t> </a:t>
            </a:r>
            <a:r>
              <a:rPr sz="2000" spc="145" dirty="0">
                <a:solidFill>
                  <a:srgbClr val="006699"/>
                </a:solidFill>
                <a:latin typeface="Cambria"/>
                <a:cs typeface="Cambria"/>
              </a:rPr>
              <a:t>accesses</a:t>
            </a:r>
            <a:r>
              <a:rPr sz="2000" spc="200" dirty="0">
                <a:solidFill>
                  <a:srgbClr val="006699"/>
                </a:solidFill>
                <a:latin typeface="Cambria"/>
                <a:cs typeface="Cambria"/>
              </a:rPr>
              <a:t> </a:t>
            </a:r>
            <a:r>
              <a:rPr sz="2000" spc="180" dirty="0">
                <a:solidFill>
                  <a:srgbClr val="006699"/>
                </a:solidFill>
                <a:latin typeface="Cambria"/>
                <a:cs typeface="Cambria"/>
              </a:rPr>
              <a:t>can</a:t>
            </a:r>
            <a:r>
              <a:rPr sz="2000" spc="195" dirty="0">
                <a:solidFill>
                  <a:srgbClr val="006699"/>
                </a:solidFill>
                <a:latin typeface="Cambria"/>
                <a:cs typeface="Cambria"/>
              </a:rPr>
              <a:t> </a:t>
            </a:r>
            <a:r>
              <a:rPr sz="2000" spc="110" dirty="0">
                <a:solidFill>
                  <a:srgbClr val="006699"/>
                </a:solidFill>
                <a:latin typeface="Cambria"/>
                <a:cs typeface="Cambria"/>
              </a:rPr>
              <a:t>lead</a:t>
            </a:r>
            <a:r>
              <a:rPr sz="2000" spc="210" dirty="0">
                <a:solidFill>
                  <a:srgbClr val="006699"/>
                </a:solidFill>
                <a:latin typeface="Cambria"/>
                <a:cs typeface="Cambria"/>
              </a:rPr>
              <a:t> </a:t>
            </a:r>
            <a:r>
              <a:rPr sz="2000" spc="65" dirty="0">
                <a:solidFill>
                  <a:srgbClr val="006699"/>
                </a:solidFill>
                <a:latin typeface="Cambria"/>
                <a:cs typeface="Cambria"/>
              </a:rPr>
              <a:t>to </a:t>
            </a:r>
            <a:r>
              <a:rPr sz="2000" spc="-425" dirty="0">
                <a:solidFill>
                  <a:srgbClr val="006699"/>
                </a:solidFill>
                <a:latin typeface="Cambria"/>
                <a:cs typeface="Cambria"/>
              </a:rPr>
              <a:t> </a:t>
            </a:r>
            <a:r>
              <a:rPr sz="2000" spc="120" dirty="0">
                <a:solidFill>
                  <a:srgbClr val="006699"/>
                </a:solidFill>
                <a:latin typeface="Cambria"/>
                <a:cs typeface="Cambria"/>
              </a:rPr>
              <a:t>inconsistencies</a:t>
            </a:r>
            <a:endParaRPr sz="2000">
              <a:latin typeface="Cambria"/>
              <a:cs typeface="Cambria"/>
            </a:endParaRPr>
          </a:p>
          <a:p>
            <a:pPr marL="1612900" marR="760730" indent="-228600">
              <a:lnSpc>
                <a:spcPts val="2160"/>
              </a:lnSpc>
              <a:spcBef>
                <a:spcPts val="500"/>
              </a:spcBef>
            </a:pPr>
            <a:r>
              <a:rPr sz="3000" b="1" baseline="2777" dirty="0">
                <a:solidFill>
                  <a:srgbClr val="006699"/>
                </a:solidFill>
                <a:latin typeface="Cambria"/>
                <a:cs typeface="Cambria"/>
              </a:rPr>
              <a:t>–</a:t>
            </a:r>
            <a:r>
              <a:rPr sz="3000" b="1" spc="517" baseline="2777" dirty="0">
                <a:solidFill>
                  <a:srgbClr val="006699"/>
                </a:solidFill>
                <a:latin typeface="Cambria"/>
                <a:cs typeface="Cambria"/>
              </a:rPr>
              <a:t> </a:t>
            </a:r>
            <a:r>
              <a:rPr sz="2000" spc="150" dirty="0">
                <a:solidFill>
                  <a:srgbClr val="006699"/>
                </a:solidFill>
                <a:latin typeface="Cambria"/>
                <a:cs typeface="Cambria"/>
              </a:rPr>
              <a:t>Example:</a:t>
            </a:r>
            <a:r>
              <a:rPr sz="2000" spc="175" dirty="0">
                <a:solidFill>
                  <a:srgbClr val="006699"/>
                </a:solidFill>
                <a:latin typeface="Cambria"/>
                <a:cs typeface="Cambria"/>
              </a:rPr>
              <a:t> </a:t>
            </a:r>
            <a:r>
              <a:rPr sz="2000" spc="30" dirty="0">
                <a:solidFill>
                  <a:srgbClr val="006699"/>
                </a:solidFill>
                <a:latin typeface="Cambria"/>
                <a:cs typeface="Cambria"/>
              </a:rPr>
              <a:t>Two</a:t>
            </a:r>
            <a:r>
              <a:rPr sz="2000" spc="185" dirty="0">
                <a:solidFill>
                  <a:srgbClr val="006699"/>
                </a:solidFill>
                <a:latin typeface="Cambria"/>
                <a:cs typeface="Cambria"/>
              </a:rPr>
              <a:t> </a:t>
            </a:r>
            <a:r>
              <a:rPr sz="2000" spc="85" dirty="0">
                <a:solidFill>
                  <a:srgbClr val="006699"/>
                </a:solidFill>
                <a:latin typeface="Cambria"/>
                <a:cs typeface="Cambria"/>
              </a:rPr>
              <a:t>people</a:t>
            </a:r>
            <a:r>
              <a:rPr sz="2000" spc="200" dirty="0">
                <a:solidFill>
                  <a:srgbClr val="006699"/>
                </a:solidFill>
                <a:latin typeface="Cambria"/>
                <a:cs typeface="Cambria"/>
              </a:rPr>
              <a:t> </a:t>
            </a:r>
            <a:r>
              <a:rPr sz="2000" spc="110" dirty="0">
                <a:solidFill>
                  <a:srgbClr val="006699"/>
                </a:solidFill>
                <a:latin typeface="Cambria"/>
                <a:cs typeface="Cambria"/>
              </a:rPr>
              <a:t>reading</a:t>
            </a:r>
            <a:r>
              <a:rPr sz="2000" spc="175" dirty="0">
                <a:solidFill>
                  <a:srgbClr val="006699"/>
                </a:solidFill>
                <a:latin typeface="Cambria"/>
                <a:cs typeface="Cambria"/>
              </a:rPr>
              <a:t> </a:t>
            </a:r>
            <a:r>
              <a:rPr sz="2000" spc="180" dirty="0">
                <a:solidFill>
                  <a:srgbClr val="006699"/>
                </a:solidFill>
                <a:latin typeface="Cambria"/>
                <a:cs typeface="Cambria"/>
              </a:rPr>
              <a:t>a</a:t>
            </a:r>
            <a:r>
              <a:rPr sz="2000" spc="190" dirty="0">
                <a:solidFill>
                  <a:srgbClr val="006699"/>
                </a:solidFill>
                <a:latin typeface="Cambria"/>
                <a:cs typeface="Cambria"/>
              </a:rPr>
              <a:t> </a:t>
            </a:r>
            <a:r>
              <a:rPr sz="2000" spc="140" dirty="0">
                <a:solidFill>
                  <a:srgbClr val="006699"/>
                </a:solidFill>
                <a:latin typeface="Cambria"/>
                <a:cs typeface="Cambria"/>
              </a:rPr>
              <a:t>balance</a:t>
            </a:r>
            <a:r>
              <a:rPr sz="2000" spc="204" dirty="0">
                <a:solidFill>
                  <a:srgbClr val="006699"/>
                </a:solidFill>
                <a:latin typeface="Cambria"/>
                <a:cs typeface="Cambria"/>
              </a:rPr>
              <a:t> </a:t>
            </a:r>
            <a:r>
              <a:rPr sz="2000" spc="165" dirty="0">
                <a:solidFill>
                  <a:srgbClr val="006699"/>
                </a:solidFill>
                <a:latin typeface="Cambria"/>
                <a:cs typeface="Cambria"/>
              </a:rPr>
              <a:t>and </a:t>
            </a:r>
            <a:r>
              <a:rPr sz="2000" spc="-425" dirty="0">
                <a:solidFill>
                  <a:srgbClr val="006699"/>
                </a:solidFill>
                <a:latin typeface="Cambria"/>
                <a:cs typeface="Cambria"/>
              </a:rPr>
              <a:t> </a:t>
            </a:r>
            <a:r>
              <a:rPr sz="2000" spc="140" dirty="0">
                <a:solidFill>
                  <a:srgbClr val="006699"/>
                </a:solidFill>
                <a:latin typeface="Cambria"/>
                <a:cs typeface="Cambria"/>
              </a:rPr>
              <a:t>updating</a:t>
            </a:r>
            <a:r>
              <a:rPr sz="2000" spc="180" dirty="0">
                <a:solidFill>
                  <a:srgbClr val="006699"/>
                </a:solidFill>
                <a:latin typeface="Cambria"/>
                <a:cs typeface="Cambria"/>
              </a:rPr>
              <a:t> </a:t>
            </a:r>
            <a:r>
              <a:rPr sz="2000" spc="60" dirty="0">
                <a:solidFill>
                  <a:srgbClr val="006699"/>
                </a:solidFill>
                <a:latin typeface="Cambria"/>
                <a:cs typeface="Cambria"/>
              </a:rPr>
              <a:t>it</a:t>
            </a:r>
            <a:r>
              <a:rPr sz="2000" spc="185" dirty="0">
                <a:solidFill>
                  <a:srgbClr val="006699"/>
                </a:solidFill>
                <a:latin typeface="Cambria"/>
                <a:cs typeface="Cambria"/>
              </a:rPr>
              <a:t> </a:t>
            </a:r>
            <a:r>
              <a:rPr sz="2000" spc="135" dirty="0">
                <a:solidFill>
                  <a:srgbClr val="006699"/>
                </a:solidFill>
                <a:latin typeface="Cambria"/>
                <a:cs typeface="Cambria"/>
              </a:rPr>
              <a:t>at</a:t>
            </a:r>
            <a:r>
              <a:rPr sz="2000" spc="180" dirty="0">
                <a:solidFill>
                  <a:srgbClr val="006699"/>
                </a:solidFill>
                <a:latin typeface="Cambria"/>
                <a:cs typeface="Cambria"/>
              </a:rPr>
              <a:t> </a:t>
            </a:r>
            <a:r>
              <a:rPr sz="2000" spc="114" dirty="0">
                <a:solidFill>
                  <a:srgbClr val="006699"/>
                </a:solidFill>
                <a:latin typeface="Cambria"/>
                <a:cs typeface="Cambria"/>
              </a:rPr>
              <a:t>the</a:t>
            </a:r>
            <a:r>
              <a:rPr sz="2000" spc="204" dirty="0">
                <a:solidFill>
                  <a:srgbClr val="006699"/>
                </a:solidFill>
                <a:latin typeface="Cambria"/>
                <a:cs typeface="Cambria"/>
              </a:rPr>
              <a:t> </a:t>
            </a:r>
            <a:r>
              <a:rPr sz="2000" spc="160" dirty="0">
                <a:solidFill>
                  <a:srgbClr val="006699"/>
                </a:solidFill>
                <a:latin typeface="Cambria"/>
                <a:cs typeface="Cambria"/>
              </a:rPr>
              <a:t>same</a:t>
            </a:r>
            <a:r>
              <a:rPr sz="2000" spc="200" dirty="0">
                <a:solidFill>
                  <a:srgbClr val="006699"/>
                </a:solidFill>
                <a:latin typeface="Cambria"/>
                <a:cs typeface="Cambria"/>
              </a:rPr>
              <a:t> </a:t>
            </a:r>
            <a:r>
              <a:rPr sz="2000" spc="95" dirty="0">
                <a:solidFill>
                  <a:srgbClr val="006699"/>
                </a:solidFill>
                <a:latin typeface="Cambria"/>
                <a:cs typeface="Cambria"/>
              </a:rPr>
              <a:t>time</a:t>
            </a:r>
            <a:endParaRPr sz="2000">
              <a:latin typeface="Cambria"/>
              <a:cs typeface="Cambria"/>
            </a:endParaRPr>
          </a:p>
          <a:p>
            <a:pPr marL="755650" lvl="1" indent="-285750">
              <a:lnSpc>
                <a:spcPct val="100000"/>
              </a:lnSpc>
              <a:spcBef>
                <a:spcPts val="229"/>
              </a:spcBef>
              <a:buFont typeface="Cambria"/>
              <a:buChar char="–"/>
              <a:tabLst>
                <a:tab pos="755015" algn="l"/>
                <a:tab pos="755650" algn="l"/>
              </a:tabLst>
            </a:pPr>
            <a:r>
              <a:rPr sz="2000" spc="130" dirty="0">
                <a:solidFill>
                  <a:srgbClr val="006699"/>
                </a:solidFill>
                <a:latin typeface="Cambria"/>
                <a:cs typeface="Cambria"/>
              </a:rPr>
              <a:t>Security</a:t>
            </a:r>
            <a:r>
              <a:rPr sz="2000" spc="150" dirty="0">
                <a:solidFill>
                  <a:srgbClr val="006699"/>
                </a:solidFill>
                <a:latin typeface="Cambria"/>
                <a:cs typeface="Cambria"/>
              </a:rPr>
              <a:t> </a:t>
            </a:r>
            <a:r>
              <a:rPr sz="2000" spc="110" dirty="0">
                <a:solidFill>
                  <a:srgbClr val="006699"/>
                </a:solidFill>
                <a:latin typeface="Cambria"/>
                <a:cs typeface="Cambria"/>
              </a:rPr>
              <a:t>problems</a:t>
            </a:r>
            <a:endParaRPr sz="2000">
              <a:latin typeface="Cambria"/>
              <a:cs typeface="Cambria"/>
            </a:endParaRPr>
          </a:p>
          <a:p>
            <a:pPr marL="355600" marR="5080" lvl="2" indent="571500">
              <a:lnSpc>
                <a:spcPts val="2660"/>
              </a:lnSpc>
              <a:spcBef>
                <a:spcPts val="90"/>
              </a:spcBef>
              <a:buFont typeface="Cambria"/>
              <a:buChar char="•"/>
              <a:tabLst>
                <a:tab pos="1155700" algn="l"/>
              </a:tabLst>
            </a:pPr>
            <a:r>
              <a:rPr sz="2000" spc="145" dirty="0">
                <a:solidFill>
                  <a:srgbClr val="006699"/>
                </a:solidFill>
                <a:latin typeface="Cambria"/>
                <a:cs typeface="Cambria"/>
              </a:rPr>
              <a:t>Hard</a:t>
            </a:r>
            <a:r>
              <a:rPr sz="2000" spc="190" dirty="0">
                <a:solidFill>
                  <a:srgbClr val="006699"/>
                </a:solidFill>
                <a:latin typeface="Cambria"/>
                <a:cs typeface="Cambria"/>
              </a:rPr>
              <a:t> </a:t>
            </a:r>
            <a:r>
              <a:rPr sz="2000" spc="65" dirty="0">
                <a:solidFill>
                  <a:srgbClr val="006699"/>
                </a:solidFill>
                <a:latin typeface="Cambria"/>
                <a:cs typeface="Cambria"/>
              </a:rPr>
              <a:t>to</a:t>
            </a:r>
            <a:r>
              <a:rPr sz="2000" spc="195" dirty="0">
                <a:solidFill>
                  <a:srgbClr val="006699"/>
                </a:solidFill>
                <a:latin typeface="Cambria"/>
                <a:cs typeface="Cambria"/>
              </a:rPr>
              <a:t> </a:t>
            </a:r>
            <a:r>
              <a:rPr sz="2000" spc="70" dirty="0">
                <a:solidFill>
                  <a:srgbClr val="006699"/>
                </a:solidFill>
                <a:latin typeface="Cambria"/>
                <a:cs typeface="Cambria"/>
              </a:rPr>
              <a:t>provide</a:t>
            </a:r>
            <a:r>
              <a:rPr sz="2000" spc="204" dirty="0">
                <a:solidFill>
                  <a:srgbClr val="006699"/>
                </a:solidFill>
                <a:latin typeface="Cambria"/>
                <a:cs typeface="Cambria"/>
              </a:rPr>
              <a:t> </a:t>
            </a:r>
            <a:r>
              <a:rPr sz="2000" spc="140" dirty="0">
                <a:solidFill>
                  <a:srgbClr val="006699"/>
                </a:solidFill>
                <a:latin typeface="Cambria"/>
                <a:cs typeface="Cambria"/>
              </a:rPr>
              <a:t>user</a:t>
            </a:r>
            <a:r>
              <a:rPr sz="2000" spc="185" dirty="0">
                <a:solidFill>
                  <a:srgbClr val="006699"/>
                </a:solidFill>
                <a:latin typeface="Cambria"/>
                <a:cs typeface="Cambria"/>
              </a:rPr>
              <a:t> </a:t>
            </a:r>
            <a:r>
              <a:rPr sz="2000" spc="155" dirty="0">
                <a:solidFill>
                  <a:srgbClr val="006699"/>
                </a:solidFill>
                <a:latin typeface="Cambria"/>
                <a:cs typeface="Cambria"/>
              </a:rPr>
              <a:t>access</a:t>
            </a:r>
            <a:r>
              <a:rPr sz="2000" spc="195" dirty="0">
                <a:solidFill>
                  <a:srgbClr val="006699"/>
                </a:solidFill>
                <a:latin typeface="Cambria"/>
                <a:cs typeface="Cambria"/>
              </a:rPr>
              <a:t> </a:t>
            </a:r>
            <a:r>
              <a:rPr sz="2000" spc="65" dirty="0">
                <a:solidFill>
                  <a:srgbClr val="006699"/>
                </a:solidFill>
                <a:latin typeface="Cambria"/>
                <a:cs typeface="Cambria"/>
              </a:rPr>
              <a:t>to</a:t>
            </a:r>
            <a:r>
              <a:rPr sz="2000" spc="190" dirty="0">
                <a:solidFill>
                  <a:srgbClr val="006699"/>
                </a:solidFill>
                <a:latin typeface="Cambria"/>
                <a:cs typeface="Cambria"/>
              </a:rPr>
              <a:t> </a:t>
            </a:r>
            <a:r>
              <a:rPr sz="2000" spc="150" dirty="0">
                <a:solidFill>
                  <a:srgbClr val="006699"/>
                </a:solidFill>
                <a:latin typeface="Cambria"/>
                <a:cs typeface="Cambria"/>
              </a:rPr>
              <a:t>some,</a:t>
            </a:r>
            <a:r>
              <a:rPr sz="2000" spc="190" dirty="0">
                <a:solidFill>
                  <a:srgbClr val="006699"/>
                </a:solidFill>
                <a:latin typeface="Cambria"/>
                <a:cs typeface="Cambria"/>
              </a:rPr>
              <a:t> </a:t>
            </a:r>
            <a:r>
              <a:rPr sz="2000" spc="160" dirty="0">
                <a:solidFill>
                  <a:srgbClr val="006699"/>
                </a:solidFill>
                <a:latin typeface="Cambria"/>
                <a:cs typeface="Cambria"/>
              </a:rPr>
              <a:t>but</a:t>
            </a:r>
            <a:r>
              <a:rPr sz="2000" spc="185" dirty="0">
                <a:solidFill>
                  <a:srgbClr val="006699"/>
                </a:solidFill>
                <a:latin typeface="Cambria"/>
                <a:cs typeface="Cambria"/>
              </a:rPr>
              <a:t> </a:t>
            </a:r>
            <a:r>
              <a:rPr sz="2000" spc="114" dirty="0">
                <a:solidFill>
                  <a:srgbClr val="006699"/>
                </a:solidFill>
                <a:latin typeface="Cambria"/>
                <a:cs typeface="Cambria"/>
              </a:rPr>
              <a:t>not</a:t>
            </a:r>
            <a:r>
              <a:rPr sz="2000" spc="185" dirty="0">
                <a:solidFill>
                  <a:srgbClr val="006699"/>
                </a:solidFill>
                <a:latin typeface="Cambria"/>
                <a:cs typeface="Cambria"/>
              </a:rPr>
              <a:t> </a:t>
            </a:r>
            <a:r>
              <a:rPr sz="2000" spc="130" dirty="0">
                <a:solidFill>
                  <a:srgbClr val="006699"/>
                </a:solidFill>
                <a:latin typeface="Cambria"/>
                <a:cs typeface="Cambria"/>
              </a:rPr>
              <a:t>all,</a:t>
            </a:r>
            <a:r>
              <a:rPr sz="2000" spc="185" dirty="0">
                <a:solidFill>
                  <a:srgbClr val="006699"/>
                </a:solidFill>
                <a:latin typeface="Cambria"/>
                <a:cs typeface="Cambria"/>
              </a:rPr>
              <a:t> </a:t>
            </a:r>
            <a:r>
              <a:rPr sz="2000" spc="140" dirty="0">
                <a:solidFill>
                  <a:srgbClr val="006699"/>
                </a:solidFill>
                <a:latin typeface="Cambria"/>
                <a:cs typeface="Cambria"/>
              </a:rPr>
              <a:t>data </a:t>
            </a:r>
            <a:r>
              <a:rPr sz="2000" spc="-425" dirty="0">
                <a:solidFill>
                  <a:srgbClr val="006699"/>
                </a:solidFill>
                <a:latin typeface="Cambria"/>
                <a:cs typeface="Cambria"/>
              </a:rPr>
              <a:t> </a:t>
            </a:r>
            <a:r>
              <a:rPr sz="2000" spc="160" dirty="0">
                <a:solidFill>
                  <a:srgbClr val="006699"/>
                </a:solidFill>
                <a:latin typeface="Cambria"/>
                <a:cs typeface="Cambria"/>
              </a:rPr>
              <a:t>Database</a:t>
            </a:r>
            <a:r>
              <a:rPr sz="2000" spc="204" dirty="0">
                <a:solidFill>
                  <a:srgbClr val="006699"/>
                </a:solidFill>
                <a:latin typeface="Cambria"/>
                <a:cs typeface="Cambria"/>
              </a:rPr>
              <a:t> </a:t>
            </a:r>
            <a:r>
              <a:rPr sz="2000" spc="140" dirty="0">
                <a:solidFill>
                  <a:srgbClr val="006699"/>
                </a:solidFill>
                <a:latin typeface="Cambria"/>
                <a:cs typeface="Cambria"/>
              </a:rPr>
              <a:t>systems</a:t>
            </a:r>
            <a:r>
              <a:rPr sz="2000" spc="200" dirty="0">
                <a:solidFill>
                  <a:srgbClr val="006699"/>
                </a:solidFill>
                <a:latin typeface="Cambria"/>
                <a:cs typeface="Cambria"/>
              </a:rPr>
              <a:t> </a:t>
            </a:r>
            <a:r>
              <a:rPr sz="2000" spc="45" dirty="0">
                <a:solidFill>
                  <a:srgbClr val="006699"/>
                </a:solidFill>
                <a:latin typeface="Cambria"/>
                <a:cs typeface="Cambria"/>
              </a:rPr>
              <a:t>offer</a:t>
            </a:r>
            <a:r>
              <a:rPr sz="2000" spc="185" dirty="0">
                <a:solidFill>
                  <a:srgbClr val="006699"/>
                </a:solidFill>
                <a:latin typeface="Cambria"/>
                <a:cs typeface="Cambria"/>
              </a:rPr>
              <a:t> </a:t>
            </a:r>
            <a:r>
              <a:rPr sz="2000" spc="120" dirty="0">
                <a:solidFill>
                  <a:srgbClr val="006699"/>
                </a:solidFill>
                <a:latin typeface="Cambria"/>
                <a:cs typeface="Cambria"/>
              </a:rPr>
              <a:t>solutions</a:t>
            </a:r>
            <a:r>
              <a:rPr sz="2000" spc="200" dirty="0">
                <a:solidFill>
                  <a:srgbClr val="006699"/>
                </a:solidFill>
                <a:latin typeface="Cambria"/>
                <a:cs typeface="Cambria"/>
              </a:rPr>
              <a:t> </a:t>
            </a:r>
            <a:r>
              <a:rPr sz="2000" spc="65" dirty="0">
                <a:solidFill>
                  <a:srgbClr val="006699"/>
                </a:solidFill>
                <a:latin typeface="Cambria"/>
                <a:cs typeface="Cambria"/>
              </a:rPr>
              <a:t>to</a:t>
            </a:r>
            <a:r>
              <a:rPr sz="2000" spc="210" dirty="0">
                <a:solidFill>
                  <a:srgbClr val="006699"/>
                </a:solidFill>
                <a:latin typeface="Cambria"/>
                <a:cs typeface="Cambria"/>
              </a:rPr>
              <a:t> </a:t>
            </a:r>
            <a:r>
              <a:rPr sz="2000" spc="95" dirty="0">
                <a:solidFill>
                  <a:srgbClr val="006699"/>
                </a:solidFill>
                <a:latin typeface="Cambria"/>
                <a:cs typeface="Cambria"/>
              </a:rPr>
              <a:t>all</a:t>
            </a:r>
            <a:r>
              <a:rPr sz="2000" spc="195" dirty="0">
                <a:solidFill>
                  <a:srgbClr val="006699"/>
                </a:solidFill>
                <a:latin typeface="Cambria"/>
                <a:cs typeface="Cambria"/>
              </a:rPr>
              <a:t> </a:t>
            </a:r>
            <a:r>
              <a:rPr sz="2000" spc="114" dirty="0">
                <a:solidFill>
                  <a:srgbClr val="006699"/>
                </a:solidFill>
                <a:latin typeface="Cambria"/>
                <a:cs typeface="Cambria"/>
              </a:rPr>
              <a:t>the</a:t>
            </a:r>
            <a:r>
              <a:rPr sz="2000" spc="210" dirty="0">
                <a:solidFill>
                  <a:srgbClr val="006699"/>
                </a:solidFill>
                <a:latin typeface="Cambria"/>
                <a:cs typeface="Cambria"/>
              </a:rPr>
              <a:t> </a:t>
            </a:r>
            <a:r>
              <a:rPr sz="2000" spc="95" dirty="0">
                <a:solidFill>
                  <a:srgbClr val="006699"/>
                </a:solidFill>
                <a:latin typeface="Cambria"/>
                <a:cs typeface="Cambria"/>
              </a:rPr>
              <a:t>above</a:t>
            </a:r>
            <a:r>
              <a:rPr sz="2000" spc="210" dirty="0">
                <a:solidFill>
                  <a:srgbClr val="006699"/>
                </a:solidFill>
                <a:latin typeface="Cambria"/>
                <a:cs typeface="Cambria"/>
              </a:rPr>
              <a:t> </a:t>
            </a:r>
            <a:r>
              <a:rPr sz="2000" spc="110" dirty="0">
                <a:solidFill>
                  <a:srgbClr val="006699"/>
                </a:solidFill>
                <a:latin typeface="Cambria"/>
                <a:cs typeface="Cambria"/>
              </a:rPr>
              <a:t>problems</a:t>
            </a:r>
            <a:endParaRPr sz="2000">
              <a:latin typeface="Cambria"/>
              <a:cs typeface="Cambr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770" y="124459"/>
            <a:ext cx="3919220" cy="452120"/>
          </a:xfrm>
          <a:prstGeom prst="rect">
            <a:avLst/>
          </a:prstGeom>
        </p:spPr>
        <p:txBody>
          <a:bodyPr vert="horz" wrap="square" lIns="0" tIns="12700" rIns="0" bIns="0" rtlCol="0">
            <a:spAutoFit/>
          </a:bodyPr>
          <a:lstStyle/>
          <a:p>
            <a:pPr marL="12700">
              <a:lnSpc>
                <a:spcPct val="100000"/>
              </a:lnSpc>
              <a:spcBef>
                <a:spcPts val="100"/>
              </a:spcBef>
            </a:pPr>
            <a:r>
              <a:rPr spc="155" dirty="0"/>
              <a:t>Levels</a:t>
            </a:r>
            <a:r>
              <a:rPr spc="300" dirty="0"/>
              <a:t> </a:t>
            </a:r>
            <a:r>
              <a:rPr spc="135" dirty="0"/>
              <a:t>of</a:t>
            </a:r>
            <a:r>
              <a:rPr spc="300" dirty="0"/>
              <a:t> </a:t>
            </a:r>
            <a:r>
              <a:rPr spc="160" dirty="0"/>
              <a:t>Abstraction</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No:L1-8</a:t>
            </a:r>
          </a:p>
        </p:txBody>
      </p:sp>
      <p:sp>
        <p:nvSpPr>
          <p:cNvPr id="3" name="object 3"/>
          <p:cNvSpPr txBox="1"/>
          <p:nvPr/>
        </p:nvSpPr>
        <p:spPr>
          <a:xfrm>
            <a:off x="612140" y="10121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4" name="object 4"/>
          <p:cNvSpPr txBox="1"/>
          <p:nvPr/>
        </p:nvSpPr>
        <p:spPr>
          <a:xfrm>
            <a:off x="612140" y="1685290"/>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5" name="object 5"/>
          <p:cNvSpPr txBox="1"/>
          <p:nvPr/>
        </p:nvSpPr>
        <p:spPr>
          <a:xfrm>
            <a:off x="612140" y="4378959"/>
            <a:ext cx="142240" cy="330200"/>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6666"/>
                </a:solidFill>
                <a:latin typeface="Cambria"/>
                <a:cs typeface="Cambria"/>
              </a:rPr>
              <a:t>•</a:t>
            </a:r>
            <a:endParaRPr sz="2000">
              <a:latin typeface="Cambria"/>
              <a:cs typeface="Cambria"/>
            </a:endParaRPr>
          </a:p>
        </p:txBody>
      </p:sp>
      <p:sp>
        <p:nvSpPr>
          <p:cNvPr id="6" name="object 6"/>
          <p:cNvSpPr txBox="1"/>
          <p:nvPr/>
        </p:nvSpPr>
        <p:spPr>
          <a:xfrm>
            <a:off x="955039" y="1023620"/>
            <a:ext cx="7138670" cy="4306570"/>
          </a:xfrm>
          <a:prstGeom prst="rect">
            <a:avLst/>
          </a:prstGeom>
        </p:spPr>
        <p:txBody>
          <a:bodyPr vert="horz" wrap="square" lIns="0" tIns="12700" rIns="0" bIns="0" rtlCol="0">
            <a:spAutoFit/>
          </a:bodyPr>
          <a:lstStyle/>
          <a:p>
            <a:pPr marL="12700" marR="5080">
              <a:lnSpc>
                <a:spcPct val="100000"/>
              </a:lnSpc>
              <a:spcBef>
                <a:spcPts val="100"/>
              </a:spcBef>
            </a:pPr>
            <a:r>
              <a:rPr sz="2000" b="1" spc="125" dirty="0">
                <a:solidFill>
                  <a:srgbClr val="006666"/>
                </a:solidFill>
                <a:latin typeface="Cambria"/>
                <a:cs typeface="Cambria"/>
              </a:rPr>
              <a:t>Physical</a:t>
            </a:r>
            <a:r>
              <a:rPr sz="2000" b="1" spc="240" dirty="0">
                <a:solidFill>
                  <a:srgbClr val="006666"/>
                </a:solidFill>
                <a:latin typeface="Cambria"/>
                <a:cs typeface="Cambria"/>
              </a:rPr>
              <a:t> </a:t>
            </a:r>
            <a:r>
              <a:rPr sz="2000" b="1" spc="95" dirty="0">
                <a:solidFill>
                  <a:srgbClr val="006666"/>
                </a:solidFill>
                <a:latin typeface="Cambria"/>
                <a:cs typeface="Cambria"/>
              </a:rPr>
              <a:t>level:</a:t>
            </a:r>
            <a:r>
              <a:rPr sz="2000" b="1" spc="210" dirty="0">
                <a:solidFill>
                  <a:srgbClr val="006666"/>
                </a:solidFill>
                <a:latin typeface="Cambria"/>
                <a:cs typeface="Cambria"/>
              </a:rPr>
              <a:t> </a:t>
            </a:r>
            <a:r>
              <a:rPr sz="2000" spc="114" dirty="0">
                <a:solidFill>
                  <a:srgbClr val="006699"/>
                </a:solidFill>
                <a:latin typeface="Cambria"/>
                <a:cs typeface="Cambria"/>
              </a:rPr>
              <a:t>describes</a:t>
            </a:r>
            <a:r>
              <a:rPr sz="2000" spc="190" dirty="0">
                <a:solidFill>
                  <a:srgbClr val="006699"/>
                </a:solidFill>
                <a:latin typeface="Cambria"/>
                <a:cs typeface="Cambria"/>
              </a:rPr>
              <a:t> </a:t>
            </a:r>
            <a:r>
              <a:rPr sz="2000" spc="95" dirty="0">
                <a:solidFill>
                  <a:srgbClr val="006699"/>
                </a:solidFill>
                <a:latin typeface="Cambria"/>
                <a:cs typeface="Cambria"/>
              </a:rPr>
              <a:t>how</a:t>
            </a:r>
            <a:r>
              <a:rPr sz="2000" spc="180" dirty="0">
                <a:solidFill>
                  <a:srgbClr val="006699"/>
                </a:solidFill>
                <a:latin typeface="Cambria"/>
                <a:cs typeface="Cambria"/>
              </a:rPr>
              <a:t> a</a:t>
            </a:r>
            <a:r>
              <a:rPr sz="2000" spc="190" dirty="0">
                <a:solidFill>
                  <a:srgbClr val="006699"/>
                </a:solidFill>
                <a:latin typeface="Cambria"/>
                <a:cs typeface="Cambria"/>
              </a:rPr>
              <a:t> </a:t>
            </a:r>
            <a:r>
              <a:rPr sz="2000" spc="85" dirty="0">
                <a:solidFill>
                  <a:srgbClr val="006699"/>
                </a:solidFill>
                <a:latin typeface="Cambria"/>
                <a:cs typeface="Cambria"/>
              </a:rPr>
              <a:t>record</a:t>
            </a:r>
            <a:r>
              <a:rPr sz="2000" spc="200" dirty="0">
                <a:solidFill>
                  <a:srgbClr val="006699"/>
                </a:solidFill>
                <a:latin typeface="Cambria"/>
                <a:cs typeface="Cambria"/>
              </a:rPr>
              <a:t> </a:t>
            </a:r>
            <a:r>
              <a:rPr sz="2000" spc="110" dirty="0">
                <a:solidFill>
                  <a:srgbClr val="006699"/>
                </a:solidFill>
                <a:latin typeface="Cambria"/>
                <a:cs typeface="Cambria"/>
              </a:rPr>
              <a:t>(e.g.,</a:t>
            </a:r>
            <a:r>
              <a:rPr sz="2000" spc="185" dirty="0">
                <a:solidFill>
                  <a:srgbClr val="006699"/>
                </a:solidFill>
                <a:latin typeface="Cambria"/>
                <a:cs typeface="Cambria"/>
              </a:rPr>
              <a:t> </a:t>
            </a:r>
            <a:r>
              <a:rPr sz="2000" spc="100" dirty="0">
                <a:solidFill>
                  <a:srgbClr val="006699"/>
                </a:solidFill>
                <a:latin typeface="Cambria"/>
                <a:cs typeface="Cambria"/>
              </a:rPr>
              <a:t>customer)</a:t>
            </a:r>
            <a:r>
              <a:rPr sz="2000" spc="185" dirty="0">
                <a:solidFill>
                  <a:srgbClr val="006699"/>
                </a:solidFill>
                <a:latin typeface="Cambria"/>
                <a:cs typeface="Cambria"/>
              </a:rPr>
              <a:t> </a:t>
            </a:r>
            <a:r>
              <a:rPr sz="2000" spc="105" dirty="0">
                <a:solidFill>
                  <a:srgbClr val="006699"/>
                </a:solidFill>
                <a:latin typeface="Cambria"/>
                <a:cs typeface="Cambria"/>
              </a:rPr>
              <a:t>is </a:t>
            </a:r>
            <a:r>
              <a:rPr sz="2000" spc="-425" dirty="0">
                <a:solidFill>
                  <a:srgbClr val="006699"/>
                </a:solidFill>
                <a:latin typeface="Cambria"/>
                <a:cs typeface="Cambria"/>
              </a:rPr>
              <a:t> </a:t>
            </a:r>
            <a:r>
              <a:rPr sz="2000" spc="114" dirty="0">
                <a:solidFill>
                  <a:srgbClr val="006699"/>
                </a:solidFill>
                <a:latin typeface="Cambria"/>
                <a:cs typeface="Cambria"/>
              </a:rPr>
              <a:t>stored.</a:t>
            </a:r>
            <a:endParaRPr sz="2000">
              <a:latin typeface="Cambria"/>
              <a:cs typeface="Cambria"/>
            </a:endParaRPr>
          </a:p>
          <a:p>
            <a:pPr marL="12700" marR="7620">
              <a:lnSpc>
                <a:spcPct val="100000"/>
              </a:lnSpc>
              <a:spcBef>
                <a:spcPts val="500"/>
              </a:spcBef>
            </a:pPr>
            <a:r>
              <a:rPr sz="2000" b="1" spc="120" dirty="0">
                <a:solidFill>
                  <a:srgbClr val="006666"/>
                </a:solidFill>
                <a:latin typeface="Cambria"/>
                <a:cs typeface="Cambria"/>
              </a:rPr>
              <a:t>Logical</a:t>
            </a:r>
            <a:r>
              <a:rPr sz="2000" b="1" spc="245" dirty="0">
                <a:solidFill>
                  <a:srgbClr val="006666"/>
                </a:solidFill>
                <a:latin typeface="Cambria"/>
                <a:cs typeface="Cambria"/>
              </a:rPr>
              <a:t> </a:t>
            </a:r>
            <a:r>
              <a:rPr sz="2000" b="1" spc="90" dirty="0">
                <a:solidFill>
                  <a:srgbClr val="006666"/>
                </a:solidFill>
                <a:latin typeface="Cambria"/>
                <a:cs typeface="Cambria"/>
              </a:rPr>
              <a:t>level:</a:t>
            </a:r>
            <a:r>
              <a:rPr sz="2000" b="1" spc="215" dirty="0">
                <a:solidFill>
                  <a:srgbClr val="006666"/>
                </a:solidFill>
                <a:latin typeface="Cambria"/>
                <a:cs typeface="Cambria"/>
              </a:rPr>
              <a:t> </a:t>
            </a:r>
            <a:r>
              <a:rPr sz="2000" spc="114" dirty="0">
                <a:solidFill>
                  <a:srgbClr val="006699"/>
                </a:solidFill>
                <a:latin typeface="Cambria"/>
                <a:cs typeface="Cambria"/>
              </a:rPr>
              <a:t>describes</a:t>
            </a:r>
            <a:r>
              <a:rPr sz="2000" spc="195" dirty="0">
                <a:solidFill>
                  <a:srgbClr val="006699"/>
                </a:solidFill>
                <a:latin typeface="Cambria"/>
                <a:cs typeface="Cambria"/>
              </a:rPr>
              <a:t> </a:t>
            </a:r>
            <a:r>
              <a:rPr sz="2000" spc="140" dirty="0">
                <a:solidFill>
                  <a:srgbClr val="006699"/>
                </a:solidFill>
                <a:latin typeface="Cambria"/>
                <a:cs typeface="Cambria"/>
              </a:rPr>
              <a:t>data</a:t>
            </a:r>
            <a:r>
              <a:rPr sz="2000" spc="195" dirty="0">
                <a:solidFill>
                  <a:srgbClr val="006699"/>
                </a:solidFill>
                <a:latin typeface="Cambria"/>
                <a:cs typeface="Cambria"/>
              </a:rPr>
              <a:t> </a:t>
            </a:r>
            <a:r>
              <a:rPr sz="2000" spc="95" dirty="0">
                <a:solidFill>
                  <a:srgbClr val="006699"/>
                </a:solidFill>
                <a:latin typeface="Cambria"/>
                <a:cs typeface="Cambria"/>
              </a:rPr>
              <a:t>stored</a:t>
            </a:r>
            <a:r>
              <a:rPr sz="2000" spc="210" dirty="0">
                <a:solidFill>
                  <a:srgbClr val="006699"/>
                </a:solidFill>
                <a:latin typeface="Cambria"/>
                <a:cs typeface="Cambria"/>
              </a:rPr>
              <a:t> </a:t>
            </a:r>
            <a:r>
              <a:rPr sz="2000" spc="120" dirty="0">
                <a:solidFill>
                  <a:srgbClr val="006699"/>
                </a:solidFill>
                <a:latin typeface="Cambria"/>
                <a:cs typeface="Cambria"/>
              </a:rPr>
              <a:t>in</a:t>
            </a:r>
            <a:r>
              <a:rPr sz="2000" spc="185" dirty="0">
                <a:solidFill>
                  <a:srgbClr val="006699"/>
                </a:solidFill>
                <a:latin typeface="Cambria"/>
                <a:cs typeface="Cambria"/>
              </a:rPr>
              <a:t> </a:t>
            </a:r>
            <a:r>
              <a:rPr sz="2000" spc="155" dirty="0">
                <a:solidFill>
                  <a:srgbClr val="006699"/>
                </a:solidFill>
                <a:latin typeface="Cambria"/>
                <a:cs typeface="Cambria"/>
              </a:rPr>
              <a:t>database,</a:t>
            </a:r>
            <a:r>
              <a:rPr sz="2000" spc="190" dirty="0">
                <a:solidFill>
                  <a:srgbClr val="006699"/>
                </a:solidFill>
                <a:latin typeface="Cambria"/>
                <a:cs typeface="Cambria"/>
              </a:rPr>
              <a:t> </a:t>
            </a:r>
            <a:r>
              <a:rPr sz="2000" spc="165" dirty="0">
                <a:solidFill>
                  <a:srgbClr val="006699"/>
                </a:solidFill>
                <a:latin typeface="Cambria"/>
                <a:cs typeface="Cambria"/>
              </a:rPr>
              <a:t>and</a:t>
            </a:r>
            <a:r>
              <a:rPr sz="2000" spc="204" dirty="0">
                <a:solidFill>
                  <a:srgbClr val="006699"/>
                </a:solidFill>
                <a:latin typeface="Cambria"/>
                <a:cs typeface="Cambria"/>
              </a:rPr>
              <a:t> </a:t>
            </a:r>
            <a:r>
              <a:rPr sz="2000" spc="110" dirty="0">
                <a:solidFill>
                  <a:srgbClr val="006699"/>
                </a:solidFill>
                <a:latin typeface="Cambria"/>
                <a:cs typeface="Cambria"/>
              </a:rPr>
              <a:t>the </a:t>
            </a:r>
            <a:r>
              <a:rPr sz="2000" spc="-425" dirty="0">
                <a:solidFill>
                  <a:srgbClr val="006699"/>
                </a:solidFill>
                <a:latin typeface="Cambria"/>
                <a:cs typeface="Cambria"/>
              </a:rPr>
              <a:t> </a:t>
            </a:r>
            <a:r>
              <a:rPr sz="2000" spc="110" dirty="0">
                <a:solidFill>
                  <a:srgbClr val="006699"/>
                </a:solidFill>
                <a:latin typeface="Cambria"/>
                <a:cs typeface="Cambria"/>
              </a:rPr>
              <a:t>relationships</a:t>
            </a:r>
            <a:r>
              <a:rPr sz="2000" spc="190" dirty="0">
                <a:solidFill>
                  <a:srgbClr val="006699"/>
                </a:solidFill>
                <a:latin typeface="Cambria"/>
                <a:cs typeface="Cambria"/>
              </a:rPr>
              <a:t> </a:t>
            </a:r>
            <a:r>
              <a:rPr sz="2000" spc="145" dirty="0">
                <a:solidFill>
                  <a:srgbClr val="006699"/>
                </a:solidFill>
                <a:latin typeface="Cambria"/>
                <a:cs typeface="Cambria"/>
              </a:rPr>
              <a:t>among</a:t>
            </a:r>
            <a:r>
              <a:rPr sz="2000" spc="195" dirty="0">
                <a:solidFill>
                  <a:srgbClr val="006699"/>
                </a:solidFill>
                <a:latin typeface="Cambria"/>
                <a:cs typeface="Cambria"/>
              </a:rPr>
              <a:t> </a:t>
            </a:r>
            <a:r>
              <a:rPr sz="2000" spc="114" dirty="0">
                <a:solidFill>
                  <a:srgbClr val="006699"/>
                </a:solidFill>
                <a:latin typeface="Cambria"/>
                <a:cs typeface="Cambria"/>
              </a:rPr>
              <a:t>the</a:t>
            </a:r>
            <a:r>
              <a:rPr sz="2000" spc="200" dirty="0">
                <a:solidFill>
                  <a:srgbClr val="006699"/>
                </a:solidFill>
                <a:latin typeface="Cambria"/>
                <a:cs typeface="Cambria"/>
              </a:rPr>
              <a:t> </a:t>
            </a:r>
            <a:r>
              <a:rPr sz="2000" spc="155" dirty="0">
                <a:solidFill>
                  <a:srgbClr val="006699"/>
                </a:solidFill>
                <a:latin typeface="Cambria"/>
                <a:cs typeface="Cambria"/>
              </a:rPr>
              <a:t>data.</a:t>
            </a:r>
            <a:endParaRPr sz="2000">
              <a:latin typeface="Cambria"/>
              <a:cs typeface="Cambria"/>
            </a:endParaRPr>
          </a:p>
          <a:p>
            <a:pPr marL="412750">
              <a:lnSpc>
                <a:spcPct val="100000"/>
              </a:lnSpc>
              <a:spcBef>
                <a:spcPts val="500"/>
              </a:spcBef>
            </a:pPr>
            <a:r>
              <a:rPr sz="2000" b="1" spc="135" dirty="0">
                <a:solidFill>
                  <a:srgbClr val="006699"/>
                </a:solidFill>
                <a:latin typeface="Cambria"/>
                <a:cs typeface="Cambria"/>
              </a:rPr>
              <a:t>type</a:t>
            </a:r>
            <a:r>
              <a:rPr sz="2000" b="1" spc="190" dirty="0">
                <a:solidFill>
                  <a:srgbClr val="006699"/>
                </a:solidFill>
                <a:latin typeface="Cambria"/>
                <a:cs typeface="Cambria"/>
              </a:rPr>
              <a:t> </a:t>
            </a:r>
            <a:r>
              <a:rPr sz="2000" i="1" spc="100" dirty="0">
                <a:solidFill>
                  <a:srgbClr val="006699"/>
                </a:solidFill>
                <a:latin typeface="Cambria"/>
                <a:cs typeface="Cambria"/>
              </a:rPr>
              <a:t>customer</a:t>
            </a:r>
            <a:r>
              <a:rPr sz="2000" i="1" spc="190" dirty="0">
                <a:solidFill>
                  <a:srgbClr val="006699"/>
                </a:solidFill>
                <a:latin typeface="Cambria"/>
                <a:cs typeface="Cambria"/>
              </a:rPr>
              <a:t> </a:t>
            </a:r>
            <a:r>
              <a:rPr sz="2000" spc="90" dirty="0">
                <a:solidFill>
                  <a:srgbClr val="006699"/>
                </a:solidFill>
                <a:latin typeface="Cambria"/>
                <a:cs typeface="Cambria"/>
              </a:rPr>
              <a:t>=</a:t>
            </a:r>
            <a:r>
              <a:rPr sz="2000" spc="190" dirty="0">
                <a:solidFill>
                  <a:srgbClr val="006699"/>
                </a:solidFill>
                <a:latin typeface="Cambria"/>
                <a:cs typeface="Cambria"/>
              </a:rPr>
              <a:t> </a:t>
            </a:r>
            <a:r>
              <a:rPr sz="2000" b="1" spc="80" dirty="0">
                <a:solidFill>
                  <a:srgbClr val="006699"/>
                </a:solidFill>
                <a:latin typeface="Cambria"/>
                <a:cs typeface="Cambria"/>
              </a:rPr>
              <a:t>record</a:t>
            </a:r>
            <a:endParaRPr sz="2000">
              <a:latin typeface="Cambria"/>
              <a:cs typeface="Cambria"/>
            </a:endParaRPr>
          </a:p>
          <a:p>
            <a:pPr marL="1489710" marR="2708910">
              <a:lnSpc>
                <a:spcPct val="100000"/>
              </a:lnSpc>
              <a:spcBef>
                <a:spcPts val="500"/>
              </a:spcBef>
            </a:pPr>
            <a:r>
              <a:rPr sz="2000" i="1" spc="120" dirty="0">
                <a:solidFill>
                  <a:srgbClr val="006699"/>
                </a:solidFill>
                <a:latin typeface="Cambria"/>
                <a:cs typeface="Cambria"/>
              </a:rPr>
              <a:t>customer_id</a:t>
            </a:r>
            <a:r>
              <a:rPr sz="2000" i="1" spc="185" dirty="0">
                <a:solidFill>
                  <a:srgbClr val="006699"/>
                </a:solidFill>
                <a:latin typeface="Cambria"/>
                <a:cs typeface="Cambria"/>
              </a:rPr>
              <a:t> </a:t>
            </a:r>
            <a:r>
              <a:rPr sz="2000" spc="110" dirty="0">
                <a:solidFill>
                  <a:srgbClr val="006699"/>
                </a:solidFill>
                <a:latin typeface="Cambria"/>
                <a:cs typeface="Cambria"/>
              </a:rPr>
              <a:t>:</a:t>
            </a:r>
            <a:r>
              <a:rPr sz="2000" spc="175" dirty="0">
                <a:solidFill>
                  <a:srgbClr val="006699"/>
                </a:solidFill>
                <a:latin typeface="Cambria"/>
                <a:cs typeface="Cambria"/>
              </a:rPr>
              <a:t> </a:t>
            </a:r>
            <a:r>
              <a:rPr sz="2000" spc="105" dirty="0">
                <a:solidFill>
                  <a:srgbClr val="006699"/>
                </a:solidFill>
                <a:latin typeface="Cambria"/>
                <a:cs typeface="Cambria"/>
              </a:rPr>
              <a:t>string; </a:t>
            </a:r>
            <a:r>
              <a:rPr sz="2000" spc="110" dirty="0">
                <a:solidFill>
                  <a:srgbClr val="006699"/>
                </a:solidFill>
                <a:latin typeface="Cambria"/>
                <a:cs typeface="Cambria"/>
              </a:rPr>
              <a:t> </a:t>
            </a:r>
            <a:r>
              <a:rPr sz="2000" i="1" spc="130" dirty="0">
                <a:solidFill>
                  <a:srgbClr val="006699"/>
                </a:solidFill>
                <a:latin typeface="Cambria"/>
                <a:cs typeface="Cambria"/>
              </a:rPr>
              <a:t>customer_name</a:t>
            </a:r>
            <a:r>
              <a:rPr sz="2000" i="1" spc="165" dirty="0">
                <a:solidFill>
                  <a:srgbClr val="006699"/>
                </a:solidFill>
                <a:latin typeface="Cambria"/>
                <a:cs typeface="Cambria"/>
              </a:rPr>
              <a:t> </a:t>
            </a:r>
            <a:r>
              <a:rPr sz="2000" spc="110" dirty="0">
                <a:solidFill>
                  <a:srgbClr val="006699"/>
                </a:solidFill>
                <a:latin typeface="Cambria"/>
                <a:cs typeface="Cambria"/>
              </a:rPr>
              <a:t>:</a:t>
            </a:r>
            <a:r>
              <a:rPr sz="2000" spc="155" dirty="0">
                <a:solidFill>
                  <a:srgbClr val="006699"/>
                </a:solidFill>
                <a:latin typeface="Cambria"/>
                <a:cs typeface="Cambria"/>
              </a:rPr>
              <a:t> </a:t>
            </a:r>
            <a:r>
              <a:rPr sz="2000" spc="105" dirty="0">
                <a:solidFill>
                  <a:srgbClr val="006699"/>
                </a:solidFill>
                <a:latin typeface="Cambria"/>
                <a:cs typeface="Cambria"/>
              </a:rPr>
              <a:t>string; </a:t>
            </a:r>
            <a:r>
              <a:rPr sz="2000" spc="-425" dirty="0">
                <a:solidFill>
                  <a:srgbClr val="006699"/>
                </a:solidFill>
                <a:latin typeface="Cambria"/>
                <a:cs typeface="Cambria"/>
              </a:rPr>
              <a:t> </a:t>
            </a:r>
            <a:r>
              <a:rPr sz="2000" i="1" spc="105" dirty="0">
                <a:solidFill>
                  <a:srgbClr val="006699"/>
                </a:solidFill>
                <a:latin typeface="Cambria"/>
                <a:cs typeface="Cambria"/>
              </a:rPr>
              <a:t>customer</a:t>
            </a:r>
            <a:r>
              <a:rPr sz="2000" spc="105" dirty="0">
                <a:solidFill>
                  <a:srgbClr val="006699"/>
                </a:solidFill>
                <a:latin typeface="Cambria"/>
                <a:cs typeface="Cambria"/>
              </a:rPr>
              <a:t>_</a:t>
            </a:r>
            <a:r>
              <a:rPr sz="2000" i="1" spc="105" dirty="0">
                <a:solidFill>
                  <a:srgbClr val="006699"/>
                </a:solidFill>
                <a:latin typeface="Cambria"/>
                <a:cs typeface="Cambria"/>
              </a:rPr>
              <a:t>street</a:t>
            </a:r>
            <a:r>
              <a:rPr sz="2000" i="1" spc="110" dirty="0">
                <a:solidFill>
                  <a:srgbClr val="006699"/>
                </a:solidFill>
                <a:latin typeface="Cambria"/>
                <a:cs typeface="Cambria"/>
              </a:rPr>
              <a:t> </a:t>
            </a:r>
            <a:r>
              <a:rPr sz="2000" spc="110" dirty="0">
                <a:solidFill>
                  <a:srgbClr val="006699"/>
                </a:solidFill>
                <a:latin typeface="Cambria"/>
                <a:cs typeface="Cambria"/>
              </a:rPr>
              <a:t>:</a:t>
            </a:r>
            <a:r>
              <a:rPr sz="2000" spc="170" dirty="0">
                <a:solidFill>
                  <a:srgbClr val="006699"/>
                </a:solidFill>
                <a:latin typeface="Cambria"/>
                <a:cs typeface="Cambria"/>
              </a:rPr>
              <a:t> </a:t>
            </a:r>
            <a:r>
              <a:rPr sz="2000" spc="105" dirty="0">
                <a:solidFill>
                  <a:srgbClr val="006699"/>
                </a:solidFill>
                <a:latin typeface="Cambria"/>
                <a:cs typeface="Cambria"/>
              </a:rPr>
              <a:t>string; </a:t>
            </a:r>
            <a:r>
              <a:rPr sz="2000" spc="-425" dirty="0">
                <a:solidFill>
                  <a:srgbClr val="006699"/>
                </a:solidFill>
                <a:latin typeface="Cambria"/>
                <a:cs typeface="Cambria"/>
              </a:rPr>
              <a:t> </a:t>
            </a:r>
            <a:r>
              <a:rPr sz="2000" i="1" spc="105" dirty="0">
                <a:solidFill>
                  <a:srgbClr val="006699"/>
                </a:solidFill>
                <a:latin typeface="Cambria"/>
                <a:cs typeface="Cambria"/>
              </a:rPr>
              <a:t>customer_city</a:t>
            </a:r>
            <a:r>
              <a:rPr sz="2000" i="1" spc="170" dirty="0">
                <a:solidFill>
                  <a:srgbClr val="006699"/>
                </a:solidFill>
                <a:latin typeface="Cambria"/>
                <a:cs typeface="Cambria"/>
              </a:rPr>
              <a:t> </a:t>
            </a:r>
            <a:r>
              <a:rPr sz="2000" spc="110" dirty="0">
                <a:solidFill>
                  <a:srgbClr val="006699"/>
                </a:solidFill>
                <a:latin typeface="Cambria"/>
                <a:cs typeface="Cambria"/>
              </a:rPr>
              <a:t>:</a:t>
            </a:r>
            <a:r>
              <a:rPr sz="2000" spc="175" dirty="0">
                <a:solidFill>
                  <a:srgbClr val="006699"/>
                </a:solidFill>
                <a:latin typeface="Cambria"/>
                <a:cs typeface="Cambria"/>
              </a:rPr>
              <a:t> </a:t>
            </a:r>
            <a:r>
              <a:rPr sz="2000" spc="105" dirty="0">
                <a:solidFill>
                  <a:srgbClr val="006699"/>
                </a:solidFill>
                <a:latin typeface="Cambria"/>
                <a:cs typeface="Cambria"/>
              </a:rPr>
              <a:t>string;</a:t>
            </a:r>
            <a:endParaRPr sz="2000">
              <a:latin typeface="Cambria"/>
              <a:cs typeface="Cambria"/>
            </a:endParaRPr>
          </a:p>
          <a:p>
            <a:pPr marL="1212215">
              <a:lnSpc>
                <a:spcPct val="100000"/>
              </a:lnSpc>
              <a:spcBef>
                <a:spcPts val="509"/>
              </a:spcBef>
            </a:pPr>
            <a:r>
              <a:rPr sz="2000" b="1" spc="110" dirty="0">
                <a:solidFill>
                  <a:srgbClr val="006699"/>
                </a:solidFill>
                <a:latin typeface="Cambria"/>
                <a:cs typeface="Cambria"/>
              </a:rPr>
              <a:t>end</a:t>
            </a:r>
            <a:r>
              <a:rPr sz="2000" spc="110" dirty="0">
                <a:solidFill>
                  <a:srgbClr val="006699"/>
                </a:solidFill>
                <a:latin typeface="Cambria"/>
                <a:cs typeface="Cambria"/>
              </a:rPr>
              <a:t>;</a:t>
            </a:r>
            <a:endParaRPr sz="2000">
              <a:latin typeface="Cambria"/>
              <a:cs typeface="Cambria"/>
            </a:endParaRPr>
          </a:p>
          <a:p>
            <a:pPr marL="12700" marR="528320">
              <a:lnSpc>
                <a:spcPct val="100000"/>
              </a:lnSpc>
              <a:spcBef>
                <a:spcPts val="500"/>
              </a:spcBef>
              <a:tabLst>
                <a:tab pos="911860" algn="l"/>
              </a:tabLst>
            </a:pPr>
            <a:r>
              <a:rPr sz="2000" b="1" spc="85" dirty="0">
                <a:solidFill>
                  <a:srgbClr val="006666"/>
                </a:solidFill>
                <a:latin typeface="Cambria"/>
                <a:cs typeface="Cambria"/>
              </a:rPr>
              <a:t>View</a:t>
            </a:r>
            <a:r>
              <a:rPr sz="2000" b="1" spc="235" dirty="0">
                <a:solidFill>
                  <a:srgbClr val="006666"/>
                </a:solidFill>
                <a:latin typeface="Cambria"/>
                <a:cs typeface="Cambria"/>
              </a:rPr>
              <a:t> </a:t>
            </a:r>
            <a:r>
              <a:rPr sz="2000" b="1" spc="95" dirty="0">
                <a:solidFill>
                  <a:srgbClr val="006666"/>
                </a:solidFill>
                <a:latin typeface="Cambria"/>
                <a:cs typeface="Cambria"/>
              </a:rPr>
              <a:t>level:</a:t>
            </a:r>
            <a:r>
              <a:rPr sz="2000" b="1" spc="204" dirty="0">
                <a:solidFill>
                  <a:srgbClr val="006666"/>
                </a:solidFill>
                <a:latin typeface="Cambria"/>
                <a:cs typeface="Cambria"/>
              </a:rPr>
              <a:t> </a:t>
            </a:r>
            <a:r>
              <a:rPr sz="2000" spc="114" dirty="0">
                <a:solidFill>
                  <a:srgbClr val="006699"/>
                </a:solidFill>
                <a:latin typeface="Cambria"/>
                <a:cs typeface="Cambria"/>
              </a:rPr>
              <a:t>application</a:t>
            </a:r>
            <a:r>
              <a:rPr sz="2000" spc="185" dirty="0">
                <a:solidFill>
                  <a:srgbClr val="006699"/>
                </a:solidFill>
                <a:latin typeface="Cambria"/>
                <a:cs typeface="Cambria"/>
              </a:rPr>
              <a:t> </a:t>
            </a:r>
            <a:r>
              <a:rPr sz="2000" spc="114" dirty="0">
                <a:solidFill>
                  <a:srgbClr val="006699"/>
                </a:solidFill>
                <a:latin typeface="Cambria"/>
                <a:cs typeface="Cambria"/>
              </a:rPr>
              <a:t>programs</a:t>
            </a:r>
            <a:r>
              <a:rPr sz="2000" spc="195" dirty="0">
                <a:solidFill>
                  <a:srgbClr val="006699"/>
                </a:solidFill>
                <a:latin typeface="Cambria"/>
                <a:cs typeface="Cambria"/>
              </a:rPr>
              <a:t> </a:t>
            </a:r>
            <a:r>
              <a:rPr sz="2000" spc="110" dirty="0">
                <a:solidFill>
                  <a:srgbClr val="006699"/>
                </a:solidFill>
                <a:latin typeface="Cambria"/>
                <a:cs typeface="Cambria"/>
              </a:rPr>
              <a:t>hide</a:t>
            </a:r>
            <a:r>
              <a:rPr sz="2000" spc="204" dirty="0">
                <a:solidFill>
                  <a:srgbClr val="006699"/>
                </a:solidFill>
                <a:latin typeface="Cambria"/>
                <a:cs typeface="Cambria"/>
              </a:rPr>
              <a:t> </a:t>
            </a:r>
            <a:r>
              <a:rPr sz="2000" spc="100" dirty="0">
                <a:solidFill>
                  <a:srgbClr val="006699"/>
                </a:solidFill>
                <a:latin typeface="Cambria"/>
                <a:cs typeface="Cambria"/>
              </a:rPr>
              <a:t>details</a:t>
            </a:r>
            <a:r>
              <a:rPr sz="2000" spc="200" dirty="0">
                <a:solidFill>
                  <a:srgbClr val="006699"/>
                </a:solidFill>
                <a:latin typeface="Cambria"/>
                <a:cs typeface="Cambria"/>
              </a:rPr>
              <a:t> </a:t>
            </a:r>
            <a:r>
              <a:rPr sz="2000" spc="45" dirty="0">
                <a:solidFill>
                  <a:srgbClr val="006699"/>
                </a:solidFill>
                <a:latin typeface="Cambria"/>
                <a:cs typeface="Cambria"/>
              </a:rPr>
              <a:t>of</a:t>
            </a:r>
            <a:r>
              <a:rPr sz="2000" spc="190" dirty="0">
                <a:solidFill>
                  <a:srgbClr val="006699"/>
                </a:solidFill>
                <a:latin typeface="Cambria"/>
                <a:cs typeface="Cambria"/>
              </a:rPr>
              <a:t> </a:t>
            </a:r>
            <a:r>
              <a:rPr sz="2000" spc="145" dirty="0">
                <a:solidFill>
                  <a:srgbClr val="006699"/>
                </a:solidFill>
                <a:latin typeface="Cambria"/>
                <a:cs typeface="Cambria"/>
              </a:rPr>
              <a:t>data </a:t>
            </a:r>
            <a:r>
              <a:rPr sz="2000" spc="-425" dirty="0">
                <a:solidFill>
                  <a:srgbClr val="006699"/>
                </a:solidFill>
                <a:latin typeface="Cambria"/>
                <a:cs typeface="Cambria"/>
              </a:rPr>
              <a:t> </a:t>
            </a:r>
            <a:r>
              <a:rPr sz="2000" spc="125" dirty="0">
                <a:solidFill>
                  <a:srgbClr val="006699"/>
                </a:solidFill>
                <a:latin typeface="Cambria"/>
                <a:cs typeface="Cambria"/>
              </a:rPr>
              <a:t>types.	</a:t>
            </a:r>
            <a:r>
              <a:rPr sz="2000" spc="95" dirty="0">
                <a:solidFill>
                  <a:srgbClr val="006699"/>
                </a:solidFill>
                <a:latin typeface="Cambria"/>
                <a:cs typeface="Cambria"/>
              </a:rPr>
              <a:t>Views</a:t>
            </a:r>
            <a:r>
              <a:rPr sz="2000" spc="190" dirty="0">
                <a:solidFill>
                  <a:srgbClr val="006699"/>
                </a:solidFill>
                <a:latin typeface="Cambria"/>
                <a:cs typeface="Cambria"/>
              </a:rPr>
              <a:t> </a:t>
            </a:r>
            <a:r>
              <a:rPr sz="2000" spc="180" dirty="0">
                <a:solidFill>
                  <a:srgbClr val="006699"/>
                </a:solidFill>
                <a:latin typeface="Cambria"/>
                <a:cs typeface="Cambria"/>
              </a:rPr>
              <a:t>can</a:t>
            </a:r>
            <a:r>
              <a:rPr sz="2000" spc="190" dirty="0">
                <a:solidFill>
                  <a:srgbClr val="006699"/>
                </a:solidFill>
                <a:latin typeface="Cambria"/>
                <a:cs typeface="Cambria"/>
              </a:rPr>
              <a:t> </a:t>
            </a:r>
            <a:r>
              <a:rPr sz="2000" spc="114" dirty="0">
                <a:solidFill>
                  <a:srgbClr val="006699"/>
                </a:solidFill>
                <a:latin typeface="Cambria"/>
                <a:cs typeface="Cambria"/>
              </a:rPr>
              <a:t>also</a:t>
            </a:r>
            <a:r>
              <a:rPr sz="2000" spc="200" dirty="0">
                <a:solidFill>
                  <a:srgbClr val="006699"/>
                </a:solidFill>
                <a:latin typeface="Cambria"/>
                <a:cs typeface="Cambria"/>
              </a:rPr>
              <a:t> </a:t>
            </a:r>
            <a:r>
              <a:rPr sz="2000" spc="110" dirty="0">
                <a:solidFill>
                  <a:srgbClr val="006699"/>
                </a:solidFill>
                <a:latin typeface="Cambria"/>
                <a:cs typeface="Cambria"/>
              </a:rPr>
              <a:t>hide</a:t>
            </a:r>
            <a:r>
              <a:rPr sz="2000" spc="220" dirty="0">
                <a:solidFill>
                  <a:srgbClr val="006699"/>
                </a:solidFill>
                <a:latin typeface="Cambria"/>
                <a:cs typeface="Cambria"/>
              </a:rPr>
              <a:t> </a:t>
            </a:r>
            <a:r>
              <a:rPr sz="2000" spc="100" dirty="0">
                <a:solidFill>
                  <a:srgbClr val="006699"/>
                </a:solidFill>
                <a:latin typeface="Cambria"/>
                <a:cs typeface="Cambria"/>
              </a:rPr>
              <a:t>information</a:t>
            </a:r>
            <a:r>
              <a:rPr sz="2000" spc="190" dirty="0">
                <a:solidFill>
                  <a:srgbClr val="006699"/>
                </a:solidFill>
                <a:latin typeface="Cambria"/>
                <a:cs typeface="Cambria"/>
              </a:rPr>
              <a:t> </a:t>
            </a:r>
            <a:r>
              <a:rPr sz="2000" spc="125" dirty="0">
                <a:solidFill>
                  <a:srgbClr val="006699"/>
                </a:solidFill>
                <a:latin typeface="Cambria"/>
                <a:cs typeface="Cambria"/>
              </a:rPr>
              <a:t>(such</a:t>
            </a:r>
            <a:r>
              <a:rPr sz="2000" spc="190" dirty="0">
                <a:solidFill>
                  <a:srgbClr val="006699"/>
                </a:solidFill>
                <a:latin typeface="Cambria"/>
                <a:cs typeface="Cambria"/>
              </a:rPr>
              <a:t> </a:t>
            </a:r>
            <a:r>
              <a:rPr sz="2000" spc="180" dirty="0">
                <a:solidFill>
                  <a:srgbClr val="006699"/>
                </a:solidFill>
                <a:latin typeface="Cambria"/>
                <a:cs typeface="Cambria"/>
              </a:rPr>
              <a:t>as</a:t>
            </a:r>
            <a:r>
              <a:rPr sz="2000" spc="200" dirty="0">
                <a:solidFill>
                  <a:srgbClr val="006699"/>
                </a:solidFill>
                <a:latin typeface="Cambria"/>
                <a:cs typeface="Cambria"/>
              </a:rPr>
              <a:t> </a:t>
            </a:r>
            <a:r>
              <a:rPr sz="2000" spc="185" dirty="0">
                <a:solidFill>
                  <a:srgbClr val="006699"/>
                </a:solidFill>
                <a:latin typeface="Cambria"/>
                <a:cs typeface="Cambria"/>
              </a:rPr>
              <a:t>an </a:t>
            </a:r>
            <a:r>
              <a:rPr sz="2000" spc="190" dirty="0">
                <a:solidFill>
                  <a:srgbClr val="006699"/>
                </a:solidFill>
                <a:latin typeface="Cambria"/>
                <a:cs typeface="Cambria"/>
              </a:rPr>
              <a:t> </a:t>
            </a:r>
            <a:r>
              <a:rPr sz="2000" spc="90" dirty="0">
                <a:solidFill>
                  <a:srgbClr val="006699"/>
                </a:solidFill>
                <a:latin typeface="Cambria"/>
                <a:cs typeface="Cambria"/>
              </a:rPr>
              <a:t>employee’s</a:t>
            </a:r>
            <a:r>
              <a:rPr sz="2000" spc="195" dirty="0">
                <a:solidFill>
                  <a:srgbClr val="006699"/>
                </a:solidFill>
                <a:latin typeface="Cambria"/>
                <a:cs typeface="Cambria"/>
              </a:rPr>
              <a:t> </a:t>
            </a:r>
            <a:r>
              <a:rPr sz="2000" spc="75" dirty="0">
                <a:solidFill>
                  <a:srgbClr val="006699"/>
                </a:solidFill>
                <a:latin typeface="Cambria"/>
                <a:cs typeface="Cambria"/>
              </a:rPr>
              <a:t>salary)</a:t>
            </a:r>
            <a:r>
              <a:rPr sz="2000" spc="185" dirty="0">
                <a:solidFill>
                  <a:srgbClr val="006699"/>
                </a:solidFill>
                <a:latin typeface="Cambria"/>
                <a:cs typeface="Cambria"/>
              </a:rPr>
              <a:t> </a:t>
            </a:r>
            <a:r>
              <a:rPr sz="2000" spc="45" dirty="0">
                <a:solidFill>
                  <a:srgbClr val="006699"/>
                </a:solidFill>
                <a:latin typeface="Cambria"/>
                <a:cs typeface="Cambria"/>
              </a:rPr>
              <a:t>for</a:t>
            </a:r>
            <a:r>
              <a:rPr sz="2000" spc="185" dirty="0">
                <a:solidFill>
                  <a:srgbClr val="006699"/>
                </a:solidFill>
                <a:latin typeface="Cambria"/>
                <a:cs typeface="Cambria"/>
              </a:rPr>
              <a:t> </a:t>
            </a:r>
            <a:r>
              <a:rPr sz="2000" spc="110" dirty="0">
                <a:solidFill>
                  <a:srgbClr val="006699"/>
                </a:solidFill>
                <a:latin typeface="Cambria"/>
                <a:cs typeface="Cambria"/>
              </a:rPr>
              <a:t>security</a:t>
            </a:r>
            <a:r>
              <a:rPr sz="2000" spc="195" dirty="0">
                <a:solidFill>
                  <a:srgbClr val="006699"/>
                </a:solidFill>
                <a:latin typeface="Cambria"/>
                <a:cs typeface="Cambria"/>
              </a:rPr>
              <a:t> </a:t>
            </a:r>
            <a:r>
              <a:rPr sz="2000" spc="140" dirty="0">
                <a:solidFill>
                  <a:srgbClr val="006699"/>
                </a:solidFill>
                <a:latin typeface="Cambria"/>
                <a:cs typeface="Cambria"/>
              </a:rPr>
              <a:t>purposes.</a:t>
            </a:r>
            <a:endParaRPr sz="2000">
              <a:latin typeface="Cambria"/>
              <a:cs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9200" y="200659"/>
            <a:ext cx="4148454" cy="452120"/>
          </a:xfrm>
          <a:prstGeom prst="rect">
            <a:avLst/>
          </a:prstGeom>
        </p:spPr>
        <p:txBody>
          <a:bodyPr vert="horz" wrap="square" lIns="0" tIns="12700" rIns="0" bIns="0" rtlCol="0">
            <a:spAutoFit/>
          </a:bodyPr>
          <a:lstStyle/>
          <a:p>
            <a:pPr marL="12700">
              <a:lnSpc>
                <a:spcPct val="100000"/>
              </a:lnSpc>
              <a:spcBef>
                <a:spcPts val="100"/>
              </a:spcBef>
            </a:pPr>
            <a:r>
              <a:rPr lang="en-IN" b="0" spc="265" dirty="0" smtClean="0"/>
              <a:t>Schemas </a:t>
            </a:r>
            <a:r>
              <a:rPr b="0" spc="235" dirty="0" smtClean="0">
                <a:latin typeface="Cambria"/>
                <a:cs typeface="Cambria"/>
              </a:rPr>
              <a:t>and</a:t>
            </a:r>
            <a:r>
              <a:rPr lang="en-US" b="0" spc="235" dirty="0" smtClean="0">
                <a:latin typeface="Cambria"/>
                <a:cs typeface="Cambria"/>
              </a:rPr>
              <a:t> </a:t>
            </a:r>
            <a:r>
              <a:rPr lang="en-IN" b="0" spc="195" dirty="0"/>
              <a:t>Instances</a:t>
            </a:r>
            <a:r>
              <a:rPr lang="en-IN" b="0" spc="240" dirty="0"/>
              <a:t> </a:t>
            </a:r>
            <a:endParaRPr b="0" spc="265" dirty="0">
              <a:latin typeface="Cambria"/>
              <a:cs typeface="Cambria"/>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No:L2-2</a:t>
            </a:r>
          </a:p>
        </p:txBody>
      </p:sp>
      <p:sp>
        <p:nvSpPr>
          <p:cNvPr id="3" name="object 3"/>
          <p:cNvSpPr txBox="1"/>
          <p:nvPr/>
        </p:nvSpPr>
        <p:spPr>
          <a:xfrm>
            <a:off x="612140" y="1176020"/>
            <a:ext cx="7833359" cy="4013919"/>
          </a:xfrm>
          <a:prstGeom prst="rect">
            <a:avLst/>
          </a:prstGeom>
        </p:spPr>
        <p:txBody>
          <a:bodyPr vert="horz" wrap="square" lIns="0" tIns="12700" rIns="0" bIns="0" rtlCol="0">
            <a:spAutoFit/>
          </a:bodyPr>
          <a:lstStyle/>
          <a:p>
            <a:pPr marL="355600" marR="550545" indent="-342900" algn="just">
              <a:lnSpc>
                <a:spcPct val="100000"/>
              </a:lnSpc>
              <a:spcBef>
                <a:spcPts val="100"/>
              </a:spcBef>
              <a:buFont typeface="Cambria"/>
              <a:buChar char="•"/>
              <a:tabLst>
                <a:tab pos="355600" algn="l"/>
              </a:tabLst>
            </a:pPr>
            <a:r>
              <a:rPr sz="2400" spc="150" dirty="0">
                <a:solidFill>
                  <a:srgbClr val="006699"/>
                </a:solidFill>
                <a:latin typeface="Cambria"/>
                <a:cs typeface="Cambria"/>
              </a:rPr>
              <a:t>Similar </a:t>
            </a:r>
            <a:r>
              <a:rPr sz="2400" spc="80" dirty="0">
                <a:solidFill>
                  <a:srgbClr val="006699"/>
                </a:solidFill>
                <a:latin typeface="Cambria"/>
                <a:cs typeface="Cambria"/>
              </a:rPr>
              <a:t>to </a:t>
            </a:r>
            <a:r>
              <a:rPr sz="2400" spc="120" dirty="0">
                <a:solidFill>
                  <a:srgbClr val="006699"/>
                </a:solidFill>
                <a:latin typeface="Cambria"/>
                <a:cs typeface="Cambria"/>
              </a:rPr>
              <a:t>types </a:t>
            </a:r>
            <a:r>
              <a:rPr sz="2400" spc="200" dirty="0">
                <a:solidFill>
                  <a:srgbClr val="006699"/>
                </a:solidFill>
                <a:latin typeface="Cambria"/>
                <a:cs typeface="Cambria"/>
              </a:rPr>
              <a:t>and </a:t>
            </a:r>
            <a:r>
              <a:rPr sz="2400" spc="120" dirty="0">
                <a:solidFill>
                  <a:srgbClr val="006699"/>
                </a:solidFill>
                <a:latin typeface="Cambria"/>
                <a:cs typeface="Cambria"/>
              </a:rPr>
              <a:t>variables </a:t>
            </a:r>
            <a:r>
              <a:rPr sz="2400" spc="145" dirty="0">
                <a:solidFill>
                  <a:srgbClr val="006699"/>
                </a:solidFill>
                <a:latin typeface="Cambria"/>
                <a:cs typeface="Cambria"/>
              </a:rPr>
              <a:t>in </a:t>
            </a:r>
            <a:r>
              <a:rPr sz="2400" spc="140" dirty="0">
                <a:solidFill>
                  <a:srgbClr val="006699"/>
                </a:solidFill>
                <a:latin typeface="Cambria"/>
                <a:cs typeface="Cambria"/>
              </a:rPr>
              <a:t>programming </a:t>
            </a:r>
            <a:r>
              <a:rPr sz="2400" spc="145" dirty="0">
                <a:solidFill>
                  <a:srgbClr val="006699"/>
                </a:solidFill>
                <a:latin typeface="Cambria"/>
                <a:cs typeface="Cambria"/>
              </a:rPr>
              <a:t> </a:t>
            </a:r>
            <a:r>
              <a:rPr sz="2400" spc="170" dirty="0">
                <a:solidFill>
                  <a:srgbClr val="006699"/>
                </a:solidFill>
                <a:latin typeface="Cambria"/>
                <a:cs typeface="Cambria"/>
              </a:rPr>
              <a:t>languages</a:t>
            </a:r>
            <a:endParaRPr sz="2400" dirty="0">
              <a:latin typeface="Cambria"/>
              <a:cs typeface="Cambria"/>
            </a:endParaRPr>
          </a:p>
          <a:p>
            <a:pPr marL="355600" indent="-342900" algn="just">
              <a:lnSpc>
                <a:spcPct val="100000"/>
              </a:lnSpc>
              <a:spcBef>
                <a:spcPts val="600"/>
              </a:spcBef>
              <a:buChar char="•"/>
              <a:tabLst>
                <a:tab pos="355600" algn="l"/>
              </a:tabLst>
            </a:pPr>
            <a:r>
              <a:rPr sz="2400" b="1" spc="215" dirty="0">
                <a:solidFill>
                  <a:srgbClr val="006666"/>
                </a:solidFill>
                <a:latin typeface="Cambria"/>
                <a:cs typeface="Cambria"/>
              </a:rPr>
              <a:t>Schema</a:t>
            </a:r>
            <a:r>
              <a:rPr sz="2400" b="1" spc="235" dirty="0">
                <a:solidFill>
                  <a:srgbClr val="006666"/>
                </a:solidFill>
                <a:latin typeface="Cambria"/>
                <a:cs typeface="Cambria"/>
              </a:rPr>
              <a:t> </a:t>
            </a:r>
            <a:r>
              <a:rPr sz="2400" dirty="0">
                <a:solidFill>
                  <a:srgbClr val="006699"/>
                </a:solidFill>
                <a:latin typeface="Cambria"/>
                <a:cs typeface="Cambria"/>
              </a:rPr>
              <a:t>–</a:t>
            </a:r>
            <a:r>
              <a:rPr sz="2400" spc="220" dirty="0">
                <a:solidFill>
                  <a:srgbClr val="006699"/>
                </a:solidFill>
                <a:latin typeface="Cambria"/>
                <a:cs typeface="Cambria"/>
              </a:rPr>
              <a:t> </a:t>
            </a:r>
            <a:r>
              <a:rPr sz="2400" spc="140" dirty="0">
                <a:solidFill>
                  <a:srgbClr val="006699"/>
                </a:solidFill>
                <a:latin typeface="Cambria"/>
                <a:cs typeface="Cambria"/>
              </a:rPr>
              <a:t>the</a:t>
            </a:r>
            <a:r>
              <a:rPr sz="2400" spc="245" dirty="0">
                <a:solidFill>
                  <a:srgbClr val="006699"/>
                </a:solidFill>
                <a:latin typeface="Cambria"/>
                <a:cs typeface="Cambria"/>
              </a:rPr>
              <a:t> </a:t>
            </a:r>
            <a:r>
              <a:rPr sz="2400" spc="105" dirty="0">
                <a:solidFill>
                  <a:srgbClr val="006699"/>
                </a:solidFill>
                <a:latin typeface="Cambria"/>
                <a:cs typeface="Cambria"/>
              </a:rPr>
              <a:t>logical</a:t>
            </a:r>
            <a:r>
              <a:rPr sz="2400" spc="229" dirty="0">
                <a:solidFill>
                  <a:srgbClr val="006699"/>
                </a:solidFill>
                <a:latin typeface="Cambria"/>
                <a:cs typeface="Cambria"/>
              </a:rPr>
              <a:t> </a:t>
            </a:r>
            <a:r>
              <a:rPr sz="2400" spc="155" dirty="0">
                <a:solidFill>
                  <a:srgbClr val="006699"/>
                </a:solidFill>
                <a:latin typeface="Cambria"/>
                <a:cs typeface="Cambria"/>
              </a:rPr>
              <a:t>structure</a:t>
            </a:r>
            <a:r>
              <a:rPr sz="2400" spc="240" dirty="0">
                <a:solidFill>
                  <a:srgbClr val="006699"/>
                </a:solidFill>
                <a:latin typeface="Cambria"/>
                <a:cs typeface="Cambria"/>
              </a:rPr>
              <a:t> </a:t>
            </a:r>
            <a:r>
              <a:rPr sz="2400" spc="50" dirty="0">
                <a:solidFill>
                  <a:srgbClr val="006699"/>
                </a:solidFill>
                <a:latin typeface="Cambria"/>
                <a:cs typeface="Cambria"/>
              </a:rPr>
              <a:t>of</a:t>
            </a:r>
            <a:r>
              <a:rPr sz="2400" spc="235" dirty="0">
                <a:solidFill>
                  <a:srgbClr val="006699"/>
                </a:solidFill>
                <a:latin typeface="Cambria"/>
                <a:cs typeface="Cambria"/>
              </a:rPr>
              <a:t> </a:t>
            </a:r>
            <a:r>
              <a:rPr sz="2400" spc="140" dirty="0">
                <a:solidFill>
                  <a:srgbClr val="006699"/>
                </a:solidFill>
                <a:latin typeface="Cambria"/>
                <a:cs typeface="Cambria"/>
              </a:rPr>
              <a:t>the</a:t>
            </a:r>
            <a:r>
              <a:rPr sz="2400" spc="245" dirty="0">
                <a:solidFill>
                  <a:srgbClr val="006699"/>
                </a:solidFill>
                <a:latin typeface="Cambria"/>
                <a:cs typeface="Cambria"/>
              </a:rPr>
              <a:t> </a:t>
            </a:r>
            <a:r>
              <a:rPr sz="2400" spc="165" dirty="0">
                <a:solidFill>
                  <a:srgbClr val="006699"/>
                </a:solidFill>
                <a:latin typeface="Cambria"/>
                <a:cs typeface="Cambria"/>
              </a:rPr>
              <a:t>database</a:t>
            </a:r>
            <a:endParaRPr sz="2400" dirty="0">
              <a:latin typeface="Cambria"/>
              <a:cs typeface="Cambria"/>
            </a:endParaRPr>
          </a:p>
          <a:p>
            <a:pPr marL="755650" marR="51435" lvl="1" indent="-285750" algn="just">
              <a:lnSpc>
                <a:spcPct val="100000"/>
              </a:lnSpc>
              <a:spcBef>
                <a:spcPts val="590"/>
              </a:spcBef>
              <a:buFont typeface="Cambria"/>
              <a:buChar char="–"/>
              <a:tabLst>
                <a:tab pos="755650" algn="l"/>
              </a:tabLst>
            </a:pPr>
            <a:r>
              <a:rPr sz="2400" spc="175" dirty="0">
                <a:solidFill>
                  <a:srgbClr val="006699"/>
                </a:solidFill>
                <a:latin typeface="Cambria"/>
                <a:cs typeface="Cambria"/>
              </a:rPr>
              <a:t>Example: </a:t>
            </a:r>
            <a:r>
              <a:rPr sz="2400" spc="125" dirty="0">
                <a:solidFill>
                  <a:srgbClr val="006699"/>
                </a:solidFill>
                <a:latin typeface="Cambria"/>
                <a:cs typeface="Cambria"/>
              </a:rPr>
              <a:t>The </a:t>
            </a:r>
            <a:r>
              <a:rPr sz="2400" spc="165" dirty="0">
                <a:solidFill>
                  <a:srgbClr val="006699"/>
                </a:solidFill>
                <a:latin typeface="Cambria"/>
                <a:cs typeface="Cambria"/>
              </a:rPr>
              <a:t>database </a:t>
            </a:r>
            <a:r>
              <a:rPr sz="2400" spc="155" dirty="0">
                <a:solidFill>
                  <a:srgbClr val="006699"/>
                </a:solidFill>
                <a:latin typeface="Cambria"/>
                <a:cs typeface="Cambria"/>
              </a:rPr>
              <a:t>consists </a:t>
            </a:r>
            <a:r>
              <a:rPr sz="2400" spc="50" dirty="0">
                <a:solidFill>
                  <a:srgbClr val="006699"/>
                </a:solidFill>
                <a:latin typeface="Cambria"/>
                <a:cs typeface="Cambria"/>
              </a:rPr>
              <a:t>of </a:t>
            </a:r>
            <a:r>
              <a:rPr sz="2400" spc="120" dirty="0">
                <a:solidFill>
                  <a:srgbClr val="006699"/>
                </a:solidFill>
                <a:latin typeface="Cambria"/>
                <a:cs typeface="Cambria"/>
              </a:rPr>
              <a:t>information </a:t>
            </a:r>
            <a:r>
              <a:rPr sz="2400" spc="125" dirty="0">
                <a:solidFill>
                  <a:srgbClr val="006699"/>
                </a:solidFill>
                <a:latin typeface="Cambria"/>
                <a:cs typeface="Cambria"/>
              </a:rPr>
              <a:t> </a:t>
            </a:r>
            <a:r>
              <a:rPr sz="2400" spc="165" dirty="0">
                <a:solidFill>
                  <a:srgbClr val="006699"/>
                </a:solidFill>
                <a:latin typeface="Cambria"/>
                <a:cs typeface="Cambria"/>
              </a:rPr>
              <a:t>about </a:t>
            </a:r>
            <a:r>
              <a:rPr sz="2400" spc="220" dirty="0">
                <a:solidFill>
                  <a:srgbClr val="006699"/>
                </a:solidFill>
                <a:latin typeface="Cambria"/>
                <a:cs typeface="Cambria"/>
              </a:rPr>
              <a:t>a </a:t>
            </a:r>
            <a:r>
              <a:rPr sz="2400" spc="130" dirty="0">
                <a:solidFill>
                  <a:srgbClr val="006699"/>
                </a:solidFill>
                <a:latin typeface="Cambria"/>
                <a:cs typeface="Cambria"/>
              </a:rPr>
              <a:t>set </a:t>
            </a:r>
            <a:r>
              <a:rPr sz="2400" spc="50" dirty="0">
                <a:solidFill>
                  <a:srgbClr val="006699"/>
                </a:solidFill>
                <a:latin typeface="Cambria"/>
                <a:cs typeface="Cambria"/>
              </a:rPr>
              <a:t>of </a:t>
            </a:r>
            <a:r>
              <a:rPr sz="2400" spc="165" dirty="0">
                <a:solidFill>
                  <a:srgbClr val="006699"/>
                </a:solidFill>
                <a:latin typeface="Cambria"/>
                <a:cs typeface="Cambria"/>
              </a:rPr>
              <a:t>customers </a:t>
            </a:r>
            <a:r>
              <a:rPr sz="2400" spc="204" dirty="0">
                <a:solidFill>
                  <a:srgbClr val="006699"/>
                </a:solidFill>
                <a:latin typeface="Cambria"/>
                <a:cs typeface="Cambria"/>
              </a:rPr>
              <a:t>and </a:t>
            </a:r>
            <a:r>
              <a:rPr sz="2400" spc="185" dirty="0">
                <a:solidFill>
                  <a:srgbClr val="006699"/>
                </a:solidFill>
                <a:latin typeface="Cambria"/>
                <a:cs typeface="Cambria"/>
              </a:rPr>
              <a:t>accounts </a:t>
            </a:r>
            <a:r>
              <a:rPr sz="2400" spc="204" dirty="0">
                <a:solidFill>
                  <a:srgbClr val="006699"/>
                </a:solidFill>
                <a:latin typeface="Cambria"/>
                <a:cs typeface="Cambria"/>
              </a:rPr>
              <a:t>and </a:t>
            </a:r>
            <a:r>
              <a:rPr sz="2400" spc="140" dirty="0">
                <a:solidFill>
                  <a:srgbClr val="006699"/>
                </a:solidFill>
                <a:latin typeface="Cambria"/>
                <a:cs typeface="Cambria"/>
              </a:rPr>
              <a:t>the </a:t>
            </a:r>
            <a:r>
              <a:rPr sz="2400" spc="-515" dirty="0">
                <a:solidFill>
                  <a:srgbClr val="006699"/>
                </a:solidFill>
                <a:latin typeface="Cambria"/>
                <a:cs typeface="Cambria"/>
              </a:rPr>
              <a:t> </a:t>
            </a:r>
            <a:r>
              <a:rPr sz="2400" spc="125" dirty="0">
                <a:solidFill>
                  <a:srgbClr val="006699"/>
                </a:solidFill>
                <a:latin typeface="Cambria"/>
                <a:cs typeface="Cambria"/>
              </a:rPr>
              <a:t>relationship</a:t>
            </a:r>
            <a:r>
              <a:rPr sz="2400" spc="225" dirty="0">
                <a:solidFill>
                  <a:srgbClr val="006699"/>
                </a:solidFill>
                <a:latin typeface="Cambria"/>
                <a:cs typeface="Cambria"/>
              </a:rPr>
              <a:t> </a:t>
            </a:r>
            <a:r>
              <a:rPr sz="2400" spc="105" dirty="0">
                <a:solidFill>
                  <a:srgbClr val="006699"/>
                </a:solidFill>
                <a:latin typeface="Cambria"/>
                <a:cs typeface="Cambria"/>
              </a:rPr>
              <a:t>between</a:t>
            </a:r>
            <a:r>
              <a:rPr sz="2400" spc="240" dirty="0">
                <a:solidFill>
                  <a:srgbClr val="006699"/>
                </a:solidFill>
                <a:latin typeface="Cambria"/>
                <a:cs typeface="Cambria"/>
              </a:rPr>
              <a:t> </a:t>
            </a:r>
            <a:r>
              <a:rPr sz="2400" spc="95" dirty="0">
                <a:solidFill>
                  <a:srgbClr val="006699"/>
                </a:solidFill>
                <a:latin typeface="Cambria"/>
                <a:cs typeface="Cambria"/>
              </a:rPr>
              <a:t>them)</a:t>
            </a:r>
            <a:endParaRPr sz="2400" dirty="0">
              <a:latin typeface="Cambria"/>
              <a:cs typeface="Cambria"/>
            </a:endParaRPr>
          </a:p>
          <a:p>
            <a:pPr marL="755650" marR="884555" lvl="1" indent="-285750">
              <a:lnSpc>
                <a:spcPct val="100000"/>
              </a:lnSpc>
              <a:spcBef>
                <a:spcPts val="600"/>
              </a:spcBef>
              <a:buChar char="–"/>
              <a:tabLst>
                <a:tab pos="755015" algn="l"/>
                <a:tab pos="755650" algn="l"/>
              </a:tabLst>
            </a:pPr>
            <a:r>
              <a:rPr sz="2400" b="1" spc="145" dirty="0" smtClean="0">
                <a:solidFill>
                  <a:srgbClr val="006699"/>
                </a:solidFill>
                <a:latin typeface="Cambria"/>
                <a:cs typeface="Cambria"/>
              </a:rPr>
              <a:t>Physical</a:t>
            </a:r>
            <a:r>
              <a:rPr sz="2400" b="1" spc="275" dirty="0" smtClean="0">
                <a:solidFill>
                  <a:srgbClr val="006699"/>
                </a:solidFill>
                <a:latin typeface="Cambria"/>
                <a:cs typeface="Cambria"/>
              </a:rPr>
              <a:t> </a:t>
            </a:r>
            <a:r>
              <a:rPr sz="2400" b="1" spc="175" dirty="0">
                <a:solidFill>
                  <a:srgbClr val="006699"/>
                </a:solidFill>
                <a:latin typeface="Cambria"/>
                <a:cs typeface="Cambria"/>
              </a:rPr>
              <a:t>schema</a:t>
            </a:r>
            <a:r>
              <a:rPr sz="2400" spc="175" dirty="0">
                <a:solidFill>
                  <a:srgbClr val="006699"/>
                </a:solidFill>
                <a:latin typeface="Cambria"/>
                <a:cs typeface="Cambria"/>
              </a:rPr>
              <a:t>:</a:t>
            </a:r>
            <a:r>
              <a:rPr sz="2400" spc="235" dirty="0">
                <a:solidFill>
                  <a:srgbClr val="006699"/>
                </a:solidFill>
                <a:latin typeface="Cambria"/>
                <a:cs typeface="Cambria"/>
              </a:rPr>
              <a:t> </a:t>
            </a:r>
            <a:r>
              <a:rPr sz="2400" spc="165" dirty="0">
                <a:solidFill>
                  <a:srgbClr val="006699"/>
                </a:solidFill>
                <a:latin typeface="Cambria"/>
                <a:cs typeface="Cambria"/>
              </a:rPr>
              <a:t>database</a:t>
            </a:r>
            <a:r>
              <a:rPr sz="2400" spc="240" dirty="0">
                <a:solidFill>
                  <a:srgbClr val="006699"/>
                </a:solidFill>
                <a:latin typeface="Cambria"/>
                <a:cs typeface="Cambria"/>
              </a:rPr>
              <a:t> </a:t>
            </a:r>
            <a:r>
              <a:rPr sz="2400" spc="140" dirty="0">
                <a:solidFill>
                  <a:srgbClr val="006699"/>
                </a:solidFill>
                <a:latin typeface="Cambria"/>
                <a:cs typeface="Cambria"/>
              </a:rPr>
              <a:t>design</a:t>
            </a:r>
            <a:r>
              <a:rPr sz="2400" spc="235" dirty="0">
                <a:solidFill>
                  <a:srgbClr val="006699"/>
                </a:solidFill>
                <a:latin typeface="Cambria"/>
                <a:cs typeface="Cambria"/>
              </a:rPr>
              <a:t> </a:t>
            </a:r>
            <a:r>
              <a:rPr sz="2400" spc="160" dirty="0">
                <a:solidFill>
                  <a:srgbClr val="006699"/>
                </a:solidFill>
                <a:latin typeface="Cambria"/>
                <a:cs typeface="Cambria"/>
              </a:rPr>
              <a:t>at</a:t>
            </a:r>
            <a:r>
              <a:rPr sz="2400" spc="235" dirty="0">
                <a:solidFill>
                  <a:srgbClr val="006699"/>
                </a:solidFill>
                <a:latin typeface="Cambria"/>
                <a:cs typeface="Cambria"/>
              </a:rPr>
              <a:t> </a:t>
            </a:r>
            <a:r>
              <a:rPr sz="2400" spc="140" dirty="0">
                <a:solidFill>
                  <a:srgbClr val="006699"/>
                </a:solidFill>
                <a:latin typeface="Cambria"/>
                <a:cs typeface="Cambria"/>
              </a:rPr>
              <a:t>the </a:t>
            </a:r>
            <a:r>
              <a:rPr sz="2400" spc="-515" dirty="0">
                <a:solidFill>
                  <a:srgbClr val="006699"/>
                </a:solidFill>
                <a:latin typeface="Cambria"/>
                <a:cs typeface="Cambria"/>
              </a:rPr>
              <a:t> </a:t>
            </a:r>
            <a:r>
              <a:rPr sz="2400" spc="150" dirty="0">
                <a:solidFill>
                  <a:srgbClr val="006699"/>
                </a:solidFill>
                <a:latin typeface="Cambria"/>
                <a:cs typeface="Cambria"/>
              </a:rPr>
              <a:t>physical</a:t>
            </a:r>
            <a:r>
              <a:rPr sz="2400" spc="229" dirty="0">
                <a:solidFill>
                  <a:srgbClr val="006699"/>
                </a:solidFill>
                <a:latin typeface="Cambria"/>
                <a:cs typeface="Cambria"/>
              </a:rPr>
              <a:t> </a:t>
            </a:r>
            <a:r>
              <a:rPr sz="2400" spc="65" dirty="0">
                <a:solidFill>
                  <a:srgbClr val="006699"/>
                </a:solidFill>
                <a:latin typeface="Cambria"/>
                <a:cs typeface="Cambria"/>
              </a:rPr>
              <a:t>level</a:t>
            </a:r>
            <a:endParaRPr sz="2400" dirty="0">
              <a:latin typeface="Cambria"/>
              <a:cs typeface="Cambria"/>
            </a:endParaRPr>
          </a:p>
          <a:p>
            <a:pPr marL="755650" marR="37465" lvl="1" indent="-285750">
              <a:lnSpc>
                <a:spcPct val="100000"/>
              </a:lnSpc>
              <a:spcBef>
                <a:spcPts val="600"/>
              </a:spcBef>
              <a:buChar char="–"/>
              <a:tabLst>
                <a:tab pos="755015" algn="l"/>
                <a:tab pos="755650" algn="l"/>
              </a:tabLst>
            </a:pPr>
            <a:r>
              <a:rPr sz="2400" b="1" spc="145" dirty="0">
                <a:solidFill>
                  <a:srgbClr val="006699"/>
                </a:solidFill>
                <a:latin typeface="Cambria"/>
                <a:cs typeface="Cambria"/>
              </a:rPr>
              <a:t>Logical</a:t>
            </a:r>
            <a:r>
              <a:rPr sz="2400" b="1" spc="265" dirty="0">
                <a:solidFill>
                  <a:srgbClr val="006699"/>
                </a:solidFill>
                <a:latin typeface="Cambria"/>
                <a:cs typeface="Cambria"/>
              </a:rPr>
              <a:t> </a:t>
            </a:r>
            <a:r>
              <a:rPr sz="2400" b="1" spc="175" dirty="0">
                <a:solidFill>
                  <a:srgbClr val="006699"/>
                </a:solidFill>
                <a:latin typeface="Cambria"/>
                <a:cs typeface="Cambria"/>
              </a:rPr>
              <a:t>schema</a:t>
            </a:r>
            <a:r>
              <a:rPr sz="2400" spc="175" dirty="0">
                <a:solidFill>
                  <a:srgbClr val="006699"/>
                </a:solidFill>
                <a:latin typeface="Cambria"/>
                <a:cs typeface="Cambria"/>
              </a:rPr>
              <a:t>:</a:t>
            </a:r>
            <a:r>
              <a:rPr sz="2400" spc="225" dirty="0">
                <a:solidFill>
                  <a:srgbClr val="006699"/>
                </a:solidFill>
                <a:latin typeface="Cambria"/>
                <a:cs typeface="Cambria"/>
              </a:rPr>
              <a:t> </a:t>
            </a:r>
            <a:r>
              <a:rPr sz="2400" spc="170" dirty="0">
                <a:solidFill>
                  <a:srgbClr val="006699"/>
                </a:solidFill>
                <a:latin typeface="Cambria"/>
                <a:cs typeface="Cambria"/>
              </a:rPr>
              <a:t>database</a:t>
            </a:r>
            <a:r>
              <a:rPr sz="2400" spc="225" dirty="0">
                <a:solidFill>
                  <a:srgbClr val="006699"/>
                </a:solidFill>
                <a:latin typeface="Cambria"/>
                <a:cs typeface="Cambria"/>
              </a:rPr>
              <a:t> </a:t>
            </a:r>
            <a:r>
              <a:rPr sz="2400" spc="140" dirty="0">
                <a:solidFill>
                  <a:srgbClr val="006699"/>
                </a:solidFill>
                <a:latin typeface="Cambria"/>
                <a:cs typeface="Cambria"/>
              </a:rPr>
              <a:t>design</a:t>
            </a:r>
            <a:r>
              <a:rPr sz="2400" spc="229" dirty="0">
                <a:solidFill>
                  <a:srgbClr val="006699"/>
                </a:solidFill>
                <a:latin typeface="Cambria"/>
                <a:cs typeface="Cambria"/>
              </a:rPr>
              <a:t> </a:t>
            </a:r>
            <a:r>
              <a:rPr sz="2400" spc="155" dirty="0">
                <a:solidFill>
                  <a:srgbClr val="006699"/>
                </a:solidFill>
                <a:latin typeface="Cambria"/>
                <a:cs typeface="Cambria"/>
              </a:rPr>
              <a:t>at</a:t>
            </a:r>
            <a:r>
              <a:rPr sz="2400" spc="225" dirty="0">
                <a:solidFill>
                  <a:srgbClr val="006699"/>
                </a:solidFill>
                <a:latin typeface="Cambria"/>
                <a:cs typeface="Cambria"/>
              </a:rPr>
              <a:t> </a:t>
            </a:r>
            <a:r>
              <a:rPr sz="2400" spc="140" dirty="0">
                <a:solidFill>
                  <a:srgbClr val="006699"/>
                </a:solidFill>
                <a:latin typeface="Cambria"/>
                <a:cs typeface="Cambria"/>
              </a:rPr>
              <a:t>the</a:t>
            </a:r>
            <a:r>
              <a:rPr sz="2400" spc="245" dirty="0">
                <a:solidFill>
                  <a:srgbClr val="006699"/>
                </a:solidFill>
                <a:latin typeface="Cambria"/>
                <a:cs typeface="Cambria"/>
              </a:rPr>
              <a:t> </a:t>
            </a:r>
            <a:r>
              <a:rPr sz="2400" spc="105" dirty="0">
                <a:solidFill>
                  <a:srgbClr val="006699"/>
                </a:solidFill>
                <a:latin typeface="Cambria"/>
                <a:cs typeface="Cambria"/>
              </a:rPr>
              <a:t>logical </a:t>
            </a:r>
            <a:r>
              <a:rPr sz="2400" spc="-515" dirty="0">
                <a:solidFill>
                  <a:srgbClr val="006699"/>
                </a:solidFill>
                <a:latin typeface="Cambria"/>
                <a:cs typeface="Cambria"/>
              </a:rPr>
              <a:t> </a:t>
            </a:r>
            <a:r>
              <a:rPr sz="2400" spc="60" dirty="0">
                <a:solidFill>
                  <a:srgbClr val="006699"/>
                </a:solidFill>
                <a:latin typeface="Cambria"/>
                <a:cs typeface="Cambria"/>
              </a:rPr>
              <a:t>level</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0" y="292100"/>
            <a:ext cx="4740275" cy="513080"/>
          </a:xfrm>
          <a:prstGeom prst="rect">
            <a:avLst/>
          </a:prstGeom>
        </p:spPr>
        <p:txBody>
          <a:bodyPr vert="horz" wrap="square" lIns="0" tIns="12700" rIns="0" bIns="0" rtlCol="0">
            <a:spAutoFit/>
          </a:bodyPr>
          <a:lstStyle/>
          <a:p>
            <a:pPr marL="12700">
              <a:lnSpc>
                <a:spcPct val="100000"/>
              </a:lnSpc>
              <a:spcBef>
                <a:spcPts val="100"/>
              </a:spcBef>
            </a:pPr>
            <a:r>
              <a:rPr sz="3200" b="0" spc="225" dirty="0">
                <a:latin typeface="Cambria"/>
                <a:cs typeface="Cambria"/>
              </a:rPr>
              <a:t>Instances</a:t>
            </a:r>
            <a:r>
              <a:rPr sz="3200" b="0" spc="280" dirty="0">
                <a:latin typeface="Cambria"/>
                <a:cs typeface="Cambria"/>
              </a:rPr>
              <a:t> </a:t>
            </a:r>
            <a:r>
              <a:rPr sz="3200" b="0" spc="270" dirty="0">
                <a:latin typeface="Cambria"/>
                <a:cs typeface="Cambria"/>
              </a:rPr>
              <a:t>and</a:t>
            </a:r>
            <a:r>
              <a:rPr sz="3200" b="0" spc="285" dirty="0">
                <a:latin typeface="Cambria"/>
                <a:cs typeface="Cambria"/>
              </a:rPr>
              <a:t> </a:t>
            </a:r>
            <a:r>
              <a:rPr sz="3200" b="0" spc="305" dirty="0">
                <a:latin typeface="Cambria"/>
                <a:cs typeface="Cambria"/>
              </a:rPr>
              <a:t>Schemas</a:t>
            </a:r>
            <a:endParaRPr sz="3200">
              <a:latin typeface="Cambria"/>
              <a:cs typeface="Cambria"/>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Slide</a:t>
            </a:r>
            <a:r>
              <a:rPr spc="-40" dirty="0"/>
              <a:t> </a:t>
            </a:r>
            <a:r>
              <a:rPr spc="-5" dirty="0"/>
              <a:t>No:L2-3</a:t>
            </a:r>
          </a:p>
        </p:txBody>
      </p:sp>
      <p:sp>
        <p:nvSpPr>
          <p:cNvPr id="3" name="object 3"/>
          <p:cNvSpPr txBox="1"/>
          <p:nvPr/>
        </p:nvSpPr>
        <p:spPr>
          <a:xfrm>
            <a:off x="535940" y="1060450"/>
            <a:ext cx="7771765" cy="777135"/>
          </a:xfrm>
          <a:prstGeom prst="rect">
            <a:avLst/>
          </a:prstGeom>
        </p:spPr>
        <p:txBody>
          <a:bodyPr vert="horz" wrap="square" lIns="0" tIns="58419" rIns="0" bIns="0" rtlCol="0">
            <a:spAutoFit/>
          </a:bodyPr>
          <a:lstStyle/>
          <a:p>
            <a:pPr marL="355600" marR="24130" indent="-342900">
              <a:lnSpc>
                <a:spcPts val="2800"/>
              </a:lnSpc>
              <a:spcBef>
                <a:spcPts val="459"/>
              </a:spcBef>
              <a:buChar char="•"/>
              <a:tabLst>
                <a:tab pos="354965" algn="l"/>
                <a:tab pos="355600" algn="l"/>
              </a:tabLst>
            </a:pPr>
            <a:r>
              <a:rPr sz="2600" b="1" spc="180" dirty="0">
                <a:solidFill>
                  <a:srgbClr val="006666"/>
                </a:solidFill>
                <a:latin typeface="Cambria"/>
                <a:cs typeface="Cambria"/>
              </a:rPr>
              <a:t>Instance</a:t>
            </a:r>
            <a:r>
              <a:rPr sz="2600" b="1" spc="265" dirty="0">
                <a:solidFill>
                  <a:srgbClr val="006666"/>
                </a:solidFill>
                <a:latin typeface="Cambria"/>
                <a:cs typeface="Cambria"/>
              </a:rPr>
              <a:t> </a:t>
            </a:r>
            <a:r>
              <a:rPr sz="2600" dirty="0">
                <a:solidFill>
                  <a:srgbClr val="006699"/>
                </a:solidFill>
                <a:latin typeface="Cambria"/>
                <a:cs typeface="Cambria"/>
              </a:rPr>
              <a:t>–</a:t>
            </a:r>
            <a:r>
              <a:rPr sz="2600" spc="260" dirty="0">
                <a:solidFill>
                  <a:srgbClr val="006699"/>
                </a:solidFill>
                <a:latin typeface="Cambria"/>
                <a:cs typeface="Cambria"/>
              </a:rPr>
              <a:t> </a:t>
            </a:r>
            <a:r>
              <a:rPr sz="2600" spc="150" dirty="0">
                <a:solidFill>
                  <a:srgbClr val="006699"/>
                </a:solidFill>
                <a:latin typeface="Cambria"/>
                <a:cs typeface="Cambria"/>
              </a:rPr>
              <a:t>the</a:t>
            </a:r>
            <a:r>
              <a:rPr sz="2600" spc="270" dirty="0">
                <a:solidFill>
                  <a:srgbClr val="006699"/>
                </a:solidFill>
                <a:latin typeface="Cambria"/>
                <a:cs typeface="Cambria"/>
              </a:rPr>
              <a:t> </a:t>
            </a:r>
            <a:r>
              <a:rPr sz="2600" spc="195" dirty="0">
                <a:solidFill>
                  <a:srgbClr val="006699"/>
                </a:solidFill>
                <a:latin typeface="Cambria"/>
                <a:cs typeface="Cambria"/>
              </a:rPr>
              <a:t>actual</a:t>
            </a:r>
            <a:r>
              <a:rPr sz="2600" spc="240" dirty="0">
                <a:solidFill>
                  <a:srgbClr val="006699"/>
                </a:solidFill>
                <a:latin typeface="Cambria"/>
                <a:cs typeface="Cambria"/>
              </a:rPr>
              <a:t> </a:t>
            </a:r>
            <a:r>
              <a:rPr sz="2600" spc="160" dirty="0">
                <a:solidFill>
                  <a:srgbClr val="006699"/>
                </a:solidFill>
                <a:latin typeface="Cambria"/>
                <a:cs typeface="Cambria"/>
              </a:rPr>
              <a:t>content</a:t>
            </a:r>
            <a:r>
              <a:rPr sz="2600" spc="240" dirty="0">
                <a:solidFill>
                  <a:srgbClr val="006699"/>
                </a:solidFill>
                <a:latin typeface="Cambria"/>
                <a:cs typeface="Cambria"/>
              </a:rPr>
              <a:t> </a:t>
            </a:r>
            <a:r>
              <a:rPr sz="2600" spc="60" dirty="0">
                <a:solidFill>
                  <a:srgbClr val="006699"/>
                </a:solidFill>
                <a:latin typeface="Cambria"/>
                <a:cs typeface="Cambria"/>
              </a:rPr>
              <a:t>of</a:t>
            </a:r>
            <a:r>
              <a:rPr sz="2600" spc="250" dirty="0">
                <a:solidFill>
                  <a:srgbClr val="006699"/>
                </a:solidFill>
                <a:latin typeface="Cambria"/>
                <a:cs typeface="Cambria"/>
              </a:rPr>
              <a:t> </a:t>
            </a:r>
            <a:r>
              <a:rPr sz="2600" spc="150" dirty="0">
                <a:solidFill>
                  <a:srgbClr val="006699"/>
                </a:solidFill>
                <a:latin typeface="Cambria"/>
                <a:cs typeface="Cambria"/>
              </a:rPr>
              <a:t>the</a:t>
            </a:r>
            <a:r>
              <a:rPr sz="2600" spc="260" dirty="0">
                <a:solidFill>
                  <a:srgbClr val="006699"/>
                </a:solidFill>
                <a:latin typeface="Cambria"/>
                <a:cs typeface="Cambria"/>
              </a:rPr>
              <a:t> </a:t>
            </a:r>
            <a:r>
              <a:rPr sz="2600" spc="185" dirty="0">
                <a:solidFill>
                  <a:srgbClr val="006699"/>
                </a:solidFill>
                <a:latin typeface="Cambria"/>
                <a:cs typeface="Cambria"/>
              </a:rPr>
              <a:t>database </a:t>
            </a:r>
            <a:r>
              <a:rPr sz="2600" spc="-555" dirty="0">
                <a:solidFill>
                  <a:srgbClr val="006699"/>
                </a:solidFill>
                <a:latin typeface="Cambria"/>
                <a:cs typeface="Cambria"/>
              </a:rPr>
              <a:t> </a:t>
            </a:r>
            <a:r>
              <a:rPr sz="2600" spc="170" dirty="0">
                <a:solidFill>
                  <a:srgbClr val="006699"/>
                </a:solidFill>
                <a:latin typeface="Cambria"/>
                <a:cs typeface="Cambria"/>
              </a:rPr>
              <a:t>at</a:t>
            </a:r>
            <a:r>
              <a:rPr sz="2600" spc="240" dirty="0">
                <a:solidFill>
                  <a:srgbClr val="006699"/>
                </a:solidFill>
                <a:latin typeface="Cambria"/>
                <a:cs typeface="Cambria"/>
              </a:rPr>
              <a:t> </a:t>
            </a:r>
            <a:r>
              <a:rPr sz="2600" spc="235" dirty="0">
                <a:solidFill>
                  <a:srgbClr val="006699"/>
                </a:solidFill>
                <a:latin typeface="Cambria"/>
                <a:cs typeface="Cambria"/>
              </a:rPr>
              <a:t>a</a:t>
            </a:r>
            <a:r>
              <a:rPr sz="2600" spc="254" dirty="0">
                <a:solidFill>
                  <a:srgbClr val="006699"/>
                </a:solidFill>
                <a:latin typeface="Cambria"/>
                <a:cs typeface="Cambria"/>
              </a:rPr>
              <a:t> </a:t>
            </a:r>
            <a:r>
              <a:rPr sz="2600" spc="150" dirty="0">
                <a:solidFill>
                  <a:srgbClr val="006699"/>
                </a:solidFill>
                <a:latin typeface="Cambria"/>
                <a:cs typeface="Cambria"/>
              </a:rPr>
              <a:t>particular</a:t>
            </a:r>
            <a:r>
              <a:rPr sz="2600" spc="250" dirty="0">
                <a:solidFill>
                  <a:srgbClr val="006699"/>
                </a:solidFill>
                <a:latin typeface="Cambria"/>
                <a:cs typeface="Cambria"/>
              </a:rPr>
              <a:t> </a:t>
            </a:r>
            <a:r>
              <a:rPr sz="2600" spc="130" dirty="0">
                <a:solidFill>
                  <a:srgbClr val="006699"/>
                </a:solidFill>
                <a:latin typeface="Cambria"/>
                <a:cs typeface="Cambria"/>
              </a:rPr>
              <a:t>point</a:t>
            </a:r>
            <a:r>
              <a:rPr sz="2600" spc="245" dirty="0">
                <a:solidFill>
                  <a:srgbClr val="006699"/>
                </a:solidFill>
                <a:latin typeface="Cambria"/>
                <a:cs typeface="Cambria"/>
              </a:rPr>
              <a:t> </a:t>
            </a:r>
            <a:r>
              <a:rPr sz="2600" spc="155" dirty="0">
                <a:solidFill>
                  <a:srgbClr val="006699"/>
                </a:solidFill>
                <a:latin typeface="Cambria"/>
                <a:cs typeface="Cambria"/>
              </a:rPr>
              <a:t>in</a:t>
            </a:r>
            <a:r>
              <a:rPr sz="2600" spc="254" dirty="0">
                <a:solidFill>
                  <a:srgbClr val="006699"/>
                </a:solidFill>
                <a:latin typeface="Cambria"/>
                <a:cs typeface="Cambria"/>
              </a:rPr>
              <a:t> </a:t>
            </a:r>
            <a:r>
              <a:rPr sz="2600" spc="125" dirty="0" smtClean="0">
                <a:solidFill>
                  <a:srgbClr val="006699"/>
                </a:solidFill>
                <a:latin typeface="Cambria"/>
                <a:cs typeface="Cambria"/>
              </a:rPr>
              <a:t>time</a:t>
            </a:r>
            <a:endParaRPr sz="2600" dirty="0">
              <a:latin typeface="Cambria"/>
              <a:cs typeface="Cambr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1407</Words>
  <Application>Microsoft Office PowerPoint</Application>
  <PresentationFormat>On-screen Show (4:3)</PresentationFormat>
  <Paragraphs>283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MT</vt:lpstr>
      <vt:lpstr>Calibri</vt:lpstr>
      <vt:lpstr>Cambria</vt:lpstr>
      <vt:lpstr>Palatino Linotype</vt:lpstr>
      <vt:lpstr>Times New Roman</vt:lpstr>
      <vt:lpstr>Verdana</vt:lpstr>
      <vt:lpstr>Office Theme</vt:lpstr>
      <vt:lpstr>DATABASE MANAGEMENT SYSTEMS</vt:lpstr>
      <vt:lpstr>INDEX</vt:lpstr>
      <vt:lpstr>Database System Applications</vt:lpstr>
      <vt:lpstr>What Is a DBMS?</vt:lpstr>
      <vt:lpstr>Purpose of Database Systems</vt:lpstr>
      <vt:lpstr>Purpose of Database Systems (Cont.)</vt:lpstr>
      <vt:lpstr>Levels of Abstraction</vt:lpstr>
      <vt:lpstr>Schemas and Instances </vt:lpstr>
      <vt:lpstr>Instances and Schemas</vt:lpstr>
      <vt:lpstr>PowerPoint Presentation</vt:lpstr>
      <vt:lpstr>Data Independence</vt:lpstr>
      <vt:lpstr>  View of Data   </vt:lpstr>
      <vt:lpstr>DATA BASE LANGUAGE Data Manipulation Language (DML)</vt:lpstr>
      <vt:lpstr>Data Definition Language (DDL)</vt:lpstr>
      <vt:lpstr>SQL</vt:lpstr>
      <vt:lpstr>Data Models</vt:lpstr>
      <vt:lpstr>Data Models</vt:lpstr>
      <vt:lpstr>Example: University Database</vt:lpstr>
      <vt:lpstr>Relational Model</vt:lpstr>
      <vt:lpstr>A Sample Relational Database</vt:lpstr>
      <vt:lpstr>Overall System Structure</vt:lpstr>
      <vt:lpstr>Database Users</vt:lpstr>
      <vt:lpstr>Database Administrator</vt:lpstr>
      <vt:lpstr>Data storage and Querying</vt:lpstr>
      <vt:lpstr>Storage Management</vt:lpstr>
      <vt:lpstr>Query Processing</vt:lpstr>
      <vt:lpstr>Query Processing (Cont.)</vt:lpstr>
      <vt:lpstr>Transaction Management</vt:lpstr>
      <vt:lpstr>Database Architecture</vt:lpstr>
      <vt:lpstr>Database Application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cp:lastModifiedBy>Sandeep kumar</cp:lastModifiedBy>
  <cp:revision>17</cp:revision>
  <dcterms:created xsi:type="dcterms:W3CDTF">2021-05-17T02:10:39Z</dcterms:created>
  <dcterms:modified xsi:type="dcterms:W3CDTF">2021-05-24T10:22:43Z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2013-04-08T00:00:00Z</vt:filetime>
  </property>
  <property fmtid="{D5CDD505-2E9C-101B-9397-08002B2CF9AE}" pid="3" name="Creator">
    <vt:lpwstr>pdftk 1.44 - www.pdftk.com</vt:lpwstr>
  </property>
  <property fmtid="{D5CDD505-2E9C-101B-9397-08002B2CF9AE}" pid="4" name="LastSaved">
    <vt:filetime>2021-05-17T00:00:00Z</vt:filetime>
  </property>
</Properties>
</file>