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707FDB3-91AB-416B-B631-5EFF6123C09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E37CCD-ACD3-4466-91E0-82F7DDAB8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Samiksha</a:t>
            </a:r>
            <a:r>
              <a:rPr lang="en-US" dirty="0" smtClean="0"/>
              <a:t> Bisht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MISALIGNEMNT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no secret that the frequency and intensity of data breaches is growing at an exponential rate. ... Unfortunately, these rash decisions often cause </a:t>
            </a:r>
            <a:r>
              <a:rPr lang="en-US" b="1" dirty="0" smtClean="0"/>
              <a:t>security</a:t>
            </a:r>
            <a:r>
              <a:rPr lang="en-US" dirty="0" smtClean="0"/>
              <a:t> strategy </a:t>
            </a:r>
            <a:r>
              <a:rPr lang="en-US" b="1" dirty="0" smtClean="0"/>
              <a:t>misalignment.</a:t>
            </a:r>
          </a:p>
          <a:p>
            <a:r>
              <a:rPr lang="en-US" b="1" dirty="0" smtClean="0"/>
              <a:t>Misalignment -An arrangement in which the part of machine or structure o not fit together completely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security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purpose of the </a:t>
            </a:r>
            <a:r>
              <a:rPr lang="en-US" b="1" dirty="0" smtClean="0"/>
              <a:t>system security plan</a:t>
            </a:r>
            <a:r>
              <a:rPr lang="en-US" dirty="0" smtClean="0"/>
              <a:t> (SSP) is to provide an overview of the </a:t>
            </a:r>
            <a:r>
              <a:rPr lang="en-US" b="1" dirty="0" smtClean="0"/>
              <a:t>security</a:t>
            </a:r>
            <a:r>
              <a:rPr lang="en-US" dirty="0" smtClean="0"/>
              <a:t> requirements of the </a:t>
            </a:r>
            <a:r>
              <a:rPr lang="en-US" b="1" dirty="0" smtClean="0"/>
              <a:t>system</a:t>
            </a:r>
            <a:r>
              <a:rPr lang="en-US" dirty="0" smtClean="0"/>
              <a:t> and describe the controls in place or planned, responsibilities and expected behavior of all individuals who access the </a:t>
            </a:r>
            <a:r>
              <a:rPr lang="en-US" b="1" dirty="0" smtClean="0"/>
              <a:t>system 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</a:t>
            </a:r>
            <a:endParaRPr lang="en-US" dirty="0"/>
          </a:p>
        </p:txBody>
      </p:sp>
      <p:pic>
        <p:nvPicPr>
          <p:cNvPr id="4" name="Content Placeholder 3" descr="system-security-plan-ssp-preparation-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9725"/>
            <a:ext cx="7391400" cy="508079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definition, security policy refers to </a:t>
            </a:r>
            <a:r>
              <a:rPr lang="en-US" i="1" dirty="0" smtClean="0"/>
              <a:t>clear, comprehensive</a:t>
            </a:r>
            <a:r>
              <a:rPr lang="en-US" dirty="0" smtClean="0"/>
              <a:t>, and </a:t>
            </a:r>
            <a:r>
              <a:rPr lang="en-US" i="1" dirty="0" smtClean="0"/>
              <a:t>well-defined</a:t>
            </a:r>
            <a:r>
              <a:rPr lang="en-US" dirty="0" smtClean="0"/>
              <a:t> plans, rules, and practices that regulate </a:t>
            </a:r>
            <a:r>
              <a:rPr lang="en-US" b="1" dirty="0" smtClean="0"/>
              <a:t>access</a:t>
            </a:r>
            <a:r>
              <a:rPr lang="en-US" dirty="0" smtClean="0"/>
              <a:t> to an organization's system and the information included in it.  Good policy protects not only information and </a:t>
            </a:r>
            <a:r>
              <a:rPr lang="en-US" b="1" dirty="0" smtClean="0"/>
              <a:t>systems</a:t>
            </a:r>
            <a:r>
              <a:rPr lang="en-US" dirty="0" smtClean="0"/>
              <a:t>, but also individual employees and the organization as a whole.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SECURITY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An IT security policy should:</a:t>
            </a:r>
            <a:endParaRPr lang="en-US" dirty="0" smtClean="0"/>
          </a:p>
          <a:p>
            <a:r>
              <a:rPr lang="en-US" dirty="0" smtClean="0"/>
              <a:t>Protect people and information</a:t>
            </a:r>
          </a:p>
          <a:p>
            <a:r>
              <a:rPr lang="en-US" dirty="0" smtClean="0"/>
              <a:t>Set the rules for expected behavior by users, system administrators, management, and security personnel</a:t>
            </a:r>
          </a:p>
          <a:p>
            <a:r>
              <a:rPr lang="en-US" dirty="0" smtClean="0"/>
              <a:t>Authorize security personnel to monitor, probe, and investigate</a:t>
            </a:r>
          </a:p>
          <a:p>
            <a:r>
              <a:rPr lang="en-US" dirty="0" smtClean="0"/>
              <a:t>Define and authorize the consequences of violations</a:t>
            </a:r>
          </a:p>
          <a:p>
            <a:r>
              <a:rPr lang="en-US" dirty="0" smtClean="0"/>
              <a:t>Define the company consensus baseline stance on security</a:t>
            </a:r>
          </a:p>
          <a:p>
            <a:r>
              <a:rPr lang="en-US" dirty="0" smtClean="0"/>
              <a:t>Help minimize risk</a:t>
            </a:r>
          </a:p>
          <a:p>
            <a:r>
              <a:rPr lang="en-US" dirty="0" smtClean="0"/>
              <a:t>Help track compliance with regulations and legislation</a:t>
            </a:r>
          </a:p>
          <a:p>
            <a:r>
              <a:rPr lang="en-US" dirty="0" smtClean="0"/>
              <a:t>Ensure the confidentiality, integrity and availability of their data</a:t>
            </a:r>
          </a:p>
          <a:p>
            <a:r>
              <a:rPr lang="en-US" dirty="0" smtClean="0"/>
              <a:t>Provide a framework within which employees can work, are a reference for best practices, and are used to ensure users comply with legal requirements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Develop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 Security </a:t>
            </a:r>
            <a:r>
              <a:rPr lang="en-US" dirty="0" smtClean="0"/>
              <a:t>policy must be based on the results of a </a:t>
            </a:r>
            <a:r>
              <a:rPr lang="en-US" b="1" dirty="0" smtClean="0"/>
              <a:t>risk </a:t>
            </a:r>
            <a:r>
              <a:rPr lang="en-US" b="1" dirty="0" smtClean="0"/>
              <a:t>assessment</a:t>
            </a:r>
            <a:r>
              <a:rPr lang="en-US" dirty="0" smtClean="0"/>
              <a:t>  </a:t>
            </a:r>
            <a:r>
              <a:rPr lang="en-US" dirty="0" smtClean="0"/>
              <a:t>.Findings </a:t>
            </a:r>
            <a:r>
              <a:rPr lang="en-US" dirty="0" smtClean="0"/>
              <a:t>from a risk assessment provide policy-makers with an accurate picture of the security needs specific to their organization.  This information is imperative because proper policy development requires decision-makers to:</a:t>
            </a:r>
          </a:p>
          <a:p>
            <a:r>
              <a:rPr lang="en-US" dirty="0" smtClean="0"/>
              <a:t>Identify sensitive information and critical systems</a:t>
            </a:r>
          </a:p>
          <a:p>
            <a:r>
              <a:rPr lang="en-US" dirty="0" smtClean="0"/>
              <a:t>Incorporate local, state, and federal laws, as well as relevant </a:t>
            </a:r>
            <a:r>
              <a:rPr lang="en-US" b="1" dirty="0" smtClean="0"/>
              <a:t>ethical standards</a:t>
            </a:r>
            <a:endParaRPr lang="en-US" dirty="0" smtClean="0"/>
          </a:p>
          <a:p>
            <a:r>
              <a:rPr lang="en-US" dirty="0" smtClean="0"/>
              <a:t>Define institutional security goals and objectives</a:t>
            </a:r>
          </a:p>
          <a:p>
            <a:r>
              <a:rPr lang="en-US" dirty="0" smtClean="0"/>
              <a:t>Set a course for accomplishing those goals and objectives</a:t>
            </a:r>
          </a:p>
          <a:p>
            <a:r>
              <a:rPr lang="en-US" dirty="0" smtClean="0"/>
              <a:t>Ensure that necessary mechanisms for accomplishing the goals and objectives are in place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INCLUDED</a:t>
            </a:r>
            <a:endParaRPr lang="en-US" dirty="0"/>
          </a:p>
        </p:txBody>
      </p:sp>
      <p:pic>
        <p:nvPicPr>
          <p:cNvPr id="4" name="Content Placeholder 3" descr="five-functions-categories-cybersecurity-framework-edurek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0088"/>
            <a:ext cx="6172200" cy="441799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of planning</a:t>
            </a:r>
          </a:p>
          <a:p>
            <a:r>
              <a:rPr lang="en-US" dirty="0" smtClean="0"/>
              <a:t>Misalignment </a:t>
            </a:r>
          </a:p>
          <a:p>
            <a:r>
              <a:rPr lang="en-US" dirty="0" smtClean="0"/>
              <a:t>System security plans (SSP)</a:t>
            </a:r>
          </a:p>
          <a:p>
            <a:r>
              <a:rPr lang="en-US" dirty="0" smtClean="0"/>
              <a:t>Policy development </a:t>
            </a:r>
          </a:p>
          <a:p>
            <a:r>
              <a:rPr lang="en-US" dirty="0" smtClean="0"/>
              <a:t>Policy implementation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Planning is creating action steps toward goals and then controlling them</a:t>
            </a:r>
          </a:p>
          <a:p>
            <a:pPr lvl="1"/>
            <a:r>
              <a:rPr lang="en-GB" sz="2400" dirty="0" smtClean="0"/>
              <a:t>Provides direction for the organization’s future</a:t>
            </a:r>
          </a:p>
          <a:p>
            <a:pPr lvl="1"/>
            <a:r>
              <a:rPr lang="en-GB" sz="2400" dirty="0" smtClean="0"/>
              <a:t>Allows managing resources</a:t>
            </a:r>
          </a:p>
          <a:p>
            <a:pPr lvl="1"/>
            <a:r>
              <a:rPr lang="en-GB" sz="2400" dirty="0" smtClean="0"/>
              <a:t>Optimizes the use of the resources</a:t>
            </a:r>
          </a:p>
          <a:p>
            <a:pPr lvl="1"/>
            <a:r>
              <a:rPr lang="en-GB" sz="2400" dirty="0" smtClean="0"/>
              <a:t>Coordinates the effort of independent organizational units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Strategic goals are translated into tasks</a:t>
            </a:r>
          </a:p>
          <a:p>
            <a:pPr lvl="1"/>
            <a:r>
              <a:rPr lang="en-US" sz="2400" dirty="0" smtClean="0"/>
              <a:t>Specific</a:t>
            </a:r>
          </a:p>
          <a:p>
            <a:pPr lvl="1"/>
            <a:r>
              <a:rPr lang="en-US" sz="2400" dirty="0" smtClean="0"/>
              <a:t>Measurable</a:t>
            </a:r>
          </a:p>
          <a:p>
            <a:pPr lvl="1"/>
            <a:r>
              <a:rPr lang="en-US" sz="2400" dirty="0" smtClean="0"/>
              <a:t>Achievable</a:t>
            </a:r>
          </a:p>
          <a:p>
            <a:pPr lvl="1"/>
            <a:r>
              <a:rPr lang="en-US" sz="2400" dirty="0" smtClean="0"/>
              <a:t>Realistic</a:t>
            </a:r>
          </a:p>
          <a:p>
            <a:pPr lvl="1"/>
            <a:r>
              <a:rPr lang="en-US" sz="2400" dirty="0" smtClean="0"/>
              <a:t>Timely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Strategic Planning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Five or more year focus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Strategic plan separated into strategic goals for each department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Tactical Planning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One to three year focus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Breaks strategic goals into a series of incremental objectives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Operational Planning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Organize the ongoing, day-to-day performance of tasks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Includes clearly identified coordination activities across department boundaries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Communications requirements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Weekly meetings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Summaries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Progress reports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Plan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Introduction by senior executive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Executive Summary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Mission Statement and Vision Statement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Organizational Profile and History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Strategic Issues and Core Values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Program Goals and Objectives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Management/Operations Goals and Objectives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Appendices (optional)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Strengths, weaknesses, opportunities and threats (SWOT) analyses, surveys, budgets &amp;etc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/>
              <a:t>6.	Be persistent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7.	Make the process continuous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8.	Provide meaning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9.	Be yourself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10.	Have fun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smtClean="0"/>
              <a:t>Create a compelling vision statement 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Embrace the use of balanced scorecard approach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Deploy a draft high level plan early, and get input from stakeholders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Make the evolving plan visible.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375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Cyber Security</vt:lpstr>
      <vt:lpstr>Content </vt:lpstr>
      <vt:lpstr>Levels of planning</vt:lpstr>
      <vt:lpstr>Creating a Strategic Plan</vt:lpstr>
      <vt:lpstr>Planning Levels</vt:lpstr>
      <vt:lpstr>Contd.</vt:lpstr>
      <vt:lpstr>Strategic Plan Elements</vt:lpstr>
      <vt:lpstr>Contd.</vt:lpstr>
      <vt:lpstr>Tips For Planning</vt:lpstr>
      <vt:lpstr>MISALIGNEMNT </vt:lpstr>
      <vt:lpstr>System security Plan </vt:lpstr>
      <vt:lpstr>SSP</vt:lpstr>
      <vt:lpstr>Security policy </vt:lpstr>
      <vt:lpstr>ROLES OF SECURITY POLICY </vt:lpstr>
      <vt:lpstr>How to Develop Policy</vt:lpstr>
      <vt:lpstr>PROCESS INCLUDED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jolly</dc:creator>
  <cp:lastModifiedBy>jolly</cp:lastModifiedBy>
  <cp:revision>11</cp:revision>
  <dcterms:created xsi:type="dcterms:W3CDTF">2020-09-20T19:11:49Z</dcterms:created>
  <dcterms:modified xsi:type="dcterms:W3CDTF">2020-09-22T03:10:29Z</dcterms:modified>
</cp:coreProperties>
</file>