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Ex3.xml" ContentType="application/vnd.ms-office.chartex+xml"/>
  <Override PartName="/ppt/charts/style6.xml" ContentType="application/vnd.ms-office.chartstyle+xml"/>
  <Override PartName="/ppt/charts/colors6.xml" ContentType="application/vnd.ms-office.chartcolorstyle+xml"/>
  <Override PartName="/ppt/charts/chartEx4.xml" ContentType="application/vnd.ms-office.chartex+xml"/>
  <Override PartName="/ppt/charts/style7.xml" ContentType="application/vnd.ms-office.chartstyle+xml"/>
  <Override PartName="/ppt/charts/colors7.xml" ContentType="application/vnd.ms-office.chartcolorstyle+xml"/>
  <Override PartName="/ppt/charts/chartEx5.xml" ContentType="application/vnd.ms-office.chartex+xml"/>
  <Override PartName="/ppt/charts/style8.xml" ContentType="application/vnd.ms-office.chartstyle+xml"/>
  <Override PartName="/ppt/charts/colors8.xml" ContentType="application/vnd.ms-office.chartcolorstyle+xml"/>
  <Override PartName="/ppt/charts/chartEx6.xml" ContentType="application/vnd.ms-office.chartex+xml"/>
  <Override PartName="/ppt/charts/style9.xml" ContentType="application/vnd.ms-office.chartstyle+xml"/>
  <Override PartName="/ppt/charts/colors9.xml" ContentType="application/vnd.ms-office.chartcolorstyle+xml"/>
  <Override PartName="/ppt/charts/chartEx7.xml" ContentType="application/vnd.ms-office.chartex+xml"/>
  <Override PartName="/ppt/charts/style10.xml" ContentType="application/vnd.ms-office.chartstyle+xml"/>
  <Override PartName="/ppt/charts/colors10.xml" ContentType="application/vnd.ms-office.chartcolorstyle+xml"/>
  <Override PartName="/ppt/charts/chart4.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6.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7.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8.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9.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0.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1.xml" ContentType="application/vnd.openxmlformats-officedocument.drawingml.chart+xml"/>
  <Override PartName="/ppt/charts/style18.xml" ContentType="application/vnd.ms-office.chartstyle+xml"/>
  <Override PartName="/ppt/charts/colors18.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heek shetty" initials="Ps" lastIdx="3" clrIdx="0">
    <p:extLst>
      <p:ext uri="{19B8F6BF-5375-455C-9EA6-DF929625EA0E}">
        <p15:presenceInfo xmlns:p15="http://schemas.microsoft.com/office/powerpoint/2012/main" userId="364c020dfc1590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89" d="100"/>
          <a:sy n="89" d="100"/>
        </p:scale>
        <p:origin x="2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eek shetty" userId="364c020dfc1590ea" providerId="LiveId" clId="{05A1A210-1E8D-4A42-9393-FAE275C84EA3}"/>
    <pc:docChg chg="undo redo custSel addSld modSld">
      <pc:chgData name="Pratheek shetty" userId="364c020dfc1590ea" providerId="LiveId" clId="{05A1A210-1E8D-4A42-9393-FAE275C84EA3}" dt="2024-08-03T14:15:29.560" v="8230" actId="5793"/>
      <pc:docMkLst>
        <pc:docMk/>
      </pc:docMkLst>
      <pc:sldChg chg="modSp">
        <pc:chgData name="Pratheek shetty" userId="364c020dfc1590ea" providerId="LiveId" clId="{05A1A210-1E8D-4A42-9393-FAE275C84EA3}" dt="2024-08-03T12:54:57.661" v="4861"/>
        <pc:sldMkLst>
          <pc:docMk/>
          <pc:sldMk cId="4000023444" sldId="256"/>
        </pc:sldMkLst>
        <pc:spChg chg="mod">
          <ac:chgData name="Pratheek shetty" userId="364c020dfc1590ea" providerId="LiveId" clId="{05A1A210-1E8D-4A42-9393-FAE275C84EA3}" dt="2024-08-03T12:54:57.661" v="4861"/>
          <ac:spMkLst>
            <pc:docMk/>
            <pc:sldMk cId="4000023444" sldId="256"/>
            <ac:spMk id="2" creationId="{00E779C5-EB41-BB34-24EE-5B0135AE157F}"/>
          </ac:spMkLst>
        </pc:spChg>
      </pc:sldChg>
      <pc:sldChg chg="modSp mod">
        <pc:chgData name="Pratheek shetty" userId="364c020dfc1590ea" providerId="LiveId" clId="{05A1A210-1E8D-4A42-9393-FAE275C84EA3}" dt="2024-08-03T14:15:07.712" v="8227" actId="5793"/>
        <pc:sldMkLst>
          <pc:docMk/>
          <pc:sldMk cId="1670991673" sldId="257"/>
        </pc:sldMkLst>
        <pc:spChg chg="mod">
          <ac:chgData name="Pratheek shetty" userId="364c020dfc1590ea" providerId="LiveId" clId="{05A1A210-1E8D-4A42-9393-FAE275C84EA3}" dt="2024-08-03T14:15:07.712" v="8227" actId="5793"/>
          <ac:spMkLst>
            <pc:docMk/>
            <pc:sldMk cId="1670991673" sldId="257"/>
            <ac:spMk id="6" creationId="{A8A8362E-0BC5-5610-5F56-8B1D736C0D09}"/>
          </ac:spMkLst>
        </pc:spChg>
      </pc:sldChg>
      <pc:sldChg chg="addSp modSp mod">
        <pc:chgData name="Pratheek shetty" userId="364c020dfc1590ea" providerId="LiveId" clId="{05A1A210-1E8D-4A42-9393-FAE275C84EA3}" dt="2024-08-03T14:15:23.399" v="8229" actId="5793"/>
        <pc:sldMkLst>
          <pc:docMk/>
          <pc:sldMk cId="1347818558" sldId="258"/>
        </pc:sldMkLst>
        <pc:spChg chg="mod">
          <ac:chgData name="Pratheek shetty" userId="364c020dfc1590ea" providerId="LiveId" clId="{05A1A210-1E8D-4A42-9393-FAE275C84EA3}" dt="2024-08-03T08:33:53.605" v="106" actId="20577"/>
          <ac:spMkLst>
            <pc:docMk/>
            <pc:sldMk cId="1347818558" sldId="258"/>
            <ac:spMk id="13" creationId="{CB7C4D97-66D3-84C1-06AB-471B07D9155C}"/>
          </ac:spMkLst>
        </pc:spChg>
        <pc:spChg chg="mod">
          <ac:chgData name="Pratheek shetty" userId="364c020dfc1590ea" providerId="LiveId" clId="{05A1A210-1E8D-4A42-9393-FAE275C84EA3}" dt="2024-08-03T14:15:23.399" v="8229" actId="5793"/>
          <ac:spMkLst>
            <pc:docMk/>
            <pc:sldMk cId="1347818558" sldId="258"/>
            <ac:spMk id="14" creationId="{E2F696E7-BB79-8826-3A0C-65D2AD4D319D}"/>
          </ac:spMkLst>
        </pc:spChg>
        <pc:spChg chg="mod">
          <ac:chgData name="Pratheek shetty" userId="364c020dfc1590ea" providerId="LiveId" clId="{05A1A210-1E8D-4A42-9393-FAE275C84EA3}" dt="2024-08-03T08:39:22.252" v="349" actId="20577"/>
          <ac:spMkLst>
            <pc:docMk/>
            <pc:sldMk cId="1347818558" sldId="258"/>
            <ac:spMk id="15" creationId="{F8A680F5-C407-3ED0-14B6-DEE0F5B93352}"/>
          </ac:spMkLst>
        </pc:spChg>
        <pc:graphicFrameChg chg="add mod">
          <ac:chgData name="Pratheek shetty" userId="364c020dfc1590ea" providerId="LiveId" clId="{05A1A210-1E8D-4A42-9393-FAE275C84EA3}" dt="2024-08-03T08:34:11.393" v="110" actId="1076"/>
          <ac:graphicFrameMkLst>
            <pc:docMk/>
            <pc:sldMk cId="1347818558" sldId="258"/>
            <ac:graphicFrameMk id="2" creationId="{5F8CE998-EB91-4EDF-9653-8CBF5F2AD24F}"/>
          </ac:graphicFrameMkLst>
        </pc:graphicFrameChg>
        <pc:graphicFrameChg chg="add mod">
          <ac:chgData name="Pratheek shetty" userId="364c020dfc1590ea" providerId="LiveId" clId="{05A1A210-1E8D-4A42-9393-FAE275C84EA3}" dt="2024-08-03T08:35:53.296" v="151" actId="1076"/>
          <ac:graphicFrameMkLst>
            <pc:docMk/>
            <pc:sldMk cId="1347818558" sldId="258"/>
            <ac:graphicFrameMk id="3" creationId="{D68C7C0C-23D7-B225-C527-3D71A8BD08EC}"/>
          </ac:graphicFrameMkLst>
        </pc:graphicFrameChg>
      </pc:sldChg>
      <pc:sldChg chg="addSp delSp modSp new mod modClrScheme chgLayout">
        <pc:chgData name="Pratheek shetty" userId="364c020dfc1590ea" providerId="LiveId" clId="{05A1A210-1E8D-4A42-9393-FAE275C84EA3}" dt="2024-08-03T14:15:29.560" v="8230" actId="5793"/>
        <pc:sldMkLst>
          <pc:docMk/>
          <pc:sldMk cId="436750169" sldId="259"/>
        </pc:sldMkLst>
        <pc:spChg chg="mod ord">
          <ac:chgData name="Pratheek shetty" userId="364c020dfc1590ea" providerId="LiveId" clId="{05A1A210-1E8D-4A42-9393-FAE275C84EA3}" dt="2024-08-03T12:54:57.661" v="4861"/>
          <ac:spMkLst>
            <pc:docMk/>
            <pc:sldMk cId="436750169" sldId="259"/>
            <ac:spMk id="2" creationId="{CE67BBE8-B85D-2004-A866-64099FCB170E}"/>
          </ac:spMkLst>
        </pc:spChg>
        <pc:spChg chg="del mod ord">
          <ac:chgData name="Pratheek shetty" userId="364c020dfc1590ea" providerId="LiveId" clId="{05A1A210-1E8D-4A42-9393-FAE275C84EA3}" dt="2024-08-03T08:44:46.160" v="428" actId="700"/>
          <ac:spMkLst>
            <pc:docMk/>
            <pc:sldMk cId="436750169" sldId="259"/>
            <ac:spMk id="3" creationId="{F15FE695-27FA-1DDB-2594-7CCF6CEB1403}"/>
          </ac:spMkLst>
        </pc:spChg>
        <pc:spChg chg="del">
          <ac:chgData name="Pratheek shetty" userId="364c020dfc1590ea" providerId="LiveId" clId="{05A1A210-1E8D-4A42-9393-FAE275C84EA3}" dt="2024-08-03T08:44:46.160" v="428" actId="700"/>
          <ac:spMkLst>
            <pc:docMk/>
            <pc:sldMk cId="436750169" sldId="259"/>
            <ac:spMk id="4" creationId="{FA0A8F75-50EF-B40A-4821-E59A5927136E}"/>
          </ac:spMkLst>
        </pc:spChg>
        <pc:spChg chg="add del mod ord">
          <ac:chgData name="Pratheek shetty" userId="364c020dfc1590ea" providerId="LiveId" clId="{05A1A210-1E8D-4A42-9393-FAE275C84EA3}" dt="2024-08-03T14:15:29.560" v="8230" actId="5793"/>
          <ac:spMkLst>
            <pc:docMk/>
            <pc:sldMk cId="436750169" sldId="259"/>
            <ac:spMk id="5" creationId="{CEEFC2BE-5DCD-8AFE-32F3-8811F1F22FDA}"/>
          </ac:spMkLst>
        </pc:spChg>
        <pc:graphicFrameChg chg="add mod modGraphic">
          <ac:chgData name="Pratheek shetty" userId="364c020dfc1590ea" providerId="LiveId" clId="{05A1A210-1E8D-4A42-9393-FAE275C84EA3}" dt="2024-08-03T08:45:45.243" v="446"/>
          <ac:graphicFrameMkLst>
            <pc:docMk/>
            <pc:sldMk cId="436750169" sldId="259"/>
            <ac:graphicFrameMk id="6" creationId="{1FDC66A9-4AF9-4778-930D-C9CFBFE94D15}"/>
          </ac:graphicFrameMkLst>
        </pc:graphicFrameChg>
        <pc:graphicFrameChg chg="add mod ord modGraphic">
          <ac:chgData name="Pratheek shetty" userId="364c020dfc1590ea" providerId="LiveId" clId="{05A1A210-1E8D-4A42-9393-FAE275C84EA3}" dt="2024-08-03T08:47:58.196" v="465"/>
          <ac:graphicFrameMkLst>
            <pc:docMk/>
            <pc:sldMk cId="436750169" sldId="259"/>
            <ac:graphicFrameMk id="7" creationId="{1FDC66A9-4AF9-4778-930D-C9CFBFE94D15}"/>
          </ac:graphicFrameMkLst>
        </pc:graphicFrameChg>
        <pc:graphicFrameChg chg="add mod modGraphic">
          <ac:chgData name="Pratheek shetty" userId="364c020dfc1590ea" providerId="LiveId" clId="{05A1A210-1E8D-4A42-9393-FAE275C84EA3}" dt="2024-08-03T08:52:01.122" v="736"/>
          <ac:graphicFrameMkLst>
            <pc:docMk/>
            <pc:sldMk cId="436750169" sldId="259"/>
            <ac:graphicFrameMk id="8" creationId="{1FDC66A9-4AF9-4778-930D-C9CFBFE94D15}"/>
          </ac:graphicFrameMkLst>
        </pc:graphicFrameChg>
      </pc:sldChg>
      <pc:sldChg chg="addSp modSp new mod">
        <pc:chgData name="Pratheek shetty" userId="364c020dfc1590ea" providerId="LiveId" clId="{05A1A210-1E8D-4A42-9393-FAE275C84EA3}" dt="2024-08-03T12:54:57.661" v="4861"/>
        <pc:sldMkLst>
          <pc:docMk/>
          <pc:sldMk cId="1280120718" sldId="260"/>
        </pc:sldMkLst>
        <pc:spChg chg="mod">
          <ac:chgData name="Pratheek shetty" userId="364c020dfc1590ea" providerId="LiveId" clId="{05A1A210-1E8D-4A42-9393-FAE275C84EA3}" dt="2024-08-03T12:54:57.661" v="4861"/>
          <ac:spMkLst>
            <pc:docMk/>
            <pc:sldMk cId="1280120718" sldId="260"/>
            <ac:spMk id="2" creationId="{3D76CC07-F6C5-4E3F-BE4E-428646CDE419}"/>
          </ac:spMkLst>
        </pc:spChg>
        <pc:spChg chg="mod">
          <ac:chgData name="Pratheek shetty" userId="364c020dfc1590ea" providerId="LiveId" clId="{05A1A210-1E8D-4A42-9393-FAE275C84EA3}" dt="2024-08-03T09:23:15.715" v="1381" actId="20577"/>
          <ac:spMkLst>
            <pc:docMk/>
            <pc:sldMk cId="1280120718" sldId="260"/>
            <ac:spMk id="3" creationId="{21E3C01F-F7B7-87C7-776D-F1E0E49A946D}"/>
          </ac:spMkLst>
        </pc:spChg>
        <pc:graphicFrameChg chg="add mod">
          <ac:chgData name="Pratheek shetty" userId="364c020dfc1590ea" providerId="LiveId" clId="{05A1A210-1E8D-4A42-9393-FAE275C84EA3}" dt="2024-08-03T09:14:51.530" v="1217" actId="14100"/>
          <ac:graphicFrameMkLst>
            <pc:docMk/>
            <pc:sldMk cId="1280120718" sldId="260"/>
            <ac:graphicFrameMk id="4" creationId="{3DEA3347-D7E0-48FA-843E-43E6B6C7BEB4}"/>
          </ac:graphicFrameMkLst>
        </pc:graphicFrameChg>
        <pc:graphicFrameChg chg="add mod">
          <ac:chgData name="Pratheek shetty" userId="364c020dfc1590ea" providerId="LiveId" clId="{05A1A210-1E8D-4A42-9393-FAE275C84EA3}" dt="2024-08-03T09:08:43.322" v="987" actId="1076"/>
          <ac:graphicFrameMkLst>
            <pc:docMk/>
            <pc:sldMk cId="1280120718" sldId="260"/>
            <ac:graphicFrameMk id="5" creationId="{4051E19C-A2DA-45AA-BBA7-3BD6B0AA0024}"/>
          </ac:graphicFrameMkLst>
        </pc:graphicFrameChg>
        <pc:graphicFrameChg chg="add mod">
          <ac:chgData name="Pratheek shetty" userId="364c020dfc1590ea" providerId="LiveId" clId="{05A1A210-1E8D-4A42-9393-FAE275C84EA3}" dt="2024-08-03T09:09:25.702" v="993" actId="14100"/>
          <ac:graphicFrameMkLst>
            <pc:docMk/>
            <pc:sldMk cId="1280120718" sldId="260"/>
            <ac:graphicFrameMk id="6" creationId="{ACE296FF-9060-4684-B9F5-ABCFD8BC0330}"/>
          </ac:graphicFrameMkLst>
        </pc:graphicFrameChg>
      </pc:sldChg>
      <pc:sldChg chg="addSp modSp new mod">
        <pc:chgData name="Pratheek shetty" userId="364c020dfc1590ea" providerId="LiveId" clId="{05A1A210-1E8D-4A42-9393-FAE275C84EA3}" dt="2024-08-03T14:02:21.378" v="8226" actId="20577"/>
        <pc:sldMkLst>
          <pc:docMk/>
          <pc:sldMk cId="3664664074" sldId="261"/>
        </pc:sldMkLst>
        <pc:spChg chg="mod">
          <ac:chgData name="Pratheek shetty" userId="364c020dfc1590ea" providerId="LiveId" clId="{05A1A210-1E8D-4A42-9393-FAE275C84EA3}" dt="2024-08-03T14:02:21.378" v="8226" actId="20577"/>
          <ac:spMkLst>
            <pc:docMk/>
            <pc:sldMk cId="3664664074" sldId="261"/>
            <ac:spMk id="2" creationId="{4AA261AE-7F1D-BC12-0756-CA08C3D54550}"/>
          </ac:spMkLst>
        </pc:spChg>
        <pc:spChg chg="mod">
          <ac:chgData name="Pratheek shetty" userId="364c020dfc1590ea" providerId="LiveId" clId="{05A1A210-1E8D-4A42-9393-FAE275C84EA3}" dt="2024-08-03T10:02:19.901" v="1586" actId="313"/>
          <ac:spMkLst>
            <pc:docMk/>
            <pc:sldMk cId="3664664074" sldId="261"/>
            <ac:spMk id="3" creationId="{19F17525-9D4D-89CF-C866-188EDB828F72}"/>
          </ac:spMkLst>
        </pc:spChg>
        <pc:graphicFrameChg chg="add mod">
          <ac:chgData name="Pratheek shetty" userId="364c020dfc1590ea" providerId="LiveId" clId="{05A1A210-1E8D-4A42-9393-FAE275C84EA3}" dt="2024-08-03T09:18:50.048" v="1363" actId="1076"/>
          <ac:graphicFrameMkLst>
            <pc:docMk/>
            <pc:sldMk cId="3664664074" sldId="261"/>
            <ac:graphicFrameMk id="4" creationId="{651BA045-0D63-0755-D7A3-E72EFB9765EB}"/>
          </ac:graphicFrameMkLst>
        </pc:graphicFrameChg>
        <pc:graphicFrameChg chg="add mod">
          <ac:chgData name="Pratheek shetty" userId="364c020dfc1590ea" providerId="LiveId" clId="{05A1A210-1E8D-4A42-9393-FAE275C84EA3}" dt="2024-08-03T09:21:11.104" v="1370" actId="14100"/>
          <ac:graphicFrameMkLst>
            <pc:docMk/>
            <pc:sldMk cId="3664664074" sldId="261"/>
            <ac:graphicFrameMk id="5" creationId="{95254460-9065-4D67-B674-B115C6BA1E36}"/>
          </ac:graphicFrameMkLst>
        </pc:graphicFrameChg>
        <pc:graphicFrameChg chg="add mod">
          <ac:chgData name="Pratheek shetty" userId="364c020dfc1590ea" providerId="LiveId" clId="{05A1A210-1E8D-4A42-9393-FAE275C84EA3}" dt="2024-08-03T09:23:05.434" v="1378" actId="14100"/>
          <ac:graphicFrameMkLst>
            <pc:docMk/>
            <pc:sldMk cId="3664664074" sldId="261"/>
            <ac:graphicFrameMk id="6" creationId="{1797E776-AE32-4460-A4A9-3A626B45E2C9}"/>
          </ac:graphicFrameMkLst>
        </pc:graphicFrameChg>
      </pc:sldChg>
      <pc:sldChg chg="addSp delSp modSp new mod">
        <pc:chgData name="Pratheek shetty" userId="364c020dfc1590ea" providerId="LiveId" clId="{05A1A210-1E8D-4A42-9393-FAE275C84EA3}" dt="2024-08-03T12:54:57.661" v="4861"/>
        <pc:sldMkLst>
          <pc:docMk/>
          <pc:sldMk cId="4064059394" sldId="262"/>
        </pc:sldMkLst>
        <pc:spChg chg="mod">
          <ac:chgData name="Pratheek shetty" userId="364c020dfc1590ea" providerId="LiveId" clId="{05A1A210-1E8D-4A42-9393-FAE275C84EA3}" dt="2024-08-03T12:54:57.661" v="4861"/>
          <ac:spMkLst>
            <pc:docMk/>
            <pc:sldMk cId="4064059394" sldId="262"/>
            <ac:spMk id="2" creationId="{6A2D4750-2CE5-8C04-E29A-5EBA5B9D59E7}"/>
          </ac:spMkLst>
        </pc:spChg>
        <pc:spChg chg="add del mod">
          <ac:chgData name="Pratheek shetty" userId="364c020dfc1590ea" providerId="LiveId" clId="{05A1A210-1E8D-4A42-9393-FAE275C84EA3}" dt="2024-08-03T11:12:34.649" v="1994" actId="313"/>
          <ac:spMkLst>
            <pc:docMk/>
            <pc:sldMk cId="4064059394" sldId="262"/>
            <ac:spMk id="3" creationId="{6016E0B4-394A-FCCB-438F-8459921BF576}"/>
          </ac:spMkLst>
        </pc:spChg>
        <pc:graphicFrameChg chg="add mod">
          <ac:chgData name="Pratheek shetty" userId="364c020dfc1590ea" providerId="LiveId" clId="{05A1A210-1E8D-4A42-9393-FAE275C84EA3}" dt="2024-08-03T11:07:45.203" v="1688"/>
          <ac:graphicFrameMkLst>
            <pc:docMk/>
            <pc:sldMk cId="4064059394" sldId="262"/>
            <ac:graphicFrameMk id="6" creationId="{AC01AC37-500C-435B-8A20-F8DA978A4E12}"/>
          </ac:graphicFrameMkLst>
        </pc:graphicFrameChg>
        <pc:graphicFrameChg chg="add mod">
          <ac:chgData name="Pratheek shetty" userId="364c020dfc1590ea" providerId="LiveId" clId="{05A1A210-1E8D-4A42-9393-FAE275C84EA3}" dt="2024-08-03T11:13:19.990" v="2002" actId="14100"/>
          <ac:graphicFrameMkLst>
            <pc:docMk/>
            <pc:sldMk cId="4064059394" sldId="262"/>
            <ac:graphicFrameMk id="9" creationId="{AC01AC37-500C-435B-8A20-F8DA978A4E12}"/>
          </ac:graphicFrameMkLst>
        </pc:graphicFrameChg>
        <pc:picChg chg="add del mod ord">
          <ac:chgData name="Pratheek shetty" userId="364c020dfc1590ea" providerId="LiveId" clId="{05A1A210-1E8D-4A42-9393-FAE275C84EA3}" dt="2024-08-03T11:07:46.045" v="1692" actId="22"/>
          <ac:picMkLst>
            <pc:docMk/>
            <pc:sldMk cId="4064059394" sldId="262"/>
            <ac:picMk id="5" creationId="{979B869E-68F5-CB28-79C9-74F0C0FEE894}"/>
          </ac:picMkLst>
        </pc:picChg>
        <pc:picChg chg="add mod">
          <ac:chgData name="Pratheek shetty" userId="364c020dfc1590ea" providerId="LiveId" clId="{05A1A210-1E8D-4A42-9393-FAE275C84EA3}" dt="2024-08-03T11:13:24.921" v="2003" actId="14100"/>
          <ac:picMkLst>
            <pc:docMk/>
            <pc:sldMk cId="4064059394" sldId="262"/>
            <ac:picMk id="8" creationId="{701618E8-66F1-1B0A-82C7-03DCD456C20F}"/>
          </ac:picMkLst>
        </pc:picChg>
      </pc:sldChg>
      <pc:sldChg chg="addSp modSp new mod">
        <pc:chgData name="Pratheek shetty" userId="364c020dfc1590ea" providerId="LiveId" clId="{05A1A210-1E8D-4A42-9393-FAE275C84EA3}" dt="2024-08-03T12:54:57.661" v="4861"/>
        <pc:sldMkLst>
          <pc:docMk/>
          <pc:sldMk cId="635228571" sldId="263"/>
        </pc:sldMkLst>
        <pc:spChg chg="mod">
          <ac:chgData name="Pratheek shetty" userId="364c020dfc1590ea" providerId="LiveId" clId="{05A1A210-1E8D-4A42-9393-FAE275C84EA3}" dt="2024-08-03T12:54:57.661" v="4861"/>
          <ac:spMkLst>
            <pc:docMk/>
            <pc:sldMk cId="635228571" sldId="263"/>
            <ac:spMk id="2" creationId="{40593348-200A-27CF-8DA1-D81DA8212242}"/>
          </ac:spMkLst>
        </pc:spChg>
        <pc:spChg chg="mod">
          <ac:chgData name="Pratheek shetty" userId="364c020dfc1590ea" providerId="LiveId" clId="{05A1A210-1E8D-4A42-9393-FAE275C84EA3}" dt="2024-08-03T11:21:54.222" v="2427" actId="20577"/>
          <ac:spMkLst>
            <pc:docMk/>
            <pc:sldMk cId="635228571" sldId="263"/>
            <ac:spMk id="3" creationId="{3D73BD40-E0E0-5EE3-2BF8-2A3F380168A2}"/>
          </ac:spMkLst>
        </pc:spChg>
        <pc:graphicFrameChg chg="add mod">
          <ac:chgData name="Pratheek shetty" userId="364c020dfc1590ea" providerId="LiveId" clId="{05A1A210-1E8D-4A42-9393-FAE275C84EA3}" dt="2024-08-03T11:23:05.443" v="2441" actId="14100"/>
          <ac:graphicFrameMkLst>
            <pc:docMk/>
            <pc:sldMk cId="635228571" sldId="263"/>
            <ac:graphicFrameMk id="6" creationId="{43263BC0-1697-2F6C-75AF-7960BEF81BA1}"/>
          </ac:graphicFrameMkLst>
        </pc:graphicFrameChg>
        <pc:picChg chg="add mod">
          <ac:chgData name="Pratheek shetty" userId="364c020dfc1590ea" providerId="LiveId" clId="{05A1A210-1E8D-4A42-9393-FAE275C84EA3}" dt="2024-08-03T11:22:14.625" v="2432" actId="1076"/>
          <ac:picMkLst>
            <pc:docMk/>
            <pc:sldMk cId="635228571" sldId="263"/>
            <ac:picMk id="5" creationId="{E5A58A4C-3F90-488C-6490-D51DA700878D}"/>
          </ac:picMkLst>
        </pc:picChg>
      </pc:sldChg>
      <pc:sldChg chg="addSp modSp new mod">
        <pc:chgData name="Pratheek shetty" userId="364c020dfc1590ea" providerId="LiveId" clId="{05A1A210-1E8D-4A42-9393-FAE275C84EA3}" dt="2024-08-03T12:54:57.661" v="4861"/>
        <pc:sldMkLst>
          <pc:docMk/>
          <pc:sldMk cId="3845922528" sldId="264"/>
        </pc:sldMkLst>
        <pc:spChg chg="mod">
          <ac:chgData name="Pratheek shetty" userId="364c020dfc1590ea" providerId="LiveId" clId="{05A1A210-1E8D-4A42-9393-FAE275C84EA3}" dt="2024-08-03T12:54:57.661" v="4861"/>
          <ac:spMkLst>
            <pc:docMk/>
            <pc:sldMk cId="3845922528" sldId="264"/>
            <ac:spMk id="2" creationId="{53FD46D7-F0A8-0077-1A06-B07FFB83828D}"/>
          </ac:spMkLst>
        </pc:spChg>
        <pc:spChg chg="mod">
          <ac:chgData name="Pratheek shetty" userId="364c020dfc1590ea" providerId="LiveId" clId="{05A1A210-1E8D-4A42-9393-FAE275C84EA3}" dt="2024-08-03T11:50:13.003" v="2794" actId="20577"/>
          <ac:spMkLst>
            <pc:docMk/>
            <pc:sldMk cId="3845922528" sldId="264"/>
            <ac:spMk id="3" creationId="{6EAAC259-FDF6-AE2C-B001-04B0C2638BC4}"/>
          </ac:spMkLst>
        </pc:spChg>
        <pc:graphicFrameChg chg="add mod modGraphic">
          <ac:chgData name="Pratheek shetty" userId="364c020dfc1590ea" providerId="LiveId" clId="{05A1A210-1E8D-4A42-9393-FAE275C84EA3}" dt="2024-08-03T11:47:59.877" v="2776" actId="14734"/>
          <ac:graphicFrameMkLst>
            <pc:docMk/>
            <pc:sldMk cId="3845922528" sldId="264"/>
            <ac:graphicFrameMk id="8" creationId="{7795790D-B7DC-5475-C922-D2C897B9A451}"/>
          </ac:graphicFrameMkLst>
        </pc:graphicFrameChg>
        <pc:picChg chg="add mod">
          <ac:chgData name="Pratheek shetty" userId="364c020dfc1590ea" providerId="LiveId" clId="{05A1A210-1E8D-4A42-9393-FAE275C84EA3}" dt="2024-08-03T11:50:27.861" v="2798" actId="1076"/>
          <ac:picMkLst>
            <pc:docMk/>
            <pc:sldMk cId="3845922528" sldId="264"/>
            <ac:picMk id="5" creationId="{8623FAFD-8B16-CBE8-1CE0-1DA15ED59CF9}"/>
          </ac:picMkLst>
        </pc:picChg>
        <pc:picChg chg="add mod">
          <ac:chgData name="Pratheek shetty" userId="364c020dfc1590ea" providerId="LiveId" clId="{05A1A210-1E8D-4A42-9393-FAE275C84EA3}" dt="2024-08-03T11:50:25.755" v="2797" actId="1076"/>
          <ac:picMkLst>
            <pc:docMk/>
            <pc:sldMk cId="3845922528" sldId="264"/>
            <ac:picMk id="7" creationId="{F766F78E-4877-9AFB-D0AE-B54A9E5FA90C}"/>
          </ac:picMkLst>
        </pc:picChg>
        <pc:picChg chg="add mod">
          <ac:chgData name="Pratheek shetty" userId="364c020dfc1590ea" providerId="LiveId" clId="{05A1A210-1E8D-4A42-9393-FAE275C84EA3}" dt="2024-08-03T11:50:32.893" v="2800" actId="1076"/>
          <ac:picMkLst>
            <pc:docMk/>
            <pc:sldMk cId="3845922528" sldId="264"/>
            <ac:picMk id="10" creationId="{5556256F-011E-888A-7A6A-FCEB76A8F792}"/>
          </ac:picMkLst>
        </pc:picChg>
        <pc:picChg chg="add mod">
          <ac:chgData name="Pratheek shetty" userId="364c020dfc1590ea" providerId="LiveId" clId="{05A1A210-1E8D-4A42-9393-FAE275C84EA3}" dt="2024-08-03T11:50:29.938" v="2799" actId="1076"/>
          <ac:picMkLst>
            <pc:docMk/>
            <pc:sldMk cId="3845922528" sldId="264"/>
            <ac:picMk id="12" creationId="{D40EA700-83AD-4B63-B05E-CEE3DB283C72}"/>
          </ac:picMkLst>
        </pc:picChg>
      </pc:sldChg>
      <pc:sldChg chg="addSp modSp new mod">
        <pc:chgData name="Pratheek shetty" userId="364c020dfc1590ea" providerId="LiveId" clId="{05A1A210-1E8D-4A42-9393-FAE275C84EA3}" dt="2024-08-03T12:54:57.661" v="4861"/>
        <pc:sldMkLst>
          <pc:docMk/>
          <pc:sldMk cId="64920260" sldId="265"/>
        </pc:sldMkLst>
        <pc:spChg chg="mod">
          <ac:chgData name="Pratheek shetty" userId="364c020dfc1590ea" providerId="LiveId" clId="{05A1A210-1E8D-4A42-9393-FAE275C84EA3}" dt="2024-08-03T12:54:57.661" v="4861"/>
          <ac:spMkLst>
            <pc:docMk/>
            <pc:sldMk cId="64920260" sldId="265"/>
            <ac:spMk id="2" creationId="{74A75482-AC80-1A12-9777-FEA651D7371B}"/>
          </ac:spMkLst>
        </pc:spChg>
        <pc:spChg chg="mod">
          <ac:chgData name="Pratheek shetty" userId="364c020dfc1590ea" providerId="LiveId" clId="{05A1A210-1E8D-4A42-9393-FAE275C84EA3}" dt="2024-08-03T11:55:56.745" v="3163" actId="20577"/>
          <ac:spMkLst>
            <pc:docMk/>
            <pc:sldMk cId="64920260" sldId="265"/>
            <ac:spMk id="3" creationId="{44CC3C1E-6FE8-61DC-3108-EEB3CD514E3B}"/>
          </ac:spMkLst>
        </pc:spChg>
        <pc:picChg chg="add mod">
          <ac:chgData name="Pratheek shetty" userId="364c020dfc1590ea" providerId="LiveId" clId="{05A1A210-1E8D-4A42-9393-FAE275C84EA3}" dt="2024-08-03T11:53:46.093" v="2943" actId="14100"/>
          <ac:picMkLst>
            <pc:docMk/>
            <pc:sldMk cId="64920260" sldId="265"/>
            <ac:picMk id="5" creationId="{C2085D3F-F2C6-81E2-D162-E04E8C7F23E2}"/>
          </ac:picMkLst>
        </pc:picChg>
        <pc:picChg chg="add mod">
          <ac:chgData name="Pratheek shetty" userId="364c020dfc1590ea" providerId="LiveId" clId="{05A1A210-1E8D-4A42-9393-FAE275C84EA3}" dt="2024-08-03T11:53:55.740" v="2947" actId="14100"/>
          <ac:picMkLst>
            <pc:docMk/>
            <pc:sldMk cId="64920260" sldId="265"/>
            <ac:picMk id="7" creationId="{037F1BDF-4459-1244-5DEC-ADB630D3B29F}"/>
          </ac:picMkLst>
        </pc:picChg>
      </pc:sldChg>
      <pc:sldChg chg="addSp delSp modSp new mod">
        <pc:chgData name="Pratheek shetty" userId="364c020dfc1590ea" providerId="LiveId" clId="{05A1A210-1E8D-4A42-9393-FAE275C84EA3}" dt="2024-08-03T12:54:57.661" v="4861"/>
        <pc:sldMkLst>
          <pc:docMk/>
          <pc:sldMk cId="451414327" sldId="266"/>
        </pc:sldMkLst>
        <pc:spChg chg="mod">
          <ac:chgData name="Pratheek shetty" userId="364c020dfc1590ea" providerId="LiveId" clId="{05A1A210-1E8D-4A42-9393-FAE275C84EA3}" dt="2024-08-03T12:54:57.661" v="4861"/>
          <ac:spMkLst>
            <pc:docMk/>
            <pc:sldMk cId="451414327" sldId="266"/>
            <ac:spMk id="2" creationId="{5A4F3076-AC0A-B045-35CF-14391C7E330C}"/>
          </ac:spMkLst>
        </pc:spChg>
        <pc:spChg chg="mod">
          <ac:chgData name="Pratheek shetty" userId="364c020dfc1590ea" providerId="LiveId" clId="{05A1A210-1E8D-4A42-9393-FAE275C84EA3}" dt="2024-08-03T12:09:22.201" v="3566" actId="20577"/>
          <ac:spMkLst>
            <pc:docMk/>
            <pc:sldMk cId="451414327" sldId="266"/>
            <ac:spMk id="3" creationId="{735234D4-115A-A35D-4785-B48156611FB2}"/>
          </ac:spMkLst>
        </pc:spChg>
        <pc:graphicFrameChg chg="add mod">
          <ac:chgData name="Pratheek shetty" userId="364c020dfc1590ea" providerId="LiveId" clId="{05A1A210-1E8D-4A42-9393-FAE275C84EA3}" dt="2024-08-03T12:06:06.235" v="3383" actId="14100"/>
          <ac:graphicFrameMkLst>
            <pc:docMk/>
            <pc:sldMk cId="451414327" sldId="266"/>
            <ac:graphicFrameMk id="4" creationId="{AC972EAD-F9C8-33FD-D334-6318CAA5FAB5}"/>
          </ac:graphicFrameMkLst>
        </pc:graphicFrameChg>
        <pc:graphicFrameChg chg="add del mod">
          <ac:chgData name="Pratheek shetty" userId="364c020dfc1590ea" providerId="LiveId" clId="{05A1A210-1E8D-4A42-9393-FAE275C84EA3}" dt="2024-08-03T12:05:54.310" v="3381" actId="21"/>
          <ac:graphicFrameMkLst>
            <pc:docMk/>
            <pc:sldMk cId="451414327" sldId="266"/>
            <ac:graphicFrameMk id="7" creationId="{B89BCF44-B709-415E-BD26-5E8EF3AAFE94}"/>
          </ac:graphicFrameMkLst>
        </pc:graphicFrameChg>
        <pc:graphicFrameChg chg="add mod">
          <ac:chgData name="Pratheek shetty" userId="364c020dfc1590ea" providerId="LiveId" clId="{05A1A210-1E8D-4A42-9393-FAE275C84EA3}" dt="2024-08-03T12:06:30.401" v="3391" actId="20577"/>
          <ac:graphicFrameMkLst>
            <pc:docMk/>
            <pc:sldMk cId="451414327" sldId="266"/>
            <ac:graphicFrameMk id="8" creationId="{B89BCF44-B709-415E-BD26-5E8EF3AAFE94}"/>
          </ac:graphicFrameMkLst>
        </pc:graphicFrameChg>
        <pc:graphicFrameChg chg="add mod">
          <ac:chgData name="Pratheek shetty" userId="364c020dfc1590ea" providerId="LiveId" clId="{05A1A210-1E8D-4A42-9393-FAE275C84EA3}" dt="2024-08-03T12:07:11.662" v="3397" actId="14100"/>
          <ac:graphicFrameMkLst>
            <pc:docMk/>
            <pc:sldMk cId="451414327" sldId="266"/>
            <ac:graphicFrameMk id="9" creationId="{E0BE397F-1680-467F-BC11-88C6FADD1801}"/>
          </ac:graphicFrameMkLst>
        </pc:graphicFrameChg>
        <pc:graphicFrameChg chg="add mod">
          <ac:chgData name="Pratheek shetty" userId="364c020dfc1590ea" providerId="LiveId" clId="{05A1A210-1E8D-4A42-9393-FAE275C84EA3}" dt="2024-08-03T12:07:43.785" v="3401" actId="14100"/>
          <ac:graphicFrameMkLst>
            <pc:docMk/>
            <pc:sldMk cId="451414327" sldId="266"/>
            <ac:graphicFrameMk id="10" creationId="{2461BCF4-AAC6-45EB-9EAA-66E34727D3EA}"/>
          </ac:graphicFrameMkLst>
        </pc:graphicFrameChg>
        <pc:picChg chg="add mod">
          <ac:chgData name="Pratheek shetty" userId="364c020dfc1590ea" providerId="LiveId" clId="{05A1A210-1E8D-4A42-9393-FAE275C84EA3}" dt="2024-08-03T12:06:08.898" v="3384" actId="1076"/>
          <ac:picMkLst>
            <pc:docMk/>
            <pc:sldMk cId="451414327" sldId="266"/>
            <ac:picMk id="6" creationId="{C9BE05EA-E1C3-4DAC-7A50-731620FC0721}"/>
          </ac:picMkLst>
        </pc:picChg>
      </pc:sldChg>
      <pc:sldChg chg="addSp delSp modSp new mod modClrScheme chgLayout">
        <pc:chgData name="Pratheek shetty" userId="364c020dfc1590ea" providerId="LiveId" clId="{05A1A210-1E8D-4A42-9393-FAE275C84EA3}" dt="2024-08-03T12:54:57.661" v="4861"/>
        <pc:sldMkLst>
          <pc:docMk/>
          <pc:sldMk cId="315008941" sldId="267"/>
        </pc:sldMkLst>
        <pc:spChg chg="add del mod ord">
          <ac:chgData name="Pratheek shetty" userId="364c020dfc1590ea" providerId="LiveId" clId="{05A1A210-1E8D-4A42-9393-FAE275C84EA3}" dt="2024-08-03T12:54:57.661" v="4861"/>
          <ac:spMkLst>
            <pc:docMk/>
            <pc:sldMk cId="315008941" sldId="267"/>
            <ac:spMk id="2" creationId="{C2C96ADB-7D86-2417-FDE7-8B705643E263}"/>
          </ac:spMkLst>
        </pc:spChg>
        <pc:spChg chg="add del mod ord">
          <ac:chgData name="Pratheek shetty" userId="364c020dfc1590ea" providerId="LiveId" clId="{05A1A210-1E8D-4A42-9393-FAE275C84EA3}" dt="2024-08-03T12:25:37.955" v="4332" actId="313"/>
          <ac:spMkLst>
            <pc:docMk/>
            <pc:sldMk cId="315008941" sldId="267"/>
            <ac:spMk id="3" creationId="{4A16B1F7-7C78-A921-8F04-7D5B2A1390F2}"/>
          </ac:spMkLst>
        </pc:spChg>
        <pc:spChg chg="add del mod ord">
          <ac:chgData name="Pratheek shetty" userId="364c020dfc1590ea" providerId="LiveId" clId="{05A1A210-1E8D-4A42-9393-FAE275C84EA3}" dt="2024-08-03T12:16:39.151" v="3634" actId="700"/>
          <ac:spMkLst>
            <pc:docMk/>
            <pc:sldMk cId="315008941" sldId="267"/>
            <ac:spMk id="4" creationId="{19F23D1E-9FFD-C292-0699-B502F4906532}"/>
          </ac:spMkLst>
        </pc:spChg>
        <pc:spChg chg="add del mod ord">
          <ac:chgData name="Pratheek shetty" userId="364c020dfc1590ea" providerId="LiveId" clId="{05A1A210-1E8D-4A42-9393-FAE275C84EA3}" dt="2024-08-03T12:16:39.151" v="3634" actId="700"/>
          <ac:spMkLst>
            <pc:docMk/>
            <pc:sldMk cId="315008941" sldId="267"/>
            <ac:spMk id="5" creationId="{6592291D-7C00-E467-949D-A467EA9F75F8}"/>
          </ac:spMkLst>
        </pc:spChg>
        <pc:spChg chg="add del mod ord">
          <ac:chgData name="Pratheek shetty" userId="364c020dfc1590ea" providerId="LiveId" clId="{05A1A210-1E8D-4A42-9393-FAE275C84EA3}" dt="2024-08-03T12:16:39.151" v="3634" actId="700"/>
          <ac:spMkLst>
            <pc:docMk/>
            <pc:sldMk cId="315008941" sldId="267"/>
            <ac:spMk id="6" creationId="{1E58B655-5CB0-54F7-27CC-9C342D2C9BF6}"/>
          </ac:spMkLst>
        </pc:spChg>
        <pc:spChg chg="add del mod ord">
          <ac:chgData name="Pratheek shetty" userId="364c020dfc1590ea" providerId="LiveId" clId="{05A1A210-1E8D-4A42-9393-FAE275C84EA3}" dt="2024-08-03T12:16:39.151" v="3634" actId="700"/>
          <ac:spMkLst>
            <pc:docMk/>
            <pc:sldMk cId="315008941" sldId="267"/>
            <ac:spMk id="7" creationId="{839E6EA0-E4B2-09EE-1E73-48F6103D5861}"/>
          </ac:spMkLst>
        </pc:spChg>
        <pc:spChg chg="add del mod ord">
          <ac:chgData name="Pratheek shetty" userId="364c020dfc1590ea" providerId="LiveId" clId="{05A1A210-1E8D-4A42-9393-FAE275C84EA3}" dt="2024-08-03T12:16:39.151" v="3634" actId="700"/>
          <ac:spMkLst>
            <pc:docMk/>
            <pc:sldMk cId="315008941" sldId="267"/>
            <ac:spMk id="8" creationId="{CCCDF952-F706-B2E4-D3DC-1EBD0B47A752}"/>
          </ac:spMkLst>
        </pc:spChg>
        <pc:picChg chg="add mod">
          <ac:chgData name="Pratheek shetty" userId="364c020dfc1590ea" providerId="LiveId" clId="{05A1A210-1E8D-4A42-9393-FAE275C84EA3}" dt="2024-08-03T12:17:55.957" v="3662" actId="1076"/>
          <ac:picMkLst>
            <pc:docMk/>
            <pc:sldMk cId="315008941" sldId="267"/>
            <ac:picMk id="10" creationId="{9DE5D412-6E9D-21CC-8893-9745E5DC0161}"/>
          </ac:picMkLst>
        </pc:picChg>
        <pc:picChg chg="add mod">
          <ac:chgData name="Pratheek shetty" userId="364c020dfc1590ea" providerId="LiveId" clId="{05A1A210-1E8D-4A42-9393-FAE275C84EA3}" dt="2024-08-03T12:18:31.233" v="3666" actId="1076"/>
          <ac:picMkLst>
            <pc:docMk/>
            <pc:sldMk cId="315008941" sldId="267"/>
            <ac:picMk id="12" creationId="{12EAE943-C240-29FD-17AE-9906BCD3A0BC}"/>
          </ac:picMkLst>
        </pc:picChg>
      </pc:sldChg>
      <pc:sldChg chg="addSp delSp modSp new mod">
        <pc:chgData name="Pratheek shetty" userId="364c020dfc1590ea" providerId="LiveId" clId="{05A1A210-1E8D-4A42-9393-FAE275C84EA3}" dt="2024-08-03T12:41:26.258" v="4839" actId="27636"/>
        <pc:sldMkLst>
          <pc:docMk/>
          <pc:sldMk cId="3459764268" sldId="268"/>
        </pc:sldMkLst>
        <pc:spChg chg="mod">
          <ac:chgData name="Pratheek shetty" userId="364c020dfc1590ea" providerId="LiveId" clId="{05A1A210-1E8D-4A42-9393-FAE275C84EA3}" dt="2024-08-03T12:35:57.065" v="4506" actId="14100"/>
          <ac:spMkLst>
            <pc:docMk/>
            <pc:sldMk cId="3459764268" sldId="268"/>
            <ac:spMk id="2" creationId="{F9512881-7ECC-EE0B-061D-96BC60EF29A8}"/>
          </ac:spMkLst>
        </pc:spChg>
        <pc:spChg chg="del">
          <ac:chgData name="Pratheek shetty" userId="364c020dfc1590ea" providerId="LiveId" clId="{05A1A210-1E8D-4A42-9393-FAE275C84EA3}" dt="2024-08-03T12:36:22.716" v="4507" actId="22"/>
          <ac:spMkLst>
            <pc:docMk/>
            <pc:sldMk cId="3459764268" sldId="268"/>
            <ac:spMk id="3" creationId="{F943E7D5-C071-02E3-3BEE-7E2A45025E27}"/>
          </ac:spMkLst>
        </pc:spChg>
        <pc:spChg chg="add mod">
          <ac:chgData name="Pratheek shetty" userId="364c020dfc1590ea" providerId="LiveId" clId="{05A1A210-1E8D-4A42-9393-FAE275C84EA3}" dt="2024-08-03T12:41:26.258" v="4839" actId="27636"/>
          <ac:spMkLst>
            <pc:docMk/>
            <pc:sldMk cId="3459764268" sldId="268"/>
            <ac:spMk id="7" creationId="{49540892-18B4-E810-62A4-FCE0C0512FAE}"/>
          </ac:spMkLst>
        </pc:spChg>
        <pc:graphicFrameChg chg="add mod">
          <ac:chgData name="Pratheek shetty" userId="364c020dfc1590ea" providerId="LiveId" clId="{05A1A210-1E8D-4A42-9393-FAE275C84EA3}" dt="2024-08-03T12:37:26.129" v="4544" actId="14100"/>
          <ac:graphicFrameMkLst>
            <pc:docMk/>
            <pc:sldMk cId="3459764268" sldId="268"/>
            <ac:graphicFrameMk id="8" creationId="{1BD92CC7-831F-4783-8171-470C537ABAC7}"/>
          </ac:graphicFrameMkLst>
        </pc:graphicFrameChg>
        <pc:graphicFrameChg chg="add mod">
          <ac:chgData name="Pratheek shetty" userId="364c020dfc1590ea" providerId="LiveId" clId="{05A1A210-1E8D-4A42-9393-FAE275C84EA3}" dt="2024-08-03T12:37:58.540" v="4549" actId="1076"/>
          <ac:graphicFrameMkLst>
            <pc:docMk/>
            <pc:sldMk cId="3459764268" sldId="268"/>
            <ac:graphicFrameMk id="9" creationId="{E97F623B-441B-4BFE-96DC-2CE198937D5D}"/>
          </ac:graphicFrameMkLst>
        </pc:graphicFrameChg>
        <pc:picChg chg="add del mod ord">
          <ac:chgData name="Pratheek shetty" userId="364c020dfc1590ea" providerId="LiveId" clId="{05A1A210-1E8D-4A42-9393-FAE275C84EA3}" dt="2024-08-03T12:36:27.199" v="4509" actId="21"/>
          <ac:picMkLst>
            <pc:docMk/>
            <pc:sldMk cId="3459764268" sldId="268"/>
            <ac:picMk id="5" creationId="{60C8B044-106C-89BB-FC51-F66DC2F9A7DF}"/>
          </ac:picMkLst>
        </pc:picChg>
      </pc:sldChg>
      <pc:sldChg chg="modSp new mod">
        <pc:chgData name="Pratheek shetty" userId="364c020dfc1590ea" providerId="LiveId" clId="{05A1A210-1E8D-4A42-9393-FAE275C84EA3}" dt="2024-08-03T13:43:40.249" v="6441" actId="20577"/>
        <pc:sldMkLst>
          <pc:docMk/>
          <pc:sldMk cId="2646370112" sldId="269"/>
        </pc:sldMkLst>
        <pc:spChg chg="mod">
          <ac:chgData name="Pratheek shetty" userId="364c020dfc1590ea" providerId="LiveId" clId="{05A1A210-1E8D-4A42-9393-FAE275C84EA3}" dt="2024-08-03T12:41:59.277" v="4849" actId="20577"/>
          <ac:spMkLst>
            <pc:docMk/>
            <pc:sldMk cId="2646370112" sldId="269"/>
            <ac:spMk id="2" creationId="{18A226E7-F468-5987-E66B-23193E310B2E}"/>
          </ac:spMkLst>
        </pc:spChg>
        <pc:spChg chg="mod">
          <ac:chgData name="Pratheek shetty" userId="364c020dfc1590ea" providerId="LiveId" clId="{05A1A210-1E8D-4A42-9393-FAE275C84EA3}" dt="2024-08-03T13:43:40.249" v="6441" actId="20577"/>
          <ac:spMkLst>
            <pc:docMk/>
            <pc:sldMk cId="2646370112" sldId="269"/>
            <ac:spMk id="3" creationId="{463A8FE2-49F0-0B43-59A5-5414E5DE6B5D}"/>
          </ac:spMkLst>
        </pc:spChg>
      </pc:sldChg>
      <pc:sldChg chg="modSp new mod">
        <pc:chgData name="Pratheek shetty" userId="364c020dfc1590ea" providerId="LiveId" clId="{05A1A210-1E8D-4A42-9393-FAE275C84EA3}" dt="2024-08-03T14:01:59.980" v="8209" actId="313"/>
        <pc:sldMkLst>
          <pc:docMk/>
          <pc:sldMk cId="1633261486" sldId="270"/>
        </pc:sldMkLst>
        <pc:spChg chg="mod">
          <ac:chgData name="Pratheek shetty" userId="364c020dfc1590ea" providerId="LiveId" clId="{05A1A210-1E8D-4A42-9393-FAE275C84EA3}" dt="2024-08-03T13:56:38.328" v="7458" actId="20577"/>
          <ac:spMkLst>
            <pc:docMk/>
            <pc:sldMk cId="1633261486" sldId="270"/>
            <ac:spMk id="2" creationId="{0F71118D-F742-7B3C-B4E1-B850A7A3FD0C}"/>
          </ac:spMkLst>
        </pc:spChg>
        <pc:spChg chg="mod">
          <ac:chgData name="Pratheek shetty" userId="364c020dfc1590ea" providerId="LiveId" clId="{05A1A210-1E8D-4A42-9393-FAE275C84EA3}" dt="2024-08-03T14:01:59.980" v="8209" actId="313"/>
          <ac:spMkLst>
            <pc:docMk/>
            <pc:sldMk cId="1633261486" sldId="270"/>
            <ac:spMk id="3" creationId="{84C7C1C2-0F13-20C5-185F-0AA771CF951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NIIT\DA%20using%20excel\sprint6%20(Project)\DS1_C1_S6_Car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NIIT\DA%20using%20excel\sprint7(project%20part2)\DS1_C1_S6_Car_Data(sprint7).xlsx" TargetMode="External"/><Relationship Id="rId2" Type="http://schemas.microsoft.com/office/2011/relationships/chartColorStyle" Target="colors17.xml"/><Relationship Id="rId1" Type="http://schemas.microsoft.com/office/2011/relationships/chartStyle" Target="style17.xml"/></Relationships>
</file>

<file path=ppt/charts/_rels/chart11.xml.rels><?xml version="1.0" encoding="UTF-8" standalone="yes"?>
<Relationships xmlns="http://schemas.openxmlformats.org/package/2006/relationships"><Relationship Id="rId3" Type="http://schemas.openxmlformats.org/officeDocument/2006/relationships/oleObject" Target="file:///C:\NIIT\DA%20using%20excel\sprint7(project%20part2)\DS1_C1_S6_Car_Data(sprint7).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C:\NIIT\DA%20using%20excel\sprint6%20(Project)\DS1_C1_S6_Car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NIIT\DA%20using%20excel\sprint6%20(Project)\DS1_C1_S6_Car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NIIT\DA%20using%20excel\sprint6%20(Project)\DS1_C1_S6_Car_Data.xlsx" TargetMode="External"/><Relationship Id="rId2" Type="http://schemas.microsoft.com/office/2011/relationships/chartColorStyle" Target="colors11.xml"/><Relationship Id="rId1" Type="http://schemas.microsoft.com/office/2011/relationships/chartStyle" Target="style11.xml"/></Relationships>
</file>

<file path=ppt/charts/_rels/chart5.xml.rels><?xml version="1.0" encoding="UTF-8" standalone="yes"?>
<Relationships xmlns="http://schemas.openxmlformats.org/package/2006/relationships"><Relationship Id="rId3" Type="http://schemas.openxmlformats.org/officeDocument/2006/relationships/oleObject" Target="file:///C:\NIIT\DA%20using%20excel\sprint7(project%20part2)\DS1_C1_S6_Car_Data(sprint7).xlsx" TargetMode="External"/><Relationship Id="rId2" Type="http://schemas.microsoft.com/office/2011/relationships/chartColorStyle" Target="colors12.xml"/><Relationship Id="rId1" Type="http://schemas.microsoft.com/office/2011/relationships/chartStyle" Target="style12.xml"/></Relationships>
</file>

<file path=ppt/charts/_rels/chart6.xml.rels><?xml version="1.0" encoding="UTF-8" standalone="yes"?>
<Relationships xmlns="http://schemas.openxmlformats.org/package/2006/relationships"><Relationship Id="rId3" Type="http://schemas.openxmlformats.org/officeDocument/2006/relationships/oleObject" Target="file:///C:\NIIT\DA%20using%20excel\sprint7(project%20part2)\DS1_C1_S6_Car_Data(sprint7).xlsx" TargetMode="External"/><Relationship Id="rId2" Type="http://schemas.microsoft.com/office/2011/relationships/chartColorStyle" Target="colors13.xml"/><Relationship Id="rId1" Type="http://schemas.microsoft.com/office/2011/relationships/chartStyle" Target="style13.xml"/></Relationships>
</file>

<file path=ppt/charts/_rels/chart7.xml.rels><?xml version="1.0" encoding="UTF-8" standalone="yes"?>
<Relationships xmlns="http://schemas.openxmlformats.org/package/2006/relationships"><Relationship Id="rId3" Type="http://schemas.openxmlformats.org/officeDocument/2006/relationships/oleObject" Target="file:///C:\NIIT\DA%20using%20excel\sprint7(project%20part2)\DS1_C1_S6_Car_Data(sprint7).xlsx" TargetMode="External"/><Relationship Id="rId2" Type="http://schemas.microsoft.com/office/2011/relationships/chartColorStyle" Target="colors14.xml"/><Relationship Id="rId1" Type="http://schemas.microsoft.com/office/2011/relationships/chartStyle" Target="style14.xml"/></Relationships>
</file>

<file path=ppt/charts/_rels/chart8.xml.rels><?xml version="1.0" encoding="UTF-8" standalone="yes"?>
<Relationships xmlns="http://schemas.openxmlformats.org/package/2006/relationships"><Relationship Id="rId3" Type="http://schemas.openxmlformats.org/officeDocument/2006/relationships/oleObject" Target="file:///C:\NIIT\DA%20using%20excel\sprint7(project%20part2)\DS1_C1_S6_Car_Data(sprint7).xlsx" TargetMode="External"/><Relationship Id="rId2" Type="http://schemas.microsoft.com/office/2011/relationships/chartColorStyle" Target="colors15.xml"/><Relationship Id="rId1" Type="http://schemas.microsoft.com/office/2011/relationships/chartStyle" Target="style15.xml"/></Relationships>
</file>

<file path=ppt/charts/_rels/chart9.xml.rels><?xml version="1.0" encoding="UTF-8" standalone="yes"?>
<Relationships xmlns="http://schemas.openxmlformats.org/package/2006/relationships"><Relationship Id="rId3" Type="http://schemas.openxmlformats.org/officeDocument/2006/relationships/oleObject" Target="file:///C:\NIIT\DA%20using%20excel\sprint7(project%20part2)\DS1_C1_S6_Car_Data(sprint7).xlsx" TargetMode="External"/><Relationship Id="rId2" Type="http://schemas.microsoft.com/office/2011/relationships/chartColorStyle" Target="colors16.xml"/><Relationship Id="rId1" Type="http://schemas.microsoft.com/office/2011/relationships/chartStyle" Target="style16.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NIIT\DA%20using%20excel\sprint6%20(Project)\DS1_C1_S6_Car_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NIIT\DA%20using%20excel\sprint6%20(Project)\DS1_C1_S6_Car_Da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NIIT\DA%20using%20excel\sprint6%20(Project)\DS1_C1_S6_Car_Dat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NIIT\DA%20using%20excel\sprint6%20(Project)\DS1_C1_S6_Car_Data.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NIIT\DA%20using%20excel\sprint6%20(Project)\DS1_C1_S6_Car_Data.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NIIT\DA%20using%20excel\sprint6%20(Project)\DS1_C1_S6_Car_Data.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NIIT\DA%20using%20excel\sprint6%20(Project)\DS1_C1_S6_Car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[DS1_C1_S6_Car_Data.xlsx]task6!PivotTable7</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9585012698417983E-2"/>
          <c:y val="0.20307060847922381"/>
          <c:w val="0.64247325529621302"/>
          <c:h val="0.66158526666578743"/>
        </c:manualLayout>
      </c:layout>
      <c:barChart>
        <c:barDir val="col"/>
        <c:grouping val="stacked"/>
        <c:varyColors val="0"/>
        <c:ser>
          <c:idx val="0"/>
          <c:order val="0"/>
          <c:tx>
            <c:strRef>
              <c:f>task6!$B$6</c:f>
              <c:strCache>
                <c:ptCount val="1"/>
                <c:pt idx="0">
                  <c:v>Average of Cylinders</c:v>
                </c:pt>
              </c:strCache>
            </c:strRef>
          </c:tx>
          <c:spPr>
            <a:solidFill>
              <a:schemeClr val="accent1"/>
            </a:solidFill>
            <a:ln>
              <a:noFill/>
            </a:ln>
            <a:effectLst/>
          </c:spPr>
          <c:invertIfNegative val="0"/>
          <c:cat>
            <c:multiLvlStrRef>
              <c:f>task6!$A$7:$A$21</c:f>
              <c:multiLvlStrCache>
                <c:ptCount val="10"/>
                <c:lvl>
                  <c:pt idx="0">
                    <c:v>3-Series</c:v>
                  </c:pt>
                  <c:pt idx="1">
                    <c:v>5-Series</c:v>
                  </c:pt>
                  <c:pt idx="2">
                    <c:v>6-Series</c:v>
                  </c:pt>
                  <c:pt idx="3">
                    <c:v>7-Series</c:v>
                  </c:pt>
                  <c:pt idx="4">
                    <c:v>M5</c:v>
                  </c:pt>
                  <c:pt idx="5">
                    <c:v>X7</c:v>
                  </c:pt>
                  <c:pt idx="6">
                    <c:v>Elantra</c:v>
                  </c:pt>
                  <c:pt idx="7">
                    <c:v>Kodiaq Scout</c:v>
                  </c:pt>
                  <c:pt idx="8">
                    <c:v>Octavia</c:v>
                  </c:pt>
                  <c:pt idx="9">
                    <c:v>Yaris</c:v>
                  </c:pt>
                </c:lvl>
                <c:lvl>
                  <c:pt idx="0">
                    <c:v>Bmw</c:v>
                  </c:pt>
                  <c:pt idx="6">
                    <c:v>Hyundai</c:v>
                  </c:pt>
                  <c:pt idx="7">
                    <c:v>Skoda</c:v>
                  </c:pt>
                  <c:pt idx="9">
                    <c:v>Toyota</c:v>
                  </c:pt>
                </c:lvl>
              </c:multiLvlStrCache>
            </c:multiLvlStrRef>
          </c:cat>
          <c:val>
            <c:numRef>
              <c:f>task6!$B$7:$B$21</c:f>
              <c:numCache>
                <c:formatCode>General</c:formatCode>
                <c:ptCount val="10"/>
                <c:pt idx="0">
                  <c:v>4</c:v>
                </c:pt>
                <c:pt idx="1">
                  <c:v>6</c:v>
                </c:pt>
                <c:pt idx="2">
                  <c:v>4</c:v>
                </c:pt>
                <c:pt idx="3">
                  <c:v>7</c:v>
                </c:pt>
                <c:pt idx="4">
                  <c:v>8</c:v>
                </c:pt>
                <c:pt idx="5">
                  <c:v>6</c:v>
                </c:pt>
                <c:pt idx="6">
                  <c:v>4</c:v>
                </c:pt>
                <c:pt idx="7">
                  <c:v>4</c:v>
                </c:pt>
                <c:pt idx="8">
                  <c:v>4</c:v>
                </c:pt>
                <c:pt idx="9">
                  <c:v>4</c:v>
                </c:pt>
              </c:numCache>
            </c:numRef>
          </c:val>
          <c:extLst>
            <c:ext xmlns:c16="http://schemas.microsoft.com/office/drawing/2014/chart" uri="{C3380CC4-5D6E-409C-BE32-E72D297353CC}">
              <c16:uniqueId val="{00000000-5E4C-488B-9E3F-D8E0FE8C6F9B}"/>
            </c:ext>
          </c:extLst>
        </c:ser>
        <c:ser>
          <c:idx val="1"/>
          <c:order val="1"/>
          <c:tx>
            <c:strRef>
              <c:f>task6!$C$6</c:f>
              <c:strCache>
                <c:ptCount val="1"/>
                <c:pt idx="0">
                  <c:v>Count of Cruise_Control</c:v>
                </c:pt>
              </c:strCache>
            </c:strRef>
          </c:tx>
          <c:spPr>
            <a:solidFill>
              <a:schemeClr val="accent2"/>
            </a:solidFill>
            <a:ln>
              <a:noFill/>
            </a:ln>
            <a:effectLst/>
          </c:spPr>
          <c:invertIfNegative val="0"/>
          <c:cat>
            <c:multiLvlStrRef>
              <c:f>task6!$A$7:$A$21</c:f>
              <c:multiLvlStrCache>
                <c:ptCount val="10"/>
                <c:lvl>
                  <c:pt idx="0">
                    <c:v>3-Series</c:v>
                  </c:pt>
                  <c:pt idx="1">
                    <c:v>5-Series</c:v>
                  </c:pt>
                  <c:pt idx="2">
                    <c:v>6-Series</c:v>
                  </c:pt>
                  <c:pt idx="3">
                    <c:v>7-Series</c:v>
                  </c:pt>
                  <c:pt idx="4">
                    <c:v>M5</c:v>
                  </c:pt>
                  <c:pt idx="5">
                    <c:v>X7</c:v>
                  </c:pt>
                  <c:pt idx="6">
                    <c:v>Elantra</c:v>
                  </c:pt>
                  <c:pt idx="7">
                    <c:v>Kodiaq Scout</c:v>
                  </c:pt>
                  <c:pt idx="8">
                    <c:v>Octavia</c:v>
                  </c:pt>
                  <c:pt idx="9">
                    <c:v>Yaris</c:v>
                  </c:pt>
                </c:lvl>
                <c:lvl>
                  <c:pt idx="0">
                    <c:v>Bmw</c:v>
                  </c:pt>
                  <c:pt idx="6">
                    <c:v>Hyundai</c:v>
                  </c:pt>
                  <c:pt idx="7">
                    <c:v>Skoda</c:v>
                  </c:pt>
                  <c:pt idx="9">
                    <c:v>Toyota</c:v>
                  </c:pt>
                </c:lvl>
              </c:multiLvlStrCache>
            </c:multiLvlStrRef>
          </c:cat>
          <c:val>
            <c:numRef>
              <c:f>task6!$C$7:$C$21</c:f>
              <c:numCache>
                <c:formatCode>General</c:formatCode>
                <c:ptCount val="10"/>
                <c:pt idx="0">
                  <c:v>3</c:v>
                </c:pt>
                <c:pt idx="1">
                  <c:v>1</c:v>
                </c:pt>
                <c:pt idx="2">
                  <c:v>1</c:v>
                </c:pt>
                <c:pt idx="3">
                  <c:v>6</c:v>
                </c:pt>
                <c:pt idx="4">
                  <c:v>1</c:v>
                </c:pt>
                <c:pt idx="5">
                  <c:v>2</c:v>
                </c:pt>
                <c:pt idx="6">
                  <c:v>3</c:v>
                </c:pt>
                <c:pt idx="7">
                  <c:v>1</c:v>
                </c:pt>
                <c:pt idx="8">
                  <c:v>2</c:v>
                </c:pt>
                <c:pt idx="9">
                  <c:v>2</c:v>
                </c:pt>
              </c:numCache>
            </c:numRef>
          </c:val>
          <c:extLst>
            <c:ext xmlns:c16="http://schemas.microsoft.com/office/drawing/2014/chart" uri="{C3380CC4-5D6E-409C-BE32-E72D297353CC}">
              <c16:uniqueId val="{00000001-5E4C-488B-9E3F-D8E0FE8C6F9B}"/>
            </c:ext>
          </c:extLst>
        </c:ser>
        <c:ser>
          <c:idx val="2"/>
          <c:order val="2"/>
          <c:tx>
            <c:strRef>
              <c:f>task6!$D$6</c:f>
              <c:strCache>
                <c:ptCount val="1"/>
                <c:pt idx="0">
                  <c:v>Count of Model</c:v>
                </c:pt>
              </c:strCache>
            </c:strRef>
          </c:tx>
          <c:spPr>
            <a:solidFill>
              <a:schemeClr val="accent3"/>
            </a:solidFill>
            <a:ln>
              <a:noFill/>
            </a:ln>
            <a:effectLst/>
          </c:spPr>
          <c:invertIfNegative val="0"/>
          <c:cat>
            <c:multiLvlStrRef>
              <c:f>task6!$A$7:$A$21</c:f>
              <c:multiLvlStrCache>
                <c:ptCount val="10"/>
                <c:lvl>
                  <c:pt idx="0">
                    <c:v>3-Series</c:v>
                  </c:pt>
                  <c:pt idx="1">
                    <c:v>5-Series</c:v>
                  </c:pt>
                  <c:pt idx="2">
                    <c:v>6-Series</c:v>
                  </c:pt>
                  <c:pt idx="3">
                    <c:v>7-Series</c:v>
                  </c:pt>
                  <c:pt idx="4">
                    <c:v>M5</c:v>
                  </c:pt>
                  <c:pt idx="5">
                    <c:v>X7</c:v>
                  </c:pt>
                  <c:pt idx="6">
                    <c:v>Elantra</c:v>
                  </c:pt>
                  <c:pt idx="7">
                    <c:v>Kodiaq Scout</c:v>
                  </c:pt>
                  <c:pt idx="8">
                    <c:v>Octavia</c:v>
                  </c:pt>
                  <c:pt idx="9">
                    <c:v>Yaris</c:v>
                  </c:pt>
                </c:lvl>
                <c:lvl>
                  <c:pt idx="0">
                    <c:v>Bmw</c:v>
                  </c:pt>
                  <c:pt idx="6">
                    <c:v>Hyundai</c:v>
                  </c:pt>
                  <c:pt idx="7">
                    <c:v>Skoda</c:v>
                  </c:pt>
                  <c:pt idx="9">
                    <c:v>Toyota</c:v>
                  </c:pt>
                </c:lvl>
              </c:multiLvlStrCache>
            </c:multiLvlStrRef>
          </c:cat>
          <c:val>
            <c:numRef>
              <c:f>task6!$D$7:$D$21</c:f>
              <c:numCache>
                <c:formatCode>General</c:formatCode>
                <c:ptCount val="10"/>
                <c:pt idx="0">
                  <c:v>3</c:v>
                </c:pt>
                <c:pt idx="1">
                  <c:v>1</c:v>
                </c:pt>
                <c:pt idx="2">
                  <c:v>1</c:v>
                </c:pt>
                <c:pt idx="3">
                  <c:v>6</c:v>
                </c:pt>
                <c:pt idx="4">
                  <c:v>1</c:v>
                </c:pt>
                <c:pt idx="5">
                  <c:v>2</c:v>
                </c:pt>
                <c:pt idx="6">
                  <c:v>3</c:v>
                </c:pt>
                <c:pt idx="7">
                  <c:v>1</c:v>
                </c:pt>
                <c:pt idx="8">
                  <c:v>2</c:v>
                </c:pt>
                <c:pt idx="9">
                  <c:v>2</c:v>
                </c:pt>
              </c:numCache>
            </c:numRef>
          </c:val>
          <c:extLst>
            <c:ext xmlns:c16="http://schemas.microsoft.com/office/drawing/2014/chart" uri="{C3380CC4-5D6E-409C-BE32-E72D297353CC}">
              <c16:uniqueId val="{00000002-5E4C-488B-9E3F-D8E0FE8C6F9B}"/>
            </c:ext>
          </c:extLst>
        </c:ser>
        <c:ser>
          <c:idx val="3"/>
          <c:order val="3"/>
          <c:tx>
            <c:strRef>
              <c:f>task6!$E$6</c:f>
              <c:strCache>
                <c:ptCount val="1"/>
                <c:pt idx="0">
                  <c:v>Count of Hill_Assist</c:v>
                </c:pt>
              </c:strCache>
            </c:strRef>
          </c:tx>
          <c:spPr>
            <a:solidFill>
              <a:schemeClr val="accent4"/>
            </a:solidFill>
            <a:ln>
              <a:noFill/>
            </a:ln>
            <a:effectLst/>
          </c:spPr>
          <c:invertIfNegative val="0"/>
          <c:cat>
            <c:multiLvlStrRef>
              <c:f>task6!$A$7:$A$21</c:f>
              <c:multiLvlStrCache>
                <c:ptCount val="10"/>
                <c:lvl>
                  <c:pt idx="0">
                    <c:v>3-Series</c:v>
                  </c:pt>
                  <c:pt idx="1">
                    <c:v>5-Series</c:v>
                  </c:pt>
                  <c:pt idx="2">
                    <c:v>6-Series</c:v>
                  </c:pt>
                  <c:pt idx="3">
                    <c:v>7-Series</c:v>
                  </c:pt>
                  <c:pt idx="4">
                    <c:v>M5</c:v>
                  </c:pt>
                  <c:pt idx="5">
                    <c:v>X7</c:v>
                  </c:pt>
                  <c:pt idx="6">
                    <c:v>Elantra</c:v>
                  </c:pt>
                  <c:pt idx="7">
                    <c:v>Kodiaq Scout</c:v>
                  </c:pt>
                  <c:pt idx="8">
                    <c:v>Octavia</c:v>
                  </c:pt>
                  <c:pt idx="9">
                    <c:v>Yaris</c:v>
                  </c:pt>
                </c:lvl>
                <c:lvl>
                  <c:pt idx="0">
                    <c:v>Bmw</c:v>
                  </c:pt>
                  <c:pt idx="6">
                    <c:v>Hyundai</c:v>
                  </c:pt>
                  <c:pt idx="7">
                    <c:v>Skoda</c:v>
                  </c:pt>
                  <c:pt idx="9">
                    <c:v>Toyota</c:v>
                  </c:pt>
                </c:lvl>
              </c:multiLvlStrCache>
            </c:multiLvlStrRef>
          </c:cat>
          <c:val>
            <c:numRef>
              <c:f>task6!$E$7:$E$21</c:f>
              <c:numCache>
                <c:formatCode>General</c:formatCode>
                <c:ptCount val="10"/>
                <c:pt idx="0">
                  <c:v>3</c:v>
                </c:pt>
                <c:pt idx="1">
                  <c:v>1</c:v>
                </c:pt>
                <c:pt idx="2">
                  <c:v>1</c:v>
                </c:pt>
                <c:pt idx="3">
                  <c:v>6</c:v>
                </c:pt>
                <c:pt idx="4">
                  <c:v>1</c:v>
                </c:pt>
                <c:pt idx="5">
                  <c:v>2</c:v>
                </c:pt>
                <c:pt idx="6">
                  <c:v>3</c:v>
                </c:pt>
                <c:pt idx="7">
                  <c:v>1</c:v>
                </c:pt>
                <c:pt idx="8">
                  <c:v>2</c:v>
                </c:pt>
                <c:pt idx="9">
                  <c:v>2</c:v>
                </c:pt>
              </c:numCache>
            </c:numRef>
          </c:val>
          <c:extLst>
            <c:ext xmlns:c16="http://schemas.microsoft.com/office/drawing/2014/chart" uri="{C3380CC4-5D6E-409C-BE32-E72D297353CC}">
              <c16:uniqueId val="{00000003-5E4C-488B-9E3F-D8E0FE8C6F9B}"/>
            </c:ext>
          </c:extLst>
        </c:ser>
        <c:ser>
          <c:idx val="4"/>
          <c:order val="4"/>
          <c:tx>
            <c:strRef>
              <c:f>task6!$F$6</c:f>
              <c:strCache>
                <c:ptCount val="1"/>
                <c:pt idx="0">
                  <c:v>Count of Highway_Mileage_km_litre</c:v>
                </c:pt>
              </c:strCache>
            </c:strRef>
          </c:tx>
          <c:spPr>
            <a:solidFill>
              <a:schemeClr val="accent5"/>
            </a:solidFill>
            <a:ln>
              <a:noFill/>
            </a:ln>
            <a:effectLst/>
          </c:spPr>
          <c:invertIfNegative val="0"/>
          <c:cat>
            <c:multiLvlStrRef>
              <c:f>task6!$A$7:$A$21</c:f>
              <c:multiLvlStrCache>
                <c:ptCount val="10"/>
                <c:lvl>
                  <c:pt idx="0">
                    <c:v>3-Series</c:v>
                  </c:pt>
                  <c:pt idx="1">
                    <c:v>5-Series</c:v>
                  </c:pt>
                  <c:pt idx="2">
                    <c:v>6-Series</c:v>
                  </c:pt>
                  <c:pt idx="3">
                    <c:v>7-Series</c:v>
                  </c:pt>
                  <c:pt idx="4">
                    <c:v>M5</c:v>
                  </c:pt>
                  <c:pt idx="5">
                    <c:v>X7</c:v>
                  </c:pt>
                  <c:pt idx="6">
                    <c:v>Elantra</c:v>
                  </c:pt>
                  <c:pt idx="7">
                    <c:v>Kodiaq Scout</c:v>
                  </c:pt>
                  <c:pt idx="8">
                    <c:v>Octavia</c:v>
                  </c:pt>
                  <c:pt idx="9">
                    <c:v>Yaris</c:v>
                  </c:pt>
                </c:lvl>
                <c:lvl>
                  <c:pt idx="0">
                    <c:v>Bmw</c:v>
                  </c:pt>
                  <c:pt idx="6">
                    <c:v>Hyundai</c:v>
                  </c:pt>
                  <c:pt idx="7">
                    <c:v>Skoda</c:v>
                  </c:pt>
                  <c:pt idx="9">
                    <c:v>Toyota</c:v>
                  </c:pt>
                </c:lvl>
              </c:multiLvlStrCache>
            </c:multiLvlStrRef>
          </c:cat>
          <c:val>
            <c:numRef>
              <c:f>task6!$F$7:$F$21</c:f>
              <c:numCache>
                <c:formatCode>General</c:formatCode>
                <c:ptCount val="10"/>
                <c:pt idx="0">
                  <c:v>3</c:v>
                </c:pt>
                <c:pt idx="1">
                  <c:v>1</c:v>
                </c:pt>
                <c:pt idx="2">
                  <c:v>1</c:v>
                </c:pt>
                <c:pt idx="3">
                  <c:v>6</c:v>
                </c:pt>
                <c:pt idx="4">
                  <c:v>1</c:v>
                </c:pt>
                <c:pt idx="5">
                  <c:v>2</c:v>
                </c:pt>
                <c:pt idx="6">
                  <c:v>3</c:v>
                </c:pt>
                <c:pt idx="7">
                  <c:v>1</c:v>
                </c:pt>
                <c:pt idx="8">
                  <c:v>2</c:v>
                </c:pt>
                <c:pt idx="9">
                  <c:v>2</c:v>
                </c:pt>
              </c:numCache>
            </c:numRef>
          </c:val>
          <c:extLst>
            <c:ext xmlns:c16="http://schemas.microsoft.com/office/drawing/2014/chart" uri="{C3380CC4-5D6E-409C-BE32-E72D297353CC}">
              <c16:uniqueId val="{00000004-5E4C-488B-9E3F-D8E0FE8C6F9B}"/>
            </c:ext>
          </c:extLst>
        </c:ser>
        <c:ser>
          <c:idx val="5"/>
          <c:order val="5"/>
          <c:tx>
            <c:strRef>
              <c:f>task6!$G$6</c:f>
              <c:strCache>
                <c:ptCount val="1"/>
                <c:pt idx="0">
                  <c:v>Count of Minimum_Turning_Radius</c:v>
                </c:pt>
              </c:strCache>
            </c:strRef>
          </c:tx>
          <c:spPr>
            <a:solidFill>
              <a:schemeClr val="accent6"/>
            </a:solidFill>
            <a:ln>
              <a:noFill/>
            </a:ln>
            <a:effectLst/>
          </c:spPr>
          <c:invertIfNegative val="0"/>
          <c:cat>
            <c:multiLvlStrRef>
              <c:f>task6!$A$7:$A$21</c:f>
              <c:multiLvlStrCache>
                <c:ptCount val="10"/>
                <c:lvl>
                  <c:pt idx="0">
                    <c:v>3-Series</c:v>
                  </c:pt>
                  <c:pt idx="1">
                    <c:v>5-Series</c:v>
                  </c:pt>
                  <c:pt idx="2">
                    <c:v>6-Series</c:v>
                  </c:pt>
                  <c:pt idx="3">
                    <c:v>7-Series</c:v>
                  </c:pt>
                  <c:pt idx="4">
                    <c:v>M5</c:v>
                  </c:pt>
                  <c:pt idx="5">
                    <c:v>X7</c:v>
                  </c:pt>
                  <c:pt idx="6">
                    <c:v>Elantra</c:v>
                  </c:pt>
                  <c:pt idx="7">
                    <c:v>Kodiaq Scout</c:v>
                  </c:pt>
                  <c:pt idx="8">
                    <c:v>Octavia</c:v>
                  </c:pt>
                  <c:pt idx="9">
                    <c:v>Yaris</c:v>
                  </c:pt>
                </c:lvl>
                <c:lvl>
                  <c:pt idx="0">
                    <c:v>Bmw</c:v>
                  </c:pt>
                  <c:pt idx="6">
                    <c:v>Hyundai</c:v>
                  </c:pt>
                  <c:pt idx="7">
                    <c:v>Skoda</c:v>
                  </c:pt>
                  <c:pt idx="9">
                    <c:v>Toyota</c:v>
                  </c:pt>
                </c:lvl>
              </c:multiLvlStrCache>
            </c:multiLvlStrRef>
          </c:cat>
          <c:val>
            <c:numRef>
              <c:f>task6!$G$7:$G$21</c:f>
              <c:numCache>
                <c:formatCode>General</c:formatCode>
                <c:ptCount val="10"/>
                <c:pt idx="0">
                  <c:v>3</c:v>
                </c:pt>
                <c:pt idx="1">
                  <c:v>1</c:v>
                </c:pt>
                <c:pt idx="2">
                  <c:v>1</c:v>
                </c:pt>
                <c:pt idx="3">
                  <c:v>6</c:v>
                </c:pt>
                <c:pt idx="4">
                  <c:v>1</c:v>
                </c:pt>
                <c:pt idx="5">
                  <c:v>2</c:v>
                </c:pt>
                <c:pt idx="6">
                  <c:v>3</c:v>
                </c:pt>
                <c:pt idx="7">
                  <c:v>1</c:v>
                </c:pt>
                <c:pt idx="8">
                  <c:v>2</c:v>
                </c:pt>
                <c:pt idx="9">
                  <c:v>2</c:v>
                </c:pt>
              </c:numCache>
            </c:numRef>
          </c:val>
          <c:extLst>
            <c:ext xmlns:c16="http://schemas.microsoft.com/office/drawing/2014/chart" uri="{C3380CC4-5D6E-409C-BE32-E72D297353CC}">
              <c16:uniqueId val="{00000005-5E4C-488B-9E3F-D8E0FE8C6F9B}"/>
            </c:ext>
          </c:extLst>
        </c:ser>
        <c:ser>
          <c:idx val="6"/>
          <c:order val="6"/>
          <c:tx>
            <c:strRef>
              <c:f>task6!$H$6</c:f>
              <c:strCache>
                <c:ptCount val="1"/>
                <c:pt idx="0">
                  <c:v>Count of Torque</c:v>
                </c:pt>
              </c:strCache>
            </c:strRef>
          </c:tx>
          <c:spPr>
            <a:solidFill>
              <a:schemeClr val="accent1">
                <a:lumMod val="60000"/>
              </a:schemeClr>
            </a:solidFill>
            <a:ln>
              <a:noFill/>
            </a:ln>
            <a:effectLst/>
          </c:spPr>
          <c:invertIfNegative val="0"/>
          <c:cat>
            <c:multiLvlStrRef>
              <c:f>task6!$A$7:$A$21</c:f>
              <c:multiLvlStrCache>
                <c:ptCount val="10"/>
                <c:lvl>
                  <c:pt idx="0">
                    <c:v>3-Series</c:v>
                  </c:pt>
                  <c:pt idx="1">
                    <c:v>5-Series</c:v>
                  </c:pt>
                  <c:pt idx="2">
                    <c:v>6-Series</c:v>
                  </c:pt>
                  <c:pt idx="3">
                    <c:v>7-Series</c:v>
                  </c:pt>
                  <c:pt idx="4">
                    <c:v>M5</c:v>
                  </c:pt>
                  <c:pt idx="5">
                    <c:v>X7</c:v>
                  </c:pt>
                  <c:pt idx="6">
                    <c:v>Elantra</c:v>
                  </c:pt>
                  <c:pt idx="7">
                    <c:v>Kodiaq Scout</c:v>
                  </c:pt>
                  <c:pt idx="8">
                    <c:v>Octavia</c:v>
                  </c:pt>
                  <c:pt idx="9">
                    <c:v>Yaris</c:v>
                  </c:pt>
                </c:lvl>
                <c:lvl>
                  <c:pt idx="0">
                    <c:v>Bmw</c:v>
                  </c:pt>
                  <c:pt idx="6">
                    <c:v>Hyundai</c:v>
                  </c:pt>
                  <c:pt idx="7">
                    <c:v>Skoda</c:v>
                  </c:pt>
                  <c:pt idx="9">
                    <c:v>Toyota</c:v>
                  </c:pt>
                </c:lvl>
              </c:multiLvlStrCache>
            </c:multiLvlStrRef>
          </c:cat>
          <c:val>
            <c:numRef>
              <c:f>task6!$H$7:$H$21</c:f>
              <c:numCache>
                <c:formatCode>General</c:formatCode>
                <c:ptCount val="10"/>
                <c:pt idx="0">
                  <c:v>3</c:v>
                </c:pt>
                <c:pt idx="1">
                  <c:v>1</c:v>
                </c:pt>
                <c:pt idx="2">
                  <c:v>1</c:v>
                </c:pt>
                <c:pt idx="3">
                  <c:v>6</c:v>
                </c:pt>
                <c:pt idx="4">
                  <c:v>1</c:v>
                </c:pt>
                <c:pt idx="5">
                  <c:v>2</c:v>
                </c:pt>
                <c:pt idx="6">
                  <c:v>3</c:v>
                </c:pt>
                <c:pt idx="7">
                  <c:v>1</c:v>
                </c:pt>
                <c:pt idx="8">
                  <c:v>2</c:v>
                </c:pt>
                <c:pt idx="9">
                  <c:v>2</c:v>
                </c:pt>
              </c:numCache>
            </c:numRef>
          </c:val>
          <c:extLst>
            <c:ext xmlns:c16="http://schemas.microsoft.com/office/drawing/2014/chart" uri="{C3380CC4-5D6E-409C-BE32-E72D297353CC}">
              <c16:uniqueId val="{00000006-5E4C-488B-9E3F-D8E0FE8C6F9B}"/>
            </c:ext>
          </c:extLst>
        </c:ser>
        <c:ser>
          <c:idx val="7"/>
          <c:order val="7"/>
          <c:tx>
            <c:strRef>
              <c:f>task6!$I$6</c:f>
              <c:strCache>
                <c:ptCount val="1"/>
                <c:pt idx="0">
                  <c:v>Count of Drive_Modes</c:v>
                </c:pt>
              </c:strCache>
            </c:strRef>
          </c:tx>
          <c:spPr>
            <a:solidFill>
              <a:schemeClr val="accent2">
                <a:lumMod val="60000"/>
              </a:schemeClr>
            </a:solidFill>
            <a:ln>
              <a:noFill/>
            </a:ln>
            <a:effectLst/>
          </c:spPr>
          <c:invertIfNegative val="0"/>
          <c:cat>
            <c:multiLvlStrRef>
              <c:f>task6!$A$7:$A$21</c:f>
              <c:multiLvlStrCache>
                <c:ptCount val="10"/>
                <c:lvl>
                  <c:pt idx="0">
                    <c:v>3-Series</c:v>
                  </c:pt>
                  <c:pt idx="1">
                    <c:v>5-Series</c:v>
                  </c:pt>
                  <c:pt idx="2">
                    <c:v>6-Series</c:v>
                  </c:pt>
                  <c:pt idx="3">
                    <c:v>7-Series</c:v>
                  </c:pt>
                  <c:pt idx="4">
                    <c:v>M5</c:v>
                  </c:pt>
                  <c:pt idx="5">
                    <c:v>X7</c:v>
                  </c:pt>
                  <c:pt idx="6">
                    <c:v>Elantra</c:v>
                  </c:pt>
                  <c:pt idx="7">
                    <c:v>Kodiaq Scout</c:v>
                  </c:pt>
                  <c:pt idx="8">
                    <c:v>Octavia</c:v>
                  </c:pt>
                  <c:pt idx="9">
                    <c:v>Yaris</c:v>
                  </c:pt>
                </c:lvl>
                <c:lvl>
                  <c:pt idx="0">
                    <c:v>Bmw</c:v>
                  </c:pt>
                  <c:pt idx="6">
                    <c:v>Hyundai</c:v>
                  </c:pt>
                  <c:pt idx="7">
                    <c:v>Skoda</c:v>
                  </c:pt>
                  <c:pt idx="9">
                    <c:v>Toyota</c:v>
                  </c:pt>
                </c:lvl>
              </c:multiLvlStrCache>
            </c:multiLvlStrRef>
          </c:cat>
          <c:val>
            <c:numRef>
              <c:f>task6!$I$7:$I$21</c:f>
              <c:numCache>
                <c:formatCode>General</c:formatCode>
                <c:ptCount val="10"/>
                <c:pt idx="0">
                  <c:v>3</c:v>
                </c:pt>
                <c:pt idx="1">
                  <c:v>1</c:v>
                </c:pt>
                <c:pt idx="2">
                  <c:v>1</c:v>
                </c:pt>
                <c:pt idx="3">
                  <c:v>6</c:v>
                </c:pt>
                <c:pt idx="4">
                  <c:v>1</c:v>
                </c:pt>
                <c:pt idx="5">
                  <c:v>2</c:v>
                </c:pt>
                <c:pt idx="6">
                  <c:v>3</c:v>
                </c:pt>
                <c:pt idx="7">
                  <c:v>1</c:v>
                </c:pt>
                <c:pt idx="8">
                  <c:v>2</c:v>
                </c:pt>
                <c:pt idx="9">
                  <c:v>2</c:v>
                </c:pt>
              </c:numCache>
            </c:numRef>
          </c:val>
          <c:extLst>
            <c:ext xmlns:c16="http://schemas.microsoft.com/office/drawing/2014/chart" uri="{C3380CC4-5D6E-409C-BE32-E72D297353CC}">
              <c16:uniqueId val="{00000007-5E4C-488B-9E3F-D8E0FE8C6F9B}"/>
            </c:ext>
          </c:extLst>
        </c:ser>
        <c:ser>
          <c:idx val="8"/>
          <c:order val="8"/>
          <c:tx>
            <c:strRef>
              <c:f>task6!$J$6</c:f>
              <c:strCache>
                <c:ptCount val="1"/>
                <c:pt idx="0">
                  <c:v>Count of Power_Steering</c:v>
                </c:pt>
              </c:strCache>
            </c:strRef>
          </c:tx>
          <c:spPr>
            <a:solidFill>
              <a:schemeClr val="accent3">
                <a:lumMod val="60000"/>
              </a:schemeClr>
            </a:solidFill>
            <a:ln>
              <a:noFill/>
            </a:ln>
            <a:effectLst/>
          </c:spPr>
          <c:invertIfNegative val="0"/>
          <c:cat>
            <c:multiLvlStrRef>
              <c:f>task6!$A$7:$A$21</c:f>
              <c:multiLvlStrCache>
                <c:ptCount val="10"/>
                <c:lvl>
                  <c:pt idx="0">
                    <c:v>3-Series</c:v>
                  </c:pt>
                  <c:pt idx="1">
                    <c:v>5-Series</c:v>
                  </c:pt>
                  <c:pt idx="2">
                    <c:v>6-Series</c:v>
                  </c:pt>
                  <c:pt idx="3">
                    <c:v>7-Series</c:v>
                  </c:pt>
                  <c:pt idx="4">
                    <c:v>M5</c:v>
                  </c:pt>
                  <c:pt idx="5">
                    <c:v>X7</c:v>
                  </c:pt>
                  <c:pt idx="6">
                    <c:v>Elantra</c:v>
                  </c:pt>
                  <c:pt idx="7">
                    <c:v>Kodiaq Scout</c:v>
                  </c:pt>
                  <c:pt idx="8">
                    <c:v>Octavia</c:v>
                  </c:pt>
                  <c:pt idx="9">
                    <c:v>Yaris</c:v>
                  </c:pt>
                </c:lvl>
                <c:lvl>
                  <c:pt idx="0">
                    <c:v>Bmw</c:v>
                  </c:pt>
                  <c:pt idx="6">
                    <c:v>Hyundai</c:v>
                  </c:pt>
                  <c:pt idx="7">
                    <c:v>Skoda</c:v>
                  </c:pt>
                  <c:pt idx="9">
                    <c:v>Toyota</c:v>
                  </c:pt>
                </c:lvl>
              </c:multiLvlStrCache>
            </c:multiLvlStrRef>
          </c:cat>
          <c:val>
            <c:numRef>
              <c:f>task6!$J$7:$J$21</c:f>
              <c:numCache>
                <c:formatCode>General</c:formatCode>
                <c:ptCount val="10"/>
                <c:pt idx="0">
                  <c:v>3</c:v>
                </c:pt>
                <c:pt idx="1">
                  <c:v>1</c:v>
                </c:pt>
                <c:pt idx="2">
                  <c:v>1</c:v>
                </c:pt>
                <c:pt idx="3">
                  <c:v>6</c:v>
                </c:pt>
                <c:pt idx="4">
                  <c:v>1</c:v>
                </c:pt>
                <c:pt idx="5">
                  <c:v>2</c:v>
                </c:pt>
                <c:pt idx="6">
                  <c:v>3</c:v>
                </c:pt>
                <c:pt idx="7">
                  <c:v>1</c:v>
                </c:pt>
                <c:pt idx="8">
                  <c:v>2</c:v>
                </c:pt>
                <c:pt idx="9">
                  <c:v>2</c:v>
                </c:pt>
              </c:numCache>
            </c:numRef>
          </c:val>
          <c:extLst>
            <c:ext xmlns:c16="http://schemas.microsoft.com/office/drawing/2014/chart" uri="{C3380CC4-5D6E-409C-BE32-E72D297353CC}">
              <c16:uniqueId val="{00000008-5E4C-488B-9E3F-D8E0FE8C6F9B}"/>
            </c:ext>
          </c:extLst>
        </c:ser>
        <c:ser>
          <c:idx val="9"/>
          <c:order val="9"/>
          <c:tx>
            <c:strRef>
              <c:f>task6!$K$6</c:f>
              <c:strCache>
                <c:ptCount val="1"/>
                <c:pt idx="0">
                  <c:v>Count of Power</c:v>
                </c:pt>
              </c:strCache>
            </c:strRef>
          </c:tx>
          <c:spPr>
            <a:solidFill>
              <a:schemeClr val="accent4">
                <a:lumMod val="60000"/>
              </a:schemeClr>
            </a:solidFill>
            <a:ln>
              <a:noFill/>
            </a:ln>
            <a:effectLst/>
          </c:spPr>
          <c:invertIfNegative val="0"/>
          <c:cat>
            <c:multiLvlStrRef>
              <c:f>task6!$A$7:$A$21</c:f>
              <c:multiLvlStrCache>
                <c:ptCount val="10"/>
                <c:lvl>
                  <c:pt idx="0">
                    <c:v>3-Series</c:v>
                  </c:pt>
                  <c:pt idx="1">
                    <c:v>5-Series</c:v>
                  </c:pt>
                  <c:pt idx="2">
                    <c:v>6-Series</c:v>
                  </c:pt>
                  <c:pt idx="3">
                    <c:v>7-Series</c:v>
                  </c:pt>
                  <c:pt idx="4">
                    <c:v>M5</c:v>
                  </c:pt>
                  <c:pt idx="5">
                    <c:v>X7</c:v>
                  </c:pt>
                  <c:pt idx="6">
                    <c:v>Elantra</c:v>
                  </c:pt>
                  <c:pt idx="7">
                    <c:v>Kodiaq Scout</c:v>
                  </c:pt>
                  <c:pt idx="8">
                    <c:v>Octavia</c:v>
                  </c:pt>
                  <c:pt idx="9">
                    <c:v>Yaris</c:v>
                  </c:pt>
                </c:lvl>
                <c:lvl>
                  <c:pt idx="0">
                    <c:v>Bmw</c:v>
                  </c:pt>
                  <c:pt idx="6">
                    <c:v>Hyundai</c:v>
                  </c:pt>
                  <c:pt idx="7">
                    <c:v>Skoda</c:v>
                  </c:pt>
                  <c:pt idx="9">
                    <c:v>Toyota</c:v>
                  </c:pt>
                </c:lvl>
              </c:multiLvlStrCache>
            </c:multiLvlStrRef>
          </c:cat>
          <c:val>
            <c:numRef>
              <c:f>task6!$K$7:$K$21</c:f>
              <c:numCache>
                <c:formatCode>General</c:formatCode>
                <c:ptCount val="10"/>
                <c:pt idx="0">
                  <c:v>3</c:v>
                </c:pt>
                <c:pt idx="1">
                  <c:v>1</c:v>
                </c:pt>
                <c:pt idx="2">
                  <c:v>1</c:v>
                </c:pt>
                <c:pt idx="3">
                  <c:v>6</c:v>
                </c:pt>
                <c:pt idx="4">
                  <c:v>1</c:v>
                </c:pt>
                <c:pt idx="5">
                  <c:v>2</c:v>
                </c:pt>
                <c:pt idx="6">
                  <c:v>3</c:v>
                </c:pt>
                <c:pt idx="7">
                  <c:v>1</c:v>
                </c:pt>
                <c:pt idx="8">
                  <c:v>2</c:v>
                </c:pt>
                <c:pt idx="9">
                  <c:v>2</c:v>
                </c:pt>
              </c:numCache>
            </c:numRef>
          </c:val>
          <c:extLst>
            <c:ext xmlns:c16="http://schemas.microsoft.com/office/drawing/2014/chart" uri="{C3380CC4-5D6E-409C-BE32-E72D297353CC}">
              <c16:uniqueId val="{00000009-5E4C-488B-9E3F-D8E0FE8C6F9B}"/>
            </c:ext>
          </c:extLst>
        </c:ser>
        <c:dLbls>
          <c:showLegendKey val="0"/>
          <c:showVal val="0"/>
          <c:showCatName val="0"/>
          <c:showSerName val="0"/>
          <c:showPercent val="0"/>
          <c:showBubbleSize val="0"/>
        </c:dLbls>
        <c:gapWidth val="150"/>
        <c:overlap val="100"/>
        <c:axId val="578046096"/>
        <c:axId val="578042256"/>
      </c:barChart>
      <c:catAx>
        <c:axId val="57804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042256"/>
        <c:crosses val="autoZero"/>
        <c:auto val="1"/>
        <c:lblAlgn val="ctr"/>
        <c:lblOffset val="100"/>
        <c:noMultiLvlLbl val="0"/>
      </c:catAx>
      <c:valAx>
        <c:axId val="57804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046096"/>
        <c:crosses val="autoZero"/>
        <c:crossBetween val="between"/>
      </c:valAx>
      <c:spPr>
        <a:noFill/>
        <a:ln>
          <a:noFill/>
        </a:ln>
        <a:effectLst/>
      </c:spPr>
    </c:plotArea>
    <c:legend>
      <c:legendPos val="r"/>
      <c:layout>
        <c:manualLayout>
          <c:xMode val="edge"/>
          <c:yMode val="edge"/>
          <c:x val="0.72648497089971842"/>
          <c:y val="5.1835163037849359E-2"/>
          <c:w val="0.27351502910028169"/>
          <c:h val="0.896329673924301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Displacement</a:t>
            </a:r>
            <a:r>
              <a:rPr lang="en-US" baseline="0"/>
              <a:t> &amp;</a:t>
            </a:r>
            <a:r>
              <a:rPr lang="en-US"/>
              <a:t>Fuel_Tank_Capacity_litre</a:t>
            </a:r>
          </a:p>
        </c:rich>
      </c:tx>
      <c:layout>
        <c:manualLayout>
          <c:xMode val="edge"/>
          <c:yMode val="edge"/>
          <c:x val="0.15769444444444444"/>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task3!$B$1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strRef>
              <c:f>task3!$A$2:$A$788</c:f>
              <c:strCach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strCache>
            </c:strRef>
          </c:xVal>
          <c:yVal>
            <c:numRef>
              <c:f>task3!$B$2:$B$788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3">
                  <c:v>45</c:v>
                </c:pt>
                <c:pt idx="324">
                  <c:v>45</c:v>
                </c:pt>
                <c:pt idx="325">
                  <c:v>45</c:v>
                </c:pt>
                <c:pt idx="326">
                  <c:v>45</c:v>
                </c:pt>
                <c:pt idx="327">
                  <c:v>45</c:v>
                </c:pt>
                <c:pt idx="328">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500">
                  <c:v>60</c:v>
                </c:pt>
                <c:pt idx="501">
                  <c:v>60</c:v>
                </c:pt>
                <c:pt idx="502">
                  <c:v>60</c:v>
                </c:pt>
                <c:pt idx="504">
                  <c:v>60</c:v>
                </c:pt>
                <c:pt idx="505">
                  <c:v>60</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3">
                  <c:v>60</c:v>
                </c:pt>
                <c:pt idx="754">
                  <c:v>60</c:v>
                </c:pt>
                <c:pt idx="755">
                  <c:v>60</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8CB6-46E8-B635-2B0D97998BEB}"/>
            </c:ext>
          </c:extLst>
        </c:ser>
        <c:dLbls>
          <c:showLegendKey val="0"/>
          <c:showVal val="0"/>
          <c:showCatName val="0"/>
          <c:showSerName val="0"/>
          <c:showPercent val="0"/>
          <c:showBubbleSize val="0"/>
        </c:dLbls>
        <c:axId val="704417888"/>
        <c:axId val="704418848"/>
      </c:scatterChart>
      <c:valAx>
        <c:axId val="70441788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418848"/>
        <c:crosses val="autoZero"/>
        <c:crossBetween val="midCat"/>
      </c:valAx>
      <c:valAx>
        <c:axId val="704418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4178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capcity&amp;City_Mileage_km_litre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task3!$C$1</c:f>
              <c:strCache>
                <c:ptCount val="1"/>
                <c:pt idx="0">
                  <c:v>City_Mileage_km_litre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task3!$B$2:$B$788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3">
                  <c:v>45</c:v>
                </c:pt>
                <c:pt idx="324">
                  <c:v>45</c:v>
                </c:pt>
                <c:pt idx="325">
                  <c:v>45</c:v>
                </c:pt>
                <c:pt idx="326">
                  <c:v>45</c:v>
                </c:pt>
                <c:pt idx="327">
                  <c:v>45</c:v>
                </c:pt>
                <c:pt idx="328">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500">
                  <c:v>60</c:v>
                </c:pt>
                <c:pt idx="501">
                  <c:v>60</c:v>
                </c:pt>
                <c:pt idx="502">
                  <c:v>60</c:v>
                </c:pt>
                <c:pt idx="504">
                  <c:v>60</c:v>
                </c:pt>
                <c:pt idx="505">
                  <c:v>60</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3">
                  <c:v>60</c:v>
                </c:pt>
                <c:pt idx="754">
                  <c:v>60</c:v>
                </c:pt>
                <c:pt idx="755">
                  <c:v>60</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xVal>
          <c:yVal>
            <c:numRef>
              <c:f>task3!$C$2:$C$788</c:f>
              <c:numCache>
                <c:formatCode>General</c:formatCode>
                <c:ptCount val="787"/>
                <c:pt idx="0">
                  <c:v>23.6</c:v>
                </c:pt>
                <c:pt idx="1">
                  <c:v>23.6</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3">
                  <c:v>14</c:v>
                </c:pt>
                <c:pt idx="24">
                  <c:v>14</c:v>
                </c:pt>
                <c:pt idx="25">
                  <c:v>19</c:v>
                </c:pt>
                <c:pt idx="26">
                  <c:v>14</c:v>
                </c:pt>
                <c:pt idx="28">
                  <c:v>14</c:v>
                </c:pt>
                <c:pt idx="29">
                  <c:v>23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94">
                  <c:v>14.6</c:v>
                </c:pt>
                <c:pt idx="95">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51">
                  <c:v>15.3</c:v>
                </c:pt>
                <c:pt idx="152">
                  <c:v>15.3</c:v>
                </c:pt>
                <c:pt idx="153">
                  <c:v>15.3</c:v>
                </c:pt>
                <c:pt idx="154">
                  <c:v>15.3</c:v>
                </c:pt>
                <c:pt idx="158">
                  <c:v>15.3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200">
                  <c:v>11.3</c:v>
                </c:pt>
                <c:pt idx="201">
                  <c:v>15.1</c:v>
                </c:pt>
                <c:pt idx="202">
                  <c:v>15.1</c:v>
                </c:pt>
                <c:pt idx="203">
                  <c:v>15.1</c:v>
                </c:pt>
                <c:pt idx="204">
                  <c:v>15.1</c:v>
                </c:pt>
                <c:pt idx="205">
                  <c:v>16</c:v>
                </c:pt>
                <c:pt idx="206">
                  <c:v>16</c:v>
                </c:pt>
                <c:pt idx="207">
                  <c:v>16</c:v>
                </c:pt>
                <c:pt idx="211">
                  <c:v>10</c:v>
                </c:pt>
                <c:pt idx="212">
                  <c:v>12.5</c:v>
                </c:pt>
                <c:pt idx="213">
                  <c:v>7</c:v>
                </c:pt>
                <c:pt idx="214">
                  <c:v>13.5</c:v>
                </c:pt>
                <c:pt idx="215">
                  <c:v>13.5</c:v>
                </c:pt>
                <c:pt idx="216">
                  <c:v>13.5</c:v>
                </c:pt>
                <c:pt idx="238">
                  <c:v>23</c:v>
                </c:pt>
                <c:pt idx="239">
                  <c:v>23</c:v>
                </c:pt>
                <c:pt idx="240">
                  <c:v>23</c:v>
                </c:pt>
                <c:pt idx="241">
                  <c:v>23</c:v>
                </c:pt>
                <c:pt idx="242">
                  <c:v>23</c:v>
                </c:pt>
                <c:pt idx="244">
                  <c:v>23</c:v>
                </c:pt>
                <c:pt idx="245">
                  <c:v>23</c:v>
                </c:pt>
                <c:pt idx="246">
                  <c:v>23</c:v>
                </c:pt>
                <c:pt idx="247">
                  <c:v>23</c:v>
                </c:pt>
                <c:pt idx="248">
                  <c:v>23</c:v>
                </c:pt>
                <c:pt idx="249">
                  <c:v>24</c:v>
                </c:pt>
                <c:pt idx="250">
                  <c:v>24</c:v>
                </c:pt>
                <c:pt idx="251">
                  <c:v>18.899999999999999</c:v>
                </c:pt>
                <c:pt idx="252">
                  <c:v>18.899999999999999</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88">
                  <c:v>10.199999999999999</c:v>
                </c:pt>
                <c:pt idx="389">
                  <c:v>10</c:v>
                </c:pt>
                <c:pt idx="390">
                  <c:v>10</c:v>
                </c:pt>
                <c:pt idx="391">
                  <c:v>16</c:v>
                </c:pt>
                <c:pt idx="392">
                  <c:v>16</c:v>
                </c:pt>
                <c:pt idx="393">
                  <c:v>16</c:v>
                </c:pt>
                <c:pt idx="394">
                  <c:v>16</c:v>
                </c:pt>
                <c:pt idx="395">
                  <c:v>16</c:v>
                </c:pt>
                <c:pt idx="396">
                  <c:v>16</c:v>
                </c:pt>
                <c:pt idx="398">
                  <c:v>19.899999999999999</c:v>
                </c:pt>
                <c:pt idx="399">
                  <c:v>19.899999999999999</c:v>
                </c:pt>
                <c:pt idx="401">
                  <c:v>14</c:v>
                </c:pt>
                <c:pt idx="407">
                  <c:v>14</c:v>
                </c:pt>
                <c:pt idx="421">
                  <c:v>21.04</c:v>
                </c:pt>
                <c:pt idx="422">
                  <c:v>21.04</c:v>
                </c:pt>
                <c:pt idx="423">
                  <c:v>21.04</c:v>
                </c:pt>
                <c:pt idx="424">
                  <c:v>21.04</c:v>
                </c:pt>
                <c:pt idx="425">
                  <c:v>21.04</c:v>
                </c:pt>
                <c:pt idx="426">
                  <c:v>21.04</c:v>
                </c:pt>
                <c:pt idx="427">
                  <c:v>21.04</c:v>
                </c:pt>
                <c:pt idx="428">
                  <c:v>12.1</c:v>
                </c:pt>
                <c:pt idx="438">
                  <c:v>19</c:v>
                </c:pt>
                <c:pt idx="439">
                  <c:v>17</c:v>
                </c:pt>
                <c:pt idx="440">
                  <c:v>80</c:v>
                </c:pt>
                <c:pt idx="441">
                  <c:v>80</c:v>
                </c:pt>
                <c:pt idx="452">
                  <c:v>18.489999999999998</c:v>
                </c:pt>
                <c:pt idx="453">
                  <c:v>18.489999999999998</c:v>
                </c:pt>
                <c:pt idx="454">
                  <c:v>18.489999999999998</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7">
                  <c:v>16</c:v>
                </c:pt>
                <c:pt idx="478">
                  <c:v>16</c:v>
                </c:pt>
                <c:pt idx="479">
                  <c:v>16</c:v>
                </c:pt>
                <c:pt idx="480">
                  <c:v>16</c:v>
                </c:pt>
                <c:pt idx="481">
                  <c:v>16</c:v>
                </c:pt>
                <c:pt idx="482">
                  <c:v>16</c:v>
                </c:pt>
                <c:pt idx="483">
                  <c:v>16</c:v>
                </c:pt>
                <c:pt idx="484">
                  <c:v>16</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7">
                  <c:v>18</c:v>
                </c:pt>
                <c:pt idx="548">
                  <c:v>18</c:v>
                </c:pt>
                <c:pt idx="549">
                  <c:v>18</c:v>
                </c:pt>
                <c:pt idx="551">
                  <c:v>15.71</c:v>
                </c:pt>
                <c:pt idx="560">
                  <c:v>5.3</c:v>
                </c:pt>
                <c:pt idx="561">
                  <c:v>13</c:v>
                </c:pt>
                <c:pt idx="562">
                  <c:v>13</c:v>
                </c:pt>
                <c:pt idx="564">
                  <c:v>17</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4">
                  <c:v>10.7</c:v>
                </c:pt>
                <c:pt idx="615">
                  <c:v>10.3</c:v>
                </c:pt>
                <c:pt idx="616">
                  <c:v>11.4</c:v>
                </c:pt>
                <c:pt idx="617">
                  <c:v>11.4</c:v>
                </c:pt>
                <c:pt idx="618">
                  <c:v>11.4</c:v>
                </c:pt>
                <c:pt idx="619">
                  <c:v>10.8</c:v>
                </c:pt>
                <c:pt idx="620">
                  <c:v>10.8</c:v>
                </c:pt>
                <c:pt idx="621">
                  <c:v>10.8</c:v>
                </c:pt>
                <c:pt idx="622">
                  <c:v>13.93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42">
                  <c:v>15.1</c:v>
                </c:pt>
                <c:pt idx="645">
                  <c:v>7.32</c:v>
                </c:pt>
                <c:pt idx="646">
                  <c:v>18</c:v>
                </c:pt>
                <c:pt idx="647">
                  <c:v>18</c:v>
                </c:pt>
                <c:pt idx="648">
                  <c:v>20.7</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8">
                  <c:v>21.56</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24">
                  <c:v>8.4</c:v>
                </c:pt>
                <c:pt idx="725">
                  <c:v>13.1</c:v>
                </c:pt>
                <c:pt idx="726">
                  <c:v>15.01</c:v>
                </c:pt>
                <c:pt idx="729">
                  <c:v>4.45</c:v>
                </c:pt>
                <c:pt idx="749">
                  <c:v>13.8</c:v>
                </c:pt>
                <c:pt idx="750">
                  <c:v>13.8</c:v>
                </c:pt>
                <c:pt idx="751">
                  <c:v>13.8</c:v>
                </c:pt>
                <c:pt idx="752">
                  <c:v>13.8</c:v>
                </c:pt>
                <c:pt idx="753">
                  <c:v>12.8</c:v>
                </c:pt>
                <c:pt idx="754">
                  <c:v>12.8</c:v>
                </c:pt>
                <c:pt idx="784">
                  <c:v>18</c:v>
                </c:pt>
                <c:pt idx="785">
                  <c:v>18</c:v>
                </c:pt>
                <c:pt idx="786">
                  <c:v>18</c:v>
                </c:pt>
              </c:numCache>
            </c:numRef>
          </c:yVal>
          <c:smooth val="0"/>
          <c:extLst>
            <c:ext xmlns:c16="http://schemas.microsoft.com/office/drawing/2014/chart" uri="{C3380CC4-5D6E-409C-BE32-E72D297353CC}">
              <c16:uniqueId val="{00000001-4894-4B68-BC11-FE7C7E149ECF}"/>
            </c:ext>
          </c:extLst>
        </c:ser>
        <c:dLbls>
          <c:showLegendKey val="0"/>
          <c:showVal val="0"/>
          <c:showCatName val="0"/>
          <c:showSerName val="0"/>
          <c:showPercent val="0"/>
          <c:showBubbleSize val="0"/>
        </c:dLbls>
        <c:axId val="818254096"/>
        <c:axId val="818246416"/>
      </c:scatterChart>
      <c:valAx>
        <c:axId val="818254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246416"/>
        <c:crosses val="autoZero"/>
        <c:crossBetween val="midCat"/>
      </c:valAx>
      <c:valAx>
        <c:axId val="818246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2540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Displacement</a:t>
            </a:r>
            <a:r>
              <a:rPr lang="en-US" baseline="0"/>
              <a:t> &amp; city mileage</a:t>
            </a:r>
            <a:endParaRPr lang="en-US"/>
          </a:p>
        </c:rich>
      </c:tx>
      <c:layout>
        <c:manualLayout>
          <c:xMode val="edge"/>
          <c:yMode val="edge"/>
          <c:x val="0.28930555555555554"/>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task5!$A$2:$A$788</c:f>
              <c:numCache>
                <c:formatCode>General</c:formatCode>
                <c:ptCount val="450"/>
                <c:pt idx="0">
                  <c:v>624</c:v>
                </c:pt>
                <c:pt idx="1">
                  <c:v>624</c:v>
                </c:pt>
                <c:pt idx="2">
                  <c:v>624</c:v>
                </c:pt>
                <c:pt idx="3">
                  <c:v>624</c:v>
                </c:pt>
                <c:pt idx="4">
                  <c:v>624</c:v>
                </c:pt>
                <c:pt idx="5">
                  <c:v>799</c:v>
                </c:pt>
                <c:pt idx="6">
                  <c:v>799</c:v>
                </c:pt>
                <c:pt idx="7">
                  <c:v>799</c:v>
                </c:pt>
                <c:pt idx="8">
                  <c:v>799</c:v>
                </c:pt>
                <c:pt idx="9">
                  <c:v>999</c:v>
                </c:pt>
                <c:pt idx="10">
                  <c:v>999</c:v>
                </c:pt>
                <c:pt idx="11">
                  <c:v>999</c:v>
                </c:pt>
                <c:pt idx="12">
                  <c:v>999</c:v>
                </c:pt>
                <c:pt idx="13">
                  <c:v>999</c:v>
                </c:pt>
                <c:pt idx="14">
                  <c:v>999</c:v>
                </c:pt>
                <c:pt idx="15">
                  <c:v>999</c:v>
                </c:pt>
                <c:pt idx="16">
                  <c:v>999</c:v>
                </c:pt>
                <c:pt idx="17">
                  <c:v>1196</c:v>
                </c:pt>
                <c:pt idx="18">
                  <c:v>1196</c:v>
                </c:pt>
                <c:pt idx="19">
                  <c:v>1196</c:v>
                </c:pt>
                <c:pt idx="20">
                  <c:v>998</c:v>
                </c:pt>
                <c:pt idx="21">
                  <c:v>998</c:v>
                </c:pt>
                <c:pt idx="22">
                  <c:v>998</c:v>
                </c:pt>
                <c:pt idx="23">
                  <c:v>998</c:v>
                </c:pt>
                <c:pt idx="24">
                  <c:v>998</c:v>
                </c:pt>
                <c:pt idx="25">
                  <c:v>998</c:v>
                </c:pt>
                <c:pt idx="26">
                  <c:v>1199</c:v>
                </c:pt>
                <c:pt idx="27">
                  <c:v>1199</c:v>
                </c:pt>
                <c:pt idx="28">
                  <c:v>1199</c:v>
                </c:pt>
                <c:pt idx="29">
                  <c:v>1199</c:v>
                </c:pt>
                <c:pt idx="30">
                  <c:v>1199</c:v>
                </c:pt>
                <c:pt idx="31">
                  <c:v>1199</c:v>
                </c:pt>
                <c:pt idx="32">
                  <c:v>1199</c:v>
                </c:pt>
                <c:pt idx="33">
                  <c:v>998</c:v>
                </c:pt>
                <c:pt idx="34">
                  <c:v>998</c:v>
                </c:pt>
                <c:pt idx="35">
                  <c:v>998</c:v>
                </c:pt>
                <c:pt idx="36">
                  <c:v>998</c:v>
                </c:pt>
                <c:pt idx="37">
                  <c:v>998</c:v>
                </c:pt>
                <c:pt idx="38">
                  <c:v>998</c:v>
                </c:pt>
                <c:pt idx="39">
                  <c:v>998</c:v>
                </c:pt>
                <c:pt idx="40">
                  <c:v>998</c:v>
                </c:pt>
                <c:pt idx="41">
                  <c:v>1197</c:v>
                </c:pt>
                <c:pt idx="42">
                  <c:v>1197</c:v>
                </c:pt>
                <c:pt idx="43">
                  <c:v>1197</c:v>
                </c:pt>
                <c:pt idx="44">
                  <c:v>1197</c:v>
                </c:pt>
                <c:pt idx="45">
                  <c:v>1197</c:v>
                </c:pt>
                <c:pt idx="46">
                  <c:v>1197</c:v>
                </c:pt>
                <c:pt idx="47">
                  <c:v>1197</c:v>
                </c:pt>
                <c:pt idx="48">
                  <c:v>1197</c:v>
                </c:pt>
                <c:pt idx="49">
                  <c:v>1197</c:v>
                </c:pt>
                <c:pt idx="50">
                  <c:v>1364</c:v>
                </c:pt>
                <c:pt idx="51">
                  <c:v>1197</c:v>
                </c:pt>
                <c:pt idx="52">
                  <c:v>1364</c:v>
                </c:pt>
                <c:pt idx="53">
                  <c:v>1364</c:v>
                </c:pt>
                <c:pt idx="54">
                  <c:v>1197</c:v>
                </c:pt>
                <c:pt idx="55">
                  <c:v>1364</c:v>
                </c:pt>
                <c:pt idx="56">
                  <c:v>1197</c:v>
                </c:pt>
                <c:pt idx="57">
                  <c:v>1364</c:v>
                </c:pt>
                <c:pt idx="58">
                  <c:v>1197</c:v>
                </c:pt>
                <c:pt idx="59">
                  <c:v>1364</c:v>
                </c:pt>
                <c:pt idx="60">
                  <c:v>1197</c:v>
                </c:pt>
                <c:pt idx="61">
                  <c:v>1364</c:v>
                </c:pt>
                <c:pt idx="62">
                  <c:v>1248</c:v>
                </c:pt>
                <c:pt idx="63">
                  <c:v>1248</c:v>
                </c:pt>
                <c:pt idx="64">
                  <c:v>1248</c:v>
                </c:pt>
                <c:pt idx="65">
                  <c:v>1248</c:v>
                </c:pt>
                <c:pt idx="66">
                  <c:v>1193</c:v>
                </c:pt>
                <c:pt idx="67">
                  <c:v>1193</c:v>
                </c:pt>
                <c:pt idx="68">
                  <c:v>1193</c:v>
                </c:pt>
                <c:pt idx="69">
                  <c:v>1193</c:v>
                </c:pt>
                <c:pt idx="70">
                  <c:v>1248</c:v>
                </c:pt>
                <c:pt idx="71">
                  <c:v>1197</c:v>
                </c:pt>
                <c:pt idx="72">
                  <c:v>1197</c:v>
                </c:pt>
                <c:pt idx="73">
                  <c:v>1396</c:v>
                </c:pt>
                <c:pt idx="74">
                  <c:v>1197</c:v>
                </c:pt>
                <c:pt idx="75">
                  <c:v>1396</c:v>
                </c:pt>
                <c:pt idx="76">
                  <c:v>1197</c:v>
                </c:pt>
                <c:pt idx="77">
                  <c:v>1396</c:v>
                </c:pt>
                <c:pt idx="78">
                  <c:v>1197</c:v>
                </c:pt>
                <c:pt idx="79">
                  <c:v>1396</c:v>
                </c:pt>
                <c:pt idx="80">
                  <c:v>1197</c:v>
                </c:pt>
                <c:pt idx="81">
                  <c:v>1197</c:v>
                </c:pt>
                <c:pt idx="82">
                  <c:v>1197</c:v>
                </c:pt>
                <c:pt idx="83">
                  <c:v>1396</c:v>
                </c:pt>
                <c:pt idx="84">
                  <c:v>999</c:v>
                </c:pt>
                <c:pt idx="85">
                  <c:v>999</c:v>
                </c:pt>
                <c:pt idx="86">
                  <c:v>999</c:v>
                </c:pt>
                <c:pt idx="87">
                  <c:v>1498</c:v>
                </c:pt>
                <c:pt idx="88">
                  <c:v>1498</c:v>
                </c:pt>
                <c:pt idx="89">
                  <c:v>1498</c:v>
                </c:pt>
                <c:pt idx="90">
                  <c:v>1197</c:v>
                </c:pt>
                <c:pt idx="91">
                  <c:v>1498</c:v>
                </c:pt>
                <c:pt idx="92">
                  <c:v>1197</c:v>
                </c:pt>
                <c:pt idx="93">
                  <c:v>1197</c:v>
                </c:pt>
                <c:pt idx="94">
                  <c:v>1248</c:v>
                </c:pt>
                <c:pt idx="95">
                  <c:v>1197</c:v>
                </c:pt>
                <c:pt idx="96">
                  <c:v>1248</c:v>
                </c:pt>
                <c:pt idx="97">
                  <c:v>1197</c:v>
                </c:pt>
                <c:pt idx="98">
                  <c:v>1248</c:v>
                </c:pt>
                <c:pt idx="99">
                  <c:v>1248</c:v>
                </c:pt>
                <c:pt idx="100">
                  <c:v>1197</c:v>
                </c:pt>
                <c:pt idx="101">
                  <c:v>1197</c:v>
                </c:pt>
                <c:pt idx="102">
                  <c:v>1197</c:v>
                </c:pt>
                <c:pt idx="103">
                  <c:v>1248</c:v>
                </c:pt>
                <c:pt idx="104">
                  <c:v>1248</c:v>
                </c:pt>
                <c:pt idx="105">
                  <c:v>1248</c:v>
                </c:pt>
                <c:pt idx="106">
                  <c:v>1498</c:v>
                </c:pt>
                <c:pt idx="107">
                  <c:v>1498</c:v>
                </c:pt>
                <c:pt idx="108">
                  <c:v>1498</c:v>
                </c:pt>
                <c:pt idx="109">
                  <c:v>1498</c:v>
                </c:pt>
                <c:pt idx="110">
                  <c:v>1498</c:v>
                </c:pt>
                <c:pt idx="111">
                  <c:v>1496</c:v>
                </c:pt>
                <c:pt idx="112">
                  <c:v>1496</c:v>
                </c:pt>
                <c:pt idx="113">
                  <c:v>1364</c:v>
                </c:pt>
                <c:pt idx="114">
                  <c:v>1364</c:v>
                </c:pt>
                <c:pt idx="115">
                  <c:v>1364</c:v>
                </c:pt>
                <c:pt idx="116">
                  <c:v>1496</c:v>
                </c:pt>
                <c:pt idx="117">
                  <c:v>1496</c:v>
                </c:pt>
                <c:pt idx="118">
                  <c:v>1364</c:v>
                </c:pt>
                <c:pt idx="119">
                  <c:v>1364</c:v>
                </c:pt>
                <c:pt idx="120">
                  <c:v>1496</c:v>
                </c:pt>
                <c:pt idx="121">
                  <c:v>1496</c:v>
                </c:pt>
                <c:pt idx="122">
                  <c:v>1197</c:v>
                </c:pt>
                <c:pt idx="123">
                  <c:v>1364</c:v>
                </c:pt>
                <c:pt idx="124">
                  <c:v>1364</c:v>
                </c:pt>
                <c:pt idx="125">
                  <c:v>1197</c:v>
                </c:pt>
                <c:pt idx="126">
                  <c:v>1364</c:v>
                </c:pt>
                <c:pt idx="127">
                  <c:v>1461</c:v>
                </c:pt>
                <c:pt idx="128">
                  <c:v>1461</c:v>
                </c:pt>
                <c:pt idx="129">
                  <c:v>1461</c:v>
                </c:pt>
                <c:pt idx="130">
                  <c:v>1798</c:v>
                </c:pt>
                <c:pt idx="131">
                  <c:v>1968</c:v>
                </c:pt>
                <c:pt idx="132">
                  <c:v>1968</c:v>
                </c:pt>
                <c:pt idx="133">
                  <c:v>1968</c:v>
                </c:pt>
                <c:pt idx="134">
                  <c:v>1968</c:v>
                </c:pt>
                <c:pt idx="135">
                  <c:v>1995</c:v>
                </c:pt>
                <c:pt idx="136">
                  <c:v>1998</c:v>
                </c:pt>
                <c:pt idx="137">
                  <c:v>1995</c:v>
                </c:pt>
                <c:pt idx="138">
                  <c:v>4951</c:v>
                </c:pt>
                <c:pt idx="139">
                  <c:v>2979</c:v>
                </c:pt>
                <c:pt idx="140">
                  <c:v>2982</c:v>
                </c:pt>
                <c:pt idx="141">
                  <c:v>2993</c:v>
                </c:pt>
                <c:pt idx="142">
                  <c:v>2993</c:v>
                </c:pt>
                <c:pt idx="143">
                  <c:v>2993</c:v>
                </c:pt>
                <c:pt idx="144">
                  <c:v>998</c:v>
                </c:pt>
                <c:pt idx="145">
                  <c:v>998</c:v>
                </c:pt>
                <c:pt idx="146">
                  <c:v>998</c:v>
                </c:pt>
                <c:pt idx="147">
                  <c:v>998</c:v>
                </c:pt>
                <c:pt idx="148">
                  <c:v>998</c:v>
                </c:pt>
                <c:pt idx="149">
                  <c:v>998</c:v>
                </c:pt>
                <c:pt idx="150">
                  <c:v>998</c:v>
                </c:pt>
                <c:pt idx="151">
                  <c:v>998</c:v>
                </c:pt>
                <c:pt idx="152">
                  <c:v>998</c:v>
                </c:pt>
                <c:pt idx="153">
                  <c:v>998</c:v>
                </c:pt>
                <c:pt idx="154">
                  <c:v>1120</c:v>
                </c:pt>
                <c:pt idx="155">
                  <c:v>1120</c:v>
                </c:pt>
                <c:pt idx="156">
                  <c:v>1197</c:v>
                </c:pt>
                <c:pt idx="157">
                  <c:v>1197</c:v>
                </c:pt>
                <c:pt idx="158">
                  <c:v>1198</c:v>
                </c:pt>
                <c:pt idx="159">
                  <c:v>1198</c:v>
                </c:pt>
                <c:pt idx="160">
                  <c:v>1198</c:v>
                </c:pt>
                <c:pt idx="161">
                  <c:v>1198</c:v>
                </c:pt>
                <c:pt idx="162">
                  <c:v>1198</c:v>
                </c:pt>
                <c:pt idx="163">
                  <c:v>1198</c:v>
                </c:pt>
                <c:pt idx="164">
                  <c:v>1198</c:v>
                </c:pt>
                <c:pt idx="165">
                  <c:v>1198</c:v>
                </c:pt>
                <c:pt idx="166">
                  <c:v>1198</c:v>
                </c:pt>
                <c:pt idx="167">
                  <c:v>1198</c:v>
                </c:pt>
                <c:pt idx="168">
                  <c:v>1198</c:v>
                </c:pt>
                <c:pt idx="169">
                  <c:v>1198</c:v>
                </c:pt>
                <c:pt idx="170">
                  <c:v>1198</c:v>
                </c:pt>
                <c:pt idx="171">
                  <c:v>1198</c:v>
                </c:pt>
                <c:pt idx="172">
                  <c:v>1198</c:v>
                </c:pt>
                <c:pt idx="173">
                  <c:v>1198</c:v>
                </c:pt>
                <c:pt idx="174">
                  <c:v>1198</c:v>
                </c:pt>
                <c:pt idx="175">
                  <c:v>1198</c:v>
                </c:pt>
                <c:pt idx="176">
                  <c:v>1198</c:v>
                </c:pt>
                <c:pt idx="177">
                  <c:v>1198</c:v>
                </c:pt>
                <c:pt idx="178">
                  <c:v>1198</c:v>
                </c:pt>
                <c:pt idx="179">
                  <c:v>1198</c:v>
                </c:pt>
                <c:pt idx="180">
                  <c:v>1197</c:v>
                </c:pt>
                <c:pt idx="181">
                  <c:v>1199</c:v>
                </c:pt>
                <c:pt idx="182">
                  <c:v>1199</c:v>
                </c:pt>
                <c:pt idx="183">
                  <c:v>1199</c:v>
                </c:pt>
                <c:pt idx="184">
                  <c:v>1199</c:v>
                </c:pt>
                <c:pt idx="185">
                  <c:v>1199</c:v>
                </c:pt>
                <c:pt idx="186">
                  <c:v>1199</c:v>
                </c:pt>
                <c:pt idx="187">
                  <c:v>1193</c:v>
                </c:pt>
                <c:pt idx="188">
                  <c:v>1248</c:v>
                </c:pt>
                <c:pt idx="189">
                  <c:v>1193</c:v>
                </c:pt>
                <c:pt idx="190">
                  <c:v>1193</c:v>
                </c:pt>
                <c:pt idx="191">
                  <c:v>1193</c:v>
                </c:pt>
                <c:pt idx="192">
                  <c:v>1248</c:v>
                </c:pt>
                <c:pt idx="193">
                  <c:v>1248</c:v>
                </c:pt>
                <c:pt idx="194">
                  <c:v>1248</c:v>
                </c:pt>
                <c:pt idx="195">
                  <c:v>1248</c:v>
                </c:pt>
                <c:pt idx="196">
                  <c:v>1248</c:v>
                </c:pt>
                <c:pt idx="197">
                  <c:v>1248</c:v>
                </c:pt>
                <c:pt idx="198">
                  <c:v>1298</c:v>
                </c:pt>
                <c:pt idx="199">
                  <c:v>1298</c:v>
                </c:pt>
                <c:pt idx="200">
                  <c:v>1493</c:v>
                </c:pt>
                <c:pt idx="201">
                  <c:v>1493</c:v>
                </c:pt>
                <c:pt idx="202">
                  <c:v>1493</c:v>
                </c:pt>
                <c:pt idx="203">
                  <c:v>1493</c:v>
                </c:pt>
                <c:pt idx="204">
                  <c:v>2523</c:v>
                </c:pt>
                <c:pt idx="205">
                  <c:v>2523</c:v>
                </c:pt>
                <c:pt idx="206">
                  <c:v>1248</c:v>
                </c:pt>
                <c:pt idx="207">
                  <c:v>1248</c:v>
                </c:pt>
                <c:pt idx="208">
                  <c:v>1248</c:v>
                </c:pt>
                <c:pt idx="209">
                  <c:v>1248</c:v>
                </c:pt>
                <c:pt idx="210">
                  <c:v>1248</c:v>
                </c:pt>
                <c:pt idx="211">
                  <c:v>1248</c:v>
                </c:pt>
                <c:pt idx="212">
                  <c:v>1248</c:v>
                </c:pt>
                <c:pt idx="213">
                  <c:v>1248</c:v>
                </c:pt>
                <c:pt idx="214">
                  <c:v>1248</c:v>
                </c:pt>
                <c:pt idx="215">
                  <c:v>1197</c:v>
                </c:pt>
                <c:pt idx="216">
                  <c:v>1197</c:v>
                </c:pt>
                <c:pt idx="217">
                  <c:v>1197</c:v>
                </c:pt>
                <c:pt idx="218">
                  <c:v>1396</c:v>
                </c:pt>
                <c:pt idx="219">
                  <c:v>1498</c:v>
                </c:pt>
                <c:pt idx="220">
                  <c:v>1498</c:v>
                </c:pt>
                <c:pt idx="221">
                  <c:v>1498</c:v>
                </c:pt>
                <c:pt idx="222">
                  <c:v>1461</c:v>
                </c:pt>
                <c:pt idx="223">
                  <c:v>1461</c:v>
                </c:pt>
                <c:pt idx="224">
                  <c:v>1461</c:v>
                </c:pt>
                <c:pt idx="225">
                  <c:v>1461</c:v>
                </c:pt>
                <c:pt idx="226">
                  <c:v>1461</c:v>
                </c:pt>
                <c:pt idx="227">
                  <c:v>1461</c:v>
                </c:pt>
                <c:pt idx="228">
                  <c:v>1582</c:v>
                </c:pt>
                <c:pt idx="229">
                  <c:v>1582</c:v>
                </c:pt>
                <c:pt idx="230">
                  <c:v>1582</c:v>
                </c:pt>
                <c:pt idx="231">
                  <c:v>1582</c:v>
                </c:pt>
                <c:pt idx="232">
                  <c:v>1461</c:v>
                </c:pt>
                <c:pt idx="233">
                  <c:v>1461</c:v>
                </c:pt>
                <c:pt idx="234">
                  <c:v>1461</c:v>
                </c:pt>
                <c:pt idx="235">
                  <c:v>1461</c:v>
                </c:pt>
                <c:pt idx="236">
                  <c:v>1461</c:v>
                </c:pt>
                <c:pt idx="237">
                  <c:v>1461</c:v>
                </c:pt>
                <c:pt idx="238">
                  <c:v>1461</c:v>
                </c:pt>
                <c:pt idx="239">
                  <c:v>1598</c:v>
                </c:pt>
                <c:pt idx="240">
                  <c:v>1498</c:v>
                </c:pt>
                <c:pt idx="241">
                  <c:v>1197</c:v>
                </c:pt>
                <c:pt idx="242">
                  <c:v>2179</c:v>
                </c:pt>
                <c:pt idx="243">
                  <c:v>2179</c:v>
                </c:pt>
                <c:pt idx="244">
                  <c:v>2179</c:v>
                </c:pt>
                <c:pt idx="245">
                  <c:v>2523</c:v>
                </c:pt>
                <c:pt idx="246">
                  <c:v>2179</c:v>
                </c:pt>
                <c:pt idx="247">
                  <c:v>2179</c:v>
                </c:pt>
                <c:pt idx="248">
                  <c:v>2179</c:v>
                </c:pt>
                <c:pt idx="249">
                  <c:v>2179</c:v>
                </c:pt>
                <c:pt idx="250">
                  <c:v>2179</c:v>
                </c:pt>
                <c:pt idx="251">
                  <c:v>2179</c:v>
                </c:pt>
                <c:pt idx="252">
                  <c:v>2179</c:v>
                </c:pt>
                <c:pt idx="253">
                  <c:v>2179</c:v>
                </c:pt>
                <c:pt idx="254">
                  <c:v>1498</c:v>
                </c:pt>
                <c:pt idx="255">
                  <c:v>1598</c:v>
                </c:pt>
                <c:pt idx="256">
                  <c:v>1498</c:v>
                </c:pt>
                <c:pt idx="257">
                  <c:v>1598</c:v>
                </c:pt>
                <c:pt idx="258">
                  <c:v>2179</c:v>
                </c:pt>
                <c:pt idx="259">
                  <c:v>2179</c:v>
                </c:pt>
                <c:pt idx="260">
                  <c:v>2179</c:v>
                </c:pt>
                <c:pt idx="261">
                  <c:v>2179</c:v>
                </c:pt>
                <c:pt idx="262">
                  <c:v>2179</c:v>
                </c:pt>
                <c:pt idx="263">
                  <c:v>2179</c:v>
                </c:pt>
                <c:pt idx="264">
                  <c:v>2179</c:v>
                </c:pt>
                <c:pt idx="265">
                  <c:v>2179</c:v>
                </c:pt>
                <c:pt idx="266">
                  <c:v>2179</c:v>
                </c:pt>
                <c:pt idx="267">
                  <c:v>2179</c:v>
                </c:pt>
                <c:pt idx="268">
                  <c:v>2179</c:v>
                </c:pt>
                <c:pt idx="269">
                  <c:v>2179</c:v>
                </c:pt>
                <c:pt idx="270">
                  <c:v>2179</c:v>
                </c:pt>
                <c:pt idx="271">
                  <c:v>2179</c:v>
                </c:pt>
                <c:pt idx="272">
                  <c:v>2179</c:v>
                </c:pt>
                <c:pt idx="273">
                  <c:v>2179</c:v>
                </c:pt>
                <c:pt idx="274">
                  <c:v>2179</c:v>
                </c:pt>
                <c:pt idx="275">
                  <c:v>2179</c:v>
                </c:pt>
                <c:pt idx="276">
                  <c:v>2179</c:v>
                </c:pt>
                <c:pt idx="277">
                  <c:v>2179</c:v>
                </c:pt>
                <c:pt idx="278">
                  <c:v>2179</c:v>
                </c:pt>
                <c:pt idx="279">
                  <c:v>2179</c:v>
                </c:pt>
                <c:pt idx="280">
                  <c:v>2179</c:v>
                </c:pt>
                <c:pt idx="281">
                  <c:v>2179</c:v>
                </c:pt>
                <c:pt idx="282">
                  <c:v>2393</c:v>
                </c:pt>
                <c:pt idx="283">
                  <c:v>2393</c:v>
                </c:pt>
                <c:pt idx="284">
                  <c:v>2393</c:v>
                </c:pt>
                <c:pt idx="285">
                  <c:v>2393</c:v>
                </c:pt>
                <c:pt idx="286">
                  <c:v>2393</c:v>
                </c:pt>
                <c:pt idx="287">
                  <c:v>2694</c:v>
                </c:pt>
                <c:pt idx="288">
                  <c:v>2694</c:v>
                </c:pt>
                <c:pt idx="289">
                  <c:v>2393</c:v>
                </c:pt>
                <c:pt idx="290">
                  <c:v>2393</c:v>
                </c:pt>
                <c:pt idx="291">
                  <c:v>2755</c:v>
                </c:pt>
                <c:pt idx="292">
                  <c:v>2755</c:v>
                </c:pt>
                <c:pt idx="293">
                  <c:v>2393</c:v>
                </c:pt>
                <c:pt idx="294">
                  <c:v>2393</c:v>
                </c:pt>
                <c:pt idx="295">
                  <c:v>2694</c:v>
                </c:pt>
                <c:pt idx="296">
                  <c:v>2393</c:v>
                </c:pt>
                <c:pt idx="297">
                  <c:v>2393</c:v>
                </c:pt>
                <c:pt idx="298">
                  <c:v>1798</c:v>
                </c:pt>
                <c:pt idx="299">
                  <c:v>1798</c:v>
                </c:pt>
                <c:pt idx="300">
                  <c:v>1798</c:v>
                </c:pt>
                <c:pt idx="301">
                  <c:v>1364</c:v>
                </c:pt>
                <c:pt idx="302">
                  <c:v>1364</c:v>
                </c:pt>
                <c:pt idx="303">
                  <c:v>1798</c:v>
                </c:pt>
                <c:pt idx="304">
                  <c:v>1798</c:v>
                </c:pt>
                <c:pt idx="305">
                  <c:v>1798</c:v>
                </c:pt>
                <c:pt idx="306">
                  <c:v>1798</c:v>
                </c:pt>
                <c:pt idx="307">
                  <c:v>1968</c:v>
                </c:pt>
                <c:pt idx="308">
                  <c:v>1968</c:v>
                </c:pt>
                <c:pt idx="309">
                  <c:v>1798</c:v>
                </c:pt>
                <c:pt idx="310">
                  <c:v>1968</c:v>
                </c:pt>
                <c:pt idx="311">
                  <c:v>2755</c:v>
                </c:pt>
                <c:pt idx="312">
                  <c:v>2755</c:v>
                </c:pt>
                <c:pt idx="313">
                  <c:v>2755</c:v>
                </c:pt>
                <c:pt idx="314">
                  <c:v>2755</c:v>
                </c:pt>
                <c:pt idx="315">
                  <c:v>2694</c:v>
                </c:pt>
                <c:pt idx="316">
                  <c:v>2694</c:v>
                </c:pt>
                <c:pt idx="317">
                  <c:v>2755</c:v>
                </c:pt>
                <c:pt idx="318">
                  <c:v>3198</c:v>
                </c:pt>
                <c:pt idx="319">
                  <c:v>2198</c:v>
                </c:pt>
                <c:pt idx="320">
                  <c:v>2198</c:v>
                </c:pt>
                <c:pt idx="321">
                  <c:v>1995</c:v>
                </c:pt>
                <c:pt idx="322">
                  <c:v>1995</c:v>
                </c:pt>
                <c:pt idx="323">
                  <c:v>1995</c:v>
                </c:pt>
                <c:pt idx="324">
                  <c:v>1998</c:v>
                </c:pt>
                <c:pt idx="325">
                  <c:v>4461</c:v>
                </c:pt>
                <c:pt idx="326">
                  <c:v>796</c:v>
                </c:pt>
                <c:pt idx="327">
                  <c:v>796</c:v>
                </c:pt>
                <c:pt idx="328">
                  <c:v>1498</c:v>
                </c:pt>
                <c:pt idx="329">
                  <c:v>1248</c:v>
                </c:pt>
                <c:pt idx="330">
                  <c:v>1248</c:v>
                </c:pt>
                <c:pt idx="331">
                  <c:v>1248</c:v>
                </c:pt>
                <c:pt idx="332">
                  <c:v>1248</c:v>
                </c:pt>
                <c:pt idx="333">
                  <c:v>1197</c:v>
                </c:pt>
                <c:pt idx="334">
                  <c:v>1197</c:v>
                </c:pt>
                <c:pt idx="335">
                  <c:v>1197</c:v>
                </c:pt>
                <c:pt idx="336">
                  <c:v>1197</c:v>
                </c:pt>
                <c:pt idx="337">
                  <c:v>1197</c:v>
                </c:pt>
                <c:pt idx="338">
                  <c:v>1197</c:v>
                </c:pt>
                <c:pt idx="339">
                  <c:v>1197</c:v>
                </c:pt>
                <c:pt idx="340">
                  <c:v>1197</c:v>
                </c:pt>
                <c:pt idx="341">
                  <c:v>1197</c:v>
                </c:pt>
                <c:pt idx="342">
                  <c:v>1197</c:v>
                </c:pt>
                <c:pt idx="343">
                  <c:v>1197</c:v>
                </c:pt>
                <c:pt idx="344">
                  <c:v>1197</c:v>
                </c:pt>
                <c:pt idx="345">
                  <c:v>1197</c:v>
                </c:pt>
                <c:pt idx="346">
                  <c:v>1197</c:v>
                </c:pt>
                <c:pt idx="347">
                  <c:v>998</c:v>
                </c:pt>
                <c:pt idx="348">
                  <c:v>1493</c:v>
                </c:pt>
                <c:pt idx="349">
                  <c:v>1493</c:v>
                </c:pt>
                <c:pt idx="350">
                  <c:v>1493</c:v>
                </c:pt>
                <c:pt idx="351">
                  <c:v>1493</c:v>
                </c:pt>
                <c:pt idx="352">
                  <c:v>1493</c:v>
                </c:pt>
                <c:pt idx="353">
                  <c:v>1493</c:v>
                </c:pt>
                <c:pt idx="354">
                  <c:v>1493</c:v>
                </c:pt>
                <c:pt idx="355">
                  <c:v>1248</c:v>
                </c:pt>
                <c:pt idx="356">
                  <c:v>1248</c:v>
                </c:pt>
                <c:pt idx="357">
                  <c:v>1248</c:v>
                </c:pt>
                <c:pt idx="358">
                  <c:v>1248</c:v>
                </c:pt>
                <c:pt idx="359">
                  <c:v>2489</c:v>
                </c:pt>
                <c:pt idx="360">
                  <c:v>2489</c:v>
                </c:pt>
                <c:pt idx="361">
                  <c:v>2179</c:v>
                </c:pt>
                <c:pt idx="362">
                  <c:v>2179</c:v>
                </c:pt>
                <c:pt idx="363">
                  <c:v>2179</c:v>
                </c:pt>
                <c:pt idx="364">
                  <c:v>2179</c:v>
                </c:pt>
                <c:pt idx="365">
                  <c:v>2179</c:v>
                </c:pt>
                <c:pt idx="366">
                  <c:v>2179</c:v>
                </c:pt>
                <c:pt idx="367">
                  <c:v>2179</c:v>
                </c:pt>
                <c:pt idx="368">
                  <c:v>1999</c:v>
                </c:pt>
                <c:pt idx="369">
                  <c:v>1999</c:v>
                </c:pt>
                <c:pt idx="370">
                  <c:v>1999</c:v>
                </c:pt>
                <c:pt idx="371">
                  <c:v>1999</c:v>
                </c:pt>
                <c:pt idx="372">
                  <c:v>1995</c:v>
                </c:pt>
                <c:pt idx="373">
                  <c:v>1999</c:v>
                </c:pt>
                <c:pt idx="374">
                  <c:v>1995</c:v>
                </c:pt>
                <c:pt idx="375">
                  <c:v>1999</c:v>
                </c:pt>
                <c:pt idx="376">
                  <c:v>1995</c:v>
                </c:pt>
                <c:pt idx="377">
                  <c:v>1999</c:v>
                </c:pt>
                <c:pt idx="378">
                  <c:v>1999</c:v>
                </c:pt>
                <c:pt idx="379">
                  <c:v>1995</c:v>
                </c:pt>
                <c:pt idx="380">
                  <c:v>1798</c:v>
                </c:pt>
                <c:pt idx="381">
                  <c:v>2979</c:v>
                </c:pt>
                <c:pt idx="382">
                  <c:v>796</c:v>
                </c:pt>
                <c:pt idx="383">
                  <c:v>796</c:v>
                </c:pt>
                <c:pt idx="384">
                  <c:v>1186</c:v>
                </c:pt>
                <c:pt idx="385">
                  <c:v>1197</c:v>
                </c:pt>
                <c:pt idx="386">
                  <c:v>1197</c:v>
                </c:pt>
                <c:pt idx="387">
                  <c:v>1197</c:v>
                </c:pt>
                <c:pt idx="388">
                  <c:v>1197</c:v>
                </c:pt>
                <c:pt idx="389">
                  <c:v>1120</c:v>
                </c:pt>
                <c:pt idx="390">
                  <c:v>1197</c:v>
                </c:pt>
                <c:pt idx="391">
                  <c:v>1120</c:v>
                </c:pt>
                <c:pt idx="392">
                  <c:v>1120</c:v>
                </c:pt>
                <c:pt idx="393">
                  <c:v>1197</c:v>
                </c:pt>
                <c:pt idx="394">
                  <c:v>2523</c:v>
                </c:pt>
                <c:pt idx="395">
                  <c:v>2523</c:v>
                </c:pt>
                <c:pt idx="396">
                  <c:v>2523</c:v>
                </c:pt>
                <c:pt idx="397">
                  <c:v>2523</c:v>
                </c:pt>
                <c:pt idx="398">
                  <c:v>2523</c:v>
                </c:pt>
                <c:pt idx="399">
                  <c:v>1248</c:v>
                </c:pt>
                <c:pt idx="400">
                  <c:v>1248</c:v>
                </c:pt>
                <c:pt idx="401">
                  <c:v>1248</c:v>
                </c:pt>
                <c:pt idx="402">
                  <c:v>1248</c:v>
                </c:pt>
                <c:pt idx="403">
                  <c:v>1462</c:v>
                </c:pt>
                <c:pt idx="404">
                  <c:v>1498</c:v>
                </c:pt>
                <c:pt idx="405">
                  <c:v>1498</c:v>
                </c:pt>
                <c:pt idx="406">
                  <c:v>1498</c:v>
                </c:pt>
                <c:pt idx="407">
                  <c:v>1598</c:v>
                </c:pt>
                <c:pt idx="408">
                  <c:v>1498</c:v>
                </c:pt>
                <c:pt idx="409">
                  <c:v>1598</c:v>
                </c:pt>
                <c:pt idx="410">
                  <c:v>1498</c:v>
                </c:pt>
                <c:pt idx="411">
                  <c:v>1498</c:v>
                </c:pt>
                <c:pt idx="412">
                  <c:v>1598</c:v>
                </c:pt>
                <c:pt idx="413">
                  <c:v>1498</c:v>
                </c:pt>
                <c:pt idx="414">
                  <c:v>1498</c:v>
                </c:pt>
                <c:pt idx="415">
                  <c:v>1598</c:v>
                </c:pt>
                <c:pt idx="416">
                  <c:v>1598</c:v>
                </c:pt>
                <c:pt idx="417">
                  <c:v>1598</c:v>
                </c:pt>
                <c:pt idx="418">
                  <c:v>1598</c:v>
                </c:pt>
                <c:pt idx="419">
                  <c:v>1498</c:v>
                </c:pt>
                <c:pt idx="420">
                  <c:v>1498</c:v>
                </c:pt>
                <c:pt idx="421">
                  <c:v>1396</c:v>
                </c:pt>
                <c:pt idx="422">
                  <c:v>1591</c:v>
                </c:pt>
                <c:pt idx="423">
                  <c:v>1591</c:v>
                </c:pt>
                <c:pt idx="424">
                  <c:v>1591</c:v>
                </c:pt>
                <c:pt idx="425">
                  <c:v>1591</c:v>
                </c:pt>
                <c:pt idx="426">
                  <c:v>1591</c:v>
                </c:pt>
                <c:pt idx="427">
                  <c:v>1396</c:v>
                </c:pt>
                <c:pt idx="428">
                  <c:v>1582</c:v>
                </c:pt>
                <c:pt idx="429">
                  <c:v>1582</c:v>
                </c:pt>
                <c:pt idx="430">
                  <c:v>1582</c:v>
                </c:pt>
                <c:pt idx="431">
                  <c:v>1582</c:v>
                </c:pt>
                <c:pt idx="432">
                  <c:v>1582</c:v>
                </c:pt>
                <c:pt idx="433">
                  <c:v>1591</c:v>
                </c:pt>
                <c:pt idx="434">
                  <c:v>1582</c:v>
                </c:pt>
                <c:pt idx="435">
                  <c:v>1396</c:v>
                </c:pt>
                <c:pt idx="436">
                  <c:v>1591</c:v>
                </c:pt>
                <c:pt idx="437">
                  <c:v>1591</c:v>
                </c:pt>
                <c:pt idx="438">
                  <c:v>1995</c:v>
                </c:pt>
                <c:pt idx="439">
                  <c:v>2993</c:v>
                </c:pt>
                <c:pt idx="440">
                  <c:v>1998</c:v>
                </c:pt>
                <c:pt idx="441">
                  <c:v>4395</c:v>
                </c:pt>
                <c:pt idx="442">
                  <c:v>1493</c:v>
                </c:pt>
                <c:pt idx="443">
                  <c:v>1493</c:v>
                </c:pt>
                <c:pt idx="444">
                  <c:v>1493</c:v>
                </c:pt>
                <c:pt idx="445">
                  <c:v>1493</c:v>
                </c:pt>
                <c:pt idx="446">
                  <c:v>1493</c:v>
                </c:pt>
                <c:pt idx="447">
                  <c:v>1461</c:v>
                </c:pt>
                <c:pt idx="448">
                  <c:v>1461</c:v>
                </c:pt>
                <c:pt idx="449">
                  <c:v>1461</c:v>
                </c:pt>
              </c:numCache>
            </c:numRef>
          </c:xVal>
          <c:yVal>
            <c:numRef>
              <c:f>task5!$B$2:$B$788</c:f>
              <c:numCache>
                <c:formatCode>General</c:formatCode>
                <c:ptCount val="450"/>
                <c:pt idx="0">
                  <c:v>23.6</c:v>
                </c:pt>
                <c:pt idx="1">
                  <c:v>23.6</c:v>
                </c:pt>
                <c:pt idx="2">
                  <c:v>23.6</c:v>
                </c:pt>
                <c:pt idx="3">
                  <c:v>23.6</c:v>
                </c:pt>
                <c:pt idx="4">
                  <c:v>23.6</c:v>
                </c:pt>
                <c:pt idx="5">
                  <c:v>25.17</c:v>
                </c:pt>
                <c:pt idx="6">
                  <c:v>25.17</c:v>
                </c:pt>
                <c:pt idx="7">
                  <c:v>25.17</c:v>
                </c:pt>
                <c:pt idx="8">
                  <c:v>25.17</c:v>
                </c:pt>
                <c:pt idx="9">
                  <c:v>25.17</c:v>
                </c:pt>
                <c:pt idx="10">
                  <c:v>25.17</c:v>
                </c:pt>
                <c:pt idx="11">
                  <c:v>25.17</c:v>
                </c:pt>
                <c:pt idx="12">
                  <c:v>25.17</c:v>
                </c:pt>
                <c:pt idx="13">
                  <c:v>25.17</c:v>
                </c:pt>
                <c:pt idx="14">
                  <c:v>25.17</c:v>
                </c:pt>
                <c:pt idx="15">
                  <c:v>25.17</c:v>
                </c:pt>
                <c:pt idx="16">
                  <c:v>25.17</c:v>
                </c:pt>
                <c:pt idx="17">
                  <c:v>12</c:v>
                </c:pt>
                <c:pt idx="18">
                  <c:v>12</c:v>
                </c:pt>
                <c:pt idx="19">
                  <c:v>11</c:v>
                </c:pt>
                <c:pt idx="20">
                  <c:v>14</c:v>
                </c:pt>
                <c:pt idx="21">
                  <c:v>14</c:v>
                </c:pt>
                <c:pt idx="22">
                  <c:v>19</c:v>
                </c:pt>
                <c:pt idx="23">
                  <c:v>14</c:v>
                </c:pt>
                <c:pt idx="24">
                  <c:v>14</c:v>
                </c:pt>
                <c:pt idx="25">
                  <c:v>23</c:v>
                </c:pt>
                <c:pt idx="26">
                  <c:v>23.84</c:v>
                </c:pt>
                <c:pt idx="27">
                  <c:v>23.84</c:v>
                </c:pt>
                <c:pt idx="28">
                  <c:v>23.84</c:v>
                </c:pt>
                <c:pt idx="29">
                  <c:v>23.84</c:v>
                </c:pt>
                <c:pt idx="30">
                  <c:v>23.84</c:v>
                </c:pt>
                <c:pt idx="31">
                  <c:v>23.84</c:v>
                </c:pt>
                <c:pt idx="32">
                  <c:v>23.84</c:v>
                </c:pt>
                <c:pt idx="33">
                  <c:v>23</c:v>
                </c:pt>
                <c:pt idx="34">
                  <c:v>23</c:v>
                </c:pt>
                <c:pt idx="35">
                  <c:v>23</c:v>
                </c:pt>
                <c:pt idx="36">
                  <c:v>23</c:v>
                </c:pt>
                <c:pt idx="37">
                  <c:v>23</c:v>
                </c:pt>
                <c:pt idx="38">
                  <c:v>23</c:v>
                </c:pt>
                <c:pt idx="39">
                  <c:v>23</c:v>
                </c:pt>
                <c:pt idx="40">
                  <c:v>23</c:v>
                </c:pt>
                <c:pt idx="41">
                  <c:v>20.89</c:v>
                </c:pt>
                <c:pt idx="42">
                  <c:v>20.89</c:v>
                </c:pt>
                <c:pt idx="43">
                  <c:v>20.89</c:v>
                </c:pt>
                <c:pt idx="44">
                  <c:v>20.89</c:v>
                </c:pt>
                <c:pt idx="45">
                  <c:v>20.89</c:v>
                </c:pt>
                <c:pt idx="46">
                  <c:v>15.1</c:v>
                </c:pt>
                <c:pt idx="47">
                  <c:v>20.89</c:v>
                </c:pt>
                <c:pt idx="48">
                  <c:v>15.1</c:v>
                </c:pt>
                <c:pt idx="49">
                  <c:v>15.1</c:v>
                </c:pt>
                <c:pt idx="50">
                  <c:v>20.3</c:v>
                </c:pt>
                <c:pt idx="51">
                  <c:v>15.1</c:v>
                </c:pt>
                <c:pt idx="52">
                  <c:v>20.3</c:v>
                </c:pt>
                <c:pt idx="53">
                  <c:v>20.3</c:v>
                </c:pt>
                <c:pt idx="54">
                  <c:v>15.1</c:v>
                </c:pt>
                <c:pt idx="55">
                  <c:v>20.3</c:v>
                </c:pt>
                <c:pt idx="56">
                  <c:v>15.1</c:v>
                </c:pt>
                <c:pt idx="57">
                  <c:v>20.3</c:v>
                </c:pt>
                <c:pt idx="58">
                  <c:v>15.1</c:v>
                </c:pt>
                <c:pt idx="59">
                  <c:v>20.3</c:v>
                </c:pt>
                <c:pt idx="60">
                  <c:v>15.1</c:v>
                </c:pt>
                <c:pt idx="61">
                  <c:v>20.3</c:v>
                </c:pt>
                <c:pt idx="62">
                  <c:v>22.95</c:v>
                </c:pt>
                <c:pt idx="63">
                  <c:v>22.95</c:v>
                </c:pt>
                <c:pt idx="64">
                  <c:v>22.95</c:v>
                </c:pt>
                <c:pt idx="65">
                  <c:v>22.95</c:v>
                </c:pt>
                <c:pt idx="66">
                  <c:v>17.57</c:v>
                </c:pt>
                <c:pt idx="67">
                  <c:v>17.57</c:v>
                </c:pt>
                <c:pt idx="68">
                  <c:v>17.57</c:v>
                </c:pt>
                <c:pt idx="69">
                  <c:v>17.57</c:v>
                </c:pt>
                <c:pt idx="70">
                  <c:v>14.6</c:v>
                </c:pt>
                <c:pt idx="71">
                  <c:v>16.3</c:v>
                </c:pt>
                <c:pt idx="72">
                  <c:v>13.3</c:v>
                </c:pt>
                <c:pt idx="73">
                  <c:v>18.399999999999999</c:v>
                </c:pt>
                <c:pt idx="74">
                  <c:v>13.3</c:v>
                </c:pt>
                <c:pt idx="75">
                  <c:v>18.399999999999999</c:v>
                </c:pt>
                <c:pt idx="76">
                  <c:v>13.3</c:v>
                </c:pt>
                <c:pt idx="77">
                  <c:v>18.399999999999999</c:v>
                </c:pt>
                <c:pt idx="78">
                  <c:v>13.3</c:v>
                </c:pt>
                <c:pt idx="79">
                  <c:v>18.399999999999999</c:v>
                </c:pt>
                <c:pt idx="80">
                  <c:v>13.3</c:v>
                </c:pt>
                <c:pt idx="81">
                  <c:v>13.3</c:v>
                </c:pt>
                <c:pt idx="82">
                  <c:v>13.3</c:v>
                </c:pt>
                <c:pt idx="83">
                  <c:v>18.399999999999999</c:v>
                </c:pt>
                <c:pt idx="84">
                  <c:v>14</c:v>
                </c:pt>
                <c:pt idx="85">
                  <c:v>14</c:v>
                </c:pt>
                <c:pt idx="86">
                  <c:v>14</c:v>
                </c:pt>
                <c:pt idx="87">
                  <c:v>19</c:v>
                </c:pt>
                <c:pt idx="88">
                  <c:v>19</c:v>
                </c:pt>
                <c:pt idx="89">
                  <c:v>19</c:v>
                </c:pt>
                <c:pt idx="90">
                  <c:v>17</c:v>
                </c:pt>
                <c:pt idx="91">
                  <c:v>19</c:v>
                </c:pt>
                <c:pt idx="92">
                  <c:v>16.3</c:v>
                </c:pt>
                <c:pt idx="93">
                  <c:v>16.3</c:v>
                </c:pt>
                <c:pt idx="94">
                  <c:v>28.4</c:v>
                </c:pt>
                <c:pt idx="95">
                  <c:v>16.3</c:v>
                </c:pt>
                <c:pt idx="96">
                  <c:v>28.4</c:v>
                </c:pt>
                <c:pt idx="97">
                  <c:v>16.3</c:v>
                </c:pt>
                <c:pt idx="98">
                  <c:v>28.4</c:v>
                </c:pt>
                <c:pt idx="99">
                  <c:v>28.4</c:v>
                </c:pt>
                <c:pt idx="100">
                  <c:v>16.3</c:v>
                </c:pt>
                <c:pt idx="101">
                  <c:v>16.3</c:v>
                </c:pt>
                <c:pt idx="102">
                  <c:v>16.3</c:v>
                </c:pt>
                <c:pt idx="103">
                  <c:v>28.4</c:v>
                </c:pt>
                <c:pt idx="104">
                  <c:v>28.4</c:v>
                </c:pt>
                <c:pt idx="105">
                  <c:v>28.4</c:v>
                </c:pt>
                <c:pt idx="106">
                  <c:v>15.3</c:v>
                </c:pt>
                <c:pt idx="107">
                  <c:v>15.3</c:v>
                </c:pt>
                <c:pt idx="108">
                  <c:v>15.3</c:v>
                </c:pt>
                <c:pt idx="109">
                  <c:v>15.3</c:v>
                </c:pt>
                <c:pt idx="110">
                  <c:v>15.3</c:v>
                </c:pt>
                <c:pt idx="111">
                  <c:v>13.6</c:v>
                </c:pt>
                <c:pt idx="112">
                  <c:v>13.6</c:v>
                </c:pt>
                <c:pt idx="113">
                  <c:v>20.32</c:v>
                </c:pt>
                <c:pt idx="114">
                  <c:v>20.3</c:v>
                </c:pt>
                <c:pt idx="115">
                  <c:v>20.32</c:v>
                </c:pt>
                <c:pt idx="116">
                  <c:v>13.6</c:v>
                </c:pt>
                <c:pt idx="117">
                  <c:v>13.6</c:v>
                </c:pt>
                <c:pt idx="118">
                  <c:v>20.3</c:v>
                </c:pt>
                <c:pt idx="119">
                  <c:v>20.32</c:v>
                </c:pt>
                <c:pt idx="120">
                  <c:v>13.6</c:v>
                </c:pt>
                <c:pt idx="121">
                  <c:v>15</c:v>
                </c:pt>
                <c:pt idx="122">
                  <c:v>16.78</c:v>
                </c:pt>
                <c:pt idx="123">
                  <c:v>18.100000000000001</c:v>
                </c:pt>
                <c:pt idx="124">
                  <c:v>18.100000000000001</c:v>
                </c:pt>
                <c:pt idx="125">
                  <c:v>16.78</c:v>
                </c:pt>
                <c:pt idx="126">
                  <c:v>18.100000000000001</c:v>
                </c:pt>
                <c:pt idx="127">
                  <c:v>18</c:v>
                </c:pt>
                <c:pt idx="128">
                  <c:v>18</c:v>
                </c:pt>
                <c:pt idx="129">
                  <c:v>18</c:v>
                </c:pt>
                <c:pt idx="130">
                  <c:v>11.3</c:v>
                </c:pt>
                <c:pt idx="131">
                  <c:v>15.1</c:v>
                </c:pt>
                <c:pt idx="132">
                  <c:v>15.1</c:v>
                </c:pt>
                <c:pt idx="133">
                  <c:v>15.1</c:v>
                </c:pt>
                <c:pt idx="134">
                  <c:v>15.1</c:v>
                </c:pt>
                <c:pt idx="135">
                  <c:v>16</c:v>
                </c:pt>
                <c:pt idx="136">
                  <c:v>16</c:v>
                </c:pt>
                <c:pt idx="137">
                  <c:v>16</c:v>
                </c:pt>
                <c:pt idx="138">
                  <c:v>10</c:v>
                </c:pt>
                <c:pt idx="139">
                  <c:v>12.5</c:v>
                </c:pt>
                <c:pt idx="140">
                  <c:v>7</c:v>
                </c:pt>
                <c:pt idx="141">
                  <c:v>13.5</c:v>
                </c:pt>
                <c:pt idx="142">
                  <c:v>13.5</c:v>
                </c:pt>
                <c:pt idx="143">
                  <c:v>13.5</c:v>
                </c:pt>
                <c:pt idx="144">
                  <c:v>23</c:v>
                </c:pt>
                <c:pt idx="145">
                  <c:v>23</c:v>
                </c:pt>
                <c:pt idx="146">
                  <c:v>23</c:v>
                </c:pt>
                <c:pt idx="147">
                  <c:v>23</c:v>
                </c:pt>
                <c:pt idx="148">
                  <c:v>23</c:v>
                </c:pt>
                <c:pt idx="149">
                  <c:v>23</c:v>
                </c:pt>
                <c:pt idx="150">
                  <c:v>23</c:v>
                </c:pt>
                <c:pt idx="151">
                  <c:v>23</c:v>
                </c:pt>
                <c:pt idx="152">
                  <c:v>23</c:v>
                </c:pt>
                <c:pt idx="153">
                  <c:v>23</c:v>
                </c:pt>
                <c:pt idx="154">
                  <c:v>24</c:v>
                </c:pt>
                <c:pt idx="155">
                  <c:v>24</c:v>
                </c:pt>
                <c:pt idx="156">
                  <c:v>18.899999999999999</c:v>
                </c:pt>
                <c:pt idx="157">
                  <c:v>18.899999999999999</c:v>
                </c:pt>
                <c:pt idx="158">
                  <c:v>15.5</c:v>
                </c:pt>
                <c:pt idx="159">
                  <c:v>15.5</c:v>
                </c:pt>
                <c:pt idx="160">
                  <c:v>22.25</c:v>
                </c:pt>
                <c:pt idx="161">
                  <c:v>22.25</c:v>
                </c:pt>
                <c:pt idx="162">
                  <c:v>22.25</c:v>
                </c:pt>
                <c:pt idx="163">
                  <c:v>15.5</c:v>
                </c:pt>
                <c:pt idx="164">
                  <c:v>15.5</c:v>
                </c:pt>
                <c:pt idx="165">
                  <c:v>22.25</c:v>
                </c:pt>
                <c:pt idx="166">
                  <c:v>15.5</c:v>
                </c:pt>
                <c:pt idx="167">
                  <c:v>22.25</c:v>
                </c:pt>
                <c:pt idx="168">
                  <c:v>15.5</c:v>
                </c:pt>
                <c:pt idx="169">
                  <c:v>22.25</c:v>
                </c:pt>
                <c:pt idx="170">
                  <c:v>15.5</c:v>
                </c:pt>
                <c:pt idx="171">
                  <c:v>15.5</c:v>
                </c:pt>
                <c:pt idx="172">
                  <c:v>15.5</c:v>
                </c:pt>
                <c:pt idx="173">
                  <c:v>22.25</c:v>
                </c:pt>
                <c:pt idx="174">
                  <c:v>22.25</c:v>
                </c:pt>
                <c:pt idx="175">
                  <c:v>22.25</c:v>
                </c:pt>
                <c:pt idx="176">
                  <c:v>22.25</c:v>
                </c:pt>
                <c:pt idx="177">
                  <c:v>22.25</c:v>
                </c:pt>
                <c:pt idx="178">
                  <c:v>15.5</c:v>
                </c:pt>
                <c:pt idx="179">
                  <c:v>15.5</c:v>
                </c:pt>
                <c:pt idx="180">
                  <c:v>12.6</c:v>
                </c:pt>
                <c:pt idx="181">
                  <c:v>24.12</c:v>
                </c:pt>
                <c:pt idx="182">
                  <c:v>24.12</c:v>
                </c:pt>
                <c:pt idx="183">
                  <c:v>24.12</c:v>
                </c:pt>
                <c:pt idx="184">
                  <c:v>24.12</c:v>
                </c:pt>
                <c:pt idx="185">
                  <c:v>24.12</c:v>
                </c:pt>
                <c:pt idx="186">
                  <c:v>24.12</c:v>
                </c:pt>
                <c:pt idx="187">
                  <c:v>13.2</c:v>
                </c:pt>
                <c:pt idx="188">
                  <c:v>19.2</c:v>
                </c:pt>
                <c:pt idx="189">
                  <c:v>13.2</c:v>
                </c:pt>
                <c:pt idx="190">
                  <c:v>13.2</c:v>
                </c:pt>
                <c:pt idx="191">
                  <c:v>13.2</c:v>
                </c:pt>
                <c:pt idx="192">
                  <c:v>19.2</c:v>
                </c:pt>
                <c:pt idx="193">
                  <c:v>19.2</c:v>
                </c:pt>
                <c:pt idx="194">
                  <c:v>19.2</c:v>
                </c:pt>
                <c:pt idx="195">
                  <c:v>19.2</c:v>
                </c:pt>
                <c:pt idx="196">
                  <c:v>19.2</c:v>
                </c:pt>
                <c:pt idx="197">
                  <c:v>19.2</c:v>
                </c:pt>
                <c:pt idx="198">
                  <c:v>10.199999999999999</c:v>
                </c:pt>
                <c:pt idx="199">
                  <c:v>10.199999999999999</c:v>
                </c:pt>
                <c:pt idx="200">
                  <c:v>12.4</c:v>
                </c:pt>
                <c:pt idx="201">
                  <c:v>12.4</c:v>
                </c:pt>
                <c:pt idx="202">
                  <c:v>12.4</c:v>
                </c:pt>
                <c:pt idx="203">
                  <c:v>12.4</c:v>
                </c:pt>
                <c:pt idx="204">
                  <c:v>9.4</c:v>
                </c:pt>
                <c:pt idx="205">
                  <c:v>12.4</c:v>
                </c:pt>
                <c:pt idx="206">
                  <c:v>20</c:v>
                </c:pt>
                <c:pt idx="207">
                  <c:v>20</c:v>
                </c:pt>
                <c:pt idx="208">
                  <c:v>20</c:v>
                </c:pt>
                <c:pt idx="209">
                  <c:v>20</c:v>
                </c:pt>
                <c:pt idx="210">
                  <c:v>20</c:v>
                </c:pt>
                <c:pt idx="211">
                  <c:v>20</c:v>
                </c:pt>
                <c:pt idx="212">
                  <c:v>20</c:v>
                </c:pt>
                <c:pt idx="213">
                  <c:v>20</c:v>
                </c:pt>
                <c:pt idx="214">
                  <c:v>20</c:v>
                </c:pt>
                <c:pt idx="215">
                  <c:v>15</c:v>
                </c:pt>
                <c:pt idx="216">
                  <c:v>15</c:v>
                </c:pt>
                <c:pt idx="217">
                  <c:v>15</c:v>
                </c:pt>
                <c:pt idx="218">
                  <c:v>21.19</c:v>
                </c:pt>
                <c:pt idx="219">
                  <c:v>10.199999999999999</c:v>
                </c:pt>
                <c:pt idx="220">
                  <c:v>10</c:v>
                </c:pt>
                <c:pt idx="221">
                  <c:v>10</c:v>
                </c:pt>
                <c:pt idx="222">
                  <c:v>16</c:v>
                </c:pt>
                <c:pt idx="223">
                  <c:v>16</c:v>
                </c:pt>
                <c:pt idx="224">
                  <c:v>16</c:v>
                </c:pt>
                <c:pt idx="225">
                  <c:v>16</c:v>
                </c:pt>
                <c:pt idx="226">
                  <c:v>16</c:v>
                </c:pt>
                <c:pt idx="227">
                  <c:v>16</c:v>
                </c:pt>
                <c:pt idx="228">
                  <c:v>19.899999999999999</c:v>
                </c:pt>
                <c:pt idx="229">
                  <c:v>19.899999999999999</c:v>
                </c:pt>
                <c:pt idx="230">
                  <c:v>14</c:v>
                </c:pt>
                <c:pt idx="231">
                  <c:v>14</c:v>
                </c:pt>
                <c:pt idx="232">
                  <c:v>21.04</c:v>
                </c:pt>
                <c:pt idx="233">
                  <c:v>21.04</c:v>
                </c:pt>
                <c:pt idx="234">
                  <c:v>21.04</c:v>
                </c:pt>
                <c:pt idx="235">
                  <c:v>21.04</c:v>
                </c:pt>
                <c:pt idx="236">
                  <c:v>21.04</c:v>
                </c:pt>
                <c:pt idx="237">
                  <c:v>21.04</c:v>
                </c:pt>
                <c:pt idx="238">
                  <c:v>21.04</c:v>
                </c:pt>
                <c:pt idx="239">
                  <c:v>12.1</c:v>
                </c:pt>
                <c:pt idx="240">
                  <c:v>19</c:v>
                </c:pt>
                <c:pt idx="241">
                  <c:v>17</c:v>
                </c:pt>
                <c:pt idx="242">
                  <c:v>18.489999999999998</c:v>
                </c:pt>
                <c:pt idx="243">
                  <c:v>18.489999999999998</c:v>
                </c:pt>
                <c:pt idx="244">
                  <c:v>18.489999999999998</c:v>
                </c:pt>
                <c:pt idx="245">
                  <c:v>11.5</c:v>
                </c:pt>
                <c:pt idx="246">
                  <c:v>8.1</c:v>
                </c:pt>
                <c:pt idx="247">
                  <c:v>9.4</c:v>
                </c:pt>
                <c:pt idx="248">
                  <c:v>11.5</c:v>
                </c:pt>
                <c:pt idx="249">
                  <c:v>11.5</c:v>
                </c:pt>
                <c:pt idx="250">
                  <c:v>11.5</c:v>
                </c:pt>
                <c:pt idx="251">
                  <c:v>11.5</c:v>
                </c:pt>
                <c:pt idx="252">
                  <c:v>11.5</c:v>
                </c:pt>
                <c:pt idx="253">
                  <c:v>11.5</c:v>
                </c:pt>
                <c:pt idx="254">
                  <c:v>18</c:v>
                </c:pt>
                <c:pt idx="255">
                  <c:v>12</c:v>
                </c:pt>
                <c:pt idx="256">
                  <c:v>18</c:v>
                </c:pt>
                <c:pt idx="257">
                  <c:v>12</c:v>
                </c:pt>
                <c:pt idx="258">
                  <c:v>16</c:v>
                </c:pt>
                <c:pt idx="259">
                  <c:v>16</c:v>
                </c:pt>
                <c:pt idx="260">
                  <c:v>16</c:v>
                </c:pt>
                <c:pt idx="261">
                  <c:v>16</c:v>
                </c:pt>
                <c:pt idx="262">
                  <c:v>16</c:v>
                </c:pt>
                <c:pt idx="263">
                  <c:v>16</c:v>
                </c:pt>
                <c:pt idx="264">
                  <c:v>16</c:v>
                </c:pt>
                <c:pt idx="265">
                  <c:v>16</c:v>
                </c:pt>
                <c:pt idx="266">
                  <c:v>16</c:v>
                </c:pt>
                <c:pt idx="267">
                  <c:v>16</c:v>
                </c:pt>
                <c:pt idx="268">
                  <c:v>16</c:v>
                </c:pt>
                <c:pt idx="269">
                  <c:v>16</c:v>
                </c:pt>
                <c:pt idx="270">
                  <c:v>16</c:v>
                </c:pt>
                <c:pt idx="271">
                  <c:v>16</c:v>
                </c:pt>
                <c:pt idx="272">
                  <c:v>16</c:v>
                </c:pt>
                <c:pt idx="273">
                  <c:v>16</c:v>
                </c:pt>
                <c:pt idx="274">
                  <c:v>16</c:v>
                </c:pt>
                <c:pt idx="275">
                  <c:v>16</c:v>
                </c:pt>
                <c:pt idx="276">
                  <c:v>16</c:v>
                </c:pt>
                <c:pt idx="277">
                  <c:v>14</c:v>
                </c:pt>
                <c:pt idx="278">
                  <c:v>14</c:v>
                </c:pt>
                <c:pt idx="279">
                  <c:v>14</c:v>
                </c:pt>
                <c:pt idx="280">
                  <c:v>14</c:v>
                </c:pt>
                <c:pt idx="281">
                  <c:v>14</c:v>
                </c:pt>
                <c:pt idx="282">
                  <c:v>12</c:v>
                </c:pt>
                <c:pt idx="283">
                  <c:v>12</c:v>
                </c:pt>
                <c:pt idx="284">
                  <c:v>12</c:v>
                </c:pt>
                <c:pt idx="285">
                  <c:v>12</c:v>
                </c:pt>
                <c:pt idx="286">
                  <c:v>12</c:v>
                </c:pt>
                <c:pt idx="287">
                  <c:v>11.2</c:v>
                </c:pt>
                <c:pt idx="288">
                  <c:v>11.2</c:v>
                </c:pt>
                <c:pt idx="289">
                  <c:v>11.2</c:v>
                </c:pt>
                <c:pt idx="290">
                  <c:v>11.2</c:v>
                </c:pt>
                <c:pt idx="291">
                  <c:v>11.2</c:v>
                </c:pt>
                <c:pt idx="292">
                  <c:v>11.2</c:v>
                </c:pt>
                <c:pt idx="293">
                  <c:v>12</c:v>
                </c:pt>
                <c:pt idx="294">
                  <c:v>11.2</c:v>
                </c:pt>
                <c:pt idx="295">
                  <c:v>11.2</c:v>
                </c:pt>
                <c:pt idx="296">
                  <c:v>12</c:v>
                </c:pt>
                <c:pt idx="297">
                  <c:v>12</c:v>
                </c:pt>
                <c:pt idx="298">
                  <c:v>9.5</c:v>
                </c:pt>
                <c:pt idx="299">
                  <c:v>9.5</c:v>
                </c:pt>
                <c:pt idx="300">
                  <c:v>9.5</c:v>
                </c:pt>
                <c:pt idx="301">
                  <c:v>18.2</c:v>
                </c:pt>
                <c:pt idx="302">
                  <c:v>18.399999999999999</c:v>
                </c:pt>
                <c:pt idx="303">
                  <c:v>9.5</c:v>
                </c:pt>
                <c:pt idx="304">
                  <c:v>10.6</c:v>
                </c:pt>
                <c:pt idx="305">
                  <c:v>10.1</c:v>
                </c:pt>
                <c:pt idx="306">
                  <c:v>11.3</c:v>
                </c:pt>
                <c:pt idx="307">
                  <c:v>15.1</c:v>
                </c:pt>
                <c:pt idx="308">
                  <c:v>15.1</c:v>
                </c:pt>
                <c:pt idx="309">
                  <c:v>10.1</c:v>
                </c:pt>
                <c:pt idx="310">
                  <c:v>15.1</c:v>
                </c:pt>
                <c:pt idx="311">
                  <c:v>12.55</c:v>
                </c:pt>
                <c:pt idx="312">
                  <c:v>12.55</c:v>
                </c:pt>
                <c:pt idx="313">
                  <c:v>12.55</c:v>
                </c:pt>
                <c:pt idx="314">
                  <c:v>12.55</c:v>
                </c:pt>
                <c:pt idx="315">
                  <c:v>7.8</c:v>
                </c:pt>
                <c:pt idx="316">
                  <c:v>7.8</c:v>
                </c:pt>
                <c:pt idx="317">
                  <c:v>12.55</c:v>
                </c:pt>
                <c:pt idx="318">
                  <c:v>7.7</c:v>
                </c:pt>
                <c:pt idx="319">
                  <c:v>9.3000000000000007</c:v>
                </c:pt>
                <c:pt idx="320">
                  <c:v>9.3000000000000007</c:v>
                </c:pt>
                <c:pt idx="321">
                  <c:v>18</c:v>
                </c:pt>
                <c:pt idx="322">
                  <c:v>18</c:v>
                </c:pt>
                <c:pt idx="323">
                  <c:v>18</c:v>
                </c:pt>
                <c:pt idx="324">
                  <c:v>15.71</c:v>
                </c:pt>
                <c:pt idx="325">
                  <c:v>5.3</c:v>
                </c:pt>
                <c:pt idx="326">
                  <c:v>13</c:v>
                </c:pt>
                <c:pt idx="327">
                  <c:v>13</c:v>
                </c:pt>
                <c:pt idx="328">
                  <c:v>17</c:v>
                </c:pt>
                <c:pt idx="329">
                  <c:v>27.39</c:v>
                </c:pt>
                <c:pt idx="330">
                  <c:v>27.39</c:v>
                </c:pt>
                <c:pt idx="331">
                  <c:v>27.39</c:v>
                </c:pt>
                <c:pt idx="332">
                  <c:v>27.39</c:v>
                </c:pt>
                <c:pt idx="333">
                  <c:v>21.4</c:v>
                </c:pt>
                <c:pt idx="334">
                  <c:v>21.4</c:v>
                </c:pt>
                <c:pt idx="335">
                  <c:v>21.4</c:v>
                </c:pt>
                <c:pt idx="336">
                  <c:v>21.4</c:v>
                </c:pt>
                <c:pt idx="337">
                  <c:v>21.4</c:v>
                </c:pt>
                <c:pt idx="338">
                  <c:v>21.4</c:v>
                </c:pt>
                <c:pt idx="339">
                  <c:v>21.4</c:v>
                </c:pt>
                <c:pt idx="340">
                  <c:v>21.4</c:v>
                </c:pt>
                <c:pt idx="341">
                  <c:v>21.4</c:v>
                </c:pt>
                <c:pt idx="342">
                  <c:v>18.899999999999999</c:v>
                </c:pt>
                <c:pt idx="343">
                  <c:v>18.899999999999999</c:v>
                </c:pt>
                <c:pt idx="344">
                  <c:v>18.899999999999999</c:v>
                </c:pt>
                <c:pt idx="345">
                  <c:v>18.899999999999999</c:v>
                </c:pt>
                <c:pt idx="346">
                  <c:v>18.899999999999999</c:v>
                </c:pt>
                <c:pt idx="347">
                  <c:v>21.4</c:v>
                </c:pt>
                <c:pt idx="348">
                  <c:v>18.489999999999998</c:v>
                </c:pt>
                <c:pt idx="349">
                  <c:v>18.489999999999998</c:v>
                </c:pt>
                <c:pt idx="350">
                  <c:v>18.489999999999998</c:v>
                </c:pt>
                <c:pt idx="351">
                  <c:v>18.489999999999998</c:v>
                </c:pt>
                <c:pt idx="352">
                  <c:v>18.489999999999998</c:v>
                </c:pt>
                <c:pt idx="353">
                  <c:v>18.489999999999998</c:v>
                </c:pt>
                <c:pt idx="354">
                  <c:v>18.489999999999998</c:v>
                </c:pt>
                <c:pt idx="355">
                  <c:v>23.65</c:v>
                </c:pt>
                <c:pt idx="356">
                  <c:v>23.65</c:v>
                </c:pt>
                <c:pt idx="357">
                  <c:v>23.65</c:v>
                </c:pt>
                <c:pt idx="358">
                  <c:v>23.65</c:v>
                </c:pt>
                <c:pt idx="359">
                  <c:v>10.7</c:v>
                </c:pt>
                <c:pt idx="360">
                  <c:v>10.3</c:v>
                </c:pt>
                <c:pt idx="361">
                  <c:v>11.4</c:v>
                </c:pt>
                <c:pt idx="362">
                  <c:v>11.4</c:v>
                </c:pt>
                <c:pt idx="363">
                  <c:v>11.4</c:v>
                </c:pt>
                <c:pt idx="364">
                  <c:v>10.8</c:v>
                </c:pt>
                <c:pt idx="365">
                  <c:v>10.8</c:v>
                </c:pt>
                <c:pt idx="366">
                  <c:v>10.8</c:v>
                </c:pt>
                <c:pt idx="367">
                  <c:v>13.93</c:v>
                </c:pt>
                <c:pt idx="368">
                  <c:v>13.1</c:v>
                </c:pt>
                <c:pt idx="369">
                  <c:v>13.1</c:v>
                </c:pt>
                <c:pt idx="370">
                  <c:v>13.1</c:v>
                </c:pt>
                <c:pt idx="371">
                  <c:v>13.1</c:v>
                </c:pt>
                <c:pt idx="372">
                  <c:v>16.38</c:v>
                </c:pt>
                <c:pt idx="373">
                  <c:v>13.3</c:v>
                </c:pt>
                <c:pt idx="374">
                  <c:v>16.38</c:v>
                </c:pt>
                <c:pt idx="375">
                  <c:v>13.3</c:v>
                </c:pt>
                <c:pt idx="376">
                  <c:v>16.38</c:v>
                </c:pt>
                <c:pt idx="377">
                  <c:v>13.3</c:v>
                </c:pt>
                <c:pt idx="378">
                  <c:v>13.3</c:v>
                </c:pt>
                <c:pt idx="379">
                  <c:v>16.38</c:v>
                </c:pt>
                <c:pt idx="380">
                  <c:v>15.1</c:v>
                </c:pt>
                <c:pt idx="381">
                  <c:v>7.32</c:v>
                </c:pt>
                <c:pt idx="382">
                  <c:v>18</c:v>
                </c:pt>
                <c:pt idx="383">
                  <c:v>18</c:v>
                </c:pt>
                <c:pt idx="384">
                  <c:v>20.7</c:v>
                </c:pt>
                <c:pt idx="385">
                  <c:v>15.7</c:v>
                </c:pt>
                <c:pt idx="386">
                  <c:v>15.7</c:v>
                </c:pt>
                <c:pt idx="387">
                  <c:v>15.7</c:v>
                </c:pt>
                <c:pt idx="388">
                  <c:v>15.7</c:v>
                </c:pt>
                <c:pt idx="389">
                  <c:v>19</c:v>
                </c:pt>
                <c:pt idx="390">
                  <c:v>15.7</c:v>
                </c:pt>
                <c:pt idx="391">
                  <c:v>19</c:v>
                </c:pt>
                <c:pt idx="392">
                  <c:v>19</c:v>
                </c:pt>
                <c:pt idx="393">
                  <c:v>19</c:v>
                </c:pt>
                <c:pt idx="394">
                  <c:v>9.4</c:v>
                </c:pt>
                <c:pt idx="395">
                  <c:v>12.3</c:v>
                </c:pt>
                <c:pt idx="396">
                  <c:v>12.3</c:v>
                </c:pt>
                <c:pt idx="397">
                  <c:v>9.4</c:v>
                </c:pt>
                <c:pt idx="398">
                  <c:v>9.4</c:v>
                </c:pt>
                <c:pt idx="399">
                  <c:v>28.09</c:v>
                </c:pt>
                <c:pt idx="400">
                  <c:v>28.09</c:v>
                </c:pt>
                <c:pt idx="401">
                  <c:v>28.09</c:v>
                </c:pt>
                <c:pt idx="402">
                  <c:v>28.09</c:v>
                </c:pt>
                <c:pt idx="403">
                  <c:v>21.56</c:v>
                </c:pt>
                <c:pt idx="404">
                  <c:v>26.82</c:v>
                </c:pt>
                <c:pt idx="405">
                  <c:v>26.32</c:v>
                </c:pt>
                <c:pt idx="406">
                  <c:v>26.32</c:v>
                </c:pt>
                <c:pt idx="407">
                  <c:v>12</c:v>
                </c:pt>
                <c:pt idx="408">
                  <c:v>14.5</c:v>
                </c:pt>
                <c:pt idx="409">
                  <c:v>12</c:v>
                </c:pt>
                <c:pt idx="410">
                  <c:v>14.5</c:v>
                </c:pt>
                <c:pt idx="411">
                  <c:v>14.5</c:v>
                </c:pt>
                <c:pt idx="412">
                  <c:v>12</c:v>
                </c:pt>
                <c:pt idx="413">
                  <c:v>18</c:v>
                </c:pt>
                <c:pt idx="414">
                  <c:v>18</c:v>
                </c:pt>
                <c:pt idx="415">
                  <c:v>12</c:v>
                </c:pt>
                <c:pt idx="416">
                  <c:v>12</c:v>
                </c:pt>
                <c:pt idx="417">
                  <c:v>12</c:v>
                </c:pt>
                <c:pt idx="418">
                  <c:v>12</c:v>
                </c:pt>
                <c:pt idx="419">
                  <c:v>18</c:v>
                </c:pt>
                <c:pt idx="420">
                  <c:v>18</c:v>
                </c:pt>
                <c:pt idx="421">
                  <c:v>21.38</c:v>
                </c:pt>
                <c:pt idx="422">
                  <c:v>15.29</c:v>
                </c:pt>
                <c:pt idx="423">
                  <c:v>15.29</c:v>
                </c:pt>
                <c:pt idx="424">
                  <c:v>15.29</c:v>
                </c:pt>
                <c:pt idx="425">
                  <c:v>15.29</c:v>
                </c:pt>
                <c:pt idx="426">
                  <c:v>15.29</c:v>
                </c:pt>
                <c:pt idx="427">
                  <c:v>21.38</c:v>
                </c:pt>
                <c:pt idx="428">
                  <c:v>17.010000000000002</c:v>
                </c:pt>
                <c:pt idx="429">
                  <c:v>17.010000000000002</c:v>
                </c:pt>
                <c:pt idx="430">
                  <c:v>17.010000000000002</c:v>
                </c:pt>
                <c:pt idx="431">
                  <c:v>17.010000000000002</c:v>
                </c:pt>
                <c:pt idx="432">
                  <c:v>17.010000000000002</c:v>
                </c:pt>
                <c:pt idx="433">
                  <c:v>15.29</c:v>
                </c:pt>
                <c:pt idx="434">
                  <c:v>17.010000000000002</c:v>
                </c:pt>
                <c:pt idx="435">
                  <c:v>21.38</c:v>
                </c:pt>
                <c:pt idx="436">
                  <c:v>15.29</c:v>
                </c:pt>
                <c:pt idx="437">
                  <c:v>15.29</c:v>
                </c:pt>
                <c:pt idx="438">
                  <c:v>8.4</c:v>
                </c:pt>
                <c:pt idx="439">
                  <c:v>13.1</c:v>
                </c:pt>
                <c:pt idx="440">
                  <c:v>15.01</c:v>
                </c:pt>
                <c:pt idx="441">
                  <c:v>4.45</c:v>
                </c:pt>
                <c:pt idx="442">
                  <c:v>13.8</c:v>
                </c:pt>
                <c:pt idx="443">
                  <c:v>13.8</c:v>
                </c:pt>
                <c:pt idx="444">
                  <c:v>13.8</c:v>
                </c:pt>
                <c:pt idx="445">
                  <c:v>12.8</c:v>
                </c:pt>
                <c:pt idx="446">
                  <c:v>12.8</c:v>
                </c:pt>
                <c:pt idx="447">
                  <c:v>18</c:v>
                </c:pt>
                <c:pt idx="448">
                  <c:v>18</c:v>
                </c:pt>
                <c:pt idx="449">
                  <c:v>18</c:v>
                </c:pt>
              </c:numCache>
            </c:numRef>
          </c:yVal>
          <c:smooth val="0"/>
          <c:extLst>
            <c:ext xmlns:c16="http://schemas.microsoft.com/office/drawing/2014/chart" uri="{C3380CC4-5D6E-409C-BE32-E72D297353CC}">
              <c16:uniqueId val="{00000001-D276-4CD5-A5EF-59AD2013057A}"/>
            </c:ext>
          </c:extLst>
        </c:ser>
        <c:dLbls>
          <c:showLegendKey val="0"/>
          <c:showVal val="0"/>
          <c:showCatName val="0"/>
          <c:showSerName val="0"/>
          <c:showPercent val="0"/>
          <c:showBubbleSize val="0"/>
        </c:dLbls>
        <c:axId val="1592210320"/>
        <c:axId val="1592203600"/>
      </c:scatterChart>
      <c:valAx>
        <c:axId val="1592210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2203600"/>
        <c:crosses val="autoZero"/>
        <c:crossBetween val="midCat"/>
      </c:valAx>
      <c:valAx>
        <c:axId val="1592203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22103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Mileage&amp;Fuel_Tank_Capacity_litre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task5!$C$1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task5!$B$2:$B$788</c:f>
              <c:numCache>
                <c:formatCode>General</c:formatCode>
                <c:ptCount val="450"/>
                <c:pt idx="0">
                  <c:v>23.6</c:v>
                </c:pt>
                <c:pt idx="1">
                  <c:v>23.6</c:v>
                </c:pt>
                <c:pt idx="2">
                  <c:v>23.6</c:v>
                </c:pt>
                <c:pt idx="3">
                  <c:v>23.6</c:v>
                </c:pt>
                <c:pt idx="4">
                  <c:v>23.6</c:v>
                </c:pt>
                <c:pt idx="5">
                  <c:v>25.17</c:v>
                </c:pt>
                <c:pt idx="6">
                  <c:v>25.17</c:v>
                </c:pt>
                <c:pt idx="7">
                  <c:v>25.17</c:v>
                </c:pt>
                <c:pt idx="8">
                  <c:v>25.17</c:v>
                </c:pt>
                <c:pt idx="9">
                  <c:v>25.17</c:v>
                </c:pt>
                <c:pt idx="10">
                  <c:v>25.17</c:v>
                </c:pt>
                <c:pt idx="11">
                  <c:v>25.17</c:v>
                </c:pt>
                <c:pt idx="12">
                  <c:v>25.17</c:v>
                </c:pt>
                <c:pt idx="13">
                  <c:v>25.17</c:v>
                </c:pt>
                <c:pt idx="14">
                  <c:v>25.17</c:v>
                </c:pt>
                <c:pt idx="15">
                  <c:v>25.17</c:v>
                </c:pt>
                <c:pt idx="16">
                  <c:v>25.17</c:v>
                </c:pt>
                <c:pt idx="17">
                  <c:v>12</c:v>
                </c:pt>
                <c:pt idx="18">
                  <c:v>12</c:v>
                </c:pt>
                <c:pt idx="19">
                  <c:v>11</c:v>
                </c:pt>
                <c:pt idx="20">
                  <c:v>14</c:v>
                </c:pt>
                <c:pt idx="21">
                  <c:v>14</c:v>
                </c:pt>
                <c:pt idx="22">
                  <c:v>19</c:v>
                </c:pt>
                <c:pt idx="23">
                  <c:v>14</c:v>
                </c:pt>
                <c:pt idx="24">
                  <c:v>14</c:v>
                </c:pt>
                <c:pt idx="25">
                  <c:v>23</c:v>
                </c:pt>
                <c:pt idx="26">
                  <c:v>23.84</c:v>
                </c:pt>
                <c:pt idx="27">
                  <c:v>23.84</c:v>
                </c:pt>
                <c:pt idx="28">
                  <c:v>23.84</c:v>
                </c:pt>
                <c:pt idx="29">
                  <c:v>23.84</c:v>
                </c:pt>
                <c:pt idx="30">
                  <c:v>23.84</c:v>
                </c:pt>
                <c:pt idx="31">
                  <c:v>23.84</c:v>
                </c:pt>
                <c:pt idx="32">
                  <c:v>23.84</c:v>
                </c:pt>
                <c:pt idx="33">
                  <c:v>23</c:v>
                </c:pt>
                <c:pt idx="34">
                  <c:v>23</c:v>
                </c:pt>
                <c:pt idx="35">
                  <c:v>23</c:v>
                </c:pt>
                <c:pt idx="36">
                  <c:v>23</c:v>
                </c:pt>
                <c:pt idx="37">
                  <c:v>23</c:v>
                </c:pt>
                <c:pt idx="38">
                  <c:v>23</c:v>
                </c:pt>
                <c:pt idx="39">
                  <c:v>23</c:v>
                </c:pt>
                <c:pt idx="40">
                  <c:v>23</c:v>
                </c:pt>
                <c:pt idx="41">
                  <c:v>20.89</c:v>
                </c:pt>
                <c:pt idx="42">
                  <c:v>20.89</c:v>
                </c:pt>
                <c:pt idx="43">
                  <c:v>20.89</c:v>
                </c:pt>
                <c:pt idx="44">
                  <c:v>20.89</c:v>
                </c:pt>
                <c:pt idx="45">
                  <c:v>20.89</c:v>
                </c:pt>
                <c:pt idx="46">
                  <c:v>15.1</c:v>
                </c:pt>
                <c:pt idx="47">
                  <c:v>20.89</c:v>
                </c:pt>
                <c:pt idx="48">
                  <c:v>15.1</c:v>
                </c:pt>
                <c:pt idx="49">
                  <c:v>15.1</c:v>
                </c:pt>
                <c:pt idx="50">
                  <c:v>20.3</c:v>
                </c:pt>
                <c:pt idx="51">
                  <c:v>15.1</c:v>
                </c:pt>
                <c:pt idx="52">
                  <c:v>20.3</c:v>
                </c:pt>
                <c:pt idx="53">
                  <c:v>20.3</c:v>
                </c:pt>
                <c:pt idx="54">
                  <c:v>15.1</c:v>
                </c:pt>
                <c:pt idx="55">
                  <c:v>20.3</c:v>
                </c:pt>
                <c:pt idx="56">
                  <c:v>15.1</c:v>
                </c:pt>
                <c:pt idx="57">
                  <c:v>20.3</c:v>
                </c:pt>
                <c:pt idx="58">
                  <c:v>15.1</c:v>
                </c:pt>
                <c:pt idx="59">
                  <c:v>20.3</c:v>
                </c:pt>
                <c:pt idx="60">
                  <c:v>15.1</c:v>
                </c:pt>
                <c:pt idx="61">
                  <c:v>20.3</c:v>
                </c:pt>
                <c:pt idx="62">
                  <c:v>22.95</c:v>
                </c:pt>
                <c:pt idx="63">
                  <c:v>22.95</c:v>
                </c:pt>
                <c:pt idx="64">
                  <c:v>22.95</c:v>
                </c:pt>
                <c:pt idx="65">
                  <c:v>22.95</c:v>
                </c:pt>
                <c:pt idx="66">
                  <c:v>17.57</c:v>
                </c:pt>
                <c:pt idx="67">
                  <c:v>17.57</c:v>
                </c:pt>
                <c:pt idx="68">
                  <c:v>17.57</c:v>
                </c:pt>
                <c:pt idx="69">
                  <c:v>17.57</c:v>
                </c:pt>
                <c:pt idx="70">
                  <c:v>14.6</c:v>
                </c:pt>
                <c:pt idx="71">
                  <c:v>16.3</c:v>
                </c:pt>
                <c:pt idx="72">
                  <c:v>13.3</c:v>
                </c:pt>
                <c:pt idx="73">
                  <c:v>18.399999999999999</c:v>
                </c:pt>
                <c:pt idx="74">
                  <c:v>13.3</c:v>
                </c:pt>
                <c:pt idx="75">
                  <c:v>18.399999999999999</c:v>
                </c:pt>
                <c:pt idx="76">
                  <c:v>13.3</c:v>
                </c:pt>
                <c:pt idx="77">
                  <c:v>18.399999999999999</c:v>
                </c:pt>
                <c:pt idx="78">
                  <c:v>13.3</c:v>
                </c:pt>
                <c:pt idx="79">
                  <c:v>18.399999999999999</c:v>
                </c:pt>
                <c:pt idx="80">
                  <c:v>13.3</c:v>
                </c:pt>
                <c:pt idx="81">
                  <c:v>13.3</c:v>
                </c:pt>
                <c:pt idx="82">
                  <c:v>13.3</c:v>
                </c:pt>
                <c:pt idx="83">
                  <c:v>18.399999999999999</c:v>
                </c:pt>
                <c:pt idx="84">
                  <c:v>14</c:v>
                </c:pt>
                <c:pt idx="85">
                  <c:v>14</c:v>
                </c:pt>
                <c:pt idx="86">
                  <c:v>14</c:v>
                </c:pt>
                <c:pt idx="87">
                  <c:v>19</c:v>
                </c:pt>
                <c:pt idx="88">
                  <c:v>19</c:v>
                </c:pt>
                <c:pt idx="89">
                  <c:v>19</c:v>
                </c:pt>
                <c:pt idx="90">
                  <c:v>17</c:v>
                </c:pt>
                <c:pt idx="91">
                  <c:v>19</c:v>
                </c:pt>
                <c:pt idx="92">
                  <c:v>16.3</c:v>
                </c:pt>
                <c:pt idx="93">
                  <c:v>16.3</c:v>
                </c:pt>
                <c:pt idx="94">
                  <c:v>28.4</c:v>
                </c:pt>
                <c:pt idx="95">
                  <c:v>16.3</c:v>
                </c:pt>
                <c:pt idx="96">
                  <c:v>28.4</c:v>
                </c:pt>
                <c:pt idx="97">
                  <c:v>16.3</c:v>
                </c:pt>
                <c:pt idx="98">
                  <c:v>28.4</c:v>
                </c:pt>
                <c:pt idx="99">
                  <c:v>28.4</c:v>
                </c:pt>
                <c:pt idx="100">
                  <c:v>16.3</c:v>
                </c:pt>
                <c:pt idx="101">
                  <c:v>16.3</c:v>
                </c:pt>
                <c:pt idx="102">
                  <c:v>16.3</c:v>
                </c:pt>
                <c:pt idx="103">
                  <c:v>28.4</c:v>
                </c:pt>
                <c:pt idx="104">
                  <c:v>28.4</c:v>
                </c:pt>
                <c:pt idx="105">
                  <c:v>28.4</c:v>
                </c:pt>
                <c:pt idx="106">
                  <c:v>15.3</c:v>
                </c:pt>
                <c:pt idx="107">
                  <c:v>15.3</c:v>
                </c:pt>
                <c:pt idx="108">
                  <c:v>15.3</c:v>
                </c:pt>
                <c:pt idx="109">
                  <c:v>15.3</c:v>
                </c:pt>
                <c:pt idx="110">
                  <c:v>15.3</c:v>
                </c:pt>
                <c:pt idx="111">
                  <c:v>13.6</c:v>
                </c:pt>
                <c:pt idx="112">
                  <c:v>13.6</c:v>
                </c:pt>
                <c:pt idx="113">
                  <c:v>20.32</c:v>
                </c:pt>
                <c:pt idx="114">
                  <c:v>20.3</c:v>
                </c:pt>
                <c:pt idx="115">
                  <c:v>20.32</c:v>
                </c:pt>
                <c:pt idx="116">
                  <c:v>13.6</c:v>
                </c:pt>
                <c:pt idx="117">
                  <c:v>13.6</c:v>
                </c:pt>
                <c:pt idx="118">
                  <c:v>20.3</c:v>
                </c:pt>
                <c:pt idx="119">
                  <c:v>20.32</c:v>
                </c:pt>
                <c:pt idx="120">
                  <c:v>13.6</c:v>
                </c:pt>
                <c:pt idx="121">
                  <c:v>15</c:v>
                </c:pt>
                <c:pt idx="122">
                  <c:v>16.78</c:v>
                </c:pt>
                <c:pt idx="123">
                  <c:v>18.100000000000001</c:v>
                </c:pt>
                <c:pt idx="124">
                  <c:v>18.100000000000001</c:v>
                </c:pt>
                <c:pt idx="125">
                  <c:v>16.78</c:v>
                </c:pt>
                <c:pt idx="126">
                  <c:v>18.100000000000001</c:v>
                </c:pt>
                <c:pt idx="127">
                  <c:v>18</c:v>
                </c:pt>
                <c:pt idx="128">
                  <c:v>18</c:v>
                </c:pt>
                <c:pt idx="129">
                  <c:v>18</c:v>
                </c:pt>
                <c:pt idx="130">
                  <c:v>11.3</c:v>
                </c:pt>
                <c:pt idx="131">
                  <c:v>15.1</c:v>
                </c:pt>
                <c:pt idx="132">
                  <c:v>15.1</c:v>
                </c:pt>
                <c:pt idx="133">
                  <c:v>15.1</c:v>
                </c:pt>
                <c:pt idx="134">
                  <c:v>15.1</c:v>
                </c:pt>
                <c:pt idx="135">
                  <c:v>16</c:v>
                </c:pt>
                <c:pt idx="136">
                  <c:v>16</c:v>
                </c:pt>
                <c:pt idx="137">
                  <c:v>16</c:v>
                </c:pt>
                <c:pt idx="138">
                  <c:v>10</c:v>
                </c:pt>
                <c:pt idx="139">
                  <c:v>12.5</c:v>
                </c:pt>
                <c:pt idx="140">
                  <c:v>7</c:v>
                </c:pt>
                <c:pt idx="141">
                  <c:v>13.5</c:v>
                </c:pt>
                <c:pt idx="142">
                  <c:v>13.5</c:v>
                </c:pt>
                <c:pt idx="143">
                  <c:v>13.5</c:v>
                </c:pt>
                <c:pt idx="144">
                  <c:v>23</c:v>
                </c:pt>
                <c:pt idx="145">
                  <c:v>23</c:v>
                </c:pt>
                <c:pt idx="146">
                  <c:v>23</c:v>
                </c:pt>
                <c:pt idx="147">
                  <c:v>23</c:v>
                </c:pt>
                <c:pt idx="148">
                  <c:v>23</c:v>
                </c:pt>
                <c:pt idx="149">
                  <c:v>23</c:v>
                </c:pt>
                <c:pt idx="150">
                  <c:v>23</c:v>
                </c:pt>
                <c:pt idx="151">
                  <c:v>23</c:v>
                </c:pt>
                <c:pt idx="152">
                  <c:v>23</c:v>
                </c:pt>
                <c:pt idx="153">
                  <c:v>23</c:v>
                </c:pt>
                <c:pt idx="154">
                  <c:v>24</c:v>
                </c:pt>
                <c:pt idx="155">
                  <c:v>24</c:v>
                </c:pt>
                <c:pt idx="156">
                  <c:v>18.899999999999999</c:v>
                </c:pt>
                <c:pt idx="157">
                  <c:v>18.899999999999999</c:v>
                </c:pt>
                <c:pt idx="158">
                  <c:v>15.5</c:v>
                </c:pt>
                <c:pt idx="159">
                  <c:v>15.5</c:v>
                </c:pt>
                <c:pt idx="160">
                  <c:v>22.25</c:v>
                </c:pt>
                <c:pt idx="161">
                  <c:v>22.25</c:v>
                </c:pt>
                <c:pt idx="162">
                  <c:v>22.25</c:v>
                </c:pt>
                <c:pt idx="163">
                  <c:v>15.5</c:v>
                </c:pt>
                <c:pt idx="164">
                  <c:v>15.5</c:v>
                </c:pt>
                <c:pt idx="165">
                  <c:v>22.25</c:v>
                </c:pt>
                <c:pt idx="166">
                  <c:v>15.5</c:v>
                </c:pt>
                <c:pt idx="167">
                  <c:v>22.25</c:v>
                </c:pt>
                <c:pt idx="168">
                  <c:v>15.5</c:v>
                </c:pt>
                <c:pt idx="169">
                  <c:v>22.25</c:v>
                </c:pt>
                <c:pt idx="170">
                  <c:v>15.5</c:v>
                </c:pt>
                <c:pt idx="171">
                  <c:v>15.5</c:v>
                </c:pt>
                <c:pt idx="172">
                  <c:v>15.5</c:v>
                </c:pt>
                <c:pt idx="173">
                  <c:v>22.25</c:v>
                </c:pt>
                <c:pt idx="174">
                  <c:v>22.25</c:v>
                </c:pt>
                <c:pt idx="175">
                  <c:v>22.25</c:v>
                </c:pt>
                <c:pt idx="176">
                  <c:v>22.25</c:v>
                </c:pt>
                <c:pt idx="177">
                  <c:v>22.25</c:v>
                </c:pt>
                <c:pt idx="178">
                  <c:v>15.5</c:v>
                </c:pt>
                <c:pt idx="179">
                  <c:v>15.5</c:v>
                </c:pt>
                <c:pt idx="180">
                  <c:v>12.6</c:v>
                </c:pt>
                <c:pt idx="181">
                  <c:v>24.12</c:v>
                </c:pt>
                <c:pt idx="182">
                  <c:v>24.12</c:v>
                </c:pt>
                <c:pt idx="183">
                  <c:v>24.12</c:v>
                </c:pt>
                <c:pt idx="184">
                  <c:v>24.12</c:v>
                </c:pt>
                <c:pt idx="185">
                  <c:v>24.12</c:v>
                </c:pt>
                <c:pt idx="186">
                  <c:v>24.12</c:v>
                </c:pt>
                <c:pt idx="187">
                  <c:v>13.2</c:v>
                </c:pt>
                <c:pt idx="188">
                  <c:v>19.2</c:v>
                </c:pt>
                <c:pt idx="189">
                  <c:v>13.2</c:v>
                </c:pt>
                <c:pt idx="190">
                  <c:v>13.2</c:v>
                </c:pt>
                <c:pt idx="191">
                  <c:v>13.2</c:v>
                </c:pt>
                <c:pt idx="192">
                  <c:v>19.2</c:v>
                </c:pt>
                <c:pt idx="193">
                  <c:v>19.2</c:v>
                </c:pt>
                <c:pt idx="194">
                  <c:v>19.2</c:v>
                </c:pt>
                <c:pt idx="195">
                  <c:v>19.2</c:v>
                </c:pt>
                <c:pt idx="196">
                  <c:v>19.2</c:v>
                </c:pt>
                <c:pt idx="197">
                  <c:v>19.2</c:v>
                </c:pt>
                <c:pt idx="198">
                  <c:v>10.199999999999999</c:v>
                </c:pt>
                <c:pt idx="199">
                  <c:v>10.199999999999999</c:v>
                </c:pt>
                <c:pt idx="200">
                  <c:v>12.4</c:v>
                </c:pt>
                <c:pt idx="201">
                  <c:v>12.4</c:v>
                </c:pt>
                <c:pt idx="202">
                  <c:v>12.4</c:v>
                </c:pt>
                <c:pt idx="203">
                  <c:v>12.4</c:v>
                </c:pt>
                <c:pt idx="204">
                  <c:v>9.4</c:v>
                </c:pt>
                <c:pt idx="205">
                  <c:v>12.4</c:v>
                </c:pt>
                <c:pt idx="206">
                  <c:v>20</c:v>
                </c:pt>
                <c:pt idx="207">
                  <c:v>20</c:v>
                </c:pt>
                <c:pt idx="208">
                  <c:v>20</c:v>
                </c:pt>
                <c:pt idx="209">
                  <c:v>20</c:v>
                </c:pt>
                <c:pt idx="210">
                  <c:v>20</c:v>
                </c:pt>
                <c:pt idx="211">
                  <c:v>20</c:v>
                </c:pt>
                <c:pt idx="212">
                  <c:v>20</c:v>
                </c:pt>
                <c:pt idx="213">
                  <c:v>20</c:v>
                </c:pt>
                <c:pt idx="214">
                  <c:v>20</c:v>
                </c:pt>
                <c:pt idx="215">
                  <c:v>15</c:v>
                </c:pt>
                <c:pt idx="216">
                  <c:v>15</c:v>
                </c:pt>
                <c:pt idx="217">
                  <c:v>15</c:v>
                </c:pt>
                <c:pt idx="218">
                  <c:v>21.19</c:v>
                </c:pt>
                <c:pt idx="219">
                  <c:v>10.199999999999999</c:v>
                </c:pt>
                <c:pt idx="220">
                  <c:v>10</c:v>
                </c:pt>
                <c:pt idx="221">
                  <c:v>10</c:v>
                </c:pt>
                <c:pt idx="222">
                  <c:v>16</c:v>
                </c:pt>
                <c:pt idx="223">
                  <c:v>16</c:v>
                </c:pt>
                <c:pt idx="224">
                  <c:v>16</c:v>
                </c:pt>
                <c:pt idx="225">
                  <c:v>16</c:v>
                </c:pt>
                <c:pt idx="226">
                  <c:v>16</c:v>
                </c:pt>
                <c:pt idx="227">
                  <c:v>16</c:v>
                </c:pt>
                <c:pt idx="228">
                  <c:v>19.899999999999999</c:v>
                </c:pt>
                <c:pt idx="229">
                  <c:v>19.899999999999999</c:v>
                </c:pt>
                <c:pt idx="230">
                  <c:v>14</c:v>
                </c:pt>
                <c:pt idx="231">
                  <c:v>14</c:v>
                </c:pt>
                <c:pt idx="232">
                  <c:v>21.04</c:v>
                </c:pt>
                <c:pt idx="233">
                  <c:v>21.04</c:v>
                </c:pt>
                <c:pt idx="234">
                  <c:v>21.04</c:v>
                </c:pt>
                <c:pt idx="235">
                  <c:v>21.04</c:v>
                </c:pt>
                <c:pt idx="236">
                  <c:v>21.04</c:v>
                </c:pt>
                <c:pt idx="237">
                  <c:v>21.04</c:v>
                </c:pt>
                <c:pt idx="238">
                  <c:v>21.04</c:v>
                </c:pt>
                <c:pt idx="239">
                  <c:v>12.1</c:v>
                </c:pt>
                <c:pt idx="240">
                  <c:v>19</c:v>
                </c:pt>
                <c:pt idx="241">
                  <c:v>17</c:v>
                </c:pt>
                <c:pt idx="242">
                  <c:v>18.489999999999998</c:v>
                </c:pt>
                <c:pt idx="243">
                  <c:v>18.489999999999998</c:v>
                </c:pt>
                <c:pt idx="244">
                  <c:v>18.489999999999998</c:v>
                </c:pt>
                <c:pt idx="245">
                  <c:v>11.5</c:v>
                </c:pt>
                <c:pt idx="246">
                  <c:v>8.1</c:v>
                </c:pt>
                <c:pt idx="247">
                  <c:v>9.4</c:v>
                </c:pt>
                <c:pt idx="248">
                  <c:v>11.5</c:v>
                </c:pt>
                <c:pt idx="249">
                  <c:v>11.5</c:v>
                </c:pt>
                <c:pt idx="250">
                  <c:v>11.5</c:v>
                </c:pt>
                <c:pt idx="251">
                  <c:v>11.5</c:v>
                </c:pt>
                <c:pt idx="252">
                  <c:v>11.5</c:v>
                </c:pt>
                <c:pt idx="253">
                  <c:v>11.5</c:v>
                </c:pt>
                <c:pt idx="254">
                  <c:v>18</c:v>
                </c:pt>
                <c:pt idx="255">
                  <c:v>12</c:v>
                </c:pt>
                <c:pt idx="256">
                  <c:v>18</c:v>
                </c:pt>
                <c:pt idx="257">
                  <c:v>12</c:v>
                </c:pt>
                <c:pt idx="258">
                  <c:v>16</c:v>
                </c:pt>
                <c:pt idx="259">
                  <c:v>16</c:v>
                </c:pt>
                <c:pt idx="260">
                  <c:v>16</c:v>
                </c:pt>
                <c:pt idx="261">
                  <c:v>16</c:v>
                </c:pt>
                <c:pt idx="262">
                  <c:v>16</c:v>
                </c:pt>
                <c:pt idx="263">
                  <c:v>16</c:v>
                </c:pt>
                <c:pt idx="264">
                  <c:v>16</c:v>
                </c:pt>
                <c:pt idx="265">
                  <c:v>16</c:v>
                </c:pt>
                <c:pt idx="266">
                  <c:v>16</c:v>
                </c:pt>
                <c:pt idx="267">
                  <c:v>16</c:v>
                </c:pt>
                <c:pt idx="268">
                  <c:v>16</c:v>
                </c:pt>
                <c:pt idx="269">
                  <c:v>16</c:v>
                </c:pt>
                <c:pt idx="270">
                  <c:v>16</c:v>
                </c:pt>
                <c:pt idx="271">
                  <c:v>16</c:v>
                </c:pt>
                <c:pt idx="272">
                  <c:v>16</c:v>
                </c:pt>
                <c:pt idx="273">
                  <c:v>16</c:v>
                </c:pt>
                <c:pt idx="274">
                  <c:v>16</c:v>
                </c:pt>
                <c:pt idx="275">
                  <c:v>16</c:v>
                </c:pt>
                <c:pt idx="276">
                  <c:v>16</c:v>
                </c:pt>
                <c:pt idx="277">
                  <c:v>14</c:v>
                </c:pt>
                <c:pt idx="278">
                  <c:v>14</c:v>
                </c:pt>
                <c:pt idx="279">
                  <c:v>14</c:v>
                </c:pt>
                <c:pt idx="280">
                  <c:v>14</c:v>
                </c:pt>
                <c:pt idx="281">
                  <c:v>14</c:v>
                </c:pt>
                <c:pt idx="282">
                  <c:v>12</c:v>
                </c:pt>
                <c:pt idx="283">
                  <c:v>12</c:v>
                </c:pt>
                <c:pt idx="284">
                  <c:v>12</c:v>
                </c:pt>
                <c:pt idx="285">
                  <c:v>12</c:v>
                </c:pt>
                <c:pt idx="286">
                  <c:v>12</c:v>
                </c:pt>
                <c:pt idx="287">
                  <c:v>11.2</c:v>
                </c:pt>
                <c:pt idx="288">
                  <c:v>11.2</c:v>
                </c:pt>
                <c:pt idx="289">
                  <c:v>11.2</c:v>
                </c:pt>
                <c:pt idx="290">
                  <c:v>11.2</c:v>
                </c:pt>
                <c:pt idx="291">
                  <c:v>11.2</c:v>
                </c:pt>
                <c:pt idx="292">
                  <c:v>11.2</c:v>
                </c:pt>
                <c:pt idx="293">
                  <c:v>12</c:v>
                </c:pt>
                <c:pt idx="294">
                  <c:v>11.2</c:v>
                </c:pt>
                <c:pt idx="295">
                  <c:v>11.2</c:v>
                </c:pt>
                <c:pt idx="296">
                  <c:v>12</c:v>
                </c:pt>
                <c:pt idx="297">
                  <c:v>12</c:v>
                </c:pt>
                <c:pt idx="298">
                  <c:v>9.5</c:v>
                </c:pt>
                <c:pt idx="299">
                  <c:v>9.5</c:v>
                </c:pt>
                <c:pt idx="300">
                  <c:v>9.5</c:v>
                </c:pt>
                <c:pt idx="301">
                  <c:v>18.2</c:v>
                </c:pt>
                <c:pt idx="302">
                  <c:v>18.399999999999999</c:v>
                </c:pt>
                <c:pt idx="303">
                  <c:v>9.5</c:v>
                </c:pt>
                <c:pt idx="304">
                  <c:v>10.6</c:v>
                </c:pt>
                <c:pt idx="305">
                  <c:v>10.1</c:v>
                </c:pt>
                <c:pt idx="306">
                  <c:v>11.3</c:v>
                </c:pt>
                <c:pt idx="307">
                  <c:v>15.1</c:v>
                </c:pt>
                <c:pt idx="308">
                  <c:v>15.1</c:v>
                </c:pt>
                <c:pt idx="309">
                  <c:v>10.1</c:v>
                </c:pt>
                <c:pt idx="310">
                  <c:v>15.1</c:v>
                </c:pt>
                <c:pt idx="311">
                  <c:v>12.55</c:v>
                </c:pt>
                <c:pt idx="312">
                  <c:v>12.55</c:v>
                </c:pt>
                <c:pt idx="313">
                  <c:v>12.55</c:v>
                </c:pt>
                <c:pt idx="314">
                  <c:v>12.55</c:v>
                </c:pt>
                <c:pt idx="315">
                  <c:v>7.8</c:v>
                </c:pt>
                <c:pt idx="316">
                  <c:v>7.8</c:v>
                </c:pt>
                <c:pt idx="317">
                  <c:v>12.55</c:v>
                </c:pt>
                <c:pt idx="318">
                  <c:v>7.7</c:v>
                </c:pt>
                <c:pt idx="319">
                  <c:v>9.3000000000000007</c:v>
                </c:pt>
                <c:pt idx="320">
                  <c:v>9.3000000000000007</c:v>
                </c:pt>
                <c:pt idx="321">
                  <c:v>18</c:v>
                </c:pt>
                <c:pt idx="322">
                  <c:v>18</c:v>
                </c:pt>
                <c:pt idx="323">
                  <c:v>18</c:v>
                </c:pt>
                <c:pt idx="324">
                  <c:v>15.71</c:v>
                </c:pt>
                <c:pt idx="325">
                  <c:v>5.3</c:v>
                </c:pt>
                <c:pt idx="326">
                  <c:v>13</c:v>
                </c:pt>
                <c:pt idx="327">
                  <c:v>13</c:v>
                </c:pt>
                <c:pt idx="328">
                  <c:v>17</c:v>
                </c:pt>
                <c:pt idx="329">
                  <c:v>27.39</c:v>
                </c:pt>
                <c:pt idx="330">
                  <c:v>27.39</c:v>
                </c:pt>
                <c:pt idx="331">
                  <c:v>27.39</c:v>
                </c:pt>
                <c:pt idx="332">
                  <c:v>27.39</c:v>
                </c:pt>
                <c:pt idx="333">
                  <c:v>21.4</c:v>
                </c:pt>
                <c:pt idx="334">
                  <c:v>21.4</c:v>
                </c:pt>
                <c:pt idx="335">
                  <c:v>21.4</c:v>
                </c:pt>
                <c:pt idx="336">
                  <c:v>21.4</c:v>
                </c:pt>
                <c:pt idx="337">
                  <c:v>21.4</c:v>
                </c:pt>
                <c:pt idx="338">
                  <c:v>21.4</c:v>
                </c:pt>
                <c:pt idx="339">
                  <c:v>21.4</c:v>
                </c:pt>
                <c:pt idx="340">
                  <c:v>21.4</c:v>
                </c:pt>
                <c:pt idx="341">
                  <c:v>21.4</c:v>
                </c:pt>
                <c:pt idx="342">
                  <c:v>18.899999999999999</c:v>
                </c:pt>
                <c:pt idx="343">
                  <c:v>18.899999999999999</c:v>
                </c:pt>
                <c:pt idx="344">
                  <c:v>18.899999999999999</c:v>
                </c:pt>
                <c:pt idx="345">
                  <c:v>18.899999999999999</c:v>
                </c:pt>
                <c:pt idx="346">
                  <c:v>18.899999999999999</c:v>
                </c:pt>
                <c:pt idx="347">
                  <c:v>21.4</c:v>
                </c:pt>
                <c:pt idx="348">
                  <c:v>18.489999999999998</c:v>
                </c:pt>
                <c:pt idx="349">
                  <c:v>18.489999999999998</c:v>
                </c:pt>
                <c:pt idx="350">
                  <c:v>18.489999999999998</c:v>
                </c:pt>
                <c:pt idx="351">
                  <c:v>18.489999999999998</c:v>
                </c:pt>
                <c:pt idx="352">
                  <c:v>18.489999999999998</c:v>
                </c:pt>
                <c:pt idx="353">
                  <c:v>18.489999999999998</c:v>
                </c:pt>
                <c:pt idx="354">
                  <c:v>18.489999999999998</c:v>
                </c:pt>
                <c:pt idx="355">
                  <c:v>23.65</c:v>
                </c:pt>
                <c:pt idx="356">
                  <c:v>23.65</c:v>
                </c:pt>
                <c:pt idx="357">
                  <c:v>23.65</c:v>
                </c:pt>
                <c:pt idx="358">
                  <c:v>23.65</c:v>
                </c:pt>
                <c:pt idx="359">
                  <c:v>10.7</c:v>
                </c:pt>
                <c:pt idx="360">
                  <c:v>10.3</c:v>
                </c:pt>
                <c:pt idx="361">
                  <c:v>11.4</c:v>
                </c:pt>
                <c:pt idx="362">
                  <c:v>11.4</c:v>
                </c:pt>
                <c:pt idx="363">
                  <c:v>11.4</c:v>
                </c:pt>
                <c:pt idx="364">
                  <c:v>10.8</c:v>
                </c:pt>
                <c:pt idx="365">
                  <c:v>10.8</c:v>
                </c:pt>
                <c:pt idx="366">
                  <c:v>10.8</c:v>
                </c:pt>
                <c:pt idx="367">
                  <c:v>13.93</c:v>
                </c:pt>
                <c:pt idx="368">
                  <c:v>13.1</c:v>
                </c:pt>
                <c:pt idx="369">
                  <c:v>13.1</c:v>
                </c:pt>
                <c:pt idx="370">
                  <c:v>13.1</c:v>
                </c:pt>
                <c:pt idx="371">
                  <c:v>13.1</c:v>
                </c:pt>
                <c:pt idx="372">
                  <c:v>16.38</c:v>
                </c:pt>
                <c:pt idx="373">
                  <c:v>13.3</c:v>
                </c:pt>
                <c:pt idx="374">
                  <c:v>16.38</c:v>
                </c:pt>
                <c:pt idx="375">
                  <c:v>13.3</c:v>
                </c:pt>
                <c:pt idx="376">
                  <c:v>16.38</c:v>
                </c:pt>
                <c:pt idx="377">
                  <c:v>13.3</c:v>
                </c:pt>
                <c:pt idx="378">
                  <c:v>13.3</c:v>
                </c:pt>
                <c:pt idx="379">
                  <c:v>16.38</c:v>
                </c:pt>
                <c:pt idx="380">
                  <c:v>15.1</c:v>
                </c:pt>
                <c:pt idx="381">
                  <c:v>7.32</c:v>
                </c:pt>
                <c:pt idx="382">
                  <c:v>18</c:v>
                </c:pt>
                <c:pt idx="383">
                  <c:v>18</c:v>
                </c:pt>
                <c:pt idx="384">
                  <c:v>20.7</c:v>
                </c:pt>
                <c:pt idx="385">
                  <c:v>15.7</c:v>
                </c:pt>
                <c:pt idx="386">
                  <c:v>15.7</c:v>
                </c:pt>
                <c:pt idx="387">
                  <c:v>15.7</c:v>
                </c:pt>
                <c:pt idx="388">
                  <c:v>15.7</c:v>
                </c:pt>
                <c:pt idx="389">
                  <c:v>19</c:v>
                </c:pt>
                <c:pt idx="390">
                  <c:v>15.7</c:v>
                </c:pt>
                <c:pt idx="391">
                  <c:v>19</c:v>
                </c:pt>
                <c:pt idx="392">
                  <c:v>19</c:v>
                </c:pt>
                <c:pt idx="393">
                  <c:v>19</c:v>
                </c:pt>
                <c:pt idx="394">
                  <c:v>9.4</c:v>
                </c:pt>
                <c:pt idx="395">
                  <c:v>12.3</c:v>
                </c:pt>
                <c:pt idx="396">
                  <c:v>12.3</c:v>
                </c:pt>
                <c:pt idx="397">
                  <c:v>9.4</c:v>
                </c:pt>
                <c:pt idx="398">
                  <c:v>9.4</c:v>
                </c:pt>
                <c:pt idx="399">
                  <c:v>28.09</c:v>
                </c:pt>
                <c:pt idx="400">
                  <c:v>28.09</c:v>
                </c:pt>
                <c:pt idx="401">
                  <c:v>28.09</c:v>
                </c:pt>
                <c:pt idx="402">
                  <c:v>28.09</c:v>
                </c:pt>
                <c:pt idx="403">
                  <c:v>21.56</c:v>
                </c:pt>
                <c:pt idx="404">
                  <c:v>26.82</c:v>
                </c:pt>
                <c:pt idx="405">
                  <c:v>26.32</c:v>
                </c:pt>
                <c:pt idx="406">
                  <c:v>26.32</c:v>
                </c:pt>
                <c:pt idx="407">
                  <c:v>12</c:v>
                </c:pt>
                <c:pt idx="408">
                  <c:v>14.5</c:v>
                </c:pt>
                <c:pt idx="409">
                  <c:v>12</c:v>
                </c:pt>
                <c:pt idx="410">
                  <c:v>14.5</c:v>
                </c:pt>
                <c:pt idx="411">
                  <c:v>14.5</c:v>
                </c:pt>
                <c:pt idx="412">
                  <c:v>12</c:v>
                </c:pt>
                <c:pt idx="413">
                  <c:v>18</c:v>
                </c:pt>
                <c:pt idx="414">
                  <c:v>18</c:v>
                </c:pt>
                <c:pt idx="415">
                  <c:v>12</c:v>
                </c:pt>
                <c:pt idx="416">
                  <c:v>12</c:v>
                </c:pt>
                <c:pt idx="417">
                  <c:v>12</c:v>
                </c:pt>
                <c:pt idx="418">
                  <c:v>12</c:v>
                </c:pt>
                <c:pt idx="419">
                  <c:v>18</c:v>
                </c:pt>
                <c:pt idx="420">
                  <c:v>18</c:v>
                </c:pt>
                <c:pt idx="421">
                  <c:v>21.38</c:v>
                </c:pt>
                <c:pt idx="422">
                  <c:v>15.29</c:v>
                </c:pt>
                <c:pt idx="423">
                  <c:v>15.29</c:v>
                </c:pt>
                <c:pt idx="424">
                  <c:v>15.29</c:v>
                </c:pt>
                <c:pt idx="425">
                  <c:v>15.29</c:v>
                </c:pt>
                <c:pt idx="426">
                  <c:v>15.29</c:v>
                </c:pt>
                <c:pt idx="427">
                  <c:v>21.38</c:v>
                </c:pt>
                <c:pt idx="428">
                  <c:v>17.010000000000002</c:v>
                </c:pt>
                <c:pt idx="429">
                  <c:v>17.010000000000002</c:v>
                </c:pt>
                <c:pt idx="430">
                  <c:v>17.010000000000002</c:v>
                </c:pt>
                <c:pt idx="431">
                  <c:v>17.010000000000002</c:v>
                </c:pt>
                <c:pt idx="432">
                  <c:v>17.010000000000002</c:v>
                </c:pt>
                <c:pt idx="433">
                  <c:v>15.29</c:v>
                </c:pt>
                <c:pt idx="434">
                  <c:v>17.010000000000002</c:v>
                </c:pt>
                <c:pt idx="435">
                  <c:v>21.38</c:v>
                </c:pt>
                <c:pt idx="436">
                  <c:v>15.29</c:v>
                </c:pt>
                <c:pt idx="437">
                  <c:v>15.29</c:v>
                </c:pt>
                <c:pt idx="438">
                  <c:v>8.4</c:v>
                </c:pt>
                <c:pt idx="439">
                  <c:v>13.1</c:v>
                </c:pt>
                <c:pt idx="440">
                  <c:v>15.01</c:v>
                </c:pt>
                <c:pt idx="441">
                  <c:v>4.45</c:v>
                </c:pt>
                <c:pt idx="442">
                  <c:v>13.8</c:v>
                </c:pt>
                <c:pt idx="443">
                  <c:v>13.8</c:v>
                </c:pt>
                <c:pt idx="444">
                  <c:v>13.8</c:v>
                </c:pt>
                <c:pt idx="445">
                  <c:v>12.8</c:v>
                </c:pt>
                <c:pt idx="446">
                  <c:v>12.8</c:v>
                </c:pt>
                <c:pt idx="447">
                  <c:v>18</c:v>
                </c:pt>
                <c:pt idx="448">
                  <c:v>18</c:v>
                </c:pt>
                <c:pt idx="449">
                  <c:v>18</c:v>
                </c:pt>
              </c:numCache>
            </c:numRef>
          </c:xVal>
          <c:yVal>
            <c:numRef>
              <c:f>task5!$C$2:$C$788</c:f>
              <c:numCache>
                <c:formatCode>General</c:formatCode>
                <c:ptCount val="450"/>
                <c:pt idx="0">
                  <c:v>24</c:v>
                </c:pt>
                <c:pt idx="1">
                  <c:v>24</c:v>
                </c:pt>
                <c:pt idx="2">
                  <c:v>24</c:v>
                </c:pt>
                <c:pt idx="3">
                  <c:v>24</c:v>
                </c:pt>
                <c:pt idx="4">
                  <c:v>24</c:v>
                </c:pt>
                <c:pt idx="5">
                  <c:v>28</c:v>
                </c:pt>
                <c:pt idx="6">
                  <c:v>28</c:v>
                </c:pt>
                <c:pt idx="7">
                  <c:v>28</c:v>
                </c:pt>
                <c:pt idx="8">
                  <c:v>28</c:v>
                </c:pt>
                <c:pt idx="9">
                  <c:v>28</c:v>
                </c:pt>
                <c:pt idx="10">
                  <c:v>28</c:v>
                </c:pt>
                <c:pt idx="11">
                  <c:v>28</c:v>
                </c:pt>
                <c:pt idx="12">
                  <c:v>28</c:v>
                </c:pt>
                <c:pt idx="13">
                  <c:v>28</c:v>
                </c:pt>
                <c:pt idx="14">
                  <c:v>28</c:v>
                </c:pt>
                <c:pt idx="15">
                  <c:v>28</c:v>
                </c:pt>
                <c:pt idx="16">
                  <c:v>28</c:v>
                </c:pt>
                <c:pt idx="17">
                  <c:v>40</c:v>
                </c:pt>
                <c:pt idx="18">
                  <c:v>40</c:v>
                </c:pt>
                <c:pt idx="19">
                  <c:v>40</c:v>
                </c:pt>
                <c:pt idx="20">
                  <c:v>35</c:v>
                </c:pt>
                <c:pt idx="21">
                  <c:v>35</c:v>
                </c:pt>
                <c:pt idx="22">
                  <c:v>35</c:v>
                </c:pt>
                <c:pt idx="23">
                  <c:v>35</c:v>
                </c:pt>
                <c:pt idx="24">
                  <c:v>35</c:v>
                </c:pt>
                <c:pt idx="25">
                  <c:v>35</c:v>
                </c:pt>
                <c:pt idx="26">
                  <c:v>35</c:v>
                </c:pt>
                <c:pt idx="27">
                  <c:v>35</c:v>
                </c:pt>
                <c:pt idx="28">
                  <c:v>35</c:v>
                </c:pt>
                <c:pt idx="29">
                  <c:v>35</c:v>
                </c:pt>
                <c:pt idx="30">
                  <c:v>35</c:v>
                </c:pt>
                <c:pt idx="31">
                  <c:v>35</c:v>
                </c:pt>
                <c:pt idx="32">
                  <c:v>35</c:v>
                </c:pt>
                <c:pt idx="33">
                  <c:v>35</c:v>
                </c:pt>
                <c:pt idx="34">
                  <c:v>35</c:v>
                </c:pt>
                <c:pt idx="35">
                  <c:v>35</c:v>
                </c:pt>
                <c:pt idx="36">
                  <c:v>35</c:v>
                </c:pt>
                <c:pt idx="37">
                  <c:v>35</c:v>
                </c:pt>
                <c:pt idx="38">
                  <c:v>35</c:v>
                </c:pt>
                <c:pt idx="39">
                  <c:v>35</c:v>
                </c:pt>
                <c:pt idx="40">
                  <c:v>35</c:v>
                </c:pt>
                <c:pt idx="41">
                  <c:v>32</c:v>
                </c:pt>
                <c:pt idx="42">
                  <c:v>32</c:v>
                </c:pt>
                <c:pt idx="43">
                  <c:v>32</c:v>
                </c:pt>
                <c:pt idx="44">
                  <c:v>32</c:v>
                </c:pt>
                <c:pt idx="45">
                  <c:v>32</c:v>
                </c:pt>
                <c:pt idx="46">
                  <c:v>32</c:v>
                </c:pt>
                <c:pt idx="47">
                  <c:v>32</c:v>
                </c:pt>
                <c:pt idx="48">
                  <c:v>45</c:v>
                </c:pt>
                <c:pt idx="49">
                  <c:v>45</c:v>
                </c:pt>
                <c:pt idx="50">
                  <c:v>45</c:v>
                </c:pt>
                <c:pt idx="51">
                  <c:v>45</c:v>
                </c:pt>
                <c:pt idx="52">
                  <c:v>45</c:v>
                </c:pt>
                <c:pt idx="53">
                  <c:v>45</c:v>
                </c:pt>
                <c:pt idx="54">
                  <c:v>45</c:v>
                </c:pt>
                <c:pt idx="55">
                  <c:v>45</c:v>
                </c:pt>
                <c:pt idx="56">
                  <c:v>45</c:v>
                </c:pt>
                <c:pt idx="57">
                  <c:v>45</c:v>
                </c:pt>
                <c:pt idx="58">
                  <c:v>45</c:v>
                </c:pt>
                <c:pt idx="59">
                  <c:v>45</c:v>
                </c:pt>
                <c:pt idx="60">
                  <c:v>45</c:v>
                </c:pt>
                <c:pt idx="61">
                  <c:v>45</c:v>
                </c:pt>
                <c:pt idx="62">
                  <c:v>44</c:v>
                </c:pt>
                <c:pt idx="63">
                  <c:v>44</c:v>
                </c:pt>
                <c:pt idx="64">
                  <c:v>44</c:v>
                </c:pt>
                <c:pt idx="65">
                  <c:v>44</c:v>
                </c:pt>
                <c:pt idx="66">
                  <c:v>44</c:v>
                </c:pt>
                <c:pt idx="67">
                  <c:v>44</c:v>
                </c:pt>
                <c:pt idx="68">
                  <c:v>44</c:v>
                </c:pt>
                <c:pt idx="69">
                  <c:v>44</c:v>
                </c:pt>
                <c:pt idx="70">
                  <c:v>42</c:v>
                </c:pt>
                <c:pt idx="71">
                  <c:v>42</c:v>
                </c:pt>
                <c:pt idx="72">
                  <c:v>45</c:v>
                </c:pt>
                <c:pt idx="73">
                  <c:v>45</c:v>
                </c:pt>
                <c:pt idx="74">
                  <c:v>45</c:v>
                </c:pt>
                <c:pt idx="75">
                  <c:v>45</c:v>
                </c:pt>
                <c:pt idx="76">
                  <c:v>45</c:v>
                </c:pt>
                <c:pt idx="77">
                  <c:v>45</c:v>
                </c:pt>
                <c:pt idx="78">
                  <c:v>45</c:v>
                </c:pt>
                <c:pt idx="79">
                  <c:v>45</c:v>
                </c:pt>
                <c:pt idx="80">
                  <c:v>45</c:v>
                </c:pt>
                <c:pt idx="81">
                  <c:v>45</c:v>
                </c:pt>
                <c:pt idx="82">
                  <c:v>45</c:v>
                </c:pt>
                <c:pt idx="83">
                  <c:v>45</c:v>
                </c:pt>
                <c:pt idx="84">
                  <c:v>45</c:v>
                </c:pt>
                <c:pt idx="85">
                  <c:v>45</c:v>
                </c:pt>
                <c:pt idx="86">
                  <c:v>45</c:v>
                </c:pt>
                <c:pt idx="87">
                  <c:v>45</c:v>
                </c:pt>
                <c:pt idx="88">
                  <c:v>45</c:v>
                </c:pt>
                <c:pt idx="89">
                  <c:v>45</c:v>
                </c:pt>
                <c:pt idx="90">
                  <c:v>45</c:v>
                </c:pt>
                <c:pt idx="91">
                  <c:v>45</c:v>
                </c:pt>
                <c:pt idx="92">
                  <c:v>37</c:v>
                </c:pt>
                <c:pt idx="93">
                  <c:v>37</c:v>
                </c:pt>
                <c:pt idx="94">
                  <c:v>37</c:v>
                </c:pt>
                <c:pt idx="95">
                  <c:v>37</c:v>
                </c:pt>
                <c:pt idx="96">
                  <c:v>37</c:v>
                </c:pt>
                <c:pt idx="97">
                  <c:v>37</c:v>
                </c:pt>
                <c:pt idx="98">
                  <c:v>37</c:v>
                </c:pt>
                <c:pt idx="99">
                  <c:v>37</c:v>
                </c:pt>
                <c:pt idx="100">
                  <c:v>37</c:v>
                </c:pt>
                <c:pt idx="101">
                  <c:v>37</c:v>
                </c:pt>
                <c:pt idx="102">
                  <c:v>37</c:v>
                </c:pt>
                <c:pt idx="103">
                  <c:v>37</c:v>
                </c:pt>
                <c:pt idx="104">
                  <c:v>37</c:v>
                </c:pt>
                <c:pt idx="105">
                  <c:v>37</c:v>
                </c:pt>
                <c:pt idx="106">
                  <c:v>45</c:v>
                </c:pt>
                <c:pt idx="107">
                  <c:v>45</c:v>
                </c:pt>
                <c:pt idx="108">
                  <c:v>45</c:v>
                </c:pt>
                <c:pt idx="109">
                  <c:v>45</c:v>
                </c:pt>
                <c:pt idx="110">
                  <c:v>45</c:v>
                </c:pt>
                <c:pt idx="111">
                  <c:v>45</c:v>
                </c:pt>
                <c:pt idx="112">
                  <c:v>45</c:v>
                </c:pt>
                <c:pt idx="113">
                  <c:v>45</c:v>
                </c:pt>
                <c:pt idx="114">
                  <c:v>45</c:v>
                </c:pt>
                <c:pt idx="115">
                  <c:v>45</c:v>
                </c:pt>
                <c:pt idx="116">
                  <c:v>45</c:v>
                </c:pt>
                <c:pt idx="117">
                  <c:v>45</c:v>
                </c:pt>
                <c:pt idx="118">
                  <c:v>45</c:v>
                </c:pt>
                <c:pt idx="119">
                  <c:v>45</c:v>
                </c:pt>
                <c:pt idx="120">
                  <c:v>45</c:v>
                </c:pt>
                <c:pt idx="121">
                  <c:v>45</c:v>
                </c:pt>
                <c:pt idx="122">
                  <c:v>45</c:v>
                </c:pt>
                <c:pt idx="123">
                  <c:v>45</c:v>
                </c:pt>
                <c:pt idx="124">
                  <c:v>45</c:v>
                </c:pt>
                <c:pt idx="125">
                  <c:v>45</c:v>
                </c:pt>
                <c:pt idx="126">
                  <c:v>45</c:v>
                </c:pt>
                <c:pt idx="127">
                  <c:v>50</c:v>
                </c:pt>
                <c:pt idx="128">
                  <c:v>50</c:v>
                </c:pt>
                <c:pt idx="129">
                  <c:v>50</c:v>
                </c:pt>
                <c:pt idx="130">
                  <c:v>66</c:v>
                </c:pt>
                <c:pt idx="131">
                  <c:v>66</c:v>
                </c:pt>
                <c:pt idx="132">
                  <c:v>66</c:v>
                </c:pt>
                <c:pt idx="133">
                  <c:v>66</c:v>
                </c:pt>
                <c:pt idx="134">
                  <c:v>66</c:v>
                </c:pt>
                <c:pt idx="135">
                  <c:v>67</c:v>
                </c:pt>
                <c:pt idx="136">
                  <c:v>67</c:v>
                </c:pt>
                <c:pt idx="137">
                  <c:v>67</c:v>
                </c:pt>
                <c:pt idx="138">
                  <c:v>60.9</c:v>
                </c:pt>
                <c:pt idx="139">
                  <c:v>52</c:v>
                </c:pt>
                <c:pt idx="140">
                  <c:v>87</c:v>
                </c:pt>
                <c:pt idx="141">
                  <c:v>78</c:v>
                </c:pt>
                <c:pt idx="142">
                  <c:v>78</c:v>
                </c:pt>
                <c:pt idx="143">
                  <c:v>78</c:v>
                </c:pt>
                <c:pt idx="144">
                  <c:v>35</c:v>
                </c:pt>
                <c:pt idx="145">
                  <c:v>35</c:v>
                </c:pt>
                <c:pt idx="146">
                  <c:v>35</c:v>
                </c:pt>
                <c:pt idx="147">
                  <c:v>35</c:v>
                </c:pt>
                <c:pt idx="148">
                  <c:v>35</c:v>
                </c:pt>
                <c:pt idx="149">
                  <c:v>35</c:v>
                </c:pt>
                <c:pt idx="150">
                  <c:v>35</c:v>
                </c:pt>
                <c:pt idx="151">
                  <c:v>35</c:v>
                </c:pt>
                <c:pt idx="152">
                  <c:v>35</c:v>
                </c:pt>
                <c:pt idx="153">
                  <c:v>35</c:v>
                </c:pt>
                <c:pt idx="154">
                  <c:v>43</c:v>
                </c:pt>
                <c:pt idx="155">
                  <c:v>43</c:v>
                </c:pt>
                <c:pt idx="156">
                  <c:v>43</c:v>
                </c:pt>
                <c:pt idx="157">
                  <c:v>43</c:v>
                </c:pt>
                <c:pt idx="158">
                  <c:v>35</c:v>
                </c:pt>
                <c:pt idx="159">
                  <c:v>35</c:v>
                </c:pt>
                <c:pt idx="160">
                  <c:v>35</c:v>
                </c:pt>
                <c:pt idx="161">
                  <c:v>35</c:v>
                </c:pt>
                <c:pt idx="162">
                  <c:v>35</c:v>
                </c:pt>
                <c:pt idx="163">
                  <c:v>35</c:v>
                </c:pt>
                <c:pt idx="164">
                  <c:v>35</c:v>
                </c:pt>
                <c:pt idx="165">
                  <c:v>35</c:v>
                </c:pt>
                <c:pt idx="166">
                  <c:v>35</c:v>
                </c:pt>
                <c:pt idx="167">
                  <c:v>35</c:v>
                </c:pt>
                <c:pt idx="168">
                  <c:v>35</c:v>
                </c:pt>
                <c:pt idx="169">
                  <c:v>35</c:v>
                </c:pt>
                <c:pt idx="170">
                  <c:v>35</c:v>
                </c:pt>
                <c:pt idx="171">
                  <c:v>35</c:v>
                </c:pt>
                <c:pt idx="172">
                  <c:v>35</c:v>
                </c:pt>
                <c:pt idx="173">
                  <c:v>35</c:v>
                </c:pt>
                <c:pt idx="174">
                  <c:v>35</c:v>
                </c:pt>
                <c:pt idx="175">
                  <c:v>35</c:v>
                </c:pt>
                <c:pt idx="176">
                  <c:v>35</c:v>
                </c:pt>
                <c:pt idx="177">
                  <c:v>35</c:v>
                </c:pt>
                <c:pt idx="178">
                  <c:v>35</c:v>
                </c:pt>
                <c:pt idx="179">
                  <c:v>35</c:v>
                </c:pt>
                <c:pt idx="180">
                  <c:v>37</c:v>
                </c:pt>
                <c:pt idx="181">
                  <c:v>35</c:v>
                </c:pt>
                <c:pt idx="182">
                  <c:v>35</c:v>
                </c:pt>
                <c:pt idx="183">
                  <c:v>35</c:v>
                </c:pt>
                <c:pt idx="184">
                  <c:v>35</c:v>
                </c:pt>
                <c:pt idx="185">
                  <c:v>35</c:v>
                </c:pt>
                <c:pt idx="186">
                  <c:v>35</c:v>
                </c:pt>
                <c:pt idx="187">
                  <c:v>44</c:v>
                </c:pt>
                <c:pt idx="188">
                  <c:v>44</c:v>
                </c:pt>
                <c:pt idx="189">
                  <c:v>44</c:v>
                </c:pt>
                <c:pt idx="190">
                  <c:v>44</c:v>
                </c:pt>
                <c:pt idx="191">
                  <c:v>44</c:v>
                </c:pt>
                <c:pt idx="192">
                  <c:v>44</c:v>
                </c:pt>
                <c:pt idx="193">
                  <c:v>44</c:v>
                </c:pt>
                <c:pt idx="194">
                  <c:v>44</c:v>
                </c:pt>
                <c:pt idx="195">
                  <c:v>44</c:v>
                </c:pt>
                <c:pt idx="196">
                  <c:v>44</c:v>
                </c:pt>
                <c:pt idx="197">
                  <c:v>44</c:v>
                </c:pt>
                <c:pt idx="198">
                  <c:v>40</c:v>
                </c:pt>
                <c:pt idx="199">
                  <c:v>40</c:v>
                </c:pt>
                <c:pt idx="200">
                  <c:v>60</c:v>
                </c:pt>
                <c:pt idx="201">
                  <c:v>60</c:v>
                </c:pt>
                <c:pt idx="202">
                  <c:v>60</c:v>
                </c:pt>
                <c:pt idx="203">
                  <c:v>60</c:v>
                </c:pt>
                <c:pt idx="204">
                  <c:v>60</c:v>
                </c:pt>
                <c:pt idx="205">
                  <c:v>60</c:v>
                </c:pt>
                <c:pt idx="206">
                  <c:v>48</c:v>
                </c:pt>
                <c:pt idx="207">
                  <c:v>48</c:v>
                </c:pt>
                <c:pt idx="208">
                  <c:v>48</c:v>
                </c:pt>
                <c:pt idx="209">
                  <c:v>48</c:v>
                </c:pt>
                <c:pt idx="210">
                  <c:v>48</c:v>
                </c:pt>
                <c:pt idx="211">
                  <c:v>48</c:v>
                </c:pt>
                <c:pt idx="212">
                  <c:v>48</c:v>
                </c:pt>
                <c:pt idx="213">
                  <c:v>48</c:v>
                </c:pt>
                <c:pt idx="214">
                  <c:v>48</c:v>
                </c:pt>
                <c:pt idx="215">
                  <c:v>40</c:v>
                </c:pt>
                <c:pt idx="216">
                  <c:v>40</c:v>
                </c:pt>
                <c:pt idx="217">
                  <c:v>40</c:v>
                </c:pt>
                <c:pt idx="218">
                  <c:v>40</c:v>
                </c:pt>
                <c:pt idx="219">
                  <c:v>50</c:v>
                </c:pt>
                <c:pt idx="220">
                  <c:v>50</c:v>
                </c:pt>
                <c:pt idx="221">
                  <c:v>50</c:v>
                </c:pt>
                <c:pt idx="222">
                  <c:v>50</c:v>
                </c:pt>
                <c:pt idx="223">
                  <c:v>50</c:v>
                </c:pt>
                <c:pt idx="224">
                  <c:v>50</c:v>
                </c:pt>
                <c:pt idx="225">
                  <c:v>50</c:v>
                </c:pt>
                <c:pt idx="226">
                  <c:v>50</c:v>
                </c:pt>
                <c:pt idx="227">
                  <c:v>50</c:v>
                </c:pt>
                <c:pt idx="228">
                  <c:v>45</c:v>
                </c:pt>
                <c:pt idx="229">
                  <c:v>45</c:v>
                </c:pt>
                <c:pt idx="230">
                  <c:v>45</c:v>
                </c:pt>
                <c:pt idx="231">
                  <c:v>45</c:v>
                </c:pt>
                <c:pt idx="232">
                  <c:v>50</c:v>
                </c:pt>
                <c:pt idx="233">
                  <c:v>50</c:v>
                </c:pt>
                <c:pt idx="234">
                  <c:v>50</c:v>
                </c:pt>
                <c:pt idx="235">
                  <c:v>50</c:v>
                </c:pt>
                <c:pt idx="236">
                  <c:v>50</c:v>
                </c:pt>
                <c:pt idx="237">
                  <c:v>50</c:v>
                </c:pt>
                <c:pt idx="238">
                  <c:v>50</c:v>
                </c:pt>
                <c:pt idx="239">
                  <c:v>55</c:v>
                </c:pt>
                <c:pt idx="240">
                  <c:v>45</c:v>
                </c:pt>
                <c:pt idx="241">
                  <c:v>45</c:v>
                </c:pt>
                <c:pt idx="242">
                  <c:v>60</c:v>
                </c:pt>
                <c:pt idx="243">
                  <c:v>60</c:v>
                </c:pt>
                <c:pt idx="244">
                  <c:v>60</c:v>
                </c:pt>
                <c:pt idx="245">
                  <c:v>60</c:v>
                </c:pt>
                <c:pt idx="246">
                  <c:v>80</c:v>
                </c:pt>
                <c:pt idx="247">
                  <c:v>80</c:v>
                </c:pt>
                <c:pt idx="248">
                  <c:v>60</c:v>
                </c:pt>
                <c:pt idx="249">
                  <c:v>60</c:v>
                </c:pt>
                <c:pt idx="250">
                  <c:v>60</c:v>
                </c:pt>
                <c:pt idx="251">
                  <c:v>60</c:v>
                </c:pt>
                <c:pt idx="252">
                  <c:v>60</c:v>
                </c:pt>
                <c:pt idx="253">
                  <c:v>60</c:v>
                </c:pt>
                <c:pt idx="254">
                  <c:v>55</c:v>
                </c:pt>
                <c:pt idx="255">
                  <c:v>55</c:v>
                </c:pt>
                <c:pt idx="256">
                  <c:v>55</c:v>
                </c:pt>
                <c:pt idx="257">
                  <c:v>55</c:v>
                </c:pt>
                <c:pt idx="258">
                  <c:v>70</c:v>
                </c:pt>
                <c:pt idx="259">
                  <c:v>70</c:v>
                </c:pt>
                <c:pt idx="260">
                  <c:v>70</c:v>
                </c:pt>
                <c:pt idx="261">
                  <c:v>70</c:v>
                </c:pt>
                <c:pt idx="262">
                  <c:v>70</c:v>
                </c:pt>
                <c:pt idx="263">
                  <c:v>70</c:v>
                </c:pt>
                <c:pt idx="264">
                  <c:v>70</c:v>
                </c:pt>
                <c:pt idx="265">
                  <c:v>70</c:v>
                </c:pt>
                <c:pt idx="266">
                  <c:v>70</c:v>
                </c:pt>
                <c:pt idx="267">
                  <c:v>70</c:v>
                </c:pt>
                <c:pt idx="268">
                  <c:v>70</c:v>
                </c:pt>
                <c:pt idx="269">
                  <c:v>70</c:v>
                </c:pt>
                <c:pt idx="270">
                  <c:v>70</c:v>
                </c:pt>
                <c:pt idx="271">
                  <c:v>70</c:v>
                </c:pt>
                <c:pt idx="272">
                  <c:v>70</c:v>
                </c:pt>
                <c:pt idx="273">
                  <c:v>70</c:v>
                </c:pt>
                <c:pt idx="274">
                  <c:v>70</c:v>
                </c:pt>
                <c:pt idx="275">
                  <c:v>70</c:v>
                </c:pt>
                <c:pt idx="276">
                  <c:v>70</c:v>
                </c:pt>
                <c:pt idx="277">
                  <c:v>60</c:v>
                </c:pt>
                <c:pt idx="278">
                  <c:v>60</c:v>
                </c:pt>
                <c:pt idx="279">
                  <c:v>60</c:v>
                </c:pt>
                <c:pt idx="280">
                  <c:v>60</c:v>
                </c:pt>
                <c:pt idx="281">
                  <c:v>60</c:v>
                </c:pt>
                <c:pt idx="282">
                  <c:v>55</c:v>
                </c:pt>
                <c:pt idx="283">
                  <c:v>55</c:v>
                </c:pt>
                <c:pt idx="284">
                  <c:v>55</c:v>
                </c:pt>
                <c:pt idx="285">
                  <c:v>55</c:v>
                </c:pt>
                <c:pt idx="286">
                  <c:v>55</c:v>
                </c:pt>
                <c:pt idx="287">
                  <c:v>55</c:v>
                </c:pt>
                <c:pt idx="288">
                  <c:v>55</c:v>
                </c:pt>
                <c:pt idx="289">
                  <c:v>55</c:v>
                </c:pt>
                <c:pt idx="290">
                  <c:v>55</c:v>
                </c:pt>
                <c:pt idx="291">
                  <c:v>55</c:v>
                </c:pt>
                <c:pt idx="292">
                  <c:v>55</c:v>
                </c:pt>
                <c:pt idx="293">
                  <c:v>55</c:v>
                </c:pt>
                <c:pt idx="294">
                  <c:v>55</c:v>
                </c:pt>
                <c:pt idx="295">
                  <c:v>55</c:v>
                </c:pt>
                <c:pt idx="296">
                  <c:v>55</c:v>
                </c:pt>
                <c:pt idx="297">
                  <c:v>55</c:v>
                </c:pt>
                <c:pt idx="298">
                  <c:v>55</c:v>
                </c:pt>
                <c:pt idx="299">
                  <c:v>55</c:v>
                </c:pt>
                <c:pt idx="300">
                  <c:v>55</c:v>
                </c:pt>
                <c:pt idx="301">
                  <c:v>43</c:v>
                </c:pt>
                <c:pt idx="302">
                  <c:v>43</c:v>
                </c:pt>
                <c:pt idx="303">
                  <c:v>55</c:v>
                </c:pt>
                <c:pt idx="304">
                  <c:v>66</c:v>
                </c:pt>
                <c:pt idx="305">
                  <c:v>66</c:v>
                </c:pt>
                <c:pt idx="306">
                  <c:v>66</c:v>
                </c:pt>
                <c:pt idx="307">
                  <c:v>66</c:v>
                </c:pt>
                <c:pt idx="308">
                  <c:v>66</c:v>
                </c:pt>
                <c:pt idx="309">
                  <c:v>66</c:v>
                </c:pt>
                <c:pt idx="310">
                  <c:v>66</c:v>
                </c:pt>
                <c:pt idx="311">
                  <c:v>80</c:v>
                </c:pt>
                <c:pt idx="312">
                  <c:v>80</c:v>
                </c:pt>
                <c:pt idx="313">
                  <c:v>80</c:v>
                </c:pt>
                <c:pt idx="314">
                  <c:v>80</c:v>
                </c:pt>
                <c:pt idx="315">
                  <c:v>80</c:v>
                </c:pt>
                <c:pt idx="316">
                  <c:v>80</c:v>
                </c:pt>
                <c:pt idx="317">
                  <c:v>80</c:v>
                </c:pt>
                <c:pt idx="318">
                  <c:v>80</c:v>
                </c:pt>
                <c:pt idx="319">
                  <c:v>80</c:v>
                </c:pt>
                <c:pt idx="320">
                  <c:v>80</c:v>
                </c:pt>
                <c:pt idx="321">
                  <c:v>51</c:v>
                </c:pt>
                <c:pt idx="322">
                  <c:v>51</c:v>
                </c:pt>
                <c:pt idx="323">
                  <c:v>51</c:v>
                </c:pt>
                <c:pt idx="324">
                  <c:v>51</c:v>
                </c:pt>
                <c:pt idx="325">
                  <c:v>93</c:v>
                </c:pt>
                <c:pt idx="326">
                  <c:v>35</c:v>
                </c:pt>
                <c:pt idx="327">
                  <c:v>36</c:v>
                </c:pt>
                <c:pt idx="328">
                  <c:v>40</c:v>
                </c:pt>
                <c:pt idx="329">
                  <c:v>37</c:v>
                </c:pt>
                <c:pt idx="330">
                  <c:v>37</c:v>
                </c:pt>
                <c:pt idx="331">
                  <c:v>37</c:v>
                </c:pt>
                <c:pt idx="332">
                  <c:v>37</c:v>
                </c:pt>
                <c:pt idx="333">
                  <c:v>37</c:v>
                </c:pt>
                <c:pt idx="334">
                  <c:v>37</c:v>
                </c:pt>
                <c:pt idx="335">
                  <c:v>37</c:v>
                </c:pt>
                <c:pt idx="336">
                  <c:v>37</c:v>
                </c:pt>
                <c:pt idx="337">
                  <c:v>37</c:v>
                </c:pt>
                <c:pt idx="338">
                  <c:v>37</c:v>
                </c:pt>
                <c:pt idx="339">
                  <c:v>37</c:v>
                </c:pt>
                <c:pt idx="340">
                  <c:v>37</c:v>
                </c:pt>
                <c:pt idx="341">
                  <c:v>37</c:v>
                </c:pt>
                <c:pt idx="342">
                  <c:v>43</c:v>
                </c:pt>
                <c:pt idx="343">
                  <c:v>43</c:v>
                </c:pt>
                <c:pt idx="344">
                  <c:v>43</c:v>
                </c:pt>
                <c:pt idx="345">
                  <c:v>43</c:v>
                </c:pt>
                <c:pt idx="346">
                  <c:v>43</c:v>
                </c:pt>
                <c:pt idx="347">
                  <c:v>37</c:v>
                </c:pt>
                <c:pt idx="348">
                  <c:v>60</c:v>
                </c:pt>
                <c:pt idx="349">
                  <c:v>60</c:v>
                </c:pt>
                <c:pt idx="350">
                  <c:v>60</c:v>
                </c:pt>
                <c:pt idx="351">
                  <c:v>60</c:v>
                </c:pt>
                <c:pt idx="352">
                  <c:v>60</c:v>
                </c:pt>
                <c:pt idx="353">
                  <c:v>60</c:v>
                </c:pt>
                <c:pt idx="354">
                  <c:v>60</c:v>
                </c:pt>
                <c:pt idx="355">
                  <c:v>48</c:v>
                </c:pt>
                <c:pt idx="356">
                  <c:v>48</c:v>
                </c:pt>
                <c:pt idx="357">
                  <c:v>48</c:v>
                </c:pt>
                <c:pt idx="358">
                  <c:v>48</c:v>
                </c:pt>
                <c:pt idx="359">
                  <c:v>55</c:v>
                </c:pt>
                <c:pt idx="360">
                  <c:v>55</c:v>
                </c:pt>
                <c:pt idx="361">
                  <c:v>55</c:v>
                </c:pt>
                <c:pt idx="362">
                  <c:v>55</c:v>
                </c:pt>
                <c:pt idx="363">
                  <c:v>55</c:v>
                </c:pt>
                <c:pt idx="364">
                  <c:v>63</c:v>
                </c:pt>
                <c:pt idx="365">
                  <c:v>63</c:v>
                </c:pt>
                <c:pt idx="366">
                  <c:v>63</c:v>
                </c:pt>
                <c:pt idx="367">
                  <c:v>63</c:v>
                </c:pt>
                <c:pt idx="368">
                  <c:v>50</c:v>
                </c:pt>
                <c:pt idx="369">
                  <c:v>50</c:v>
                </c:pt>
                <c:pt idx="370">
                  <c:v>50</c:v>
                </c:pt>
                <c:pt idx="371">
                  <c:v>50</c:v>
                </c:pt>
                <c:pt idx="372">
                  <c:v>62</c:v>
                </c:pt>
                <c:pt idx="373">
                  <c:v>62</c:v>
                </c:pt>
                <c:pt idx="374">
                  <c:v>62</c:v>
                </c:pt>
                <c:pt idx="375">
                  <c:v>62</c:v>
                </c:pt>
                <c:pt idx="376">
                  <c:v>62</c:v>
                </c:pt>
                <c:pt idx="377">
                  <c:v>62</c:v>
                </c:pt>
                <c:pt idx="378">
                  <c:v>62</c:v>
                </c:pt>
                <c:pt idx="379">
                  <c:v>62</c:v>
                </c:pt>
                <c:pt idx="380">
                  <c:v>43</c:v>
                </c:pt>
                <c:pt idx="381">
                  <c:v>60</c:v>
                </c:pt>
                <c:pt idx="382">
                  <c:v>35</c:v>
                </c:pt>
                <c:pt idx="383">
                  <c:v>35</c:v>
                </c:pt>
                <c:pt idx="384">
                  <c:v>37</c:v>
                </c:pt>
                <c:pt idx="385">
                  <c:v>43</c:v>
                </c:pt>
                <c:pt idx="386">
                  <c:v>43</c:v>
                </c:pt>
                <c:pt idx="387">
                  <c:v>43</c:v>
                </c:pt>
                <c:pt idx="388">
                  <c:v>43</c:v>
                </c:pt>
                <c:pt idx="389">
                  <c:v>43</c:v>
                </c:pt>
                <c:pt idx="390">
                  <c:v>43</c:v>
                </c:pt>
                <c:pt idx="391">
                  <c:v>43</c:v>
                </c:pt>
                <c:pt idx="392">
                  <c:v>43</c:v>
                </c:pt>
                <c:pt idx="393">
                  <c:v>43</c:v>
                </c:pt>
                <c:pt idx="394">
                  <c:v>60</c:v>
                </c:pt>
                <c:pt idx="395">
                  <c:v>60</c:v>
                </c:pt>
                <c:pt idx="396">
                  <c:v>60</c:v>
                </c:pt>
                <c:pt idx="397">
                  <c:v>60</c:v>
                </c:pt>
                <c:pt idx="398">
                  <c:v>60</c:v>
                </c:pt>
                <c:pt idx="399">
                  <c:v>43</c:v>
                </c:pt>
                <c:pt idx="400">
                  <c:v>43</c:v>
                </c:pt>
                <c:pt idx="401">
                  <c:v>43</c:v>
                </c:pt>
                <c:pt idx="402">
                  <c:v>43</c:v>
                </c:pt>
                <c:pt idx="403">
                  <c:v>43</c:v>
                </c:pt>
                <c:pt idx="404">
                  <c:v>43</c:v>
                </c:pt>
                <c:pt idx="405">
                  <c:v>43</c:v>
                </c:pt>
                <c:pt idx="406">
                  <c:v>43</c:v>
                </c:pt>
                <c:pt idx="407">
                  <c:v>55</c:v>
                </c:pt>
                <c:pt idx="408">
                  <c:v>55</c:v>
                </c:pt>
                <c:pt idx="409">
                  <c:v>55</c:v>
                </c:pt>
                <c:pt idx="410">
                  <c:v>55</c:v>
                </c:pt>
                <c:pt idx="411">
                  <c:v>55</c:v>
                </c:pt>
                <c:pt idx="412">
                  <c:v>55</c:v>
                </c:pt>
                <c:pt idx="413">
                  <c:v>55</c:v>
                </c:pt>
                <c:pt idx="414">
                  <c:v>55</c:v>
                </c:pt>
                <c:pt idx="415">
                  <c:v>55</c:v>
                </c:pt>
                <c:pt idx="416">
                  <c:v>55</c:v>
                </c:pt>
                <c:pt idx="417">
                  <c:v>55</c:v>
                </c:pt>
                <c:pt idx="418">
                  <c:v>55</c:v>
                </c:pt>
                <c:pt idx="419">
                  <c:v>55</c:v>
                </c:pt>
                <c:pt idx="420">
                  <c:v>55</c:v>
                </c:pt>
                <c:pt idx="421">
                  <c:v>55</c:v>
                </c:pt>
                <c:pt idx="422">
                  <c:v>55</c:v>
                </c:pt>
                <c:pt idx="423">
                  <c:v>55</c:v>
                </c:pt>
                <c:pt idx="424">
                  <c:v>55</c:v>
                </c:pt>
                <c:pt idx="425">
                  <c:v>55</c:v>
                </c:pt>
                <c:pt idx="426">
                  <c:v>55</c:v>
                </c:pt>
                <c:pt idx="427">
                  <c:v>55</c:v>
                </c:pt>
                <c:pt idx="428">
                  <c:v>55</c:v>
                </c:pt>
                <c:pt idx="429">
                  <c:v>55</c:v>
                </c:pt>
                <c:pt idx="430">
                  <c:v>55</c:v>
                </c:pt>
                <c:pt idx="431">
                  <c:v>55</c:v>
                </c:pt>
                <c:pt idx="432">
                  <c:v>55</c:v>
                </c:pt>
                <c:pt idx="433">
                  <c:v>55</c:v>
                </c:pt>
                <c:pt idx="434">
                  <c:v>55</c:v>
                </c:pt>
                <c:pt idx="435">
                  <c:v>55</c:v>
                </c:pt>
                <c:pt idx="436">
                  <c:v>55</c:v>
                </c:pt>
                <c:pt idx="437">
                  <c:v>55</c:v>
                </c:pt>
                <c:pt idx="438">
                  <c:v>70</c:v>
                </c:pt>
                <c:pt idx="439">
                  <c:v>70</c:v>
                </c:pt>
                <c:pt idx="440">
                  <c:v>70</c:v>
                </c:pt>
                <c:pt idx="441">
                  <c:v>70</c:v>
                </c:pt>
                <c:pt idx="442">
                  <c:v>60</c:v>
                </c:pt>
                <c:pt idx="443">
                  <c:v>60</c:v>
                </c:pt>
                <c:pt idx="444">
                  <c:v>60</c:v>
                </c:pt>
                <c:pt idx="445">
                  <c:v>60</c:v>
                </c:pt>
                <c:pt idx="446">
                  <c:v>60</c:v>
                </c:pt>
                <c:pt idx="447">
                  <c:v>50</c:v>
                </c:pt>
                <c:pt idx="448">
                  <c:v>50</c:v>
                </c:pt>
                <c:pt idx="449">
                  <c:v>50</c:v>
                </c:pt>
              </c:numCache>
            </c:numRef>
          </c:yVal>
          <c:smooth val="0"/>
          <c:extLst>
            <c:ext xmlns:c16="http://schemas.microsoft.com/office/drawing/2014/chart" uri="{C3380CC4-5D6E-409C-BE32-E72D297353CC}">
              <c16:uniqueId val="{00000001-075E-477E-BEAB-7EF0F5C7E930}"/>
            </c:ext>
          </c:extLst>
        </c:ser>
        <c:dLbls>
          <c:showLegendKey val="0"/>
          <c:showVal val="0"/>
          <c:showCatName val="0"/>
          <c:showSerName val="0"/>
          <c:showPercent val="0"/>
          <c:showBubbleSize val="0"/>
        </c:dLbls>
        <c:axId val="1524149440"/>
        <c:axId val="1524154240"/>
      </c:scatterChart>
      <c:valAx>
        <c:axId val="1524149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154240"/>
        <c:crosses val="autoZero"/>
        <c:crossBetween val="midCat"/>
      </c:valAx>
      <c:valAx>
        <c:axId val="1524154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149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[DS1_C1_S6_Car_Data.xlsx]task8!PivotTable3</c:name>
    <c:fmtId val="1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task8!$B$17</c:f>
              <c:strCache>
                <c:ptCount val="1"/>
                <c:pt idx="0">
                  <c:v>Average of City_Mileage_km_litre</c:v>
                </c:pt>
              </c:strCache>
            </c:strRef>
          </c:tx>
          <c:spPr>
            <a:solidFill>
              <a:schemeClr val="accent1"/>
            </a:solidFill>
            <a:ln>
              <a:noFill/>
            </a:ln>
            <a:effectLst/>
          </c:spPr>
          <c:invertIfNegative val="0"/>
          <c:cat>
            <c:multiLvlStrRef>
              <c:f>task8!$A$18:$A$42</c:f>
              <c:multiLvlStrCache>
                <c:ptCount val="17"/>
                <c:lvl>
                  <c:pt idx="0">
                    <c:v>7-Series</c:v>
                  </c:pt>
                  <c:pt idx="1">
                    <c:v>X1</c:v>
                  </c:pt>
                  <c:pt idx="2">
                    <c:v>X3</c:v>
                  </c:pt>
                  <c:pt idx="3">
                    <c:v>Endeavour</c:v>
                  </c:pt>
                  <c:pt idx="4">
                    <c:v>Mustang</c:v>
                  </c:pt>
                  <c:pt idx="5">
                    <c:v>Duster</c:v>
                  </c:pt>
                  <c:pt idx="6">
                    <c:v>Kodiaq</c:v>
                  </c:pt>
                  <c:pt idx="7">
                    <c:v>Monte Carlo</c:v>
                  </c:pt>
                  <c:pt idx="8">
                    <c:v>Rapid</c:v>
                  </c:pt>
                  <c:pt idx="9">
                    <c:v>Superb</c:v>
                  </c:pt>
                  <c:pt idx="10">
                    <c:v>Superb Sportline</c:v>
                  </c:pt>
                  <c:pt idx="11">
                    <c:v>Hexa</c:v>
                  </c:pt>
                  <c:pt idx="12">
                    <c:v>Land Cruiser</c:v>
                  </c:pt>
                  <c:pt idx="13">
                    <c:v>Prius</c:v>
                  </c:pt>
                  <c:pt idx="14">
                    <c:v>Ameo</c:v>
                  </c:pt>
                  <c:pt idx="15">
                    <c:v>Polo</c:v>
                  </c:pt>
                  <c:pt idx="16">
                    <c:v>Vento</c:v>
                  </c:pt>
                </c:lvl>
                <c:lvl>
                  <c:pt idx="0">
                    <c:v>Bmw</c:v>
                  </c:pt>
                  <c:pt idx="3">
                    <c:v>Ford</c:v>
                  </c:pt>
                  <c:pt idx="5">
                    <c:v>Renault</c:v>
                  </c:pt>
                  <c:pt idx="6">
                    <c:v>Skoda</c:v>
                  </c:pt>
                  <c:pt idx="11">
                    <c:v>Tata</c:v>
                  </c:pt>
                  <c:pt idx="12">
                    <c:v>Toyota</c:v>
                  </c:pt>
                  <c:pt idx="14">
                    <c:v>Volkswagen</c:v>
                  </c:pt>
                </c:lvl>
              </c:multiLvlStrCache>
            </c:multiLvlStrRef>
          </c:cat>
          <c:val>
            <c:numRef>
              <c:f>task8!$B$18:$B$42</c:f>
              <c:numCache>
                <c:formatCode>General</c:formatCode>
                <c:ptCount val="17"/>
                <c:pt idx="0">
                  <c:v>13.5</c:v>
                </c:pt>
                <c:pt idx="1">
                  <c:v>18</c:v>
                </c:pt>
                <c:pt idx="2">
                  <c:v>16</c:v>
                </c:pt>
                <c:pt idx="3">
                  <c:v>7.7</c:v>
                </c:pt>
                <c:pt idx="4">
                  <c:v>10</c:v>
                </c:pt>
                <c:pt idx="5">
                  <c:v>16</c:v>
                </c:pt>
                <c:pt idx="6">
                  <c:v>15.1</c:v>
                </c:pt>
                <c:pt idx="7">
                  <c:v>15</c:v>
                </c:pt>
                <c:pt idx="8">
                  <c:v>15</c:v>
                </c:pt>
                <c:pt idx="9">
                  <c:v>12.485714285714284</c:v>
                </c:pt>
                <c:pt idx="10">
                  <c:v>13.2</c:v>
                </c:pt>
                <c:pt idx="11">
                  <c:v>14</c:v>
                </c:pt>
                <c:pt idx="12">
                  <c:v>5.3</c:v>
                </c:pt>
                <c:pt idx="13">
                  <c:v>15.1</c:v>
                </c:pt>
                <c:pt idx="14">
                  <c:v>15.3</c:v>
                </c:pt>
                <c:pt idx="15">
                  <c:v>17</c:v>
                </c:pt>
                <c:pt idx="16">
                  <c:v>17</c:v>
                </c:pt>
              </c:numCache>
            </c:numRef>
          </c:val>
          <c:extLst>
            <c:ext xmlns:c16="http://schemas.microsoft.com/office/drawing/2014/chart" uri="{C3380CC4-5D6E-409C-BE32-E72D297353CC}">
              <c16:uniqueId val="{00000000-4C9D-4F46-96B8-BDADD443EF63}"/>
            </c:ext>
          </c:extLst>
        </c:ser>
        <c:ser>
          <c:idx val="1"/>
          <c:order val="1"/>
          <c:tx>
            <c:strRef>
              <c:f>task8!$C$17</c:f>
              <c:strCache>
                <c:ptCount val="1"/>
                <c:pt idx="0">
                  <c:v>Average of Highway_Mileage_km_litre</c:v>
                </c:pt>
              </c:strCache>
            </c:strRef>
          </c:tx>
          <c:spPr>
            <a:solidFill>
              <a:schemeClr val="accent2"/>
            </a:solidFill>
            <a:ln>
              <a:noFill/>
            </a:ln>
            <a:effectLst/>
          </c:spPr>
          <c:invertIfNegative val="0"/>
          <c:cat>
            <c:multiLvlStrRef>
              <c:f>task8!$A$18:$A$42</c:f>
              <c:multiLvlStrCache>
                <c:ptCount val="17"/>
                <c:lvl>
                  <c:pt idx="0">
                    <c:v>7-Series</c:v>
                  </c:pt>
                  <c:pt idx="1">
                    <c:v>X1</c:v>
                  </c:pt>
                  <c:pt idx="2">
                    <c:v>X3</c:v>
                  </c:pt>
                  <c:pt idx="3">
                    <c:v>Endeavour</c:v>
                  </c:pt>
                  <c:pt idx="4">
                    <c:v>Mustang</c:v>
                  </c:pt>
                  <c:pt idx="5">
                    <c:v>Duster</c:v>
                  </c:pt>
                  <c:pt idx="6">
                    <c:v>Kodiaq</c:v>
                  </c:pt>
                  <c:pt idx="7">
                    <c:v>Monte Carlo</c:v>
                  </c:pt>
                  <c:pt idx="8">
                    <c:v>Rapid</c:v>
                  </c:pt>
                  <c:pt idx="9">
                    <c:v>Superb</c:v>
                  </c:pt>
                  <c:pt idx="10">
                    <c:v>Superb Sportline</c:v>
                  </c:pt>
                  <c:pt idx="11">
                    <c:v>Hexa</c:v>
                  </c:pt>
                  <c:pt idx="12">
                    <c:v>Land Cruiser</c:v>
                  </c:pt>
                  <c:pt idx="13">
                    <c:v>Prius</c:v>
                  </c:pt>
                  <c:pt idx="14">
                    <c:v>Ameo</c:v>
                  </c:pt>
                  <c:pt idx="15">
                    <c:v>Polo</c:v>
                  </c:pt>
                  <c:pt idx="16">
                    <c:v>Vento</c:v>
                  </c:pt>
                </c:lvl>
                <c:lvl>
                  <c:pt idx="0">
                    <c:v>Bmw</c:v>
                  </c:pt>
                  <c:pt idx="3">
                    <c:v>Ford</c:v>
                  </c:pt>
                  <c:pt idx="5">
                    <c:v>Renault</c:v>
                  </c:pt>
                  <c:pt idx="6">
                    <c:v>Skoda</c:v>
                  </c:pt>
                  <c:pt idx="11">
                    <c:v>Tata</c:v>
                  </c:pt>
                  <c:pt idx="12">
                    <c:v>Toyota</c:v>
                  </c:pt>
                  <c:pt idx="14">
                    <c:v>Volkswagen</c:v>
                  </c:pt>
                </c:lvl>
              </c:multiLvlStrCache>
            </c:multiLvlStrRef>
          </c:cat>
          <c:val>
            <c:numRef>
              <c:f>task8!$C$18:$C$42</c:f>
              <c:numCache>
                <c:formatCode>General</c:formatCode>
                <c:ptCount val="17"/>
                <c:pt idx="0">
                  <c:v>16.46</c:v>
                </c:pt>
                <c:pt idx="1">
                  <c:v>20.68</c:v>
                </c:pt>
                <c:pt idx="2">
                  <c:v>18.559999999999999</c:v>
                </c:pt>
                <c:pt idx="3">
                  <c:v>10.91</c:v>
                </c:pt>
                <c:pt idx="4">
                  <c:v>13</c:v>
                </c:pt>
                <c:pt idx="5">
                  <c:v>19.600000000000001</c:v>
                </c:pt>
                <c:pt idx="6">
                  <c:v>18.190000000000001</c:v>
                </c:pt>
                <c:pt idx="7">
                  <c:v>18.28</c:v>
                </c:pt>
                <c:pt idx="8">
                  <c:v>18.28</c:v>
                </c:pt>
                <c:pt idx="9">
                  <c:v>15.961428571428572</c:v>
                </c:pt>
                <c:pt idx="10">
                  <c:v>15.945</c:v>
                </c:pt>
                <c:pt idx="11">
                  <c:v>17.600000000000001</c:v>
                </c:pt>
                <c:pt idx="12">
                  <c:v>9</c:v>
                </c:pt>
                <c:pt idx="13">
                  <c:v>18.7</c:v>
                </c:pt>
                <c:pt idx="14">
                  <c:v>21.73</c:v>
                </c:pt>
                <c:pt idx="15">
                  <c:v>17</c:v>
                </c:pt>
                <c:pt idx="16">
                  <c:v>17</c:v>
                </c:pt>
              </c:numCache>
            </c:numRef>
          </c:val>
          <c:extLst>
            <c:ext xmlns:c16="http://schemas.microsoft.com/office/drawing/2014/chart" uri="{C3380CC4-5D6E-409C-BE32-E72D297353CC}">
              <c16:uniqueId val="{00000001-4C9D-4F46-96B8-BDADD443EF63}"/>
            </c:ext>
          </c:extLst>
        </c:ser>
        <c:ser>
          <c:idx val="2"/>
          <c:order val="2"/>
          <c:tx>
            <c:strRef>
              <c:f>task8!$D$17</c:f>
              <c:strCache>
                <c:ptCount val="1"/>
                <c:pt idx="0">
                  <c:v>Count of Power</c:v>
                </c:pt>
              </c:strCache>
            </c:strRef>
          </c:tx>
          <c:spPr>
            <a:solidFill>
              <a:schemeClr val="accent3"/>
            </a:solidFill>
            <a:ln>
              <a:noFill/>
            </a:ln>
            <a:effectLst/>
          </c:spPr>
          <c:invertIfNegative val="0"/>
          <c:cat>
            <c:multiLvlStrRef>
              <c:f>task8!$A$18:$A$42</c:f>
              <c:multiLvlStrCache>
                <c:ptCount val="17"/>
                <c:lvl>
                  <c:pt idx="0">
                    <c:v>7-Series</c:v>
                  </c:pt>
                  <c:pt idx="1">
                    <c:v>X1</c:v>
                  </c:pt>
                  <c:pt idx="2">
                    <c:v>X3</c:v>
                  </c:pt>
                  <c:pt idx="3">
                    <c:v>Endeavour</c:v>
                  </c:pt>
                  <c:pt idx="4">
                    <c:v>Mustang</c:v>
                  </c:pt>
                  <c:pt idx="5">
                    <c:v>Duster</c:v>
                  </c:pt>
                  <c:pt idx="6">
                    <c:v>Kodiaq</c:v>
                  </c:pt>
                  <c:pt idx="7">
                    <c:v>Monte Carlo</c:v>
                  </c:pt>
                  <c:pt idx="8">
                    <c:v>Rapid</c:v>
                  </c:pt>
                  <c:pt idx="9">
                    <c:v>Superb</c:v>
                  </c:pt>
                  <c:pt idx="10">
                    <c:v>Superb Sportline</c:v>
                  </c:pt>
                  <c:pt idx="11">
                    <c:v>Hexa</c:v>
                  </c:pt>
                  <c:pt idx="12">
                    <c:v>Land Cruiser</c:v>
                  </c:pt>
                  <c:pt idx="13">
                    <c:v>Prius</c:v>
                  </c:pt>
                  <c:pt idx="14">
                    <c:v>Ameo</c:v>
                  </c:pt>
                  <c:pt idx="15">
                    <c:v>Polo</c:v>
                  </c:pt>
                  <c:pt idx="16">
                    <c:v>Vento</c:v>
                  </c:pt>
                </c:lvl>
                <c:lvl>
                  <c:pt idx="0">
                    <c:v>Bmw</c:v>
                  </c:pt>
                  <c:pt idx="3">
                    <c:v>Ford</c:v>
                  </c:pt>
                  <c:pt idx="5">
                    <c:v>Renault</c:v>
                  </c:pt>
                  <c:pt idx="6">
                    <c:v>Skoda</c:v>
                  </c:pt>
                  <c:pt idx="11">
                    <c:v>Tata</c:v>
                  </c:pt>
                  <c:pt idx="12">
                    <c:v>Toyota</c:v>
                  </c:pt>
                  <c:pt idx="14">
                    <c:v>Volkswagen</c:v>
                  </c:pt>
                </c:lvl>
              </c:multiLvlStrCache>
            </c:multiLvlStrRef>
          </c:cat>
          <c:val>
            <c:numRef>
              <c:f>task8!$D$18:$D$42</c:f>
              <c:numCache>
                <c:formatCode>General</c:formatCode>
                <c:ptCount val="17"/>
                <c:pt idx="0">
                  <c:v>3</c:v>
                </c:pt>
                <c:pt idx="1">
                  <c:v>1</c:v>
                </c:pt>
                <c:pt idx="2">
                  <c:v>3</c:v>
                </c:pt>
                <c:pt idx="3">
                  <c:v>1</c:v>
                </c:pt>
                <c:pt idx="4">
                  <c:v>1</c:v>
                </c:pt>
                <c:pt idx="5">
                  <c:v>1</c:v>
                </c:pt>
                <c:pt idx="6">
                  <c:v>3</c:v>
                </c:pt>
                <c:pt idx="7">
                  <c:v>2</c:v>
                </c:pt>
                <c:pt idx="8">
                  <c:v>4</c:v>
                </c:pt>
                <c:pt idx="9">
                  <c:v>7</c:v>
                </c:pt>
                <c:pt idx="10">
                  <c:v>2</c:v>
                </c:pt>
                <c:pt idx="11">
                  <c:v>2</c:v>
                </c:pt>
                <c:pt idx="12">
                  <c:v>1</c:v>
                </c:pt>
                <c:pt idx="13">
                  <c:v>1</c:v>
                </c:pt>
                <c:pt idx="14">
                  <c:v>2</c:v>
                </c:pt>
                <c:pt idx="15">
                  <c:v>1</c:v>
                </c:pt>
                <c:pt idx="16">
                  <c:v>1</c:v>
                </c:pt>
              </c:numCache>
            </c:numRef>
          </c:val>
          <c:extLst>
            <c:ext xmlns:c16="http://schemas.microsoft.com/office/drawing/2014/chart" uri="{C3380CC4-5D6E-409C-BE32-E72D297353CC}">
              <c16:uniqueId val="{00000002-4C9D-4F46-96B8-BDADD443EF63}"/>
            </c:ext>
          </c:extLst>
        </c:ser>
        <c:dLbls>
          <c:showLegendKey val="0"/>
          <c:showVal val="0"/>
          <c:showCatName val="0"/>
          <c:showSerName val="0"/>
          <c:showPercent val="0"/>
          <c:showBubbleSize val="0"/>
        </c:dLbls>
        <c:gapWidth val="219"/>
        <c:overlap val="-27"/>
        <c:axId val="807401248"/>
        <c:axId val="801438672"/>
      </c:barChart>
      <c:catAx>
        <c:axId val="807401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1438672"/>
        <c:crosses val="autoZero"/>
        <c:auto val="1"/>
        <c:lblAlgn val="ctr"/>
        <c:lblOffset val="100"/>
        <c:noMultiLvlLbl val="0"/>
      </c:catAx>
      <c:valAx>
        <c:axId val="801438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7401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[DS1_C1_S6_Car_Data(sprint7).xlsx]task1!PivotTable1</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task1!$B$3</c:f>
              <c:strCache>
                <c:ptCount val="1"/>
                <c:pt idx="0">
                  <c:v>Total</c:v>
                </c:pt>
              </c:strCache>
            </c:strRef>
          </c:tx>
          <c:spPr>
            <a:solidFill>
              <a:schemeClr val="accent1"/>
            </a:solidFill>
            <a:ln>
              <a:noFill/>
            </a:ln>
            <a:effectLst/>
          </c:spPr>
          <c:invertIfNegative val="0"/>
          <c:cat>
            <c:multiLvlStrRef>
              <c:f>task1!$A$4:$A$15</c:f>
              <c:multiLvlStrCache>
                <c:ptCount val="9"/>
                <c:lvl>
                  <c:pt idx="0">
                    <c:v>Hatchback</c:v>
                  </c:pt>
                  <c:pt idx="1">
                    <c:v>Sedan</c:v>
                  </c:pt>
                  <c:pt idx="2">
                    <c:v>MPV</c:v>
                  </c:pt>
                  <c:pt idx="3">
                    <c:v>SUV</c:v>
                  </c:pt>
                  <c:pt idx="4">
                    <c:v>MUV</c:v>
                  </c:pt>
                  <c:pt idx="5">
                    <c:v>Crossover</c:v>
                  </c:pt>
                  <c:pt idx="6">
                    <c:v>Hatchback</c:v>
                  </c:pt>
                  <c:pt idx="7">
                    <c:v>Sedan</c:v>
                  </c:pt>
                  <c:pt idx="8">
                    <c:v>SUV</c:v>
                  </c:pt>
                </c:lvl>
                <c:lvl>
                  <c:pt idx="0">
                    <c:v>Suzuki</c:v>
                  </c:pt>
                  <c:pt idx="6">
                    <c:v>Hyundai</c:v>
                  </c:pt>
                </c:lvl>
              </c:multiLvlStrCache>
            </c:multiLvlStrRef>
          </c:cat>
          <c:val>
            <c:numRef>
              <c:f>task1!$B$4:$B$15</c:f>
              <c:numCache>
                <c:formatCode>General</c:formatCode>
                <c:ptCount val="9"/>
                <c:pt idx="0">
                  <c:v>96</c:v>
                </c:pt>
                <c:pt idx="1">
                  <c:v>31</c:v>
                </c:pt>
                <c:pt idx="2">
                  <c:v>17</c:v>
                </c:pt>
                <c:pt idx="3">
                  <c:v>11</c:v>
                </c:pt>
                <c:pt idx="4">
                  <c:v>4</c:v>
                </c:pt>
                <c:pt idx="5">
                  <c:v>4</c:v>
                </c:pt>
                <c:pt idx="6">
                  <c:v>46</c:v>
                </c:pt>
                <c:pt idx="7">
                  <c:v>44</c:v>
                </c:pt>
                <c:pt idx="8">
                  <c:v>40</c:v>
                </c:pt>
              </c:numCache>
            </c:numRef>
          </c:val>
          <c:extLst>
            <c:ext xmlns:c16="http://schemas.microsoft.com/office/drawing/2014/chart" uri="{C3380CC4-5D6E-409C-BE32-E72D297353CC}">
              <c16:uniqueId val="{00000000-0DC8-4385-B9D3-2D9C297AE243}"/>
            </c:ext>
          </c:extLst>
        </c:ser>
        <c:dLbls>
          <c:showLegendKey val="0"/>
          <c:showVal val="0"/>
          <c:showCatName val="0"/>
          <c:showSerName val="0"/>
          <c:showPercent val="0"/>
          <c:showBubbleSize val="0"/>
        </c:dLbls>
        <c:gapWidth val="219"/>
        <c:overlap val="-27"/>
        <c:axId val="950807743"/>
        <c:axId val="950808223"/>
      </c:barChart>
      <c:catAx>
        <c:axId val="950807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808223"/>
        <c:crosses val="autoZero"/>
        <c:auto val="1"/>
        <c:lblAlgn val="ctr"/>
        <c:lblOffset val="100"/>
        <c:noMultiLvlLbl val="0"/>
      </c:catAx>
      <c:valAx>
        <c:axId val="95080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8077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Distance&amp;fuel effeciency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412073490813651E-2"/>
          <c:y val="0.16775481189851268"/>
          <c:w val="0.86664348206474195"/>
          <c:h val="0.72800087489063869"/>
        </c:manualLayout>
      </c:layout>
      <c:scatterChart>
        <c:scatterStyle val="lineMarker"/>
        <c:varyColors val="0"/>
        <c:ser>
          <c:idx val="0"/>
          <c:order val="0"/>
          <c:tx>
            <c:strRef>
              <c:f>'task5(B)'!$E$3</c:f>
              <c:strCache>
                <c:ptCount val="1"/>
                <c:pt idx="0">
                  <c:v>Distance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'task5(B)'!$D$4:$D$107</c:f>
              <c:numCache>
                <c:formatCode>General</c:formatCode>
                <c:ptCount val="104"/>
                <c:pt idx="0">
                  <c:v>21.945</c:v>
                </c:pt>
                <c:pt idx="1">
                  <c:v>21.689999999999998</c:v>
                </c:pt>
                <c:pt idx="2">
                  <c:v>21.689999999999998</c:v>
                </c:pt>
                <c:pt idx="3">
                  <c:v>21.689999999999998</c:v>
                </c:pt>
                <c:pt idx="4">
                  <c:v>21.689999999999998</c:v>
                </c:pt>
                <c:pt idx="5">
                  <c:v>21.945</c:v>
                </c:pt>
                <c:pt idx="6">
                  <c:v>21.689999999999998</c:v>
                </c:pt>
                <c:pt idx="7">
                  <c:v>20.47</c:v>
                </c:pt>
                <c:pt idx="8">
                  <c:v>20.47</c:v>
                </c:pt>
                <c:pt idx="9">
                  <c:v>20.47</c:v>
                </c:pt>
                <c:pt idx="10">
                  <c:v>20.45</c:v>
                </c:pt>
                <c:pt idx="11">
                  <c:v>20.47</c:v>
                </c:pt>
                <c:pt idx="12">
                  <c:v>19.5</c:v>
                </c:pt>
                <c:pt idx="13">
                  <c:v>19.5</c:v>
                </c:pt>
                <c:pt idx="14">
                  <c:v>19.5</c:v>
                </c:pt>
                <c:pt idx="15">
                  <c:v>19</c:v>
                </c:pt>
                <c:pt idx="16">
                  <c:v>21.954999999999998</c:v>
                </c:pt>
                <c:pt idx="17">
                  <c:v>21.950000000000003</c:v>
                </c:pt>
                <c:pt idx="18">
                  <c:v>21.7</c:v>
                </c:pt>
                <c:pt idx="19">
                  <c:v>21.950000000000003</c:v>
                </c:pt>
                <c:pt idx="20">
                  <c:v>21.7</c:v>
                </c:pt>
                <c:pt idx="21">
                  <c:v>20.3</c:v>
                </c:pt>
                <c:pt idx="22">
                  <c:v>20.3</c:v>
                </c:pt>
                <c:pt idx="23">
                  <c:v>20.3</c:v>
                </c:pt>
                <c:pt idx="24">
                  <c:v>19.04</c:v>
                </c:pt>
                <c:pt idx="25">
                  <c:v>19.04</c:v>
                </c:pt>
                <c:pt idx="26">
                  <c:v>19.04</c:v>
                </c:pt>
                <c:pt idx="27">
                  <c:v>16.645</c:v>
                </c:pt>
                <c:pt idx="28">
                  <c:v>16.645</c:v>
                </c:pt>
                <c:pt idx="29">
                  <c:v>16.645</c:v>
                </c:pt>
                <c:pt idx="30">
                  <c:v>16.645</c:v>
                </c:pt>
                <c:pt idx="31">
                  <c:v>17.28</c:v>
                </c:pt>
                <c:pt idx="32">
                  <c:v>17.28</c:v>
                </c:pt>
                <c:pt idx="33">
                  <c:v>21.1</c:v>
                </c:pt>
                <c:pt idx="34">
                  <c:v>21.1</c:v>
                </c:pt>
                <c:pt idx="35">
                  <c:v>19.600000000000001</c:v>
                </c:pt>
                <c:pt idx="36">
                  <c:v>21.1</c:v>
                </c:pt>
                <c:pt idx="37">
                  <c:v>21.1</c:v>
                </c:pt>
                <c:pt idx="38">
                  <c:v>19.600000000000001</c:v>
                </c:pt>
                <c:pt idx="39">
                  <c:v>11.5</c:v>
                </c:pt>
                <c:pt idx="40">
                  <c:v>14.18</c:v>
                </c:pt>
                <c:pt idx="41">
                  <c:v>22.15</c:v>
                </c:pt>
                <c:pt idx="42">
                  <c:v>22.15</c:v>
                </c:pt>
                <c:pt idx="43">
                  <c:v>22.15</c:v>
                </c:pt>
                <c:pt idx="44">
                  <c:v>22.15</c:v>
                </c:pt>
                <c:pt idx="45">
                  <c:v>22.15</c:v>
                </c:pt>
                <c:pt idx="46">
                  <c:v>22.15</c:v>
                </c:pt>
                <c:pt idx="47">
                  <c:v>22.15</c:v>
                </c:pt>
                <c:pt idx="48">
                  <c:v>22.15</c:v>
                </c:pt>
                <c:pt idx="49">
                  <c:v>22.15</c:v>
                </c:pt>
                <c:pt idx="50">
                  <c:v>17.8</c:v>
                </c:pt>
                <c:pt idx="51">
                  <c:v>17.8</c:v>
                </c:pt>
                <c:pt idx="52">
                  <c:v>17.8</c:v>
                </c:pt>
                <c:pt idx="53">
                  <c:v>17.8</c:v>
                </c:pt>
                <c:pt idx="54">
                  <c:v>17.8</c:v>
                </c:pt>
                <c:pt idx="55">
                  <c:v>17.8</c:v>
                </c:pt>
                <c:pt idx="56">
                  <c:v>19</c:v>
                </c:pt>
                <c:pt idx="57">
                  <c:v>9.16</c:v>
                </c:pt>
                <c:pt idx="58">
                  <c:v>11.45</c:v>
                </c:pt>
                <c:pt idx="59">
                  <c:v>19.86</c:v>
                </c:pt>
                <c:pt idx="60">
                  <c:v>19.564999999999998</c:v>
                </c:pt>
                <c:pt idx="61">
                  <c:v>15.55</c:v>
                </c:pt>
                <c:pt idx="62">
                  <c:v>15.55</c:v>
                </c:pt>
                <c:pt idx="63">
                  <c:v>15.8</c:v>
                </c:pt>
                <c:pt idx="64">
                  <c:v>15.8</c:v>
                </c:pt>
                <c:pt idx="65">
                  <c:v>15.8</c:v>
                </c:pt>
                <c:pt idx="66">
                  <c:v>15.8</c:v>
                </c:pt>
                <c:pt idx="67">
                  <c:v>19.600000000000001</c:v>
                </c:pt>
                <c:pt idx="68">
                  <c:v>19.7</c:v>
                </c:pt>
                <c:pt idx="69">
                  <c:v>16.645</c:v>
                </c:pt>
                <c:pt idx="70">
                  <c:v>16.645</c:v>
                </c:pt>
                <c:pt idx="71">
                  <c:v>16.645</c:v>
                </c:pt>
                <c:pt idx="72">
                  <c:v>12.725000000000001</c:v>
                </c:pt>
                <c:pt idx="73">
                  <c:v>13.395</c:v>
                </c:pt>
                <c:pt idx="74">
                  <c:v>12.725000000000001</c:v>
                </c:pt>
                <c:pt idx="75">
                  <c:v>9.3049999999999997</c:v>
                </c:pt>
                <c:pt idx="76">
                  <c:v>10.96</c:v>
                </c:pt>
                <c:pt idx="77">
                  <c:v>10.96</c:v>
                </c:pt>
                <c:pt idx="78">
                  <c:v>7.15</c:v>
                </c:pt>
                <c:pt idx="79">
                  <c:v>12.149999999999999</c:v>
                </c:pt>
                <c:pt idx="80">
                  <c:v>11.95</c:v>
                </c:pt>
                <c:pt idx="81">
                  <c:v>13</c:v>
                </c:pt>
                <c:pt idx="82">
                  <c:v>13</c:v>
                </c:pt>
                <c:pt idx="83">
                  <c:v>13</c:v>
                </c:pt>
                <c:pt idx="84">
                  <c:v>12.4</c:v>
                </c:pt>
                <c:pt idx="85">
                  <c:v>12.4</c:v>
                </c:pt>
                <c:pt idx="86">
                  <c:v>11.9</c:v>
                </c:pt>
                <c:pt idx="87">
                  <c:v>11.5</c:v>
                </c:pt>
                <c:pt idx="88">
                  <c:v>13.9</c:v>
                </c:pt>
                <c:pt idx="89">
                  <c:v>13.9</c:v>
                </c:pt>
                <c:pt idx="90">
                  <c:v>11.5</c:v>
                </c:pt>
                <c:pt idx="91">
                  <c:v>11.5</c:v>
                </c:pt>
                <c:pt idx="92">
                  <c:v>17.814999999999998</c:v>
                </c:pt>
                <c:pt idx="93">
                  <c:v>17.814999999999998</c:v>
                </c:pt>
                <c:pt idx="94">
                  <c:v>18.11</c:v>
                </c:pt>
                <c:pt idx="95">
                  <c:v>19.86</c:v>
                </c:pt>
                <c:pt idx="96">
                  <c:v>19.564999999999998</c:v>
                </c:pt>
                <c:pt idx="97">
                  <c:v>19.564999999999998</c:v>
                </c:pt>
                <c:pt idx="98">
                  <c:v>19.86</c:v>
                </c:pt>
                <c:pt idx="99">
                  <c:v>9.9499999999999993</c:v>
                </c:pt>
                <c:pt idx="100">
                  <c:v>14.600000000000001</c:v>
                </c:pt>
                <c:pt idx="101">
                  <c:v>19.04</c:v>
                </c:pt>
                <c:pt idx="102">
                  <c:v>19.04</c:v>
                </c:pt>
                <c:pt idx="103">
                  <c:v>19.04</c:v>
                </c:pt>
              </c:numCache>
            </c:numRef>
          </c:xVal>
          <c:yVal>
            <c:numRef>
              <c:f>'task5(B)'!$E$4:$E$107</c:f>
              <c:numCache>
                <c:formatCode>General</c:formatCode>
                <c:ptCount val="104"/>
                <c:pt idx="0">
                  <c:v>987.52499999999998</c:v>
                </c:pt>
                <c:pt idx="1">
                  <c:v>976.05</c:v>
                </c:pt>
                <c:pt idx="2">
                  <c:v>976.05</c:v>
                </c:pt>
                <c:pt idx="3">
                  <c:v>976.05</c:v>
                </c:pt>
                <c:pt idx="4">
                  <c:v>976.05</c:v>
                </c:pt>
                <c:pt idx="5">
                  <c:v>987.52499999999998</c:v>
                </c:pt>
                <c:pt idx="6">
                  <c:v>976.05</c:v>
                </c:pt>
                <c:pt idx="7">
                  <c:v>921.15</c:v>
                </c:pt>
                <c:pt idx="8">
                  <c:v>921.15</c:v>
                </c:pt>
                <c:pt idx="9">
                  <c:v>921.15</c:v>
                </c:pt>
                <c:pt idx="10">
                  <c:v>920.25</c:v>
                </c:pt>
                <c:pt idx="11">
                  <c:v>921.15</c:v>
                </c:pt>
                <c:pt idx="12">
                  <c:v>877.5</c:v>
                </c:pt>
                <c:pt idx="13">
                  <c:v>877.5</c:v>
                </c:pt>
                <c:pt idx="14">
                  <c:v>877.5</c:v>
                </c:pt>
                <c:pt idx="15">
                  <c:v>855</c:v>
                </c:pt>
                <c:pt idx="16">
                  <c:v>987.97499999999991</c:v>
                </c:pt>
                <c:pt idx="17">
                  <c:v>987.75000000000011</c:v>
                </c:pt>
                <c:pt idx="18">
                  <c:v>976.5</c:v>
                </c:pt>
                <c:pt idx="19">
                  <c:v>987.75000000000011</c:v>
                </c:pt>
                <c:pt idx="20">
                  <c:v>976.5</c:v>
                </c:pt>
                <c:pt idx="21">
                  <c:v>913.5</c:v>
                </c:pt>
                <c:pt idx="22">
                  <c:v>913.5</c:v>
                </c:pt>
                <c:pt idx="23">
                  <c:v>913.5</c:v>
                </c:pt>
                <c:pt idx="24">
                  <c:v>952</c:v>
                </c:pt>
                <c:pt idx="25">
                  <c:v>952</c:v>
                </c:pt>
                <c:pt idx="26">
                  <c:v>952</c:v>
                </c:pt>
                <c:pt idx="27">
                  <c:v>1098.57</c:v>
                </c:pt>
                <c:pt idx="28">
                  <c:v>1098.57</c:v>
                </c:pt>
                <c:pt idx="29">
                  <c:v>1098.57</c:v>
                </c:pt>
                <c:pt idx="30">
                  <c:v>1098.57</c:v>
                </c:pt>
                <c:pt idx="31">
                  <c:v>1157.76</c:v>
                </c:pt>
                <c:pt idx="32">
                  <c:v>1157.76</c:v>
                </c:pt>
                <c:pt idx="33">
                  <c:v>928.40000000000009</c:v>
                </c:pt>
                <c:pt idx="34">
                  <c:v>928.40000000000009</c:v>
                </c:pt>
                <c:pt idx="35">
                  <c:v>862.40000000000009</c:v>
                </c:pt>
                <c:pt idx="36">
                  <c:v>928.40000000000009</c:v>
                </c:pt>
                <c:pt idx="37">
                  <c:v>928.40000000000009</c:v>
                </c:pt>
                <c:pt idx="38">
                  <c:v>862.40000000000009</c:v>
                </c:pt>
                <c:pt idx="39">
                  <c:v>690</c:v>
                </c:pt>
                <c:pt idx="40">
                  <c:v>850.8</c:v>
                </c:pt>
                <c:pt idx="41">
                  <c:v>1063.1999999999998</c:v>
                </c:pt>
                <c:pt idx="42">
                  <c:v>1063.1999999999998</c:v>
                </c:pt>
                <c:pt idx="43">
                  <c:v>1063.1999999999998</c:v>
                </c:pt>
                <c:pt idx="44">
                  <c:v>1063.1999999999998</c:v>
                </c:pt>
                <c:pt idx="45">
                  <c:v>1063.1999999999998</c:v>
                </c:pt>
                <c:pt idx="46">
                  <c:v>1063.1999999999998</c:v>
                </c:pt>
                <c:pt idx="47">
                  <c:v>1063.1999999999998</c:v>
                </c:pt>
                <c:pt idx="48">
                  <c:v>1063.1999999999998</c:v>
                </c:pt>
                <c:pt idx="49">
                  <c:v>1063.1999999999998</c:v>
                </c:pt>
                <c:pt idx="50">
                  <c:v>890</c:v>
                </c:pt>
                <c:pt idx="51">
                  <c:v>890</c:v>
                </c:pt>
                <c:pt idx="52">
                  <c:v>890</c:v>
                </c:pt>
                <c:pt idx="53">
                  <c:v>890</c:v>
                </c:pt>
                <c:pt idx="54">
                  <c:v>890</c:v>
                </c:pt>
                <c:pt idx="55">
                  <c:v>890</c:v>
                </c:pt>
                <c:pt idx="56">
                  <c:v>855</c:v>
                </c:pt>
                <c:pt idx="57">
                  <c:v>732.8</c:v>
                </c:pt>
                <c:pt idx="58">
                  <c:v>916</c:v>
                </c:pt>
                <c:pt idx="59">
                  <c:v>1092.3</c:v>
                </c:pt>
                <c:pt idx="60">
                  <c:v>1076.0749999999998</c:v>
                </c:pt>
                <c:pt idx="61">
                  <c:v>1088.5</c:v>
                </c:pt>
                <c:pt idx="62">
                  <c:v>1088.5</c:v>
                </c:pt>
                <c:pt idx="63">
                  <c:v>948</c:v>
                </c:pt>
                <c:pt idx="64">
                  <c:v>948</c:v>
                </c:pt>
                <c:pt idx="65">
                  <c:v>948</c:v>
                </c:pt>
                <c:pt idx="66">
                  <c:v>948</c:v>
                </c:pt>
                <c:pt idx="67">
                  <c:v>842.80000000000007</c:v>
                </c:pt>
                <c:pt idx="68">
                  <c:v>847.1</c:v>
                </c:pt>
                <c:pt idx="69">
                  <c:v>1098.57</c:v>
                </c:pt>
                <c:pt idx="70">
                  <c:v>1098.57</c:v>
                </c:pt>
                <c:pt idx="71">
                  <c:v>1098.57</c:v>
                </c:pt>
                <c:pt idx="72">
                  <c:v>1018.0000000000001</c:v>
                </c:pt>
                <c:pt idx="73">
                  <c:v>1071.5999999999999</c:v>
                </c:pt>
                <c:pt idx="74">
                  <c:v>1018.0000000000001</c:v>
                </c:pt>
                <c:pt idx="75">
                  <c:v>744.4</c:v>
                </c:pt>
                <c:pt idx="76">
                  <c:v>876.80000000000007</c:v>
                </c:pt>
                <c:pt idx="77">
                  <c:v>876.80000000000007</c:v>
                </c:pt>
                <c:pt idx="78">
                  <c:v>664.95</c:v>
                </c:pt>
                <c:pt idx="79">
                  <c:v>668.24999999999989</c:v>
                </c:pt>
                <c:pt idx="80">
                  <c:v>657.25</c:v>
                </c:pt>
                <c:pt idx="81">
                  <c:v>715</c:v>
                </c:pt>
                <c:pt idx="82">
                  <c:v>715</c:v>
                </c:pt>
                <c:pt idx="83">
                  <c:v>715</c:v>
                </c:pt>
                <c:pt idx="84">
                  <c:v>781.2</c:v>
                </c:pt>
                <c:pt idx="85">
                  <c:v>781.2</c:v>
                </c:pt>
                <c:pt idx="86">
                  <c:v>749.7</c:v>
                </c:pt>
                <c:pt idx="87">
                  <c:v>690</c:v>
                </c:pt>
                <c:pt idx="88">
                  <c:v>834</c:v>
                </c:pt>
                <c:pt idx="89">
                  <c:v>834</c:v>
                </c:pt>
                <c:pt idx="90">
                  <c:v>690</c:v>
                </c:pt>
                <c:pt idx="91">
                  <c:v>690</c:v>
                </c:pt>
                <c:pt idx="92">
                  <c:v>979.82499999999982</c:v>
                </c:pt>
                <c:pt idx="93">
                  <c:v>979.82499999999982</c:v>
                </c:pt>
                <c:pt idx="94">
                  <c:v>996.05</c:v>
                </c:pt>
                <c:pt idx="95">
                  <c:v>1092.3</c:v>
                </c:pt>
                <c:pt idx="96">
                  <c:v>1076.0749999999998</c:v>
                </c:pt>
                <c:pt idx="97">
                  <c:v>1076.0749999999998</c:v>
                </c:pt>
                <c:pt idx="98">
                  <c:v>1092.3</c:v>
                </c:pt>
                <c:pt idx="99">
                  <c:v>696.5</c:v>
                </c:pt>
                <c:pt idx="100">
                  <c:v>1022.0000000000001</c:v>
                </c:pt>
                <c:pt idx="101">
                  <c:v>952</c:v>
                </c:pt>
                <c:pt idx="102">
                  <c:v>952</c:v>
                </c:pt>
                <c:pt idx="103">
                  <c:v>952</c:v>
                </c:pt>
              </c:numCache>
            </c:numRef>
          </c:yVal>
          <c:smooth val="0"/>
          <c:extLst>
            <c:ext xmlns:c16="http://schemas.microsoft.com/office/drawing/2014/chart" uri="{C3380CC4-5D6E-409C-BE32-E72D297353CC}">
              <c16:uniqueId val="{00000001-2EE8-4462-8665-BA8EBE4117F6}"/>
            </c:ext>
          </c:extLst>
        </c:ser>
        <c:dLbls>
          <c:showLegendKey val="0"/>
          <c:showVal val="0"/>
          <c:showCatName val="0"/>
          <c:showSerName val="0"/>
          <c:showPercent val="0"/>
          <c:showBubbleSize val="0"/>
        </c:dLbls>
        <c:axId val="1751304639"/>
        <c:axId val="1751307999"/>
      </c:scatterChart>
      <c:valAx>
        <c:axId val="17513046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51307999"/>
        <c:crosses val="autoZero"/>
        <c:crossBetween val="midCat"/>
      </c:valAx>
      <c:valAx>
        <c:axId val="1751307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51304639"/>
        <c:crosses val="autoZero"/>
        <c:crossBetween val="midCat"/>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Displacement&amp;Avg</a:t>
            </a:r>
            <a:r>
              <a:rPr lang="en-US" dirty="0"/>
              <a:t> Combined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'task5(B)'!$B$3</c:f>
              <c:strCache>
                <c:ptCount val="1"/>
                <c:pt idx="0">
                  <c:v>Avg Combined mileage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'task5(B)'!$A$4:$A$107</c:f>
              <c:numCache>
                <c:formatCode>General</c:formatCode>
                <c:ptCount val="104"/>
                <c:pt idx="0">
                  <c:v>1364</c:v>
                </c:pt>
                <c:pt idx="1">
                  <c:v>1364</c:v>
                </c:pt>
                <c:pt idx="2">
                  <c:v>1364</c:v>
                </c:pt>
                <c:pt idx="3">
                  <c:v>1364</c:v>
                </c:pt>
                <c:pt idx="4">
                  <c:v>1364</c:v>
                </c:pt>
                <c:pt idx="5">
                  <c:v>1364</c:v>
                </c:pt>
                <c:pt idx="6">
                  <c:v>1364</c:v>
                </c:pt>
                <c:pt idx="7">
                  <c:v>1396</c:v>
                </c:pt>
                <c:pt idx="8">
                  <c:v>1396</c:v>
                </c:pt>
                <c:pt idx="9">
                  <c:v>1396</c:v>
                </c:pt>
                <c:pt idx="10">
                  <c:v>1396</c:v>
                </c:pt>
                <c:pt idx="11">
                  <c:v>1396</c:v>
                </c:pt>
                <c:pt idx="12">
                  <c:v>1498</c:v>
                </c:pt>
                <c:pt idx="13">
                  <c:v>1498</c:v>
                </c:pt>
                <c:pt idx="14">
                  <c:v>1498</c:v>
                </c:pt>
                <c:pt idx="15">
                  <c:v>1498</c:v>
                </c:pt>
                <c:pt idx="16">
                  <c:v>1364</c:v>
                </c:pt>
                <c:pt idx="17">
                  <c:v>1364</c:v>
                </c:pt>
                <c:pt idx="18">
                  <c:v>1364</c:v>
                </c:pt>
                <c:pt idx="19">
                  <c:v>1364</c:v>
                </c:pt>
                <c:pt idx="20">
                  <c:v>1364</c:v>
                </c:pt>
                <c:pt idx="21">
                  <c:v>1364</c:v>
                </c:pt>
                <c:pt idx="22">
                  <c:v>1364</c:v>
                </c:pt>
                <c:pt idx="23">
                  <c:v>1364</c:v>
                </c:pt>
                <c:pt idx="24">
                  <c:v>1461</c:v>
                </c:pt>
                <c:pt idx="25">
                  <c:v>1461</c:v>
                </c:pt>
                <c:pt idx="26">
                  <c:v>1461</c:v>
                </c:pt>
                <c:pt idx="27">
                  <c:v>1968</c:v>
                </c:pt>
                <c:pt idx="28">
                  <c:v>1968</c:v>
                </c:pt>
                <c:pt idx="29">
                  <c:v>1968</c:v>
                </c:pt>
                <c:pt idx="30">
                  <c:v>1968</c:v>
                </c:pt>
                <c:pt idx="31">
                  <c:v>1995</c:v>
                </c:pt>
                <c:pt idx="32">
                  <c:v>1995</c:v>
                </c:pt>
                <c:pt idx="33">
                  <c:v>1248</c:v>
                </c:pt>
                <c:pt idx="34">
                  <c:v>1248</c:v>
                </c:pt>
                <c:pt idx="35">
                  <c:v>1248</c:v>
                </c:pt>
                <c:pt idx="36">
                  <c:v>1248</c:v>
                </c:pt>
                <c:pt idx="37">
                  <c:v>1248</c:v>
                </c:pt>
                <c:pt idx="38">
                  <c:v>1248</c:v>
                </c:pt>
                <c:pt idx="39">
                  <c:v>2523</c:v>
                </c:pt>
                <c:pt idx="40">
                  <c:v>2523</c:v>
                </c:pt>
                <c:pt idx="41">
                  <c:v>1248</c:v>
                </c:pt>
                <c:pt idx="42">
                  <c:v>1248</c:v>
                </c:pt>
                <c:pt idx="43">
                  <c:v>1248</c:v>
                </c:pt>
                <c:pt idx="44">
                  <c:v>1248</c:v>
                </c:pt>
                <c:pt idx="45">
                  <c:v>1248</c:v>
                </c:pt>
                <c:pt idx="46">
                  <c:v>1248</c:v>
                </c:pt>
                <c:pt idx="47">
                  <c:v>1248</c:v>
                </c:pt>
                <c:pt idx="48">
                  <c:v>1248</c:v>
                </c:pt>
                <c:pt idx="49">
                  <c:v>1248</c:v>
                </c:pt>
                <c:pt idx="50">
                  <c:v>1461</c:v>
                </c:pt>
                <c:pt idx="51">
                  <c:v>1461</c:v>
                </c:pt>
                <c:pt idx="52">
                  <c:v>1461</c:v>
                </c:pt>
                <c:pt idx="53">
                  <c:v>1461</c:v>
                </c:pt>
                <c:pt idx="54">
                  <c:v>1461</c:v>
                </c:pt>
                <c:pt idx="55">
                  <c:v>1461</c:v>
                </c:pt>
                <c:pt idx="56">
                  <c:v>1498</c:v>
                </c:pt>
                <c:pt idx="57">
                  <c:v>2179</c:v>
                </c:pt>
                <c:pt idx="58">
                  <c:v>2179</c:v>
                </c:pt>
                <c:pt idx="59">
                  <c:v>1498</c:v>
                </c:pt>
                <c:pt idx="60">
                  <c:v>1498</c:v>
                </c:pt>
                <c:pt idx="61">
                  <c:v>2179</c:v>
                </c:pt>
                <c:pt idx="62">
                  <c:v>2179</c:v>
                </c:pt>
                <c:pt idx="63">
                  <c:v>2179</c:v>
                </c:pt>
                <c:pt idx="64">
                  <c:v>2179</c:v>
                </c:pt>
                <c:pt idx="65">
                  <c:v>2179</c:v>
                </c:pt>
                <c:pt idx="66">
                  <c:v>2179</c:v>
                </c:pt>
                <c:pt idx="67">
                  <c:v>1364</c:v>
                </c:pt>
                <c:pt idx="68">
                  <c:v>1364</c:v>
                </c:pt>
                <c:pt idx="69">
                  <c:v>1968</c:v>
                </c:pt>
                <c:pt idx="70">
                  <c:v>1968</c:v>
                </c:pt>
                <c:pt idx="71">
                  <c:v>1968</c:v>
                </c:pt>
                <c:pt idx="72">
                  <c:v>2755</c:v>
                </c:pt>
                <c:pt idx="73">
                  <c:v>2755</c:v>
                </c:pt>
                <c:pt idx="74">
                  <c:v>2755</c:v>
                </c:pt>
                <c:pt idx="75">
                  <c:v>3198</c:v>
                </c:pt>
                <c:pt idx="76">
                  <c:v>2198</c:v>
                </c:pt>
                <c:pt idx="77">
                  <c:v>2198</c:v>
                </c:pt>
                <c:pt idx="78">
                  <c:v>4461</c:v>
                </c:pt>
                <c:pt idx="79">
                  <c:v>2489</c:v>
                </c:pt>
                <c:pt idx="80">
                  <c:v>2489</c:v>
                </c:pt>
                <c:pt idx="81">
                  <c:v>2179</c:v>
                </c:pt>
                <c:pt idx="82">
                  <c:v>2179</c:v>
                </c:pt>
                <c:pt idx="83">
                  <c:v>2179</c:v>
                </c:pt>
                <c:pt idx="84">
                  <c:v>2179</c:v>
                </c:pt>
                <c:pt idx="85">
                  <c:v>2179</c:v>
                </c:pt>
                <c:pt idx="86">
                  <c:v>2179</c:v>
                </c:pt>
                <c:pt idx="87">
                  <c:v>2523</c:v>
                </c:pt>
                <c:pt idx="88">
                  <c:v>2523</c:v>
                </c:pt>
                <c:pt idx="89">
                  <c:v>2523</c:v>
                </c:pt>
                <c:pt idx="90">
                  <c:v>2523</c:v>
                </c:pt>
                <c:pt idx="91">
                  <c:v>2523</c:v>
                </c:pt>
                <c:pt idx="92">
                  <c:v>1498</c:v>
                </c:pt>
                <c:pt idx="93">
                  <c:v>1498</c:v>
                </c:pt>
                <c:pt idx="94">
                  <c:v>1498</c:v>
                </c:pt>
                <c:pt idx="95">
                  <c:v>1498</c:v>
                </c:pt>
                <c:pt idx="96">
                  <c:v>1498</c:v>
                </c:pt>
                <c:pt idx="97">
                  <c:v>1498</c:v>
                </c:pt>
                <c:pt idx="98">
                  <c:v>1498</c:v>
                </c:pt>
                <c:pt idx="99">
                  <c:v>1995</c:v>
                </c:pt>
                <c:pt idx="100">
                  <c:v>2993</c:v>
                </c:pt>
                <c:pt idx="101">
                  <c:v>1461</c:v>
                </c:pt>
                <c:pt idx="102">
                  <c:v>1461</c:v>
                </c:pt>
                <c:pt idx="103">
                  <c:v>1461</c:v>
                </c:pt>
              </c:numCache>
            </c:numRef>
          </c:xVal>
          <c:yVal>
            <c:numRef>
              <c:f>'task5(B)'!$B$4:$B$107</c:f>
              <c:numCache>
                <c:formatCode>General</c:formatCode>
                <c:ptCount val="104"/>
                <c:pt idx="0">
                  <c:v>21.945</c:v>
                </c:pt>
                <c:pt idx="1">
                  <c:v>21.689999999999998</c:v>
                </c:pt>
                <c:pt idx="2">
                  <c:v>21.689999999999998</c:v>
                </c:pt>
                <c:pt idx="3">
                  <c:v>21.689999999999998</c:v>
                </c:pt>
                <c:pt idx="4">
                  <c:v>21.689999999999998</c:v>
                </c:pt>
                <c:pt idx="5">
                  <c:v>21.945</c:v>
                </c:pt>
                <c:pt idx="6">
                  <c:v>21.689999999999998</c:v>
                </c:pt>
                <c:pt idx="7">
                  <c:v>20.47</c:v>
                </c:pt>
                <c:pt idx="8">
                  <c:v>20.47</c:v>
                </c:pt>
                <c:pt idx="9">
                  <c:v>20.47</c:v>
                </c:pt>
                <c:pt idx="10">
                  <c:v>20.45</c:v>
                </c:pt>
                <c:pt idx="11">
                  <c:v>20.47</c:v>
                </c:pt>
                <c:pt idx="12">
                  <c:v>19.5</c:v>
                </c:pt>
                <c:pt idx="13">
                  <c:v>19.5</c:v>
                </c:pt>
                <c:pt idx="14">
                  <c:v>19.5</c:v>
                </c:pt>
                <c:pt idx="15">
                  <c:v>19</c:v>
                </c:pt>
                <c:pt idx="16">
                  <c:v>21.954999999999998</c:v>
                </c:pt>
                <c:pt idx="17">
                  <c:v>21.950000000000003</c:v>
                </c:pt>
                <c:pt idx="18">
                  <c:v>21.7</c:v>
                </c:pt>
                <c:pt idx="19">
                  <c:v>21.950000000000003</c:v>
                </c:pt>
                <c:pt idx="20">
                  <c:v>21.7</c:v>
                </c:pt>
                <c:pt idx="21">
                  <c:v>20.3</c:v>
                </c:pt>
                <c:pt idx="22">
                  <c:v>20.3</c:v>
                </c:pt>
                <c:pt idx="23">
                  <c:v>20.3</c:v>
                </c:pt>
                <c:pt idx="24">
                  <c:v>19.04</c:v>
                </c:pt>
                <c:pt idx="25">
                  <c:v>19.04</c:v>
                </c:pt>
                <c:pt idx="26">
                  <c:v>19.04</c:v>
                </c:pt>
                <c:pt idx="27">
                  <c:v>16.645</c:v>
                </c:pt>
                <c:pt idx="28">
                  <c:v>16.645</c:v>
                </c:pt>
                <c:pt idx="29">
                  <c:v>16.645</c:v>
                </c:pt>
                <c:pt idx="30">
                  <c:v>16.645</c:v>
                </c:pt>
                <c:pt idx="31">
                  <c:v>17.28</c:v>
                </c:pt>
                <c:pt idx="32">
                  <c:v>17.28</c:v>
                </c:pt>
                <c:pt idx="33">
                  <c:v>21.1</c:v>
                </c:pt>
                <c:pt idx="34">
                  <c:v>21.1</c:v>
                </c:pt>
                <c:pt idx="35">
                  <c:v>19.600000000000001</c:v>
                </c:pt>
                <c:pt idx="36">
                  <c:v>21.1</c:v>
                </c:pt>
                <c:pt idx="37">
                  <c:v>21.1</c:v>
                </c:pt>
                <c:pt idx="38">
                  <c:v>19.600000000000001</c:v>
                </c:pt>
                <c:pt idx="39">
                  <c:v>11.5</c:v>
                </c:pt>
                <c:pt idx="40">
                  <c:v>14.18</c:v>
                </c:pt>
                <c:pt idx="41">
                  <c:v>22.15</c:v>
                </c:pt>
                <c:pt idx="42">
                  <c:v>22.15</c:v>
                </c:pt>
                <c:pt idx="43">
                  <c:v>22.15</c:v>
                </c:pt>
                <c:pt idx="44">
                  <c:v>22.15</c:v>
                </c:pt>
                <c:pt idx="45">
                  <c:v>22.15</c:v>
                </c:pt>
                <c:pt idx="46">
                  <c:v>22.15</c:v>
                </c:pt>
                <c:pt idx="47">
                  <c:v>22.15</c:v>
                </c:pt>
                <c:pt idx="48">
                  <c:v>22.15</c:v>
                </c:pt>
                <c:pt idx="49">
                  <c:v>22.15</c:v>
                </c:pt>
                <c:pt idx="50">
                  <c:v>17.8</c:v>
                </c:pt>
                <c:pt idx="51">
                  <c:v>17.8</c:v>
                </c:pt>
                <c:pt idx="52">
                  <c:v>17.8</c:v>
                </c:pt>
                <c:pt idx="53">
                  <c:v>17.8</c:v>
                </c:pt>
                <c:pt idx="54">
                  <c:v>17.8</c:v>
                </c:pt>
                <c:pt idx="55">
                  <c:v>17.8</c:v>
                </c:pt>
                <c:pt idx="56">
                  <c:v>19</c:v>
                </c:pt>
                <c:pt idx="57">
                  <c:v>9.16</c:v>
                </c:pt>
                <c:pt idx="58">
                  <c:v>11.45</c:v>
                </c:pt>
                <c:pt idx="59">
                  <c:v>19.86</c:v>
                </c:pt>
                <c:pt idx="60">
                  <c:v>19.564999999999998</c:v>
                </c:pt>
                <c:pt idx="61">
                  <c:v>15.55</c:v>
                </c:pt>
                <c:pt idx="62">
                  <c:v>15.55</c:v>
                </c:pt>
                <c:pt idx="63">
                  <c:v>15.8</c:v>
                </c:pt>
                <c:pt idx="64">
                  <c:v>15.8</c:v>
                </c:pt>
                <c:pt idx="65">
                  <c:v>15.8</c:v>
                </c:pt>
                <c:pt idx="66">
                  <c:v>15.8</c:v>
                </c:pt>
                <c:pt idx="67">
                  <c:v>19.600000000000001</c:v>
                </c:pt>
                <c:pt idx="68">
                  <c:v>19.7</c:v>
                </c:pt>
                <c:pt idx="69">
                  <c:v>16.645</c:v>
                </c:pt>
                <c:pt idx="70">
                  <c:v>16.645</c:v>
                </c:pt>
                <c:pt idx="71">
                  <c:v>16.645</c:v>
                </c:pt>
                <c:pt idx="72">
                  <c:v>12.725000000000001</c:v>
                </c:pt>
                <c:pt idx="73">
                  <c:v>13.395</c:v>
                </c:pt>
                <c:pt idx="74">
                  <c:v>12.725000000000001</c:v>
                </c:pt>
                <c:pt idx="75">
                  <c:v>9.3049999999999997</c:v>
                </c:pt>
                <c:pt idx="76">
                  <c:v>10.96</c:v>
                </c:pt>
                <c:pt idx="77">
                  <c:v>10.96</c:v>
                </c:pt>
                <c:pt idx="78">
                  <c:v>7.15</c:v>
                </c:pt>
                <c:pt idx="79">
                  <c:v>12.149999999999999</c:v>
                </c:pt>
                <c:pt idx="80">
                  <c:v>11.95</c:v>
                </c:pt>
                <c:pt idx="81">
                  <c:v>13</c:v>
                </c:pt>
                <c:pt idx="82">
                  <c:v>13</c:v>
                </c:pt>
                <c:pt idx="83">
                  <c:v>13</c:v>
                </c:pt>
                <c:pt idx="84">
                  <c:v>12.4</c:v>
                </c:pt>
                <c:pt idx="85">
                  <c:v>12.4</c:v>
                </c:pt>
                <c:pt idx="86">
                  <c:v>11.9</c:v>
                </c:pt>
                <c:pt idx="87">
                  <c:v>11.5</c:v>
                </c:pt>
                <c:pt idx="88">
                  <c:v>13.9</c:v>
                </c:pt>
                <c:pt idx="89">
                  <c:v>13.9</c:v>
                </c:pt>
                <c:pt idx="90">
                  <c:v>11.5</c:v>
                </c:pt>
                <c:pt idx="91">
                  <c:v>11.5</c:v>
                </c:pt>
                <c:pt idx="92">
                  <c:v>17.814999999999998</c:v>
                </c:pt>
                <c:pt idx="93">
                  <c:v>17.814999999999998</c:v>
                </c:pt>
                <c:pt idx="94">
                  <c:v>18.11</c:v>
                </c:pt>
                <c:pt idx="95">
                  <c:v>19.86</c:v>
                </c:pt>
                <c:pt idx="96">
                  <c:v>19.564999999999998</c:v>
                </c:pt>
                <c:pt idx="97">
                  <c:v>19.564999999999998</c:v>
                </c:pt>
                <c:pt idx="98">
                  <c:v>19.86</c:v>
                </c:pt>
                <c:pt idx="99">
                  <c:v>9.9499999999999993</c:v>
                </c:pt>
                <c:pt idx="100">
                  <c:v>14.600000000000001</c:v>
                </c:pt>
                <c:pt idx="101">
                  <c:v>19.04</c:v>
                </c:pt>
                <c:pt idx="102">
                  <c:v>19.04</c:v>
                </c:pt>
                <c:pt idx="103">
                  <c:v>19.04</c:v>
                </c:pt>
              </c:numCache>
            </c:numRef>
          </c:yVal>
          <c:smooth val="0"/>
          <c:extLst>
            <c:ext xmlns:c16="http://schemas.microsoft.com/office/drawing/2014/chart" uri="{C3380CC4-5D6E-409C-BE32-E72D297353CC}">
              <c16:uniqueId val="{00000001-06C4-4B3D-9503-468243471A8F}"/>
            </c:ext>
          </c:extLst>
        </c:ser>
        <c:dLbls>
          <c:showLegendKey val="0"/>
          <c:showVal val="0"/>
          <c:showCatName val="0"/>
          <c:showSerName val="0"/>
          <c:showPercent val="0"/>
          <c:showBubbleSize val="0"/>
        </c:dLbls>
        <c:axId val="969072992"/>
        <c:axId val="969068672"/>
      </c:scatterChart>
      <c:valAx>
        <c:axId val="969072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9068672"/>
        <c:crosses val="autoZero"/>
        <c:crossBetween val="midCat"/>
      </c:valAx>
      <c:valAx>
        <c:axId val="969068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90729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Fuel_Tank_Capacity_litre&amp;Avg mileage</a:t>
            </a:r>
          </a:p>
        </c:rich>
      </c:tx>
      <c:layout>
        <c:manualLayout>
          <c:xMode val="edge"/>
          <c:yMode val="edge"/>
          <c:x val="0.14264520202020203"/>
          <c:y val="5.24475524475524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'task5(B)'!$C$3</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'task5(B)'!$B$4:$B$107</c:f>
              <c:numCache>
                <c:formatCode>General</c:formatCode>
                <c:ptCount val="104"/>
                <c:pt idx="0">
                  <c:v>21.945</c:v>
                </c:pt>
                <c:pt idx="1">
                  <c:v>21.689999999999998</c:v>
                </c:pt>
                <c:pt idx="2">
                  <c:v>21.689999999999998</c:v>
                </c:pt>
                <c:pt idx="3">
                  <c:v>21.689999999999998</c:v>
                </c:pt>
                <c:pt idx="4">
                  <c:v>21.689999999999998</c:v>
                </c:pt>
                <c:pt idx="5">
                  <c:v>21.945</c:v>
                </c:pt>
                <c:pt idx="6">
                  <c:v>21.689999999999998</c:v>
                </c:pt>
                <c:pt idx="7">
                  <c:v>20.47</c:v>
                </c:pt>
                <c:pt idx="8">
                  <c:v>20.47</c:v>
                </c:pt>
                <c:pt idx="9">
                  <c:v>20.47</c:v>
                </c:pt>
                <c:pt idx="10">
                  <c:v>20.45</c:v>
                </c:pt>
                <c:pt idx="11">
                  <c:v>20.47</c:v>
                </c:pt>
                <c:pt idx="12">
                  <c:v>19.5</c:v>
                </c:pt>
                <c:pt idx="13">
                  <c:v>19.5</c:v>
                </c:pt>
                <c:pt idx="14">
                  <c:v>19.5</c:v>
                </c:pt>
                <c:pt idx="15">
                  <c:v>19</c:v>
                </c:pt>
                <c:pt idx="16">
                  <c:v>21.954999999999998</c:v>
                </c:pt>
                <c:pt idx="17">
                  <c:v>21.950000000000003</c:v>
                </c:pt>
                <c:pt idx="18">
                  <c:v>21.7</c:v>
                </c:pt>
                <c:pt idx="19">
                  <c:v>21.950000000000003</c:v>
                </c:pt>
                <c:pt idx="20">
                  <c:v>21.7</c:v>
                </c:pt>
                <c:pt idx="21">
                  <c:v>20.3</c:v>
                </c:pt>
                <c:pt idx="22">
                  <c:v>20.3</c:v>
                </c:pt>
                <c:pt idx="23">
                  <c:v>20.3</c:v>
                </c:pt>
                <c:pt idx="24">
                  <c:v>19.04</c:v>
                </c:pt>
                <c:pt idx="25">
                  <c:v>19.04</c:v>
                </c:pt>
                <c:pt idx="26">
                  <c:v>19.04</c:v>
                </c:pt>
                <c:pt idx="27">
                  <c:v>16.645</c:v>
                </c:pt>
                <c:pt idx="28">
                  <c:v>16.645</c:v>
                </c:pt>
                <c:pt idx="29">
                  <c:v>16.645</c:v>
                </c:pt>
                <c:pt idx="30">
                  <c:v>16.645</c:v>
                </c:pt>
                <c:pt idx="31">
                  <c:v>17.28</c:v>
                </c:pt>
                <c:pt idx="32">
                  <c:v>17.28</c:v>
                </c:pt>
                <c:pt idx="33">
                  <c:v>21.1</c:v>
                </c:pt>
                <c:pt idx="34">
                  <c:v>21.1</c:v>
                </c:pt>
                <c:pt idx="35">
                  <c:v>19.600000000000001</c:v>
                </c:pt>
                <c:pt idx="36">
                  <c:v>21.1</c:v>
                </c:pt>
                <c:pt idx="37">
                  <c:v>21.1</c:v>
                </c:pt>
                <c:pt idx="38">
                  <c:v>19.600000000000001</c:v>
                </c:pt>
                <c:pt idx="39">
                  <c:v>11.5</c:v>
                </c:pt>
                <c:pt idx="40">
                  <c:v>14.18</c:v>
                </c:pt>
                <c:pt idx="41">
                  <c:v>22.15</c:v>
                </c:pt>
                <c:pt idx="42">
                  <c:v>22.15</c:v>
                </c:pt>
                <c:pt idx="43">
                  <c:v>22.15</c:v>
                </c:pt>
                <c:pt idx="44">
                  <c:v>22.15</c:v>
                </c:pt>
                <c:pt idx="45">
                  <c:v>22.15</c:v>
                </c:pt>
                <c:pt idx="46">
                  <c:v>22.15</c:v>
                </c:pt>
                <c:pt idx="47">
                  <c:v>22.15</c:v>
                </c:pt>
                <c:pt idx="48">
                  <c:v>22.15</c:v>
                </c:pt>
                <c:pt idx="49">
                  <c:v>22.15</c:v>
                </c:pt>
                <c:pt idx="50">
                  <c:v>17.8</c:v>
                </c:pt>
                <c:pt idx="51">
                  <c:v>17.8</c:v>
                </c:pt>
                <c:pt idx="52">
                  <c:v>17.8</c:v>
                </c:pt>
                <c:pt idx="53">
                  <c:v>17.8</c:v>
                </c:pt>
                <c:pt idx="54">
                  <c:v>17.8</c:v>
                </c:pt>
                <c:pt idx="55">
                  <c:v>17.8</c:v>
                </c:pt>
                <c:pt idx="56">
                  <c:v>19</c:v>
                </c:pt>
                <c:pt idx="57">
                  <c:v>9.16</c:v>
                </c:pt>
                <c:pt idx="58">
                  <c:v>11.45</c:v>
                </c:pt>
                <c:pt idx="59">
                  <c:v>19.86</c:v>
                </c:pt>
                <c:pt idx="60">
                  <c:v>19.564999999999998</c:v>
                </c:pt>
                <c:pt idx="61">
                  <c:v>15.55</c:v>
                </c:pt>
                <c:pt idx="62">
                  <c:v>15.55</c:v>
                </c:pt>
                <c:pt idx="63">
                  <c:v>15.8</c:v>
                </c:pt>
                <c:pt idx="64">
                  <c:v>15.8</c:v>
                </c:pt>
                <c:pt idx="65">
                  <c:v>15.8</c:v>
                </c:pt>
                <c:pt idx="66">
                  <c:v>15.8</c:v>
                </c:pt>
                <c:pt idx="67">
                  <c:v>19.600000000000001</c:v>
                </c:pt>
                <c:pt idx="68">
                  <c:v>19.7</c:v>
                </c:pt>
                <c:pt idx="69">
                  <c:v>16.645</c:v>
                </c:pt>
                <c:pt idx="70">
                  <c:v>16.645</c:v>
                </c:pt>
                <c:pt idx="71">
                  <c:v>16.645</c:v>
                </c:pt>
                <c:pt idx="72">
                  <c:v>12.725000000000001</c:v>
                </c:pt>
                <c:pt idx="73">
                  <c:v>13.395</c:v>
                </c:pt>
                <c:pt idx="74">
                  <c:v>12.725000000000001</c:v>
                </c:pt>
                <c:pt idx="75">
                  <c:v>9.3049999999999997</c:v>
                </c:pt>
                <c:pt idx="76">
                  <c:v>10.96</c:v>
                </c:pt>
                <c:pt idx="77">
                  <c:v>10.96</c:v>
                </c:pt>
                <c:pt idx="78">
                  <c:v>7.15</c:v>
                </c:pt>
                <c:pt idx="79">
                  <c:v>12.149999999999999</c:v>
                </c:pt>
                <c:pt idx="80">
                  <c:v>11.95</c:v>
                </c:pt>
                <c:pt idx="81">
                  <c:v>13</c:v>
                </c:pt>
                <c:pt idx="82">
                  <c:v>13</c:v>
                </c:pt>
                <c:pt idx="83">
                  <c:v>13</c:v>
                </c:pt>
                <c:pt idx="84">
                  <c:v>12.4</c:v>
                </c:pt>
                <c:pt idx="85">
                  <c:v>12.4</c:v>
                </c:pt>
                <c:pt idx="86">
                  <c:v>11.9</c:v>
                </c:pt>
                <c:pt idx="87">
                  <c:v>11.5</c:v>
                </c:pt>
                <c:pt idx="88">
                  <c:v>13.9</c:v>
                </c:pt>
                <c:pt idx="89">
                  <c:v>13.9</c:v>
                </c:pt>
                <c:pt idx="90">
                  <c:v>11.5</c:v>
                </c:pt>
                <c:pt idx="91">
                  <c:v>11.5</c:v>
                </c:pt>
                <c:pt idx="92">
                  <c:v>17.814999999999998</c:v>
                </c:pt>
                <c:pt idx="93">
                  <c:v>17.814999999999998</c:v>
                </c:pt>
                <c:pt idx="94">
                  <c:v>18.11</c:v>
                </c:pt>
                <c:pt idx="95">
                  <c:v>19.86</c:v>
                </c:pt>
                <c:pt idx="96">
                  <c:v>19.564999999999998</c:v>
                </c:pt>
                <c:pt idx="97">
                  <c:v>19.564999999999998</c:v>
                </c:pt>
                <c:pt idx="98">
                  <c:v>19.86</c:v>
                </c:pt>
                <c:pt idx="99">
                  <c:v>9.9499999999999993</c:v>
                </c:pt>
                <c:pt idx="100">
                  <c:v>14.600000000000001</c:v>
                </c:pt>
                <c:pt idx="101">
                  <c:v>19.04</c:v>
                </c:pt>
                <c:pt idx="102">
                  <c:v>19.04</c:v>
                </c:pt>
                <c:pt idx="103">
                  <c:v>19.04</c:v>
                </c:pt>
              </c:numCache>
            </c:numRef>
          </c:xVal>
          <c:yVal>
            <c:numRef>
              <c:f>'task5(B)'!$C$4:$C$107</c:f>
              <c:numCache>
                <c:formatCode>General</c:formatCode>
                <c:ptCount val="104"/>
                <c:pt idx="0">
                  <c:v>45</c:v>
                </c:pt>
                <c:pt idx="1">
                  <c:v>45</c:v>
                </c:pt>
                <c:pt idx="2">
                  <c:v>45</c:v>
                </c:pt>
                <c:pt idx="3">
                  <c:v>45</c:v>
                </c:pt>
                <c:pt idx="4">
                  <c:v>45</c:v>
                </c:pt>
                <c:pt idx="5">
                  <c:v>45</c:v>
                </c:pt>
                <c:pt idx="6">
                  <c:v>45</c:v>
                </c:pt>
                <c:pt idx="7">
                  <c:v>45</c:v>
                </c:pt>
                <c:pt idx="8">
                  <c:v>45</c:v>
                </c:pt>
                <c:pt idx="9">
                  <c:v>45</c:v>
                </c:pt>
                <c:pt idx="10">
                  <c:v>45</c:v>
                </c:pt>
                <c:pt idx="11">
                  <c:v>45</c:v>
                </c:pt>
                <c:pt idx="12">
                  <c:v>45</c:v>
                </c:pt>
                <c:pt idx="13">
                  <c:v>45</c:v>
                </c:pt>
                <c:pt idx="14">
                  <c:v>45</c:v>
                </c:pt>
                <c:pt idx="15">
                  <c:v>45</c:v>
                </c:pt>
                <c:pt idx="16">
                  <c:v>45</c:v>
                </c:pt>
                <c:pt idx="17">
                  <c:v>45</c:v>
                </c:pt>
                <c:pt idx="18">
                  <c:v>45</c:v>
                </c:pt>
                <c:pt idx="19">
                  <c:v>45</c:v>
                </c:pt>
                <c:pt idx="20">
                  <c:v>45</c:v>
                </c:pt>
                <c:pt idx="21">
                  <c:v>45</c:v>
                </c:pt>
                <c:pt idx="22">
                  <c:v>45</c:v>
                </c:pt>
                <c:pt idx="23">
                  <c:v>45</c:v>
                </c:pt>
                <c:pt idx="24">
                  <c:v>50</c:v>
                </c:pt>
                <c:pt idx="25">
                  <c:v>50</c:v>
                </c:pt>
                <c:pt idx="26">
                  <c:v>50</c:v>
                </c:pt>
                <c:pt idx="27">
                  <c:v>66</c:v>
                </c:pt>
                <c:pt idx="28">
                  <c:v>66</c:v>
                </c:pt>
                <c:pt idx="29">
                  <c:v>66</c:v>
                </c:pt>
                <c:pt idx="30">
                  <c:v>66</c:v>
                </c:pt>
                <c:pt idx="31">
                  <c:v>67</c:v>
                </c:pt>
                <c:pt idx="32">
                  <c:v>67</c:v>
                </c:pt>
                <c:pt idx="33">
                  <c:v>44</c:v>
                </c:pt>
                <c:pt idx="34">
                  <c:v>44</c:v>
                </c:pt>
                <c:pt idx="35">
                  <c:v>44</c:v>
                </c:pt>
                <c:pt idx="36">
                  <c:v>44</c:v>
                </c:pt>
                <c:pt idx="37">
                  <c:v>44</c:v>
                </c:pt>
                <c:pt idx="38">
                  <c:v>44</c:v>
                </c:pt>
                <c:pt idx="39">
                  <c:v>60</c:v>
                </c:pt>
                <c:pt idx="40">
                  <c:v>60</c:v>
                </c:pt>
                <c:pt idx="41">
                  <c:v>48</c:v>
                </c:pt>
                <c:pt idx="42">
                  <c:v>48</c:v>
                </c:pt>
                <c:pt idx="43">
                  <c:v>48</c:v>
                </c:pt>
                <c:pt idx="44">
                  <c:v>48</c:v>
                </c:pt>
                <c:pt idx="45">
                  <c:v>48</c:v>
                </c:pt>
                <c:pt idx="46">
                  <c:v>48</c:v>
                </c:pt>
                <c:pt idx="47">
                  <c:v>48</c:v>
                </c:pt>
                <c:pt idx="48">
                  <c:v>48</c:v>
                </c:pt>
                <c:pt idx="49">
                  <c:v>48</c:v>
                </c:pt>
                <c:pt idx="50">
                  <c:v>50</c:v>
                </c:pt>
                <c:pt idx="51">
                  <c:v>50</c:v>
                </c:pt>
                <c:pt idx="52">
                  <c:v>50</c:v>
                </c:pt>
                <c:pt idx="53">
                  <c:v>50</c:v>
                </c:pt>
                <c:pt idx="54">
                  <c:v>50</c:v>
                </c:pt>
                <c:pt idx="55">
                  <c:v>50</c:v>
                </c:pt>
                <c:pt idx="56">
                  <c:v>45</c:v>
                </c:pt>
                <c:pt idx="57">
                  <c:v>80</c:v>
                </c:pt>
                <c:pt idx="58">
                  <c:v>80</c:v>
                </c:pt>
                <c:pt idx="59">
                  <c:v>55</c:v>
                </c:pt>
                <c:pt idx="60">
                  <c:v>55</c:v>
                </c:pt>
                <c:pt idx="61">
                  <c:v>70</c:v>
                </c:pt>
                <c:pt idx="62">
                  <c:v>70</c:v>
                </c:pt>
                <c:pt idx="63">
                  <c:v>60</c:v>
                </c:pt>
                <c:pt idx="64">
                  <c:v>60</c:v>
                </c:pt>
                <c:pt idx="65">
                  <c:v>60</c:v>
                </c:pt>
                <c:pt idx="66">
                  <c:v>60</c:v>
                </c:pt>
                <c:pt idx="67">
                  <c:v>43</c:v>
                </c:pt>
                <c:pt idx="68">
                  <c:v>43</c:v>
                </c:pt>
                <c:pt idx="69">
                  <c:v>66</c:v>
                </c:pt>
                <c:pt idx="70">
                  <c:v>66</c:v>
                </c:pt>
                <c:pt idx="71">
                  <c:v>66</c:v>
                </c:pt>
                <c:pt idx="72">
                  <c:v>80</c:v>
                </c:pt>
                <c:pt idx="73">
                  <c:v>80</c:v>
                </c:pt>
                <c:pt idx="74">
                  <c:v>80</c:v>
                </c:pt>
                <c:pt idx="75">
                  <c:v>80</c:v>
                </c:pt>
                <c:pt idx="76">
                  <c:v>80</c:v>
                </c:pt>
                <c:pt idx="77">
                  <c:v>80</c:v>
                </c:pt>
                <c:pt idx="78">
                  <c:v>93</c:v>
                </c:pt>
                <c:pt idx="79">
                  <c:v>55</c:v>
                </c:pt>
                <c:pt idx="80">
                  <c:v>55</c:v>
                </c:pt>
                <c:pt idx="81">
                  <c:v>55</c:v>
                </c:pt>
                <c:pt idx="82">
                  <c:v>55</c:v>
                </c:pt>
                <c:pt idx="83">
                  <c:v>55</c:v>
                </c:pt>
                <c:pt idx="84">
                  <c:v>63</c:v>
                </c:pt>
                <c:pt idx="85">
                  <c:v>63</c:v>
                </c:pt>
                <c:pt idx="86">
                  <c:v>63</c:v>
                </c:pt>
                <c:pt idx="87">
                  <c:v>60</c:v>
                </c:pt>
                <c:pt idx="88">
                  <c:v>60</c:v>
                </c:pt>
                <c:pt idx="89">
                  <c:v>60</c:v>
                </c:pt>
                <c:pt idx="90">
                  <c:v>60</c:v>
                </c:pt>
                <c:pt idx="91">
                  <c:v>60</c:v>
                </c:pt>
                <c:pt idx="92">
                  <c:v>55</c:v>
                </c:pt>
                <c:pt idx="93">
                  <c:v>55</c:v>
                </c:pt>
                <c:pt idx="94">
                  <c:v>55</c:v>
                </c:pt>
                <c:pt idx="95">
                  <c:v>55</c:v>
                </c:pt>
                <c:pt idx="96">
                  <c:v>55</c:v>
                </c:pt>
                <c:pt idx="97">
                  <c:v>55</c:v>
                </c:pt>
                <c:pt idx="98">
                  <c:v>55</c:v>
                </c:pt>
                <c:pt idx="99">
                  <c:v>70</c:v>
                </c:pt>
                <c:pt idx="100">
                  <c:v>70</c:v>
                </c:pt>
                <c:pt idx="101">
                  <c:v>50</c:v>
                </c:pt>
                <c:pt idx="102">
                  <c:v>50</c:v>
                </c:pt>
                <c:pt idx="103">
                  <c:v>50</c:v>
                </c:pt>
              </c:numCache>
            </c:numRef>
          </c:yVal>
          <c:smooth val="0"/>
          <c:extLst>
            <c:ext xmlns:c16="http://schemas.microsoft.com/office/drawing/2014/chart" uri="{C3380CC4-5D6E-409C-BE32-E72D297353CC}">
              <c16:uniqueId val="{00000001-8C20-4F16-92B6-8620E127FDC0}"/>
            </c:ext>
          </c:extLst>
        </c:ser>
        <c:dLbls>
          <c:showLegendKey val="0"/>
          <c:showVal val="0"/>
          <c:showCatName val="0"/>
          <c:showSerName val="0"/>
          <c:showPercent val="0"/>
          <c:showBubbleSize val="0"/>
        </c:dLbls>
        <c:axId val="818247376"/>
        <c:axId val="818240176"/>
      </c:scatterChart>
      <c:valAx>
        <c:axId val="818247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240176"/>
        <c:crosses val="autoZero"/>
        <c:crossBetween val="midCat"/>
      </c:valAx>
      <c:valAx>
        <c:axId val="81824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2473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Height_mm&amp;Avg mileage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'task5(B)'!$H$3</c:f>
              <c:strCache>
                <c:ptCount val="1"/>
                <c:pt idx="0">
                  <c:v>Height_mm</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'task5(B)'!$G$4:$G$107</c:f>
              <c:numCache>
                <c:formatCode>General</c:formatCode>
                <c:ptCount val="104"/>
                <c:pt idx="0">
                  <c:v>21.945</c:v>
                </c:pt>
                <c:pt idx="1">
                  <c:v>21.689999999999998</c:v>
                </c:pt>
                <c:pt idx="2">
                  <c:v>21.689999999999998</c:v>
                </c:pt>
                <c:pt idx="3">
                  <c:v>21.689999999999998</c:v>
                </c:pt>
                <c:pt idx="4">
                  <c:v>21.689999999999998</c:v>
                </c:pt>
                <c:pt idx="5">
                  <c:v>21.945</c:v>
                </c:pt>
                <c:pt idx="6">
                  <c:v>21.689999999999998</c:v>
                </c:pt>
                <c:pt idx="7">
                  <c:v>20.47</c:v>
                </c:pt>
                <c:pt idx="8">
                  <c:v>20.47</c:v>
                </c:pt>
                <c:pt idx="9">
                  <c:v>20.47</c:v>
                </c:pt>
                <c:pt idx="10">
                  <c:v>20.45</c:v>
                </c:pt>
                <c:pt idx="11">
                  <c:v>20.47</c:v>
                </c:pt>
                <c:pt idx="12">
                  <c:v>19.5</c:v>
                </c:pt>
                <c:pt idx="13">
                  <c:v>19.5</c:v>
                </c:pt>
                <c:pt idx="14">
                  <c:v>19.5</c:v>
                </c:pt>
                <c:pt idx="15">
                  <c:v>19</c:v>
                </c:pt>
                <c:pt idx="16">
                  <c:v>21.954999999999998</c:v>
                </c:pt>
                <c:pt idx="17">
                  <c:v>21.950000000000003</c:v>
                </c:pt>
                <c:pt idx="18">
                  <c:v>21.7</c:v>
                </c:pt>
                <c:pt idx="19">
                  <c:v>21.950000000000003</c:v>
                </c:pt>
                <c:pt idx="20">
                  <c:v>21.7</c:v>
                </c:pt>
                <c:pt idx="21">
                  <c:v>20.3</c:v>
                </c:pt>
                <c:pt idx="22">
                  <c:v>20.3</c:v>
                </c:pt>
                <c:pt idx="23">
                  <c:v>20.3</c:v>
                </c:pt>
                <c:pt idx="24">
                  <c:v>19.04</c:v>
                </c:pt>
                <c:pt idx="25">
                  <c:v>19.04</c:v>
                </c:pt>
                <c:pt idx="26">
                  <c:v>19.04</c:v>
                </c:pt>
                <c:pt idx="27">
                  <c:v>16.645</c:v>
                </c:pt>
                <c:pt idx="28">
                  <c:v>16.645</c:v>
                </c:pt>
                <c:pt idx="29">
                  <c:v>16.645</c:v>
                </c:pt>
                <c:pt idx="30">
                  <c:v>16.645</c:v>
                </c:pt>
                <c:pt idx="31">
                  <c:v>17.28</c:v>
                </c:pt>
                <c:pt idx="32">
                  <c:v>17.28</c:v>
                </c:pt>
                <c:pt idx="33">
                  <c:v>21.1</c:v>
                </c:pt>
                <c:pt idx="34">
                  <c:v>21.1</c:v>
                </c:pt>
                <c:pt idx="35">
                  <c:v>19.600000000000001</c:v>
                </c:pt>
                <c:pt idx="36">
                  <c:v>21.1</c:v>
                </c:pt>
                <c:pt idx="37">
                  <c:v>21.1</c:v>
                </c:pt>
                <c:pt idx="38">
                  <c:v>19.600000000000001</c:v>
                </c:pt>
                <c:pt idx="39">
                  <c:v>11.5</c:v>
                </c:pt>
                <c:pt idx="40">
                  <c:v>14.18</c:v>
                </c:pt>
                <c:pt idx="41">
                  <c:v>22.15</c:v>
                </c:pt>
                <c:pt idx="42">
                  <c:v>22.15</c:v>
                </c:pt>
                <c:pt idx="43">
                  <c:v>22.15</c:v>
                </c:pt>
                <c:pt idx="44">
                  <c:v>22.15</c:v>
                </c:pt>
                <c:pt idx="45">
                  <c:v>22.15</c:v>
                </c:pt>
                <c:pt idx="46">
                  <c:v>22.15</c:v>
                </c:pt>
                <c:pt idx="47">
                  <c:v>22.15</c:v>
                </c:pt>
                <c:pt idx="48">
                  <c:v>22.15</c:v>
                </c:pt>
                <c:pt idx="49">
                  <c:v>22.15</c:v>
                </c:pt>
                <c:pt idx="50">
                  <c:v>17.8</c:v>
                </c:pt>
                <c:pt idx="51">
                  <c:v>17.8</c:v>
                </c:pt>
                <c:pt idx="52">
                  <c:v>17.8</c:v>
                </c:pt>
                <c:pt idx="53">
                  <c:v>17.8</c:v>
                </c:pt>
                <c:pt idx="54">
                  <c:v>17.8</c:v>
                </c:pt>
                <c:pt idx="55">
                  <c:v>17.8</c:v>
                </c:pt>
                <c:pt idx="56">
                  <c:v>19</c:v>
                </c:pt>
                <c:pt idx="57">
                  <c:v>9.16</c:v>
                </c:pt>
                <c:pt idx="58">
                  <c:v>11.45</c:v>
                </c:pt>
                <c:pt idx="59">
                  <c:v>19.86</c:v>
                </c:pt>
                <c:pt idx="60">
                  <c:v>19.564999999999998</c:v>
                </c:pt>
                <c:pt idx="61">
                  <c:v>15.55</c:v>
                </c:pt>
                <c:pt idx="62">
                  <c:v>15.55</c:v>
                </c:pt>
                <c:pt idx="63">
                  <c:v>15.8</c:v>
                </c:pt>
                <c:pt idx="64">
                  <c:v>15.8</c:v>
                </c:pt>
                <c:pt idx="65">
                  <c:v>15.8</c:v>
                </c:pt>
                <c:pt idx="66">
                  <c:v>15.8</c:v>
                </c:pt>
                <c:pt idx="67">
                  <c:v>19.600000000000001</c:v>
                </c:pt>
                <c:pt idx="68">
                  <c:v>19.7</c:v>
                </c:pt>
                <c:pt idx="69">
                  <c:v>16.645</c:v>
                </c:pt>
                <c:pt idx="70">
                  <c:v>16.645</c:v>
                </c:pt>
                <c:pt idx="71">
                  <c:v>16.645</c:v>
                </c:pt>
                <c:pt idx="72">
                  <c:v>12.725000000000001</c:v>
                </c:pt>
                <c:pt idx="73">
                  <c:v>13.395</c:v>
                </c:pt>
                <c:pt idx="74">
                  <c:v>12.725000000000001</c:v>
                </c:pt>
                <c:pt idx="75">
                  <c:v>9.3049999999999997</c:v>
                </c:pt>
                <c:pt idx="76">
                  <c:v>10.96</c:v>
                </c:pt>
                <c:pt idx="77">
                  <c:v>10.96</c:v>
                </c:pt>
                <c:pt idx="78">
                  <c:v>7.15</c:v>
                </c:pt>
                <c:pt idx="79">
                  <c:v>12.149999999999999</c:v>
                </c:pt>
                <c:pt idx="80">
                  <c:v>11.95</c:v>
                </c:pt>
                <c:pt idx="81">
                  <c:v>13</c:v>
                </c:pt>
                <c:pt idx="82">
                  <c:v>13</c:v>
                </c:pt>
                <c:pt idx="83">
                  <c:v>13</c:v>
                </c:pt>
                <c:pt idx="84">
                  <c:v>12.4</c:v>
                </c:pt>
                <c:pt idx="85">
                  <c:v>12.4</c:v>
                </c:pt>
                <c:pt idx="86">
                  <c:v>11.9</c:v>
                </c:pt>
                <c:pt idx="87">
                  <c:v>11.5</c:v>
                </c:pt>
                <c:pt idx="88">
                  <c:v>13.9</c:v>
                </c:pt>
                <c:pt idx="89">
                  <c:v>13.9</c:v>
                </c:pt>
                <c:pt idx="90">
                  <c:v>11.5</c:v>
                </c:pt>
                <c:pt idx="91">
                  <c:v>11.5</c:v>
                </c:pt>
                <c:pt idx="92">
                  <c:v>17.814999999999998</c:v>
                </c:pt>
                <c:pt idx="93">
                  <c:v>17.814999999999998</c:v>
                </c:pt>
                <c:pt idx="94">
                  <c:v>18.11</c:v>
                </c:pt>
                <c:pt idx="95">
                  <c:v>19.86</c:v>
                </c:pt>
                <c:pt idx="96">
                  <c:v>19.564999999999998</c:v>
                </c:pt>
                <c:pt idx="97">
                  <c:v>19.564999999999998</c:v>
                </c:pt>
                <c:pt idx="98">
                  <c:v>19.86</c:v>
                </c:pt>
                <c:pt idx="99">
                  <c:v>9.9499999999999993</c:v>
                </c:pt>
                <c:pt idx="100">
                  <c:v>14.600000000000001</c:v>
                </c:pt>
                <c:pt idx="101">
                  <c:v>19.04</c:v>
                </c:pt>
                <c:pt idx="102">
                  <c:v>19.04</c:v>
                </c:pt>
                <c:pt idx="103">
                  <c:v>19.04</c:v>
                </c:pt>
              </c:numCache>
            </c:numRef>
          </c:xVal>
          <c:yVal>
            <c:numRef>
              <c:f>'task5(B)'!$H$4:$H$107</c:f>
              <c:numCache>
                <c:formatCode>General</c:formatCode>
                <c:ptCount val="104"/>
                <c:pt idx="0">
                  <c:v>1510</c:v>
                </c:pt>
                <c:pt idx="1">
                  <c:v>1510</c:v>
                </c:pt>
                <c:pt idx="2">
                  <c:v>1510</c:v>
                </c:pt>
                <c:pt idx="3">
                  <c:v>1510</c:v>
                </c:pt>
                <c:pt idx="4">
                  <c:v>1510</c:v>
                </c:pt>
                <c:pt idx="5">
                  <c:v>1510</c:v>
                </c:pt>
                <c:pt idx="6">
                  <c:v>1510</c:v>
                </c:pt>
                <c:pt idx="7">
                  <c:v>1505</c:v>
                </c:pt>
                <c:pt idx="8">
                  <c:v>1505</c:v>
                </c:pt>
                <c:pt idx="9">
                  <c:v>1505</c:v>
                </c:pt>
                <c:pt idx="10">
                  <c:v>1505</c:v>
                </c:pt>
                <c:pt idx="11">
                  <c:v>1505</c:v>
                </c:pt>
                <c:pt idx="12">
                  <c:v>1469</c:v>
                </c:pt>
                <c:pt idx="13">
                  <c:v>1469</c:v>
                </c:pt>
                <c:pt idx="14">
                  <c:v>1469</c:v>
                </c:pt>
                <c:pt idx="15">
                  <c:v>1469</c:v>
                </c:pt>
                <c:pt idx="16">
                  <c:v>1510</c:v>
                </c:pt>
                <c:pt idx="17">
                  <c:v>1510</c:v>
                </c:pt>
                <c:pt idx="18">
                  <c:v>1510</c:v>
                </c:pt>
                <c:pt idx="19">
                  <c:v>1510</c:v>
                </c:pt>
                <c:pt idx="20">
                  <c:v>1510</c:v>
                </c:pt>
                <c:pt idx="21">
                  <c:v>1555</c:v>
                </c:pt>
                <c:pt idx="22">
                  <c:v>1555</c:v>
                </c:pt>
                <c:pt idx="23">
                  <c:v>1555</c:v>
                </c:pt>
                <c:pt idx="24">
                  <c:v>1540</c:v>
                </c:pt>
                <c:pt idx="25">
                  <c:v>1540</c:v>
                </c:pt>
                <c:pt idx="26">
                  <c:v>1540</c:v>
                </c:pt>
                <c:pt idx="27">
                  <c:v>1483</c:v>
                </c:pt>
                <c:pt idx="28">
                  <c:v>1483</c:v>
                </c:pt>
                <c:pt idx="29">
                  <c:v>1483</c:v>
                </c:pt>
                <c:pt idx="30">
                  <c:v>1483</c:v>
                </c:pt>
                <c:pt idx="31">
                  <c:v>1678</c:v>
                </c:pt>
                <c:pt idx="32">
                  <c:v>1678</c:v>
                </c:pt>
                <c:pt idx="33">
                  <c:v>1570</c:v>
                </c:pt>
                <c:pt idx="34">
                  <c:v>1570</c:v>
                </c:pt>
                <c:pt idx="35">
                  <c:v>1570</c:v>
                </c:pt>
                <c:pt idx="36">
                  <c:v>1570</c:v>
                </c:pt>
                <c:pt idx="37">
                  <c:v>1570</c:v>
                </c:pt>
                <c:pt idx="38">
                  <c:v>1570</c:v>
                </c:pt>
                <c:pt idx="39">
                  <c:v>1977</c:v>
                </c:pt>
                <c:pt idx="40">
                  <c:v>1977</c:v>
                </c:pt>
                <c:pt idx="41">
                  <c:v>1640</c:v>
                </c:pt>
                <c:pt idx="42">
                  <c:v>1640</c:v>
                </c:pt>
                <c:pt idx="43">
                  <c:v>1640</c:v>
                </c:pt>
                <c:pt idx="44">
                  <c:v>1640</c:v>
                </c:pt>
                <c:pt idx="45">
                  <c:v>1640</c:v>
                </c:pt>
                <c:pt idx="46">
                  <c:v>1640</c:v>
                </c:pt>
                <c:pt idx="47">
                  <c:v>1640</c:v>
                </c:pt>
                <c:pt idx="48">
                  <c:v>1640</c:v>
                </c:pt>
                <c:pt idx="49">
                  <c:v>1640</c:v>
                </c:pt>
                <c:pt idx="50">
                  <c:v>1695</c:v>
                </c:pt>
                <c:pt idx="51">
                  <c:v>1695</c:v>
                </c:pt>
                <c:pt idx="52">
                  <c:v>1695</c:v>
                </c:pt>
                <c:pt idx="53">
                  <c:v>1695</c:v>
                </c:pt>
                <c:pt idx="54">
                  <c:v>1695</c:v>
                </c:pt>
                <c:pt idx="55">
                  <c:v>1695</c:v>
                </c:pt>
                <c:pt idx="56">
                  <c:v>1469</c:v>
                </c:pt>
                <c:pt idx="57">
                  <c:v>1874</c:v>
                </c:pt>
                <c:pt idx="58">
                  <c:v>1874</c:v>
                </c:pt>
                <c:pt idx="59">
                  <c:v>1466</c:v>
                </c:pt>
                <c:pt idx="60">
                  <c:v>1466</c:v>
                </c:pt>
                <c:pt idx="61">
                  <c:v>1785</c:v>
                </c:pt>
                <c:pt idx="62">
                  <c:v>1785</c:v>
                </c:pt>
                <c:pt idx="63">
                  <c:v>1791</c:v>
                </c:pt>
                <c:pt idx="64">
                  <c:v>1791</c:v>
                </c:pt>
                <c:pt idx="65">
                  <c:v>1791</c:v>
                </c:pt>
                <c:pt idx="66">
                  <c:v>1791</c:v>
                </c:pt>
                <c:pt idx="67">
                  <c:v>1475</c:v>
                </c:pt>
                <c:pt idx="68">
                  <c:v>1475</c:v>
                </c:pt>
                <c:pt idx="69">
                  <c:v>1483</c:v>
                </c:pt>
                <c:pt idx="70">
                  <c:v>1483</c:v>
                </c:pt>
                <c:pt idx="71">
                  <c:v>1483</c:v>
                </c:pt>
                <c:pt idx="72">
                  <c:v>1835</c:v>
                </c:pt>
                <c:pt idx="73">
                  <c:v>1835</c:v>
                </c:pt>
                <c:pt idx="74">
                  <c:v>1835</c:v>
                </c:pt>
                <c:pt idx="75">
                  <c:v>1837</c:v>
                </c:pt>
                <c:pt idx="76">
                  <c:v>1837</c:v>
                </c:pt>
                <c:pt idx="77">
                  <c:v>1837</c:v>
                </c:pt>
                <c:pt idx="78">
                  <c:v>1910</c:v>
                </c:pt>
                <c:pt idx="79">
                  <c:v>1895</c:v>
                </c:pt>
                <c:pt idx="80">
                  <c:v>1895</c:v>
                </c:pt>
                <c:pt idx="81">
                  <c:v>1895</c:v>
                </c:pt>
                <c:pt idx="82">
                  <c:v>1895</c:v>
                </c:pt>
                <c:pt idx="83">
                  <c:v>1895</c:v>
                </c:pt>
                <c:pt idx="84">
                  <c:v>1922</c:v>
                </c:pt>
                <c:pt idx="85">
                  <c:v>1922</c:v>
                </c:pt>
                <c:pt idx="86">
                  <c:v>1922</c:v>
                </c:pt>
                <c:pt idx="87">
                  <c:v>1880</c:v>
                </c:pt>
                <c:pt idx="88">
                  <c:v>1880</c:v>
                </c:pt>
                <c:pt idx="89">
                  <c:v>1880</c:v>
                </c:pt>
                <c:pt idx="90">
                  <c:v>1910</c:v>
                </c:pt>
                <c:pt idx="91">
                  <c:v>1910</c:v>
                </c:pt>
                <c:pt idx="92">
                  <c:v>1466</c:v>
                </c:pt>
                <c:pt idx="93">
                  <c:v>1466</c:v>
                </c:pt>
                <c:pt idx="94">
                  <c:v>1466</c:v>
                </c:pt>
                <c:pt idx="95">
                  <c:v>1466</c:v>
                </c:pt>
                <c:pt idx="96">
                  <c:v>1466</c:v>
                </c:pt>
                <c:pt idx="97">
                  <c:v>1466</c:v>
                </c:pt>
                <c:pt idx="98">
                  <c:v>1466</c:v>
                </c:pt>
                <c:pt idx="99">
                  <c:v>1464</c:v>
                </c:pt>
                <c:pt idx="100">
                  <c:v>1464</c:v>
                </c:pt>
                <c:pt idx="101">
                  <c:v>1540</c:v>
                </c:pt>
                <c:pt idx="102">
                  <c:v>1540</c:v>
                </c:pt>
                <c:pt idx="103">
                  <c:v>1540</c:v>
                </c:pt>
              </c:numCache>
            </c:numRef>
          </c:yVal>
          <c:smooth val="0"/>
          <c:extLst>
            <c:ext xmlns:c16="http://schemas.microsoft.com/office/drawing/2014/chart" uri="{C3380CC4-5D6E-409C-BE32-E72D297353CC}">
              <c16:uniqueId val="{00000001-6734-4CB0-B19A-87DC7162C994}"/>
            </c:ext>
          </c:extLst>
        </c:ser>
        <c:dLbls>
          <c:showLegendKey val="0"/>
          <c:showVal val="0"/>
          <c:showCatName val="0"/>
          <c:showSerName val="0"/>
          <c:showPercent val="0"/>
          <c:showBubbleSize val="0"/>
        </c:dLbls>
        <c:axId val="818241136"/>
        <c:axId val="818245456"/>
      </c:scatterChart>
      <c:valAx>
        <c:axId val="818241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245456"/>
        <c:crosses val="autoZero"/>
        <c:crossBetween val="midCat"/>
      </c:valAx>
      <c:valAx>
        <c:axId val="818245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2411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task4!$B$6:$B$463</cx:f>
        <cx:lvl ptCount="458">
          <cx:pt idx="0">Tata</cx:pt>
          <cx:pt idx="1">Tata</cx:pt>
          <cx:pt idx="2">Tata</cx:pt>
          <cx:pt idx="3">Tata</cx:pt>
          <cx:pt idx="4">Tata</cx:pt>
          <cx:pt idx="5">Renault</cx:pt>
          <cx:pt idx="6">Renault</cx:pt>
          <cx:pt idx="7">Renault</cx:pt>
          <cx:pt idx="8">Renault</cx:pt>
          <cx:pt idx="9">Renault</cx:pt>
          <cx:pt idx="10">Renault</cx:pt>
          <cx:pt idx="11">Renault</cx:pt>
          <cx:pt idx="12">Renault</cx:pt>
          <cx:pt idx="13">Renault</cx:pt>
          <cx:pt idx="14">Renault</cx:pt>
          <cx:pt idx="15">Renault</cx:pt>
          <cx:pt idx="16">Renault</cx:pt>
          <cx:pt idx="17">Suzuki</cx:pt>
          <cx:pt idx="18">Suzuki</cx:pt>
          <cx:pt idx="19">Suzuki</cx:pt>
          <cx:pt idx="20">Suzuki</cx:pt>
          <cx:pt idx="21">Suzuki</cx:pt>
          <cx:pt idx="22">Suzuki</cx:pt>
          <cx:pt idx="23">Suzuki</cx:pt>
          <cx:pt idx="24">Suzuki</cx:pt>
          <cx:pt idx="25">Suzuki</cx:pt>
          <cx:pt idx="26">Tata</cx:pt>
          <cx:pt idx="27">Tata</cx:pt>
          <cx:pt idx="28">Tata</cx:pt>
          <cx:pt idx="29">Tata</cx:pt>
          <cx:pt idx="30">Tata</cx:pt>
          <cx:pt idx="31">Tata</cx:pt>
          <cx:pt idx="32">Tata</cx:pt>
          <cx:pt idx="33">Suzuki</cx:pt>
          <cx:pt idx="34">Suzuki</cx:pt>
          <cx:pt idx="35">Suzuki</cx:pt>
          <cx:pt idx="36">Suzuki</cx:pt>
          <cx:pt idx="37">Suzuki</cx:pt>
          <cx:pt idx="38">Suzuki</cx:pt>
          <cx:pt idx="39">Suzuki</cx:pt>
          <cx:pt idx="40">Suzuki</cx:pt>
          <cx:pt idx="41">Suzuki</cx:pt>
          <cx:pt idx="42">Suzuki</cx:pt>
          <cx:pt idx="43">Suzuki</cx:pt>
          <cx:pt idx="44">Suzuki</cx:pt>
          <cx:pt idx="45">Suzuki</cx:pt>
          <cx:pt idx="46">Suzuki</cx:pt>
          <cx:pt idx="47">Suzuki</cx:pt>
          <cx:pt idx="48">Toyota</cx:pt>
          <cx:pt idx="49">Toyota</cx:pt>
          <cx:pt idx="50">Toyota</cx:pt>
          <cx:pt idx="51">Toyota</cx:pt>
          <cx:pt idx="52">Toyota</cx:pt>
          <cx:pt idx="53">Toyota</cx:pt>
          <cx:pt idx="54">Toyota</cx:pt>
          <cx:pt idx="55">Toyota</cx:pt>
          <cx:pt idx="56">Toyota</cx:pt>
          <cx:pt idx="57">Toyota</cx:pt>
          <cx:pt idx="58">Toyota</cx:pt>
          <cx:pt idx="59">Toyota</cx:pt>
          <cx:pt idx="60">Toyota</cx:pt>
          <cx:pt idx="61">Toyota</cx:pt>
          <cx:pt idx="62">Tata</cx:pt>
          <cx:pt idx="63">Tata</cx:pt>
          <cx:pt idx="64">Tata</cx:pt>
          <cx:pt idx="65">Tata</cx:pt>
          <cx:pt idx="66">Tata</cx:pt>
          <cx:pt idx="67">Tata</cx:pt>
          <cx:pt idx="68">Tata</cx:pt>
          <cx:pt idx="69">Tata</cx:pt>
          <cx:pt idx="70">Suzuki</cx:pt>
          <cx:pt idx="71">Suzuki</cx:pt>
          <cx:pt idx="72">Hyundai</cx:pt>
          <cx:pt idx="73">Hyundai</cx:pt>
          <cx:pt idx="74">Hyundai</cx:pt>
          <cx:pt idx="75">Hyundai</cx:pt>
          <cx:pt idx="76">Hyundai</cx:pt>
          <cx:pt idx="77">Hyundai</cx:pt>
          <cx:pt idx="78">Hyundai</cx:pt>
          <cx:pt idx="79">Hyundai</cx:pt>
          <cx:pt idx="80">Hyundai</cx:pt>
          <cx:pt idx="81">Hyundai</cx:pt>
          <cx:pt idx="82">Hyundai</cx:pt>
          <cx:pt idx="83">Hyundai</cx:pt>
          <cx:pt idx="84">Volkswagen</cx:pt>
          <cx:pt idx="85">Volkswagen</cx:pt>
          <cx:pt idx="86">Volkswagen</cx:pt>
          <cx:pt idx="87">Volkswagen</cx:pt>
          <cx:pt idx="88">Volkswagen</cx:pt>
          <cx:pt idx="89">Volkswagen</cx:pt>
          <cx:pt idx="90">Volkswagen</cx:pt>
          <cx:pt idx="91">Volkswagen</cx:pt>
          <cx:pt idx="92">Suzuki</cx:pt>
          <cx:pt idx="93">Suzuki</cx:pt>
          <cx:pt idx="94">Suzuki</cx:pt>
          <cx:pt idx="95">Suzuki</cx:pt>
          <cx:pt idx="96">Suzuki</cx:pt>
          <cx:pt idx="97">Suzuki</cx:pt>
          <cx:pt idx="98">Suzuki</cx:pt>
          <cx:pt idx="99">Suzuki</cx:pt>
          <cx:pt idx="100">Suzuki</cx:pt>
          <cx:pt idx="101">Suzuki</cx:pt>
          <cx:pt idx="102">Suzuki</cx:pt>
          <cx:pt idx="103">Suzuki</cx:pt>
          <cx:pt idx="104">Suzuki</cx:pt>
          <cx:pt idx="105">Suzuki</cx:pt>
          <cx:pt idx="106">Volkswagen</cx:pt>
          <cx:pt idx="107">Volkswagen</cx:pt>
          <cx:pt idx="108">Volkswagen</cx:pt>
          <cx:pt idx="109">Volkswagen</cx:pt>
          <cx:pt idx="110">Volkswagen</cx:pt>
          <cx:pt idx="111">Toyota</cx:pt>
          <cx:pt idx="112">Toyota</cx:pt>
          <cx:pt idx="113">Toyota</cx:pt>
          <cx:pt idx="114">Toyota</cx:pt>
          <cx:pt idx="115">Toyota</cx:pt>
          <cx:pt idx="116">Toyota</cx:pt>
          <cx:pt idx="117">Toyota</cx:pt>
          <cx:pt idx="118">Toyota</cx:pt>
          <cx:pt idx="119">Toyota</cx:pt>
          <cx:pt idx="120">Toyota</cx:pt>
          <cx:pt idx="121">Toyota</cx:pt>
          <cx:pt idx="122">Toyota</cx:pt>
          <cx:pt idx="123">Toyota</cx:pt>
          <cx:pt idx="124">Toyota</cx:pt>
          <cx:pt idx="125">Toyota</cx:pt>
          <cx:pt idx="126">Toyota</cx:pt>
          <cx:pt idx="127">Mahindra</cx:pt>
          <cx:pt idx="128">Mahindra</cx:pt>
          <cx:pt idx="129">Mahindra</cx:pt>
          <cx:pt idx="130">Skoda</cx:pt>
          <cx:pt idx="131">Skoda</cx:pt>
          <cx:pt idx="132">Skoda</cx:pt>
          <cx:pt idx="133">Skoda</cx:pt>
          <cx:pt idx="134">Skoda</cx:pt>
          <cx:pt idx="135">Bmw</cx:pt>
          <cx:pt idx="136">Bmw</cx:pt>
          <cx:pt idx="137">Bmw</cx:pt>
          <cx:pt idx="138">Ford</cx:pt>
          <cx:pt idx="139">Bmw</cx:pt>
          <cx:pt idx="140">Toyota</cx:pt>
          <cx:pt idx="141">Bmw</cx:pt>
          <cx:pt idx="142">Bmw</cx:pt>
          <cx:pt idx="143">Bmw</cx:pt>
          <cx:pt idx="144">Suzuki</cx:pt>
          <cx:pt idx="145">Suzuki</cx:pt>
          <cx:pt idx="146">Suzuki</cx:pt>
          <cx:pt idx="147">Suzuki</cx:pt>
          <cx:pt idx="148">Suzuki</cx:pt>
          <cx:pt idx="149">Suzuki</cx:pt>
          <cx:pt idx="150">Suzuki</cx:pt>
          <cx:pt idx="151">Suzuki</cx:pt>
          <cx:pt idx="152">Suzuki</cx:pt>
          <cx:pt idx="153">Suzuki</cx:pt>
          <cx:pt idx="154">Hyundai</cx:pt>
          <cx:pt idx="155">Hyundai</cx:pt>
          <cx:pt idx="156">Hyundai</cx:pt>
          <cx:pt idx="157">Hyundai</cx:pt>
          <cx:pt idx="158">Mahindra</cx:pt>
          <cx:pt idx="159">Mahindra</cx:pt>
          <cx:pt idx="160">Mahindra</cx:pt>
          <cx:pt idx="161">Mahindra</cx:pt>
          <cx:pt idx="162">Mahindra</cx:pt>
          <cx:pt idx="163">Mahindra</cx:pt>
          <cx:pt idx="164">Mahindra</cx:pt>
          <cx:pt idx="165">Mahindra</cx:pt>
          <cx:pt idx="166">Mahindra</cx:pt>
          <cx:pt idx="167">Mahindra</cx:pt>
          <cx:pt idx="168">Mahindra</cx:pt>
          <cx:pt idx="169">Mahindra</cx:pt>
          <cx:pt idx="170">Mahindra</cx:pt>
          <cx:pt idx="171">Mahindra</cx:pt>
          <cx:pt idx="172">Mahindra</cx:pt>
          <cx:pt idx="173">Mahindra</cx:pt>
          <cx:pt idx="174">Mahindra</cx:pt>
          <cx:pt idx="175">Mahindra</cx:pt>
          <cx:pt idx="176">Mahindra</cx:pt>
          <cx:pt idx="177">Mahindra</cx:pt>
          <cx:pt idx="178">Mahindra</cx:pt>
          <cx:pt idx="179">Mahindra</cx:pt>
          <cx:pt idx="180">Suzuki</cx:pt>
          <cx:pt idx="181">Tata</cx:pt>
          <cx:pt idx="182">Tata</cx:pt>
          <cx:pt idx="183">Tata</cx:pt>
          <cx:pt idx="184">Tata</cx:pt>
          <cx:pt idx="185">Tata</cx:pt>
          <cx:pt idx="186">Tata</cx:pt>
          <cx:pt idx="187">Tata</cx:pt>
          <cx:pt idx="188">Tata</cx:pt>
          <cx:pt idx="189">Tata</cx:pt>
          <cx:pt idx="190">Tata</cx:pt>
          <cx:pt idx="191">Tata</cx:pt>
          <cx:pt idx="192">Tata</cx:pt>
          <cx:pt idx="193">Tata</cx:pt>
          <cx:pt idx="194">Tata</cx:pt>
          <cx:pt idx="195">Tata</cx:pt>
          <cx:pt idx="196">Tata</cx:pt>
          <cx:pt idx="197">Tata</cx:pt>
          <cx:pt idx="198">Suzuki</cx:pt>
          <cx:pt idx="199">Suzuki</cx:pt>
          <cx:pt idx="200">Mahindra</cx:pt>
          <cx:pt idx="201">Mahindra</cx:pt>
          <cx:pt idx="202">Mahindra</cx:pt>
          <cx:pt idx="203">Mahindra</cx:pt>
          <cx:pt idx="204">Mahindra</cx:pt>
          <cx:pt idx="205">Mahindra</cx:pt>
          <cx:pt idx="206">Suzuki</cx:pt>
          <cx:pt idx="207">Suzuki</cx:pt>
          <cx:pt idx="208">Suzuki</cx:pt>
          <cx:pt idx="209">Suzuki</cx:pt>
          <cx:pt idx="210">Suzuki</cx:pt>
          <cx:pt idx="211">Suzuki</cx:pt>
          <cx:pt idx="212">Suzuki</cx:pt>
          <cx:pt idx="213">Suzuki</cx:pt>
          <cx:pt idx="214">Suzuki</cx:pt>
          <cx:pt idx="215">Hyundai</cx:pt>
          <cx:pt idx="216">Hyundai</cx:pt>
          <cx:pt idx="217">Hyundai</cx:pt>
          <cx:pt idx="218">Hyundai</cx:pt>
          <cx:pt idx="219">Renault</cx:pt>
          <cx:pt idx="220">Renault</cx:pt>
          <cx:pt idx="221">Renault</cx:pt>
          <cx:pt idx="222">Renault</cx:pt>
          <cx:pt idx="223">Renault</cx:pt>
          <cx:pt idx="224">Renault</cx:pt>
          <cx:pt idx="225">Renault</cx:pt>
          <cx:pt idx="226">Renault</cx:pt>
          <cx:pt idx="227">Renault</cx:pt>
          <cx:pt idx="228">Hyundai</cx:pt>
          <cx:pt idx="229">Hyundai</cx:pt>
          <cx:pt idx="230">Hyundai</cx:pt>
          <cx:pt idx="231">Hyundai</cx:pt>
          <cx:pt idx="232">Renault</cx:pt>
          <cx:pt idx="233">Renault</cx:pt>
          <cx:pt idx="234">Renault</cx:pt>
          <cx:pt idx="235">Renault</cx:pt>
          <cx:pt idx="236">Renault</cx:pt>
          <cx:pt idx="237">Renault</cx:pt>
          <cx:pt idx="238">Renault</cx:pt>
          <cx:pt idx="239">Volkswagen</cx:pt>
          <cx:pt idx="240">Volkswagen</cx:pt>
          <cx:pt idx="241">Volkswagen</cx:pt>
          <cx:pt idx="242">Mahindra</cx:pt>
          <cx:pt idx="243">Mahindra</cx:pt>
          <cx:pt idx="244">Mahindra</cx:pt>
          <cx:pt idx="245">Mahindra</cx:pt>
          <cx:pt idx="246">Mahindra</cx:pt>
          <cx:pt idx="247">Mahindra</cx:pt>
          <cx:pt idx="248">Mahindra</cx:pt>
          <cx:pt idx="249">Mahindra</cx:pt>
          <cx:pt idx="250">Mahindra</cx:pt>
          <cx:pt idx="251">Mahindra</cx:pt>
          <cx:pt idx="252">Mahindra</cx:pt>
          <cx:pt idx="253">Mahindra</cx:pt>
          <cx:pt idx="254">Mahindra</cx:pt>
          <cx:pt idx="255">Mahindra</cx:pt>
          <cx:pt idx="256">Skoda</cx:pt>
          <cx:pt idx="257">Skoda</cx:pt>
          <cx:pt idx="258">Skoda</cx:pt>
          <cx:pt idx="259">Skoda</cx:pt>
          <cx:pt idx="260">Mahindra</cx:pt>
          <cx:pt idx="261">Mahindra</cx:pt>
          <cx:pt idx="262">Mahindra</cx:pt>
          <cx:pt idx="263">Mahindra</cx:pt>
          <cx:pt idx="264">Mahindra</cx:pt>
          <cx:pt idx="265">Mahindra</cx:pt>
          <cx:pt idx="266">Mahindra</cx:pt>
          <cx:pt idx="267">Mahindra</cx:pt>
          <cx:pt idx="268">Mahindra</cx:pt>
          <cx:pt idx="269">Mahindra</cx:pt>
          <cx:pt idx="270">Mahindra</cx:pt>
          <cx:pt idx="271">Mahindra</cx:pt>
          <cx:pt idx="272">Mahindra</cx:pt>
          <cx:pt idx="273">Mahindra</cx:pt>
          <cx:pt idx="274">Mahindra</cx:pt>
          <cx:pt idx="275">Mahindra</cx:pt>
          <cx:pt idx="276">Mahindra</cx:pt>
          <cx:pt idx="277">Mahindra</cx:pt>
          <cx:pt idx="278">Mahindra</cx:pt>
          <cx:pt idx="279">Mahindra</cx:pt>
          <cx:pt idx="280">Mahindra</cx:pt>
          <cx:pt idx="281">Mahindra</cx:pt>
          <cx:pt idx="282">Tata</cx:pt>
          <cx:pt idx="283">Tata</cx:pt>
          <cx:pt idx="284">Tata</cx:pt>
          <cx:pt idx="285">Tata</cx:pt>
          <cx:pt idx="286">Tata</cx:pt>
          <cx:pt idx="287">Tata</cx:pt>
          <cx:pt idx="288">Tata</cx:pt>
          <cx:pt idx="289">Toyota</cx:pt>
          <cx:pt idx="290">Toyota</cx:pt>
          <cx:pt idx="291">Toyota</cx:pt>
          <cx:pt idx="292">Toyota</cx:pt>
          <cx:pt idx="293">Toyota</cx:pt>
          <cx:pt idx="294">Toyota</cx:pt>
          <cx:pt idx="295">Toyota</cx:pt>
          <cx:pt idx="296">Toyota</cx:pt>
          <cx:pt idx="297">Toyota</cx:pt>
          <cx:pt idx="298">Toyota</cx:pt>
          <cx:pt idx="299">Toyota</cx:pt>
          <cx:pt idx="300">Toyota</cx:pt>
          <cx:pt idx="301">Toyota</cx:pt>
          <cx:pt idx="302">Toyota</cx:pt>
          <cx:pt idx="303">Toyota</cx:pt>
          <cx:pt idx="304">Toyota</cx:pt>
          <cx:pt idx="305">Toyota</cx:pt>
          <cx:pt idx="306">Toyota</cx:pt>
          <cx:pt idx="307">Toyota</cx:pt>
          <cx:pt idx="308">Toyota</cx:pt>
          <cx:pt idx="309">Toyota</cx:pt>
          <cx:pt idx="310">Toyota</cx:pt>
          <cx:pt idx="311">Skoda</cx:pt>
          <cx:pt idx="312">Skoda</cx:pt>
          <cx:pt idx="313">Skoda</cx:pt>
          <cx:pt idx="314">Skoda</cx:pt>
          <cx:pt idx="315">Skoda</cx:pt>
          <cx:pt idx="316">Skoda</cx:pt>
          <cx:pt idx="317">Skoda</cx:pt>
          <cx:pt idx="318">Toyota</cx:pt>
          <cx:pt idx="319">Toyota</cx:pt>
          <cx:pt idx="320">Toyota</cx:pt>
          <cx:pt idx="321">Toyota</cx:pt>
          <cx:pt idx="322">Toyota</cx:pt>
          <cx:pt idx="323">Toyota</cx:pt>
          <cx:pt idx="324">Toyota</cx:pt>
          <cx:pt idx="325">Ford</cx:pt>
          <cx:pt idx="326">Ford</cx:pt>
          <cx:pt idx="327">Ford</cx:pt>
          <cx:pt idx="328">Bmw</cx:pt>
          <cx:pt idx="329">Bmw</cx:pt>
          <cx:pt idx="330">Bmw</cx:pt>
          <cx:pt idx="331">Bmw</cx:pt>
          <cx:pt idx="332">Toyota</cx:pt>
          <cx:pt idx="333">Suzuki</cx:pt>
          <cx:pt idx="334">Suzuki</cx:pt>
          <cx:pt idx="335">Ford</cx:pt>
          <cx:pt idx="336">Suzuki</cx:pt>
          <cx:pt idx="337">Suzuki</cx:pt>
          <cx:pt idx="338">Suzuki</cx:pt>
          <cx:pt idx="339">Suzuki</cx:pt>
          <cx:pt idx="340">Suzuki</cx:pt>
          <cx:pt idx="341">Suzuki</cx:pt>
          <cx:pt idx="342">Suzuki</cx:pt>
          <cx:pt idx="343">Suzuki</cx:pt>
          <cx:pt idx="344">Suzuki</cx:pt>
          <cx:pt idx="345">Suzuki</cx:pt>
          <cx:pt idx="346">Suzuki</cx:pt>
          <cx:pt idx="347">Suzuki</cx:pt>
          <cx:pt idx="348">Suzuki</cx:pt>
          <cx:pt idx="349">Hyundai</cx:pt>
          <cx:pt idx="350">Hyundai</cx:pt>
          <cx:pt idx="351">Hyundai</cx:pt>
          <cx:pt idx="352">Hyundai</cx:pt>
          <cx:pt idx="353">Hyundai</cx:pt>
          <cx:pt idx="354">Suzuki</cx:pt>
          <cx:pt idx="355">Mahindra</cx:pt>
          <cx:pt idx="356">Mahindra</cx:pt>
          <cx:pt idx="357">Mahindra</cx:pt>
          <cx:pt idx="358">Mahindra</cx:pt>
          <cx:pt idx="359">Mahindra</cx:pt>
          <cx:pt idx="360">Mahindra</cx:pt>
          <cx:pt idx="361">Mahindra</cx:pt>
          <cx:pt idx="362">Suzuki</cx:pt>
          <cx:pt idx="363">Suzuki</cx:pt>
          <cx:pt idx="364">Suzuki</cx:pt>
          <cx:pt idx="365">Suzuki</cx:pt>
          <cx:pt idx="366">Mahindra</cx:pt>
          <cx:pt idx="367">Mahindra</cx:pt>
          <cx:pt idx="368">Mahindra</cx:pt>
          <cx:pt idx="369">Mahindra</cx:pt>
          <cx:pt idx="370">Mahindra</cx:pt>
          <cx:pt idx="371">Tata</cx:pt>
          <cx:pt idx="372">Tata</cx:pt>
          <cx:pt idx="373">Tata</cx:pt>
          <cx:pt idx="374">Tata</cx:pt>
          <cx:pt idx="375">Hyundai</cx:pt>
          <cx:pt idx="376">Hyundai</cx:pt>
          <cx:pt idx="377">Hyundai</cx:pt>
          <cx:pt idx="378">Hyundai</cx:pt>
          <cx:pt idx="379">Hyundai</cx:pt>
          <cx:pt idx="380">Hyundai</cx:pt>
          <cx:pt idx="381">Hyundai</cx:pt>
          <cx:pt idx="382">Hyundai</cx:pt>
          <cx:pt idx="383">Hyundai</cx:pt>
          <cx:pt idx="384">Hyundai</cx:pt>
          <cx:pt idx="385">Hyundai</cx:pt>
          <cx:pt idx="386">Hyundai</cx:pt>
          <cx:pt idx="387">Toyota</cx:pt>
          <cx:pt idx="388">Bmw</cx:pt>
          <cx:pt idx="389">Suzuki</cx:pt>
          <cx:pt idx="390">Suzuki</cx:pt>
          <cx:pt idx="391">Hyundai</cx:pt>
          <cx:pt idx="392">Hyundai</cx:pt>
          <cx:pt idx="393">Hyundai</cx:pt>
          <cx:pt idx="394">Hyundai</cx:pt>
          <cx:pt idx="395">Hyundai</cx:pt>
          <cx:pt idx="396">Hyundai</cx:pt>
          <cx:pt idx="397">Hyundai</cx:pt>
          <cx:pt idx="398">Hyundai</cx:pt>
          <cx:pt idx="399">Hyundai</cx:pt>
          <cx:pt idx="400">Hyundai</cx:pt>
          <cx:pt idx="401">Mahindra</cx:pt>
          <cx:pt idx="402">Mahindra</cx:pt>
          <cx:pt idx="403">Mahindra</cx:pt>
          <cx:pt idx="404">Mahindra</cx:pt>
          <cx:pt idx="405">Mahindra</cx:pt>
          <cx:pt idx="406">Suzuki</cx:pt>
          <cx:pt idx="407">Suzuki</cx:pt>
          <cx:pt idx="408">Suzuki</cx:pt>
          <cx:pt idx="409">Suzuki</cx:pt>
          <cx:pt idx="410">Suzuki</cx:pt>
          <cx:pt idx="411">Suzuki</cx:pt>
          <cx:pt idx="412">Suzuki</cx:pt>
          <cx:pt idx="413">Suzuki</cx:pt>
          <cx:pt idx="414">Skoda</cx:pt>
          <cx:pt idx="415">Skoda</cx:pt>
          <cx:pt idx="416">Skoda</cx:pt>
          <cx:pt idx="417">Skoda</cx:pt>
          <cx:pt idx="418">Skoda</cx:pt>
          <cx:pt idx="419">Skoda</cx:pt>
          <cx:pt idx="420">Skoda</cx:pt>
          <cx:pt idx="421">Skoda</cx:pt>
          <cx:pt idx="422">Skoda</cx:pt>
          <cx:pt idx="423">Skoda</cx:pt>
          <cx:pt idx="424">Skoda</cx:pt>
          <cx:pt idx="425">Skoda</cx:pt>
          <cx:pt idx="426">Skoda</cx:pt>
          <cx:pt idx="427">Skoda</cx:pt>
          <cx:pt idx="428">Hyundai</cx:pt>
          <cx:pt idx="429">Hyundai</cx:pt>
          <cx:pt idx="430">Hyundai</cx:pt>
          <cx:pt idx="431">Hyundai</cx:pt>
          <cx:pt idx="432">Hyundai</cx:pt>
          <cx:pt idx="433">Hyundai</cx:pt>
          <cx:pt idx="434">Hyundai</cx:pt>
          <cx:pt idx="435">Hyundai</cx:pt>
          <cx:pt idx="436">Hyundai</cx:pt>
          <cx:pt idx="437">Hyundai</cx:pt>
          <cx:pt idx="438">Hyundai</cx:pt>
          <cx:pt idx="439">Hyundai</cx:pt>
          <cx:pt idx="440">Hyundai</cx:pt>
          <cx:pt idx="441">Hyundai</cx:pt>
          <cx:pt idx="442">Hyundai</cx:pt>
          <cx:pt idx="443">Hyundai</cx:pt>
          <cx:pt idx="444">Hyundai</cx:pt>
          <cx:pt idx="445">Bmw</cx:pt>
          <cx:pt idx="446">Bmw</cx:pt>
          <cx:pt idx="447">Bmw</cx:pt>
          <cx:pt idx="448">Bmw</cx:pt>
          <cx:pt idx="449">Mahindra</cx:pt>
          <cx:pt idx="450">Mahindra</cx:pt>
          <cx:pt idx="451">Mahindra</cx:pt>
          <cx:pt idx="452">Mahindra</cx:pt>
          <cx:pt idx="453">Mahindra</cx:pt>
          <cx:pt idx="454">Mahindra</cx:pt>
          <cx:pt idx="455">Mahindra</cx:pt>
          <cx:pt idx="456">Mahindra</cx:pt>
          <cx:pt idx="457">Mahindra</cx:pt>
        </cx:lvl>
      </cx:strDim>
      <cx:numDim type="val">
        <cx:f>task4!$C$6:$C$463</cx:f>
        <cx:lvl ptCount="458" formatCode="General">
          <cx:pt idx="0">23.600000000000001</cx:pt>
          <cx:pt idx="1">23.600000000000001</cx:pt>
          <cx:pt idx="2">23.600000000000001</cx:pt>
          <cx:pt idx="3">23.600000000000001</cx:pt>
          <cx:pt idx="4">23.600000000000001</cx:pt>
          <cx:pt idx="5">25.170000000000002</cx:pt>
          <cx:pt idx="6">25.170000000000002</cx:pt>
          <cx:pt idx="7">25.170000000000002</cx:pt>
          <cx:pt idx="8">25.170000000000002</cx:pt>
          <cx:pt idx="9">25.170000000000002</cx:pt>
          <cx:pt idx="10">25.170000000000002</cx:pt>
          <cx:pt idx="11">25.170000000000002</cx:pt>
          <cx:pt idx="12">25.170000000000002</cx:pt>
          <cx:pt idx="13">25.170000000000002</cx:pt>
          <cx:pt idx="14">25.170000000000002</cx:pt>
          <cx:pt idx="15">25.170000000000002</cx:pt>
          <cx:pt idx="16">25.170000000000002</cx:pt>
          <cx:pt idx="17">12</cx:pt>
          <cx:pt idx="18">12</cx:pt>
          <cx:pt idx="19">11</cx:pt>
          <cx:pt idx="20">14</cx:pt>
          <cx:pt idx="21">14</cx:pt>
          <cx:pt idx="22">19</cx:pt>
          <cx:pt idx="23">14</cx:pt>
          <cx:pt idx="24">14</cx:pt>
          <cx:pt idx="25">23</cx:pt>
          <cx:pt idx="26">23.84</cx:pt>
          <cx:pt idx="27">23.84</cx:pt>
          <cx:pt idx="28">23.84</cx:pt>
          <cx:pt idx="29">23.84</cx:pt>
          <cx:pt idx="30">23.84</cx:pt>
          <cx:pt idx="31">23.84</cx:pt>
          <cx:pt idx="32">23.84</cx:pt>
          <cx:pt idx="33">23</cx:pt>
          <cx:pt idx="34">23</cx:pt>
          <cx:pt idx="35">23</cx:pt>
          <cx:pt idx="36">23</cx:pt>
          <cx:pt idx="37">23</cx:pt>
          <cx:pt idx="38">23</cx:pt>
          <cx:pt idx="39">23</cx:pt>
          <cx:pt idx="40">23</cx:pt>
          <cx:pt idx="41">20.890000000000001</cx:pt>
          <cx:pt idx="42">20.890000000000001</cx:pt>
          <cx:pt idx="43">20.890000000000001</cx:pt>
          <cx:pt idx="44">20.890000000000001</cx:pt>
          <cx:pt idx="45">20.890000000000001</cx:pt>
          <cx:pt idx="46">15.1</cx:pt>
          <cx:pt idx="47">20.890000000000001</cx:pt>
          <cx:pt idx="48">15.1</cx:pt>
          <cx:pt idx="49">15.1</cx:pt>
          <cx:pt idx="50">20.300000000000001</cx:pt>
          <cx:pt idx="51">15.1</cx:pt>
          <cx:pt idx="52">20.300000000000001</cx:pt>
          <cx:pt idx="53">20.300000000000001</cx:pt>
          <cx:pt idx="54">15.1</cx:pt>
          <cx:pt idx="55">20.300000000000001</cx:pt>
          <cx:pt idx="56">15.1</cx:pt>
          <cx:pt idx="57">20.300000000000001</cx:pt>
          <cx:pt idx="58">15.1</cx:pt>
          <cx:pt idx="59">20.300000000000001</cx:pt>
          <cx:pt idx="60">15.1</cx:pt>
          <cx:pt idx="61">20.300000000000001</cx:pt>
          <cx:pt idx="62">22.949999999999999</cx:pt>
          <cx:pt idx="63">22.949999999999999</cx:pt>
          <cx:pt idx="64">22.949999999999999</cx:pt>
          <cx:pt idx="65">22.949999999999999</cx:pt>
          <cx:pt idx="66">17.57</cx:pt>
          <cx:pt idx="67">17.57</cx:pt>
          <cx:pt idx="68">17.57</cx:pt>
          <cx:pt idx="69">17.57</cx:pt>
          <cx:pt idx="70">14.6</cx:pt>
          <cx:pt idx="71">16.300000000000001</cx:pt>
          <cx:pt idx="72">13.300000000000001</cx:pt>
          <cx:pt idx="73">18.399999999999999</cx:pt>
          <cx:pt idx="74">13.300000000000001</cx:pt>
          <cx:pt idx="75">18.399999999999999</cx:pt>
          <cx:pt idx="76">13.300000000000001</cx:pt>
          <cx:pt idx="77">18.399999999999999</cx:pt>
          <cx:pt idx="78">13.300000000000001</cx:pt>
          <cx:pt idx="79">18.399999999999999</cx:pt>
          <cx:pt idx="80">13.300000000000001</cx:pt>
          <cx:pt idx="81">13.300000000000001</cx:pt>
          <cx:pt idx="82">13.300000000000001</cx:pt>
          <cx:pt idx="83">18.399999999999999</cx:pt>
          <cx:pt idx="84">14</cx:pt>
          <cx:pt idx="85">14</cx:pt>
          <cx:pt idx="86">14</cx:pt>
          <cx:pt idx="87">19</cx:pt>
          <cx:pt idx="88">19</cx:pt>
          <cx:pt idx="89">19</cx:pt>
          <cx:pt idx="90">17</cx:pt>
          <cx:pt idx="91">19</cx:pt>
          <cx:pt idx="92">16.300000000000001</cx:pt>
          <cx:pt idx="93">16.300000000000001</cx:pt>
          <cx:pt idx="94">28.399999999999999</cx:pt>
          <cx:pt idx="95">16.300000000000001</cx:pt>
          <cx:pt idx="96">28.399999999999999</cx:pt>
          <cx:pt idx="97">16.300000000000001</cx:pt>
          <cx:pt idx="98">28.399999999999999</cx:pt>
          <cx:pt idx="99">28.399999999999999</cx:pt>
          <cx:pt idx="100">16.300000000000001</cx:pt>
          <cx:pt idx="101">16.300000000000001</cx:pt>
          <cx:pt idx="102">16.300000000000001</cx:pt>
          <cx:pt idx="103">28.399999999999999</cx:pt>
          <cx:pt idx="104">28.399999999999999</cx:pt>
          <cx:pt idx="105">28.399999999999999</cx:pt>
          <cx:pt idx="106">15.300000000000001</cx:pt>
          <cx:pt idx="107">15.300000000000001</cx:pt>
          <cx:pt idx="108">15.300000000000001</cx:pt>
          <cx:pt idx="109">15.300000000000001</cx:pt>
          <cx:pt idx="110">15.300000000000001</cx:pt>
          <cx:pt idx="111">13.6</cx:pt>
          <cx:pt idx="112">13.6</cx:pt>
          <cx:pt idx="113">20.32</cx:pt>
          <cx:pt idx="114">20.300000000000001</cx:pt>
          <cx:pt idx="115">20.32</cx:pt>
          <cx:pt idx="116">13.6</cx:pt>
          <cx:pt idx="117">13.6</cx:pt>
          <cx:pt idx="118">20.300000000000001</cx:pt>
          <cx:pt idx="119">20.32</cx:pt>
          <cx:pt idx="120">13.6</cx:pt>
          <cx:pt idx="121">15</cx:pt>
          <cx:pt idx="122">16.780000000000001</cx:pt>
          <cx:pt idx="123">18.100000000000001</cx:pt>
          <cx:pt idx="124">18.100000000000001</cx:pt>
          <cx:pt idx="125">16.780000000000001</cx:pt>
          <cx:pt idx="126">18.100000000000001</cx:pt>
          <cx:pt idx="127">18</cx:pt>
          <cx:pt idx="128">18</cx:pt>
          <cx:pt idx="129">18</cx:pt>
          <cx:pt idx="130">11.300000000000001</cx:pt>
          <cx:pt idx="131">15.1</cx:pt>
          <cx:pt idx="132">15.1</cx:pt>
          <cx:pt idx="133">15.1</cx:pt>
          <cx:pt idx="134">15.1</cx:pt>
          <cx:pt idx="135">16</cx:pt>
          <cx:pt idx="136">16</cx:pt>
          <cx:pt idx="137">16</cx:pt>
          <cx:pt idx="138">10</cx:pt>
          <cx:pt idx="139">12.5</cx:pt>
          <cx:pt idx="140">7</cx:pt>
          <cx:pt idx="141">13.5</cx:pt>
          <cx:pt idx="142">13.5</cx:pt>
          <cx:pt idx="143">13.5</cx:pt>
          <cx:pt idx="144">23</cx:pt>
          <cx:pt idx="145">23</cx:pt>
          <cx:pt idx="146">23</cx:pt>
          <cx:pt idx="147">23</cx:pt>
          <cx:pt idx="148">23</cx:pt>
          <cx:pt idx="149">23</cx:pt>
          <cx:pt idx="150">23</cx:pt>
          <cx:pt idx="151">23</cx:pt>
          <cx:pt idx="152">23</cx:pt>
          <cx:pt idx="153">23</cx:pt>
          <cx:pt idx="154">24</cx:pt>
          <cx:pt idx="155">24</cx:pt>
          <cx:pt idx="156">18.899999999999999</cx:pt>
          <cx:pt idx="157">18.899999999999999</cx:pt>
          <cx:pt idx="158">15.5</cx:pt>
          <cx:pt idx="159">15.5</cx:pt>
          <cx:pt idx="160">22.25</cx:pt>
          <cx:pt idx="161">22.25</cx:pt>
          <cx:pt idx="162">22.25</cx:pt>
          <cx:pt idx="163">15.5</cx:pt>
          <cx:pt idx="164">15.5</cx:pt>
          <cx:pt idx="165">22.25</cx:pt>
          <cx:pt idx="166">15.5</cx:pt>
          <cx:pt idx="167">22.25</cx:pt>
          <cx:pt idx="168">15.5</cx:pt>
          <cx:pt idx="169">22.25</cx:pt>
          <cx:pt idx="170">15.5</cx:pt>
          <cx:pt idx="171">15.5</cx:pt>
          <cx:pt idx="172">15.5</cx:pt>
          <cx:pt idx="173">22.25</cx:pt>
          <cx:pt idx="174">22.25</cx:pt>
          <cx:pt idx="175">22.25</cx:pt>
          <cx:pt idx="176">22.25</cx:pt>
          <cx:pt idx="177">22.25</cx:pt>
          <cx:pt idx="178">15.5</cx:pt>
          <cx:pt idx="179">15.5</cx:pt>
          <cx:pt idx="180">12.6</cx:pt>
          <cx:pt idx="181">24.120000000000001</cx:pt>
          <cx:pt idx="182">24.120000000000001</cx:pt>
          <cx:pt idx="183">24.120000000000001</cx:pt>
          <cx:pt idx="184">24.120000000000001</cx:pt>
          <cx:pt idx="185">24.120000000000001</cx:pt>
          <cx:pt idx="186">24.120000000000001</cx:pt>
          <cx:pt idx="187">13.199999999999999</cx:pt>
          <cx:pt idx="188">19.199999999999999</cx:pt>
          <cx:pt idx="189">13.199999999999999</cx:pt>
          <cx:pt idx="190">13.199999999999999</cx:pt>
          <cx:pt idx="191">13.199999999999999</cx:pt>
          <cx:pt idx="192">19.199999999999999</cx:pt>
          <cx:pt idx="193">19.199999999999999</cx:pt>
          <cx:pt idx="194">19.199999999999999</cx:pt>
          <cx:pt idx="195">19.199999999999999</cx:pt>
          <cx:pt idx="196">19.199999999999999</cx:pt>
          <cx:pt idx="197">19.199999999999999</cx:pt>
          <cx:pt idx="198">10.199999999999999</cx:pt>
          <cx:pt idx="199">10.199999999999999</cx:pt>
          <cx:pt idx="200">12.4</cx:pt>
          <cx:pt idx="201">12.4</cx:pt>
          <cx:pt idx="202">12.4</cx:pt>
          <cx:pt idx="203">12.4</cx:pt>
          <cx:pt idx="204">9.4000000000000004</cx:pt>
          <cx:pt idx="205">12.4</cx:pt>
          <cx:pt idx="206">20</cx:pt>
          <cx:pt idx="207">20</cx:pt>
          <cx:pt idx="208">20</cx:pt>
          <cx:pt idx="209">20</cx:pt>
          <cx:pt idx="210">20</cx:pt>
          <cx:pt idx="211">20</cx:pt>
          <cx:pt idx="212">20</cx:pt>
          <cx:pt idx="213">20</cx:pt>
          <cx:pt idx="214">20</cx:pt>
          <cx:pt idx="215">15</cx:pt>
          <cx:pt idx="216">15</cx:pt>
          <cx:pt idx="217">15</cx:pt>
          <cx:pt idx="218">21.190000000000001</cx:pt>
          <cx:pt idx="219">10.199999999999999</cx:pt>
          <cx:pt idx="220">10</cx:pt>
          <cx:pt idx="221">10</cx:pt>
          <cx:pt idx="222">16</cx:pt>
          <cx:pt idx="223">16</cx:pt>
          <cx:pt idx="224">16</cx:pt>
          <cx:pt idx="225">16</cx:pt>
          <cx:pt idx="226">16</cx:pt>
          <cx:pt idx="227">16</cx:pt>
          <cx:pt idx="228">19.899999999999999</cx:pt>
          <cx:pt idx="229">19.899999999999999</cx:pt>
          <cx:pt idx="230">14</cx:pt>
          <cx:pt idx="231">14</cx:pt>
          <cx:pt idx="232">21.039999999999999</cx:pt>
          <cx:pt idx="233">21.039999999999999</cx:pt>
          <cx:pt idx="234">21.039999999999999</cx:pt>
          <cx:pt idx="235">21.039999999999999</cx:pt>
          <cx:pt idx="236">21.039999999999999</cx:pt>
          <cx:pt idx="237">21.039999999999999</cx:pt>
          <cx:pt idx="238">21.039999999999999</cx:pt>
          <cx:pt idx="239">12.1</cx:pt>
          <cx:pt idx="240">19</cx:pt>
          <cx:pt idx="241">17</cx:pt>
          <cx:pt idx="242">80</cx:pt>
          <cx:pt idx="243">80</cx:pt>
          <cx:pt idx="244">18.489999999999998</cx:pt>
          <cx:pt idx="245">18.489999999999998</cx:pt>
          <cx:pt idx="246">18.489999999999998</cx:pt>
          <cx:pt idx="247">11.5</cx:pt>
          <cx:pt idx="248">8.0999999999999996</cx:pt>
          <cx:pt idx="249">9.4000000000000004</cx:pt>
          <cx:pt idx="250">11.5</cx:pt>
          <cx:pt idx="251">11.5</cx:pt>
          <cx:pt idx="252">11.5</cx:pt>
          <cx:pt idx="253">11.5</cx:pt>
          <cx:pt idx="254">11.5</cx:pt>
          <cx:pt idx="255">11.5</cx:pt>
          <cx:pt idx="256">18</cx:pt>
          <cx:pt idx="257">12</cx:pt>
          <cx:pt idx="258">18</cx:pt>
          <cx:pt idx="259">12</cx:pt>
          <cx:pt idx="260">16</cx:pt>
          <cx:pt idx="261">16</cx:pt>
          <cx:pt idx="262">16</cx:pt>
          <cx:pt idx="263">16</cx:pt>
          <cx:pt idx="264">16</cx:pt>
          <cx:pt idx="265">16</cx:pt>
          <cx:pt idx="266">16</cx:pt>
          <cx:pt idx="267">16</cx:pt>
          <cx:pt idx="268">16</cx:pt>
          <cx:pt idx="269">16</cx:pt>
          <cx:pt idx="270">16</cx:pt>
          <cx:pt idx="271">16</cx:pt>
          <cx:pt idx="272">16</cx:pt>
          <cx:pt idx="273">16</cx:pt>
          <cx:pt idx="274">16</cx:pt>
          <cx:pt idx="275">16</cx:pt>
          <cx:pt idx="276">16</cx:pt>
          <cx:pt idx="277">16</cx:pt>
          <cx:pt idx="278">16</cx:pt>
          <cx:pt idx="279">11</cx:pt>
          <cx:pt idx="280">11</cx:pt>
          <cx:pt idx="281">11</cx:pt>
          <cx:pt idx="282">14</cx:pt>
          <cx:pt idx="283">14</cx:pt>
          <cx:pt idx="284">14</cx:pt>
          <cx:pt idx="285">14</cx:pt>
          <cx:pt idx="286">14</cx:pt>
          <cx:pt idx="287">14</cx:pt>
          <cx:pt idx="288">14</cx:pt>
          <cx:pt idx="289">12</cx:pt>
          <cx:pt idx="290">12</cx:pt>
          <cx:pt idx="291">12</cx:pt>
          <cx:pt idx="292">12</cx:pt>
          <cx:pt idx="293">12</cx:pt>
          <cx:pt idx="294">11.199999999999999</cx:pt>
          <cx:pt idx="295">11.199999999999999</cx:pt>
          <cx:pt idx="296">11.199999999999999</cx:pt>
          <cx:pt idx="297">11.199999999999999</cx:pt>
          <cx:pt idx="298">11.199999999999999</cx:pt>
          <cx:pt idx="299">11.199999999999999</cx:pt>
          <cx:pt idx="300">12</cx:pt>
          <cx:pt idx="301">11.199999999999999</cx:pt>
          <cx:pt idx="302">11.199999999999999</cx:pt>
          <cx:pt idx="303">12</cx:pt>
          <cx:pt idx="304">12</cx:pt>
          <cx:pt idx="305">9.5</cx:pt>
          <cx:pt idx="306">9.5</cx:pt>
          <cx:pt idx="307">9.5</cx:pt>
          <cx:pt idx="308">18.199999999999999</cx:pt>
          <cx:pt idx="309">18.399999999999999</cx:pt>
          <cx:pt idx="310">9.5</cx:pt>
          <cx:pt idx="311">10.6</cx:pt>
          <cx:pt idx="312">10.1</cx:pt>
          <cx:pt idx="313">11.300000000000001</cx:pt>
          <cx:pt idx="314">15.1</cx:pt>
          <cx:pt idx="315">15.1</cx:pt>
          <cx:pt idx="316">10.1</cx:pt>
          <cx:pt idx="317">15.1</cx:pt>
          <cx:pt idx="318">12.550000000000001</cx:pt>
          <cx:pt idx="319">12.550000000000001</cx:pt>
          <cx:pt idx="320">12.550000000000001</cx:pt>
          <cx:pt idx="321">12.550000000000001</cx:pt>
          <cx:pt idx="322">7.7999999999999998</cx:pt>
          <cx:pt idx="323">7.7999999999999998</cx:pt>
          <cx:pt idx="324">12.550000000000001</cx:pt>
          <cx:pt idx="325">7.7000000000000002</cx:pt>
          <cx:pt idx="326">9.3000000000000007</cx:pt>
          <cx:pt idx="327">9.3000000000000007</cx:pt>
          <cx:pt idx="328">18</cx:pt>
          <cx:pt idx="329">18</cx:pt>
          <cx:pt idx="330">18</cx:pt>
          <cx:pt idx="331">15.710000000000001</cx:pt>
          <cx:pt idx="332">5.2999999999999998</cx:pt>
          <cx:pt idx="333">13</cx:pt>
          <cx:pt idx="334">13</cx:pt>
          <cx:pt idx="335">17</cx:pt>
          <cx:pt idx="336">27.390000000000001</cx:pt>
          <cx:pt idx="337">27.390000000000001</cx:pt>
          <cx:pt idx="338">27.390000000000001</cx:pt>
          <cx:pt idx="339">27.390000000000001</cx:pt>
          <cx:pt idx="340">21.399999999999999</cx:pt>
          <cx:pt idx="341">21.399999999999999</cx:pt>
          <cx:pt idx="342">21.399999999999999</cx:pt>
          <cx:pt idx="343">21.399999999999999</cx:pt>
          <cx:pt idx="344">21.399999999999999</cx:pt>
          <cx:pt idx="345">21.399999999999999</cx:pt>
          <cx:pt idx="346">21.399999999999999</cx:pt>
          <cx:pt idx="347">21.399999999999999</cx:pt>
          <cx:pt idx="348">21.399999999999999</cx:pt>
          <cx:pt idx="349">18.899999999999999</cx:pt>
          <cx:pt idx="350">18.899999999999999</cx:pt>
          <cx:pt idx="351">18.899999999999999</cx:pt>
          <cx:pt idx="352">18.899999999999999</cx:pt>
          <cx:pt idx="353">18.899999999999999</cx:pt>
          <cx:pt idx="354">21.399999999999999</cx:pt>
          <cx:pt idx="355">18.489999999999998</cx:pt>
          <cx:pt idx="356">18.489999999999998</cx:pt>
          <cx:pt idx="357">18.489999999999998</cx:pt>
          <cx:pt idx="358">18.489999999999998</cx:pt>
          <cx:pt idx="359">18.489999999999998</cx:pt>
          <cx:pt idx="360">18.489999999999998</cx:pt>
          <cx:pt idx="361">18.489999999999998</cx:pt>
          <cx:pt idx="362">23.649999999999999</cx:pt>
          <cx:pt idx="363">23.649999999999999</cx:pt>
          <cx:pt idx="364">23.649999999999999</cx:pt>
          <cx:pt idx="365">23.649999999999999</cx:pt>
          <cx:pt idx="366">10.699999999999999</cx:pt>
          <cx:pt idx="367">10.300000000000001</cx:pt>
          <cx:pt idx="368">11.4</cx:pt>
          <cx:pt idx="369">11.4</cx:pt>
          <cx:pt idx="370">11.4</cx:pt>
          <cx:pt idx="371">10.800000000000001</cx:pt>
          <cx:pt idx="372">10.800000000000001</cx:pt>
          <cx:pt idx="373">10.800000000000001</cx:pt>
          <cx:pt idx="374">13.93</cx:pt>
          <cx:pt idx="375">13.1</cx:pt>
          <cx:pt idx="376">13.1</cx:pt>
          <cx:pt idx="377">13.1</cx:pt>
          <cx:pt idx="378">13.1</cx:pt>
          <cx:pt idx="379">16.379999999999999</cx:pt>
          <cx:pt idx="380">13.300000000000001</cx:pt>
          <cx:pt idx="381">16.379999999999999</cx:pt>
          <cx:pt idx="382">13.300000000000001</cx:pt>
          <cx:pt idx="383">16.379999999999999</cx:pt>
          <cx:pt idx="384">13.300000000000001</cx:pt>
          <cx:pt idx="385">13.300000000000001</cx:pt>
          <cx:pt idx="386">16.379999999999999</cx:pt>
          <cx:pt idx="387">15.1</cx:pt>
          <cx:pt idx="388">7.3200000000000003</cx:pt>
          <cx:pt idx="389">18</cx:pt>
          <cx:pt idx="390">18</cx:pt>
          <cx:pt idx="391">20.699999999999999</cx:pt>
          <cx:pt idx="392">15.699999999999999</cx:pt>
          <cx:pt idx="393">15.699999999999999</cx:pt>
          <cx:pt idx="394">15.699999999999999</cx:pt>
          <cx:pt idx="395">15.699999999999999</cx:pt>
          <cx:pt idx="396">19</cx:pt>
          <cx:pt idx="397">15.699999999999999</cx:pt>
          <cx:pt idx="398">19</cx:pt>
          <cx:pt idx="399">19</cx:pt>
          <cx:pt idx="400">19</cx:pt>
          <cx:pt idx="401">9.4000000000000004</cx:pt>
          <cx:pt idx="402">12.300000000000001</cx:pt>
          <cx:pt idx="403">12.300000000000001</cx:pt>
          <cx:pt idx="404">9.4000000000000004</cx:pt>
          <cx:pt idx="405">9.4000000000000004</cx:pt>
          <cx:pt idx="406">28.09</cx:pt>
          <cx:pt idx="407">28.09</cx:pt>
          <cx:pt idx="408">28.09</cx:pt>
          <cx:pt idx="409">28.09</cx:pt>
          <cx:pt idx="410">21.559999999999999</cx:pt>
          <cx:pt idx="411">26.82</cx:pt>
          <cx:pt idx="412">26.32</cx:pt>
          <cx:pt idx="413">26.32</cx:pt>
          <cx:pt idx="414">12</cx:pt>
          <cx:pt idx="415">14.5</cx:pt>
          <cx:pt idx="416">12</cx:pt>
          <cx:pt idx="417">14.5</cx:pt>
          <cx:pt idx="418">14.5</cx:pt>
          <cx:pt idx="419">12</cx:pt>
          <cx:pt idx="420">18</cx:pt>
          <cx:pt idx="421">18</cx:pt>
          <cx:pt idx="422">12</cx:pt>
          <cx:pt idx="423">12</cx:pt>
          <cx:pt idx="424">12</cx:pt>
          <cx:pt idx="425">12</cx:pt>
          <cx:pt idx="426">18</cx:pt>
          <cx:pt idx="427">18</cx:pt>
          <cx:pt idx="428">21.379999999999999</cx:pt>
          <cx:pt idx="429">15.289999999999999</cx:pt>
          <cx:pt idx="430">15.289999999999999</cx:pt>
          <cx:pt idx="431">15.289999999999999</cx:pt>
          <cx:pt idx="432">15.289999999999999</cx:pt>
          <cx:pt idx="433">15.289999999999999</cx:pt>
          <cx:pt idx="434">21.379999999999999</cx:pt>
          <cx:pt idx="435">17.010000000000002</cx:pt>
          <cx:pt idx="436">17.010000000000002</cx:pt>
          <cx:pt idx="437">17.010000000000002</cx:pt>
          <cx:pt idx="438">17.010000000000002</cx:pt>
          <cx:pt idx="439">17.010000000000002</cx:pt>
          <cx:pt idx="440">15.289999999999999</cx:pt>
          <cx:pt idx="441">17.010000000000002</cx:pt>
          <cx:pt idx="442">21.379999999999999</cx:pt>
          <cx:pt idx="443">15.289999999999999</cx:pt>
          <cx:pt idx="444">15.289999999999999</cx:pt>
          <cx:pt idx="445">8.4000000000000004</cx:pt>
          <cx:pt idx="446">13.1</cx:pt>
          <cx:pt idx="447">15.01</cx:pt>
          <cx:pt idx="448">4.4500000000000002</cx:pt>
          <cx:pt idx="449">13.800000000000001</cx:pt>
          <cx:pt idx="450">13.800000000000001</cx:pt>
          <cx:pt idx="451">13.800000000000001</cx:pt>
          <cx:pt idx="452">13.800000000000001</cx:pt>
          <cx:pt idx="453">12.800000000000001</cx:pt>
          <cx:pt idx="454">12.800000000000001</cx:pt>
          <cx:pt idx="455">18</cx:pt>
          <cx:pt idx="456">18</cx:pt>
          <cx:pt idx="457">18</cx:pt>
        </cx:lvl>
      </cx:numDim>
    </cx:data>
  </cx:chartData>
  <cx:chart>
    <cx:title pos="t" align="ctr" overlay="0">
      <cx:tx>
        <cx:txData>
          <cx:v>Make&amp;citymileage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Make&amp;citymileage</a:t>
          </a:r>
        </a:p>
      </cx:txPr>
    </cx:title>
    <cx:plotArea>
      <cx:plotAreaRegion>
        <cx:series layoutId="boxWhisker" uniqueId="{6E9EA244-A732-4944-A8B7-B9A5356DE797}">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'task9(withoutliers)'!$B$6:$B$455</cx:f>
        <cx:lvl ptCount="450" formatCode="General">
          <cx:pt idx="0">624</cx:pt>
          <cx:pt idx="1">624</cx:pt>
          <cx:pt idx="2">624</cx:pt>
          <cx:pt idx="3">624</cx:pt>
          <cx:pt idx="4">624</cx:pt>
          <cx:pt idx="5">799</cx:pt>
          <cx:pt idx="6">799</cx:pt>
          <cx:pt idx="7">799</cx:pt>
          <cx:pt idx="8">799</cx:pt>
          <cx:pt idx="9">999</cx:pt>
          <cx:pt idx="10">999</cx:pt>
          <cx:pt idx="11">999</cx:pt>
          <cx:pt idx="12">999</cx:pt>
          <cx:pt idx="13">999</cx:pt>
          <cx:pt idx="14">999</cx:pt>
          <cx:pt idx="15">999</cx:pt>
          <cx:pt idx="16">999</cx:pt>
          <cx:pt idx="17">1196</cx:pt>
          <cx:pt idx="18">1196</cx:pt>
          <cx:pt idx="19">1196</cx:pt>
          <cx:pt idx="20">998</cx:pt>
          <cx:pt idx="21">998</cx:pt>
          <cx:pt idx="22">998</cx:pt>
          <cx:pt idx="23">998</cx:pt>
          <cx:pt idx="24">998</cx:pt>
          <cx:pt idx="25">998</cx:pt>
          <cx:pt idx="26">1199</cx:pt>
          <cx:pt idx="27">1199</cx:pt>
          <cx:pt idx="28">1199</cx:pt>
          <cx:pt idx="29">1199</cx:pt>
          <cx:pt idx="30">1199</cx:pt>
          <cx:pt idx="31">1199</cx:pt>
          <cx:pt idx="32">1199</cx:pt>
          <cx:pt idx="33">998</cx:pt>
          <cx:pt idx="34">998</cx:pt>
          <cx:pt idx="35">998</cx:pt>
          <cx:pt idx="36">998</cx:pt>
          <cx:pt idx="37">998</cx:pt>
          <cx:pt idx="38">998</cx:pt>
          <cx:pt idx="39">998</cx:pt>
          <cx:pt idx="40">998</cx:pt>
          <cx:pt idx="41">1197</cx:pt>
          <cx:pt idx="42">1197</cx:pt>
          <cx:pt idx="43">1197</cx:pt>
          <cx:pt idx="44">1197</cx:pt>
          <cx:pt idx="45">1197</cx:pt>
          <cx:pt idx="46">1197</cx:pt>
          <cx:pt idx="47">1197</cx:pt>
          <cx:pt idx="48">1197</cx:pt>
          <cx:pt idx="49">1197</cx:pt>
          <cx:pt idx="50">1364</cx:pt>
          <cx:pt idx="51">1197</cx:pt>
          <cx:pt idx="52">1364</cx:pt>
          <cx:pt idx="53">1364</cx:pt>
          <cx:pt idx="54">1197</cx:pt>
          <cx:pt idx="55">1364</cx:pt>
          <cx:pt idx="56">1197</cx:pt>
          <cx:pt idx="57">1364</cx:pt>
          <cx:pt idx="58">1197</cx:pt>
          <cx:pt idx="59">1364</cx:pt>
          <cx:pt idx="60">1197</cx:pt>
          <cx:pt idx="61">1364</cx:pt>
          <cx:pt idx="62">1248</cx:pt>
          <cx:pt idx="63">1248</cx:pt>
          <cx:pt idx="64">1248</cx:pt>
          <cx:pt idx="65">1248</cx:pt>
          <cx:pt idx="66">1193</cx:pt>
          <cx:pt idx="67">1193</cx:pt>
          <cx:pt idx="68">1193</cx:pt>
          <cx:pt idx="69">1193</cx:pt>
          <cx:pt idx="70">1248</cx:pt>
          <cx:pt idx="71">1197</cx:pt>
          <cx:pt idx="72">1197</cx:pt>
          <cx:pt idx="73">1396</cx:pt>
          <cx:pt idx="74">1197</cx:pt>
          <cx:pt idx="75">1396</cx:pt>
          <cx:pt idx="76">1197</cx:pt>
          <cx:pt idx="77">1396</cx:pt>
          <cx:pt idx="78">1197</cx:pt>
          <cx:pt idx="79">1396</cx:pt>
          <cx:pt idx="80">1197</cx:pt>
          <cx:pt idx="81">1197</cx:pt>
          <cx:pt idx="82">1197</cx:pt>
          <cx:pt idx="83">1396</cx:pt>
          <cx:pt idx="84">999</cx:pt>
          <cx:pt idx="85">999</cx:pt>
          <cx:pt idx="86">999</cx:pt>
          <cx:pt idx="87">1498</cx:pt>
          <cx:pt idx="88">1498</cx:pt>
          <cx:pt idx="89">1498</cx:pt>
          <cx:pt idx="90">1197</cx:pt>
          <cx:pt idx="91">1498</cx:pt>
          <cx:pt idx="92">1197</cx:pt>
          <cx:pt idx="93">1197</cx:pt>
          <cx:pt idx="94">1248</cx:pt>
          <cx:pt idx="95">1197</cx:pt>
          <cx:pt idx="96">1248</cx:pt>
          <cx:pt idx="97">1197</cx:pt>
          <cx:pt idx="98">1248</cx:pt>
          <cx:pt idx="99">1248</cx:pt>
          <cx:pt idx="100">1197</cx:pt>
          <cx:pt idx="101">1197</cx:pt>
          <cx:pt idx="102">1197</cx:pt>
          <cx:pt idx="103">1248</cx:pt>
          <cx:pt idx="104">1248</cx:pt>
          <cx:pt idx="105">1248</cx:pt>
          <cx:pt idx="106">1498</cx:pt>
          <cx:pt idx="107">1498</cx:pt>
          <cx:pt idx="108">1498</cx:pt>
          <cx:pt idx="109">1498</cx:pt>
          <cx:pt idx="110">1498</cx:pt>
          <cx:pt idx="111">1496</cx:pt>
          <cx:pt idx="112">1496</cx:pt>
          <cx:pt idx="113">1364</cx:pt>
          <cx:pt idx="114">1364</cx:pt>
          <cx:pt idx="115">1364</cx:pt>
          <cx:pt idx="116">1496</cx:pt>
          <cx:pt idx="117">1496</cx:pt>
          <cx:pt idx="118">1364</cx:pt>
          <cx:pt idx="119">1364</cx:pt>
          <cx:pt idx="120">1496</cx:pt>
          <cx:pt idx="121">1496</cx:pt>
          <cx:pt idx="122">1197</cx:pt>
          <cx:pt idx="123">1364</cx:pt>
          <cx:pt idx="124">1364</cx:pt>
          <cx:pt idx="125">1197</cx:pt>
          <cx:pt idx="126">1364</cx:pt>
          <cx:pt idx="127">1461</cx:pt>
          <cx:pt idx="128">1461</cx:pt>
          <cx:pt idx="129">1461</cx:pt>
          <cx:pt idx="130">1798</cx:pt>
          <cx:pt idx="131">1968</cx:pt>
          <cx:pt idx="132">1968</cx:pt>
          <cx:pt idx="133">1968</cx:pt>
          <cx:pt idx="134">1968</cx:pt>
          <cx:pt idx="135">1995</cx:pt>
          <cx:pt idx="136">1998</cx:pt>
          <cx:pt idx="137">1995</cx:pt>
          <cx:pt idx="138">4951</cx:pt>
          <cx:pt idx="139">2979</cx:pt>
          <cx:pt idx="140">2982</cx:pt>
          <cx:pt idx="141">2993</cx:pt>
          <cx:pt idx="142">2993</cx:pt>
          <cx:pt idx="143">2993</cx:pt>
          <cx:pt idx="144">998</cx:pt>
          <cx:pt idx="145">998</cx:pt>
          <cx:pt idx="146">998</cx:pt>
          <cx:pt idx="147">998</cx:pt>
          <cx:pt idx="148">998</cx:pt>
          <cx:pt idx="149">998</cx:pt>
          <cx:pt idx="150">998</cx:pt>
          <cx:pt idx="151">998</cx:pt>
          <cx:pt idx="152">998</cx:pt>
          <cx:pt idx="153">998</cx:pt>
          <cx:pt idx="154">1120</cx:pt>
          <cx:pt idx="155">1120</cx:pt>
          <cx:pt idx="156">1197</cx:pt>
          <cx:pt idx="157">1197</cx:pt>
          <cx:pt idx="158">1198</cx:pt>
          <cx:pt idx="159">1198</cx:pt>
          <cx:pt idx="160">1198</cx:pt>
          <cx:pt idx="161">1198</cx:pt>
          <cx:pt idx="162">1198</cx:pt>
          <cx:pt idx="163">1198</cx:pt>
          <cx:pt idx="164">1198</cx:pt>
          <cx:pt idx="165">1198</cx:pt>
          <cx:pt idx="166">1198</cx:pt>
          <cx:pt idx="167">1198</cx:pt>
          <cx:pt idx="168">1198</cx:pt>
          <cx:pt idx="169">1198</cx:pt>
          <cx:pt idx="170">1198</cx:pt>
          <cx:pt idx="171">1198</cx:pt>
          <cx:pt idx="172">1198</cx:pt>
          <cx:pt idx="173">1198</cx:pt>
          <cx:pt idx="174">1198</cx:pt>
          <cx:pt idx="175">1198</cx:pt>
          <cx:pt idx="176">1198</cx:pt>
          <cx:pt idx="177">1198</cx:pt>
          <cx:pt idx="178">1198</cx:pt>
          <cx:pt idx="179">1198</cx:pt>
          <cx:pt idx="180">1197</cx:pt>
          <cx:pt idx="181">1199</cx:pt>
          <cx:pt idx="182">1199</cx:pt>
          <cx:pt idx="183">1199</cx:pt>
          <cx:pt idx="184">1199</cx:pt>
          <cx:pt idx="185">1199</cx:pt>
          <cx:pt idx="186">1199</cx:pt>
          <cx:pt idx="187">1193</cx:pt>
          <cx:pt idx="188">1248</cx:pt>
          <cx:pt idx="189">1193</cx:pt>
          <cx:pt idx="190">1193</cx:pt>
          <cx:pt idx="191">1193</cx:pt>
          <cx:pt idx="192">1248</cx:pt>
          <cx:pt idx="193">1248</cx:pt>
          <cx:pt idx="194">1248</cx:pt>
          <cx:pt idx="195">1248</cx:pt>
          <cx:pt idx="196">1248</cx:pt>
          <cx:pt idx="197">1248</cx:pt>
          <cx:pt idx="198">1298</cx:pt>
          <cx:pt idx="199">1298</cx:pt>
          <cx:pt idx="200">1493</cx:pt>
          <cx:pt idx="201">1493</cx:pt>
          <cx:pt idx="202">1493</cx:pt>
          <cx:pt idx="203">1493</cx:pt>
          <cx:pt idx="204">2523</cx:pt>
          <cx:pt idx="205">2523</cx:pt>
          <cx:pt idx="206">1248</cx:pt>
          <cx:pt idx="207">1248</cx:pt>
          <cx:pt idx="208">1248</cx:pt>
          <cx:pt idx="209">1248</cx:pt>
          <cx:pt idx="210">1248</cx:pt>
          <cx:pt idx="211">1248</cx:pt>
          <cx:pt idx="212">1248</cx:pt>
          <cx:pt idx="213">1248</cx:pt>
          <cx:pt idx="214">1248</cx:pt>
          <cx:pt idx="215">1197</cx:pt>
          <cx:pt idx="216">1197</cx:pt>
          <cx:pt idx="217">1197</cx:pt>
          <cx:pt idx="218">1396</cx:pt>
          <cx:pt idx="219">1498</cx:pt>
          <cx:pt idx="220">1498</cx:pt>
          <cx:pt idx="221">1498</cx:pt>
          <cx:pt idx="222">1461</cx:pt>
          <cx:pt idx="223">1461</cx:pt>
          <cx:pt idx="224">1461</cx:pt>
          <cx:pt idx="225">1461</cx:pt>
          <cx:pt idx="226">1461</cx:pt>
          <cx:pt idx="227">1461</cx:pt>
          <cx:pt idx="228">1582</cx:pt>
          <cx:pt idx="229">1582</cx:pt>
          <cx:pt idx="230">1582</cx:pt>
          <cx:pt idx="231">1582</cx:pt>
          <cx:pt idx="232">1461</cx:pt>
          <cx:pt idx="233">1461</cx:pt>
          <cx:pt idx="234">1461</cx:pt>
          <cx:pt idx="235">1461</cx:pt>
          <cx:pt idx="236">1461</cx:pt>
          <cx:pt idx="237">1461</cx:pt>
          <cx:pt idx="238">1461</cx:pt>
          <cx:pt idx="239">1598</cx:pt>
          <cx:pt idx="240">1498</cx:pt>
          <cx:pt idx="241">1197</cx:pt>
          <cx:pt idx="242">2179</cx:pt>
          <cx:pt idx="243">2179</cx:pt>
          <cx:pt idx="244">2179</cx:pt>
          <cx:pt idx="245">2523</cx:pt>
          <cx:pt idx="246">2179</cx:pt>
          <cx:pt idx="247">2179</cx:pt>
          <cx:pt idx="248">2179</cx:pt>
          <cx:pt idx="249">2179</cx:pt>
          <cx:pt idx="250">2179</cx:pt>
          <cx:pt idx="251">2179</cx:pt>
          <cx:pt idx="252">2179</cx:pt>
          <cx:pt idx="253">2179</cx:pt>
          <cx:pt idx="254">1498</cx:pt>
          <cx:pt idx="255">1598</cx:pt>
          <cx:pt idx="256">1498</cx:pt>
          <cx:pt idx="257">1598</cx:pt>
          <cx:pt idx="258">2179</cx:pt>
          <cx:pt idx="259">2179</cx:pt>
          <cx:pt idx="260">2179</cx:pt>
          <cx:pt idx="261">2179</cx:pt>
          <cx:pt idx="262">2179</cx:pt>
          <cx:pt idx="263">2179</cx:pt>
          <cx:pt idx="264">2179</cx:pt>
          <cx:pt idx="265">2179</cx:pt>
          <cx:pt idx="266">2179</cx:pt>
          <cx:pt idx="267">2179</cx:pt>
          <cx:pt idx="268">2179</cx:pt>
          <cx:pt idx="269">2179</cx:pt>
          <cx:pt idx="270">2179</cx:pt>
          <cx:pt idx="271">2179</cx:pt>
          <cx:pt idx="272">2179</cx:pt>
          <cx:pt idx="273">2179</cx:pt>
          <cx:pt idx="274">2179</cx:pt>
          <cx:pt idx="275">2179</cx:pt>
          <cx:pt idx="276">2179</cx:pt>
          <cx:pt idx="277">2179</cx:pt>
          <cx:pt idx="278">2179</cx:pt>
          <cx:pt idx="279">2179</cx:pt>
          <cx:pt idx="280">2179</cx:pt>
          <cx:pt idx="281">2179</cx:pt>
          <cx:pt idx="282">2393</cx:pt>
          <cx:pt idx="283">2393</cx:pt>
          <cx:pt idx="284">2393</cx:pt>
          <cx:pt idx="285">2393</cx:pt>
          <cx:pt idx="286">2393</cx:pt>
          <cx:pt idx="287">2694</cx:pt>
          <cx:pt idx="288">2694</cx:pt>
          <cx:pt idx="289">2393</cx:pt>
          <cx:pt idx="290">2393</cx:pt>
          <cx:pt idx="291">2755</cx:pt>
          <cx:pt idx="292">2755</cx:pt>
          <cx:pt idx="293">2393</cx:pt>
          <cx:pt idx="294">2393</cx:pt>
          <cx:pt idx="295">2694</cx:pt>
          <cx:pt idx="296">2393</cx:pt>
          <cx:pt idx="297">2393</cx:pt>
          <cx:pt idx="298">1798</cx:pt>
          <cx:pt idx="299">1798</cx:pt>
          <cx:pt idx="300">1798</cx:pt>
          <cx:pt idx="301">1364</cx:pt>
          <cx:pt idx="302">1364</cx:pt>
          <cx:pt idx="303">1798</cx:pt>
          <cx:pt idx="304">1798</cx:pt>
          <cx:pt idx="305">1798</cx:pt>
          <cx:pt idx="306">1798</cx:pt>
          <cx:pt idx="307">1968</cx:pt>
          <cx:pt idx="308">1968</cx:pt>
          <cx:pt idx="309">1798</cx:pt>
          <cx:pt idx="310">1968</cx:pt>
          <cx:pt idx="311">2755</cx:pt>
          <cx:pt idx="312">2755</cx:pt>
          <cx:pt idx="313">2755</cx:pt>
          <cx:pt idx="314">2755</cx:pt>
          <cx:pt idx="315">2694</cx:pt>
          <cx:pt idx="316">2694</cx:pt>
          <cx:pt idx="317">2755</cx:pt>
          <cx:pt idx="318">3198</cx:pt>
          <cx:pt idx="319">2198</cx:pt>
          <cx:pt idx="320">2198</cx:pt>
          <cx:pt idx="321">1995</cx:pt>
          <cx:pt idx="322">1995</cx:pt>
          <cx:pt idx="323">1995</cx:pt>
          <cx:pt idx="324">1998</cx:pt>
          <cx:pt idx="325">4461</cx:pt>
          <cx:pt idx="326">796</cx:pt>
          <cx:pt idx="327">796</cx:pt>
          <cx:pt idx="328">1498</cx:pt>
          <cx:pt idx="329">1248</cx:pt>
          <cx:pt idx="330">1248</cx:pt>
          <cx:pt idx="331">1248</cx:pt>
          <cx:pt idx="332">1248</cx:pt>
          <cx:pt idx="333">1197</cx:pt>
          <cx:pt idx="334">1197</cx:pt>
          <cx:pt idx="335">1197</cx:pt>
          <cx:pt idx="336">1197</cx:pt>
          <cx:pt idx="337">1197</cx:pt>
          <cx:pt idx="338">1197</cx:pt>
          <cx:pt idx="339">1197</cx:pt>
          <cx:pt idx="340">1197</cx:pt>
          <cx:pt idx="341">1197</cx:pt>
          <cx:pt idx="342">1197</cx:pt>
          <cx:pt idx="343">1197</cx:pt>
          <cx:pt idx="344">1197</cx:pt>
          <cx:pt idx="345">1197</cx:pt>
          <cx:pt idx="346">1197</cx:pt>
          <cx:pt idx="347">998</cx:pt>
          <cx:pt idx="348">1493</cx:pt>
          <cx:pt idx="349">1493</cx:pt>
          <cx:pt idx="350">1493</cx:pt>
          <cx:pt idx="351">1493</cx:pt>
          <cx:pt idx="352">1493</cx:pt>
          <cx:pt idx="353">1493</cx:pt>
          <cx:pt idx="354">1493</cx:pt>
          <cx:pt idx="355">1248</cx:pt>
          <cx:pt idx="356">1248</cx:pt>
          <cx:pt idx="357">1248</cx:pt>
          <cx:pt idx="358">1248</cx:pt>
          <cx:pt idx="359">2489</cx:pt>
          <cx:pt idx="360">2489</cx:pt>
          <cx:pt idx="361">2179</cx:pt>
          <cx:pt idx="362">2179</cx:pt>
          <cx:pt idx="363">2179</cx:pt>
          <cx:pt idx="364">2179</cx:pt>
          <cx:pt idx="365">2179</cx:pt>
          <cx:pt idx="366">2179</cx:pt>
          <cx:pt idx="367">2179</cx:pt>
          <cx:pt idx="368">1999</cx:pt>
          <cx:pt idx="369">1999</cx:pt>
          <cx:pt idx="370">1999</cx:pt>
          <cx:pt idx="371">1999</cx:pt>
          <cx:pt idx="372">1995</cx:pt>
          <cx:pt idx="373">1999</cx:pt>
          <cx:pt idx="374">1995</cx:pt>
          <cx:pt idx="375">1999</cx:pt>
          <cx:pt idx="376">1995</cx:pt>
          <cx:pt idx="377">1999</cx:pt>
          <cx:pt idx="378">1999</cx:pt>
          <cx:pt idx="379">1995</cx:pt>
          <cx:pt idx="380">1798</cx:pt>
          <cx:pt idx="381">2979</cx:pt>
          <cx:pt idx="382">796</cx:pt>
          <cx:pt idx="383">796</cx:pt>
          <cx:pt idx="384">1186</cx:pt>
          <cx:pt idx="385">1197</cx:pt>
          <cx:pt idx="386">1197</cx:pt>
          <cx:pt idx="387">1197</cx:pt>
          <cx:pt idx="388">1197</cx:pt>
          <cx:pt idx="389">1120</cx:pt>
          <cx:pt idx="390">1197</cx:pt>
          <cx:pt idx="391">1120</cx:pt>
          <cx:pt idx="392">1120</cx:pt>
          <cx:pt idx="393">1197</cx:pt>
          <cx:pt idx="394">2523</cx:pt>
          <cx:pt idx="395">2523</cx:pt>
          <cx:pt idx="396">2523</cx:pt>
          <cx:pt idx="397">2523</cx:pt>
          <cx:pt idx="398">2523</cx:pt>
          <cx:pt idx="399">1248</cx:pt>
          <cx:pt idx="400">1248</cx:pt>
          <cx:pt idx="401">1248</cx:pt>
          <cx:pt idx="402">1248</cx:pt>
          <cx:pt idx="403">1462</cx:pt>
          <cx:pt idx="404">1498</cx:pt>
          <cx:pt idx="405">1498</cx:pt>
          <cx:pt idx="406">1498</cx:pt>
          <cx:pt idx="407">1598</cx:pt>
          <cx:pt idx="408">1498</cx:pt>
          <cx:pt idx="409">1598</cx:pt>
          <cx:pt idx="410">1498</cx:pt>
          <cx:pt idx="411">1498</cx:pt>
          <cx:pt idx="412">1598</cx:pt>
          <cx:pt idx="413">1498</cx:pt>
          <cx:pt idx="414">1498</cx:pt>
          <cx:pt idx="415">1598</cx:pt>
          <cx:pt idx="416">1598</cx:pt>
          <cx:pt idx="417">1598</cx:pt>
          <cx:pt idx="418">1598</cx:pt>
          <cx:pt idx="419">1498</cx:pt>
          <cx:pt idx="420">1498</cx:pt>
          <cx:pt idx="421">1396</cx:pt>
          <cx:pt idx="422">1591</cx:pt>
          <cx:pt idx="423">1591</cx:pt>
          <cx:pt idx="424">1591</cx:pt>
          <cx:pt idx="425">1591</cx:pt>
          <cx:pt idx="426">1591</cx:pt>
          <cx:pt idx="427">1396</cx:pt>
          <cx:pt idx="428">1582</cx:pt>
          <cx:pt idx="429">1582</cx:pt>
          <cx:pt idx="430">1582</cx:pt>
          <cx:pt idx="431">1582</cx:pt>
          <cx:pt idx="432">1582</cx:pt>
          <cx:pt idx="433">1591</cx:pt>
          <cx:pt idx="434">1582</cx:pt>
          <cx:pt idx="435">1396</cx:pt>
          <cx:pt idx="436">1591</cx:pt>
          <cx:pt idx="437">1591</cx:pt>
          <cx:pt idx="438">1995</cx:pt>
          <cx:pt idx="439">2993</cx:pt>
          <cx:pt idx="440">1998</cx:pt>
          <cx:pt idx="441">4395</cx:pt>
          <cx:pt idx="442">1493</cx:pt>
          <cx:pt idx="443">1493</cx:pt>
          <cx:pt idx="444">1493</cx:pt>
          <cx:pt idx="445">1493</cx:pt>
          <cx:pt idx="446">1493</cx:pt>
          <cx:pt idx="447">1461</cx:pt>
          <cx:pt idx="448">1461</cx:pt>
          <cx:pt idx="449">1461</cx:pt>
        </cx:lvl>
      </cx:numDim>
    </cx:data>
  </cx:chartData>
  <cx:chart>
    <cx:title pos="t" align="ctr" overlay="0">
      <cx:tx>
        <cx:txData>
          <cx:v>Displacement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Displacement</a:t>
          </a:r>
        </a:p>
      </cx:txPr>
    </cx:title>
    <cx:plotArea>
      <cx:plotAreaRegion>
        <cx:series layoutId="clusteredColumn" uniqueId="{59A8C730-783A-4B7E-AB6A-CF549EB4A35B}">
          <cx:tx>
            <cx:txData>
              <cx:f>'task9(withoutliers)'!$B$5</cx:f>
              <cx:v>Displacement</cx:v>
            </cx:txData>
          </cx:tx>
          <cx:dataLabels>
            <cx:visibility seriesName="0" categoryName="0" value="1"/>
          </cx:dataLabels>
          <cx:dataId val="0"/>
          <cx:layoutPr>
            <cx:binning intervalClosed="r">
              <cx:binSize val="980"/>
            </cx:binning>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'task9(withoutliers)'!$D$6:$D$455</cx:f>
        <cx:lvl ptCount="450" formatCode="General">
          <cx:pt idx="0">23.600000000000001</cx:pt>
          <cx:pt idx="1">23.600000000000001</cx:pt>
          <cx:pt idx="2">23.600000000000001</cx:pt>
          <cx:pt idx="3">23.600000000000001</cx:pt>
          <cx:pt idx="4">23.600000000000001</cx:pt>
          <cx:pt idx="5">25.170000000000002</cx:pt>
          <cx:pt idx="6">25.170000000000002</cx:pt>
          <cx:pt idx="7">25.170000000000002</cx:pt>
          <cx:pt idx="8">25.170000000000002</cx:pt>
          <cx:pt idx="9">25.170000000000002</cx:pt>
          <cx:pt idx="10">25.170000000000002</cx:pt>
          <cx:pt idx="11">25.170000000000002</cx:pt>
          <cx:pt idx="12">25.170000000000002</cx:pt>
          <cx:pt idx="13">25.170000000000002</cx:pt>
          <cx:pt idx="14">25.170000000000002</cx:pt>
          <cx:pt idx="15">25.170000000000002</cx:pt>
          <cx:pt idx="16">25.170000000000002</cx:pt>
          <cx:pt idx="17">12</cx:pt>
          <cx:pt idx="18">12</cx:pt>
          <cx:pt idx="19">11</cx:pt>
          <cx:pt idx="20">14</cx:pt>
          <cx:pt idx="21">14</cx:pt>
          <cx:pt idx="22">19</cx:pt>
          <cx:pt idx="23">14</cx:pt>
          <cx:pt idx="24">14</cx:pt>
          <cx:pt idx="25">23</cx:pt>
          <cx:pt idx="26">23.84</cx:pt>
          <cx:pt idx="27">23.84</cx:pt>
          <cx:pt idx="28">23.84</cx:pt>
          <cx:pt idx="29">23.84</cx:pt>
          <cx:pt idx="30">23.84</cx:pt>
          <cx:pt idx="31">23.84</cx:pt>
          <cx:pt idx="32">23.84</cx:pt>
          <cx:pt idx="33">23</cx:pt>
          <cx:pt idx="34">23</cx:pt>
          <cx:pt idx="35">23</cx:pt>
          <cx:pt idx="36">23</cx:pt>
          <cx:pt idx="37">23</cx:pt>
          <cx:pt idx="38">23</cx:pt>
          <cx:pt idx="39">23</cx:pt>
          <cx:pt idx="40">23</cx:pt>
          <cx:pt idx="41">20.890000000000001</cx:pt>
          <cx:pt idx="42">20.890000000000001</cx:pt>
          <cx:pt idx="43">20.890000000000001</cx:pt>
          <cx:pt idx="44">20.890000000000001</cx:pt>
          <cx:pt idx="45">20.890000000000001</cx:pt>
          <cx:pt idx="46">15.1</cx:pt>
          <cx:pt idx="47">20.890000000000001</cx:pt>
          <cx:pt idx="48">15.1</cx:pt>
          <cx:pt idx="49">15.1</cx:pt>
          <cx:pt idx="50">20.300000000000001</cx:pt>
          <cx:pt idx="51">15.1</cx:pt>
          <cx:pt idx="52">20.300000000000001</cx:pt>
          <cx:pt idx="53">20.300000000000001</cx:pt>
          <cx:pt idx="54">15.1</cx:pt>
          <cx:pt idx="55">20.300000000000001</cx:pt>
          <cx:pt idx="56">15.1</cx:pt>
          <cx:pt idx="57">20.300000000000001</cx:pt>
          <cx:pt idx="58">15.1</cx:pt>
          <cx:pt idx="59">20.300000000000001</cx:pt>
          <cx:pt idx="60">15.1</cx:pt>
          <cx:pt idx="61">20.300000000000001</cx:pt>
          <cx:pt idx="62">22.949999999999999</cx:pt>
          <cx:pt idx="63">22.949999999999999</cx:pt>
          <cx:pt idx="64">22.949999999999999</cx:pt>
          <cx:pt idx="65">22.949999999999999</cx:pt>
          <cx:pt idx="66">17.57</cx:pt>
          <cx:pt idx="67">17.57</cx:pt>
          <cx:pt idx="68">17.57</cx:pt>
          <cx:pt idx="69">17.57</cx:pt>
          <cx:pt idx="70">14.6</cx:pt>
          <cx:pt idx="71">16.300000000000001</cx:pt>
          <cx:pt idx="72">13.300000000000001</cx:pt>
          <cx:pt idx="73">18.399999999999999</cx:pt>
          <cx:pt idx="74">13.300000000000001</cx:pt>
          <cx:pt idx="75">18.399999999999999</cx:pt>
          <cx:pt idx="76">13.300000000000001</cx:pt>
          <cx:pt idx="77">18.399999999999999</cx:pt>
          <cx:pt idx="78">13.300000000000001</cx:pt>
          <cx:pt idx="79">18.399999999999999</cx:pt>
          <cx:pt idx="80">13.300000000000001</cx:pt>
          <cx:pt idx="81">13.300000000000001</cx:pt>
          <cx:pt idx="82">13.300000000000001</cx:pt>
          <cx:pt idx="83">18.399999999999999</cx:pt>
          <cx:pt idx="84">14</cx:pt>
          <cx:pt idx="85">14</cx:pt>
          <cx:pt idx="86">14</cx:pt>
          <cx:pt idx="87">19</cx:pt>
          <cx:pt idx="88">19</cx:pt>
          <cx:pt idx="89">19</cx:pt>
          <cx:pt idx="90">17</cx:pt>
          <cx:pt idx="91">19</cx:pt>
          <cx:pt idx="92">16.300000000000001</cx:pt>
          <cx:pt idx="93">16.300000000000001</cx:pt>
          <cx:pt idx="94">28.399999999999999</cx:pt>
          <cx:pt idx="95">16.300000000000001</cx:pt>
          <cx:pt idx="96">28.399999999999999</cx:pt>
          <cx:pt idx="97">16.300000000000001</cx:pt>
          <cx:pt idx="98">28.399999999999999</cx:pt>
          <cx:pt idx="99">28.399999999999999</cx:pt>
          <cx:pt idx="100">16.300000000000001</cx:pt>
          <cx:pt idx="101">16.300000000000001</cx:pt>
          <cx:pt idx="102">16.300000000000001</cx:pt>
          <cx:pt idx="103">28.399999999999999</cx:pt>
          <cx:pt idx="104">28.399999999999999</cx:pt>
          <cx:pt idx="105">28.399999999999999</cx:pt>
          <cx:pt idx="106">15.300000000000001</cx:pt>
          <cx:pt idx="107">15.300000000000001</cx:pt>
          <cx:pt idx="108">15.300000000000001</cx:pt>
          <cx:pt idx="109">15.300000000000001</cx:pt>
          <cx:pt idx="110">15.300000000000001</cx:pt>
          <cx:pt idx="111">13.6</cx:pt>
          <cx:pt idx="112">13.6</cx:pt>
          <cx:pt idx="113">20.32</cx:pt>
          <cx:pt idx="114">20.300000000000001</cx:pt>
          <cx:pt idx="115">20.32</cx:pt>
          <cx:pt idx="116">13.6</cx:pt>
          <cx:pt idx="117">13.6</cx:pt>
          <cx:pt idx="118">20.300000000000001</cx:pt>
          <cx:pt idx="119">20.32</cx:pt>
          <cx:pt idx="120">13.6</cx:pt>
          <cx:pt idx="121">15</cx:pt>
          <cx:pt idx="122">16.780000000000001</cx:pt>
          <cx:pt idx="123">18.100000000000001</cx:pt>
          <cx:pt idx="124">18.100000000000001</cx:pt>
          <cx:pt idx="125">16.780000000000001</cx:pt>
          <cx:pt idx="126">18.100000000000001</cx:pt>
          <cx:pt idx="127">18</cx:pt>
          <cx:pt idx="128">18</cx:pt>
          <cx:pt idx="129">18</cx:pt>
          <cx:pt idx="130">11.300000000000001</cx:pt>
          <cx:pt idx="131">15.1</cx:pt>
          <cx:pt idx="132">15.1</cx:pt>
          <cx:pt idx="133">15.1</cx:pt>
          <cx:pt idx="134">15.1</cx:pt>
          <cx:pt idx="135">16</cx:pt>
          <cx:pt idx="136">16</cx:pt>
          <cx:pt idx="137">16</cx:pt>
          <cx:pt idx="138">10</cx:pt>
          <cx:pt idx="139">12.5</cx:pt>
          <cx:pt idx="140">7</cx:pt>
          <cx:pt idx="141">13.5</cx:pt>
          <cx:pt idx="142">13.5</cx:pt>
          <cx:pt idx="143">13.5</cx:pt>
          <cx:pt idx="144">23</cx:pt>
          <cx:pt idx="145">23</cx:pt>
          <cx:pt idx="146">23</cx:pt>
          <cx:pt idx="147">23</cx:pt>
          <cx:pt idx="148">23</cx:pt>
          <cx:pt idx="149">23</cx:pt>
          <cx:pt idx="150">23</cx:pt>
          <cx:pt idx="151">23</cx:pt>
          <cx:pt idx="152">23</cx:pt>
          <cx:pt idx="153">23</cx:pt>
          <cx:pt idx="154">24</cx:pt>
          <cx:pt idx="155">24</cx:pt>
          <cx:pt idx="156">18.899999999999999</cx:pt>
          <cx:pt idx="157">18.899999999999999</cx:pt>
          <cx:pt idx="158">15.5</cx:pt>
          <cx:pt idx="159">15.5</cx:pt>
          <cx:pt idx="160">22.25</cx:pt>
          <cx:pt idx="161">22.25</cx:pt>
          <cx:pt idx="162">22.25</cx:pt>
          <cx:pt idx="163">15.5</cx:pt>
          <cx:pt idx="164">15.5</cx:pt>
          <cx:pt idx="165">22.25</cx:pt>
          <cx:pt idx="166">15.5</cx:pt>
          <cx:pt idx="167">22.25</cx:pt>
          <cx:pt idx="168">15.5</cx:pt>
          <cx:pt idx="169">22.25</cx:pt>
          <cx:pt idx="170">15.5</cx:pt>
          <cx:pt idx="171">15.5</cx:pt>
          <cx:pt idx="172">15.5</cx:pt>
          <cx:pt idx="173">22.25</cx:pt>
          <cx:pt idx="174">22.25</cx:pt>
          <cx:pt idx="175">22.25</cx:pt>
          <cx:pt idx="176">22.25</cx:pt>
          <cx:pt idx="177">22.25</cx:pt>
          <cx:pt idx="178">15.5</cx:pt>
          <cx:pt idx="179">15.5</cx:pt>
          <cx:pt idx="180">12.6</cx:pt>
          <cx:pt idx="181">24.120000000000001</cx:pt>
          <cx:pt idx="182">24.120000000000001</cx:pt>
          <cx:pt idx="183">24.120000000000001</cx:pt>
          <cx:pt idx="184">24.120000000000001</cx:pt>
          <cx:pt idx="185">24.120000000000001</cx:pt>
          <cx:pt idx="186">24.120000000000001</cx:pt>
          <cx:pt idx="187">13.199999999999999</cx:pt>
          <cx:pt idx="188">19.199999999999999</cx:pt>
          <cx:pt idx="189">13.199999999999999</cx:pt>
          <cx:pt idx="190">13.199999999999999</cx:pt>
          <cx:pt idx="191">13.199999999999999</cx:pt>
          <cx:pt idx="192">19.199999999999999</cx:pt>
          <cx:pt idx="193">19.199999999999999</cx:pt>
          <cx:pt idx="194">19.199999999999999</cx:pt>
          <cx:pt idx="195">19.199999999999999</cx:pt>
          <cx:pt idx="196">19.199999999999999</cx:pt>
          <cx:pt idx="197">19.199999999999999</cx:pt>
          <cx:pt idx="198">10.199999999999999</cx:pt>
          <cx:pt idx="199">10.199999999999999</cx:pt>
          <cx:pt idx="200">12.4</cx:pt>
          <cx:pt idx="201">12.4</cx:pt>
          <cx:pt idx="202">12.4</cx:pt>
          <cx:pt idx="203">12.4</cx:pt>
          <cx:pt idx="204">9.4000000000000004</cx:pt>
          <cx:pt idx="205">12.4</cx:pt>
          <cx:pt idx="206">20</cx:pt>
          <cx:pt idx="207">20</cx:pt>
          <cx:pt idx="208">20</cx:pt>
          <cx:pt idx="209">20</cx:pt>
          <cx:pt idx="210">20</cx:pt>
          <cx:pt idx="211">20</cx:pt>
          <cx:pt idx="212">20</cx:pt>
          <cx:pt idx="213">20</cx:pt>
          <cx:pt idx="214">20</cx:pt>
          <cx:pt idx="215">15</cx:pt>
          <cx:pt idx="216">15</cx:pt>
          <cx:pt idx="217">15</cx:pt>
          <cx:pt idx="218">21.190000000000001</cx:pt>
          <cx:pt idx="219">10.199999999999999</cx:pt>
          <cx:pt idx="220">10</cx:pt>
          <cx:pt idx="221">10</cx:pt>
          <cx:pt idx="222">16</cx:pt>
          <cx:pt idx="223">16</cx:pt>
          <cx:pt idx="224">16</cx:pt>
          <cx:pt idx="225">16</cx:pt>
          <cx:pt idx="226">16</cx:pt>
          <cx:pt idx="227">16</cx:pt>
          <cx:pt idx="228">19.899999999999999</cx:pt>
          <cx:pt idx="229">19.899999999999999</cx:pt>
          <cx:pt idx="230">14</cx:pt>
          <cx:pt idx="231">14</cx:pt>
          <cx:pt idx="232">21.039999999999999</cx:pt>
          <cx:pt idx="233">21.039999999999999</cx:pt>
          <cx:pt idx="234">21.039999999999999</cx:pt>
          <cx:pt idx="235">21.039999999999999</cx:pt>
          <cx:pt idx="236">21.039999999999999</cx:pt>
          <cx:pt idx="237">21.039999999999999</cx:pt>
          <cx:pt idx="238">21.039999999999999</cx:pt>
          <cx:pt idx="239">12.1</cx:pt>
          <cx:pt idx="240">19</cx:pt>
          <cx:pt idx="241">17</cx:pt>
          <cx:pt idx="242">18.489999999999998</cx:pt>
          <cx:pt idx="243">18.489999999999998</cx:pt>
          <cx:pt idx="244">18.489999999999998</cx:pt>
          <cx:pt idx="245">11.5</cx:pt>
          <cx:pt idx="246">8.0999999999999996</cx:pt>
          <cx:pt idx="247">9.4000000000000004</cx:pt>
          <cx:pt idx="248">11.5</cx:pt>
          <cx:pt idx="249">11.5</cx:pt>
          <cx:pt idx="250">11.5</cx:pt>
          <cx:pt idx="251">11.5</cx:pt>
          <cx:pt idx="252">11.5</cx:pt>
          <cx:pt idx="253">11.5</cx:pt>
          <cx:pt idx="254">18</cx:pt>
          <cx:pt idx="255">12</cx:pt>
          <cx:pt idx="256">18</cx:pt>
          <cx:pt idx="257">12</cx:pt>
          <cx:pt idx="258">16</cx:pt>
          <cx:pt idx="259">16</cx:pt>
          <cx:pt idx="260">16</cx:pt>
          <cx:pt idx="261">16</cx:pt>
          <cx:pt idx="262">16</cx:pt>
          <cx:pt idx="263">16</cx:pt>
          <cx:pt idx="264">16</cx:pt>
          <cx:pt idx="265">16</cx:pt>
          <cx:pt idx="266">16</cx:pt>
          <cx:pt idx="267">16</cx:pt>
          <cx:pt idx="268">16</cx:pt>
          <cx:pt idx="269">16</cx:pt>
          <cx:pt idx="270">16</cx:pt>
          <cx:pt idx="271">16</cx:pt>
          <cx:pt idx="272">16</cx:pt>
          <cx:pt idx="273">16</cx:pt>
          <cx:pt idx="274">16</cx:pt>
          <cx:pt idx="275">16</cx:pt>
          <cx:pt idx="276">16</cx:pt>
          <cx:pt idx="277">14</cx:pt>
          <cx:pt idx="278">14</cx:pt>
          <cx:pt idx="279">14</cx:pt>
          <cx:pt idx="280">14</cx:pt>
          <cx:pt idx="281">14</cx:pt>
          <cx:pt idx="282">12</cx:pt>
          <cx:pt idx="283">12</cx:pt>
          <cx:pt idx="284">12</cx:pt>
          <cx:pt idx="285">12</cx:pt>
          <cx:pt idx="286">12</cx:pt>
          <cx:pt idx="287">11.199999999999999</cx:pt>
          <cx:pt idx="288">11.199999999999999</cx:pt>
          <cx:pt idx="289">11.199999999999999</cx:pt>
          <cx:pt idx="290">11.199999999999999</cx:pt>
          <cx:pt idx="291">11.199999999999999</cx:pt>
          <cx:pt idx="292">11.199999999999999</cx:pt>
          <cx:pt idx="293">12</cx:pt>
          <cx:pt idx="294">11.199999999999999</cx:pt>
          <cx:pt idx="295">11.199999999999999</cx:pt>
          <cx:pt idx="296">12</cx:pt>
          <cx:pt idx="297">12</cx:pt>
          <cx:pt idx="298">9.5</cx:pt>
          <cx:pt idx="299">9.5</cx:pt>
          <cx:pt idx="300">9.5</cx:pt>
          <cx:pt idx="301">18.199999999999999</cx:pt>
          <cx:pt idx="302">18.399999999999999</cx:pt>
          <cx:pt idx="303">9.5</cx:pt>
          <cx:pt idx="304">10.6</cx:pt>
          <cx:pt idx="305">10.1</cx:pt>
          <cx:pt idx="306">11.300000000000001</cx:pt>
          <cx:pt idx="307">15.1</cx:pt>
          <cx:pt idx="308">15.1</cx:pt>
          <cx:pt idx="309">10.1</cx:pt>
          <cx:pt idx="310">15.1</cx:pt>
          <cx:pt idx="311">12.550000000000001</cx:pt>
          <cx:pt idx="312">12.550000000000001</cx:pt>
          <cx:pt idx="313">12.550000000000001</cx:pt>
          <cx:pt idx="314">12.550000000000001</cx:pt>
          <cx:pt idx="315">7.7999999999999998</cx:pt>
          <cx:pt idx="316">7.7999999999999998</cx:pt>
          <cx:pt idx="317">12.550000000000001</cx:pt>
          <cx:pt idx="318">7.7000000000000002</cx:pt>
          <cx:pt idx="319">9.3000000000000007</cx:pt>
          <cx:pt idx="320">9.3000000000000007</cx:pt>
          <cx:pt idx="321">18</cx:pt>
          <cx:pt idx="322">18</cx:pt>
          <cx:pt idx="323">18</cx:pt>
          <cx:pt idx="324">15.710000000000001</cx:pt>
          <cx:pt idx="325">5.2999999999999998</cx:pt>
          <cx:pt idx="326">13</cx:pt>
          <cx:pt idx="327">13</cx:pt>
          <cx:pt idx="328">17</cx:pt>
          <cx:pt idx="329">27.390000000000001</cx:pt>
          <cx:pt idx="330">27.390000000000001</cx:pt>
          <cx:pt idx="331">27.390000000000001</cx:pt>
          <cx:pt idx="332">27.390000000000001</cx:pt>
          <cx:pt idx="333">21.399999999999999</cx:pt>
          <cx:pt idx="334">21.399999999999999</cx:pt>
          <cx:pt idx="335">21.399999999999999</cx:pt>
          <cx:pt idx="336">21.399999999999999</cx:pt>
          <cx:pt idx="337">21.399999999999999</cx:pt>
          <cx:pt idx="338">21.399999999999999</cx:pt>
          <cx:pt idx="339">21.399999999999999</cx:pt>
          <cx:pt idx="340">21.399999999999999</cx:pt>
          <cx:pt idx="341">21.399999999999999</cx:pt>
          <cx:pt idx="342">18.899999999999999</cx:pt>
          <cx:pt idx="343">18.899999999999999</cx:pt>
          <cx:pt idx="344">18.899999999999999</cx:pt>
          <cx:pt idx="345">18.899999999999999</cx:pt>
          <cx:pt idx="346">18.899999999999999</cx:pt>
          <cx:pt idx="347">21.399999999999999</cx:pt>
          <cx:pt idx="348">18.489999999999998</cx:pt>
          <cx:pt idx="349">18.489999999999998</cx:pt>
          <cx:pt idx="350">18.489999999999998</cx:pt>
          <cx:pt idx="351">18.489999999999998</cx:pt>
          <cx:pt idx="352">18.489999999999998</cx:pt>
          <cx:pt idx="353">18.489999999999998</cx:pt>
          <cx:pt idx="354">18.489999999999998</cx:pt>
          <cx:pt idx="355">23.649999999999999</cx:pt>
          <cx:pt idx="356">23.649999999999999</cx:pt>
          <cx:pt idx="357">23.649999999999999</cx:pt>
          <cx:pt idx="358">23.649999999999999</cx:pt>
          <cx:pt idx="359">10.699999999999999</cx:pt>
          <cx:pt idx="360">10.300000000000001</cx:pt>
          <cx:pt idx="361">11.4</cx:pt>
          <cx:pt idx="362">11.4</cx:pt>
          <cx:pt idx="363">11.4</cx:pt>
          <cx:pt idx="364">10.800000000000001</cx:pt>
          <cx:pt idx="365">10.800000000000001</cx:pt>
          <cx:pt idx="366">10.800000000000001</cx:pt>
          <cx:pt idx="367">13.93</cx:pt>
          <cx:pt idx="368">13.1</cx:pt>
          <cx:pt idx="369">13.1</cx:pt>
          <cx:pt idx="370">13.1</cx:pt>
          <cx:pt idx="371">13.1</cx:pt>
          <cx:pt idx="372">16.379999999999999</cx:pt>
          <cx:pt idx="373">13.300000000000001</cx:pt>
          <cx:pt idx="374">16.379999999999999</cx:pt>
          <cx:pt idx="375">13.300000000000001</cx:pt>
          <cx:pt idx="376">16.379999999999999</cx:pt>
          <cx:pt idx="377">13.300000000000001</cx:pt>
          <cx:pt idx="378">13.300000000000001</cx:pt>
          <cx:pt idx="379">16.379999999999999</cx:pt>
          <cx:pt idx="380">15.1</cx:pt>
          <cx:pt idx="381">7.3200000000000003</cx:pt>
          <cx:pt idx="382">18</cx:pt>
          <cx:pt idx="383">18</cx:pt>
          <cx:pt idx="384">20.699999999999999</cx:pt>
          <cx:pt idx="385">15.699999999999999</cx:pt>
          <cx:pt idx="386">15.699999999999999</cx:pt>
          <cx:pt idx="387">15.699999999999999</cx:pt>
          <cx:pt idx="388">15.699999999999999</cx:pt>
          <cx:pt idx="389">19</cx:pt>
          <cx:pt idx="390">15.699999999999999</cx:pt>
          <cx:pt idx="391">19</cx:pt>
          <cx:pt idx="392">19</cx:pt>
          <cx:pt idx="393">19</cx:pt>
          <cx:pt idx="394">9.4000000000000004</cx:pt>
          <cx:pt idx="395">12.300000000000001</cx:pt>
          <cx:pt idx="396">12.300000000000001</cx:pt>
          <cx:pt idx="397">9.4000000000000004</cx:pt>
          <cx:pt idx="398">9.4000000000000004</cx:pt>
          <cx:pt idx="399">28.09</cx:pt>
          <cx:pt idx="400">28.09</cx:pt>
          <cx:pt idx="401">28.09</cx:pt>
          <cx:pt idx="402">28.09</cx:pt>
          <cx:pt idx="403">21.559999999999999</cx:pt>
          <cx:pt idx="404">26.82</cx:pt>
          <cx:pt idx="405">26.32</cx:pt>
          <cx:pt idx="406">26.32</cx:pt>
          <cx:pt idx="407">12</cx:pt>
          <cx:pt idx="408">14.5</cx:pt>
          <cx:pt idx="409">12</cx:pt>
          <cx:pt idx="410">14.5</cx:pt>
          <cx:pt idx="411">14.5</cx:pt>
          <cx:pt idx="412">12</cx:pt>
          <cx:pt idx="413">18</cx:pt>
          <cx:pt idx="414">18</cx:pt>
          <cx:pt idx="415">12</cx:pt>
          <cx:pt idx="416">12</cx:pt>
          <cx:pt idx="417">12</cx:pt>
          <cx:pt idx="418">12</cx:pt>
          <cx:pt idx="419">18</cx:pt>
          <cx:pt idx="420">18</cx:pt>
          <cx:pt idx="421">21.379999999999999</cx:pt>
          <cx:pt idx="422">15.289999999999999</cx:pt>
          <cx:pt idx="423">15.289999999999999</cx:pt>
          <cx:pt idx="424">15.289999999999999</cx:pt>
          <cx:pt idx="425">15.289999999999999</cx:pt>
          <cx:pt idx="426">15.289999999999999</cx:pt>
          <cx:pt idx="427">21.379999999999999</cx:pt>
          <cx:pt idx="428">17.010000000000002</cx:pt>
          <cx:pt idx="429">17.010000000000002</cx:pt>
          <cx:pt idx="430">17.010000000000002</cx:pt>
          <cx:pt idx="431">17.010000000000002</cx:pt>
          <cx:pt idx="432">17.010000000000002</cx:pt>
          <cx:pt idx="433">15.289999999999999</cx:pt>
          <cx:pt idx="434">17.010000000000002</cx:pt>
          <cx:pt idx="435">21.379999999999999</cx:pt>
          <cx:pt idx="436">15.289999999999999</cx:pt>
          <cx:pt idx="437">15.289999999999999</cx:pt>
          <cx:pt idx="438">8.4000000000000004</cx:pt>
          <cx:pt idx="439">13.1</cx:pt>
          <cx:pt idx="440">15.01</cx:pt>
          <cx:pt idx="441">4.4500000000000002</cx:pt>
          <cx:pt idx="442">13.800000000000001</cx:pt>
          <cx:pt idx="443">13.800000000000001</cx:pt>
          <cx:pt idx="444">13.800000000000001</cx:pt>
          <cx:pt idx="445">12.800000000000001</cx:pt>
          <cx:pt idx="446">12.800000000000001</cx:pt>
          <cx:pt idx="447">18</cx:pt>
          <cx:pt idx="448">18</cx:pt>
          <cx:pt idx="449">18</cx:pt>
        </cx:lvl>
      </cx:numDim>
    </cx:data>
  </cx:chartData>
  <cx:chart>
    <cx:title pos="t" align="ctr" overlay="0">
      <cx:tx>
        <cx:txData>
          <cx:v>City mileage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City mileage</a:t>
          </a:r>
        </a:p>
      </cx:txPr>
    </cx:title>
    <cx:plotArea>
      <cx:plotAreaRegion>
        <cx:series layoutId="clusteredColumn" uniqueId="{B6ED51FD-6697-4845-86C3-EC9F75640822}">
          <cx:tx>
            <cx:txData>
              <cx:f>'task9(withoutliers)'!$D$5</cx:f>
              <cx:v>City_Mileage_km_litre</cx:v>
            </cx:txData>
          </cx:tx>
          <cx:dataId val="0"/>
          <cx:layoutPr>
            <cx:binning intervalClosed="r">
              <cx:binSize val="3"/>
            </cx:binning>
          </cx:layoutPr>
        </cx:series>
      </cx:plotAreaRegion>
      <cx:axis id="0">
        <cx:catScaling gapWidth="0"/>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'task9(withoutliers)'!$C$6:$C$455</cx:f>
        <cx:lvl ptCount="450" formatCode="General">
          <cx:pt idx="0">24</cx:pt>
          <cx:pt idx="1">24</cx:pt>
          <cx:pt idx="2">24</cx:pt>
          <cx:pt idx="3">24</cx:pt>
          <cx:pt idx="4">24</cx:pt>
          <cx:pt idx="5">28</cx:pt>
          <cx:pt idx="6">28</cx:pt>
          <cx:pt idx="7">28</cx:pt>
          <cx:pt idx="8">28</cx:pt>
          <cx:pt idx="9">28</cx:pt>
          <cx:pt idx="10">28</cx:pt>
          <cx:pt idx="11">28</cx:pt>
          <cx:pt idx="12">28</cx:pt>
          <cx:pt idx="13">28</cx:pt>
          <cx:pt idx="14">28</cx:pt>
          <cx:pt idx="15">28</cx:pt>
          <cx:pt idx="16">28</cx:pt>
          <cx:pt idx="17">40</cx:pt>
          <cx:pt idx="18">40</cx:pt>
          <cx:pt idx="19">40</cx:pt>
          <cx:pt idx="20">35</cx:pt>
          <cx:pt idx="21">35</cx:pt>
          <cx:pt idx="22">35</cx:pt>
          <cx:pt idx="23">35</cx:pt>
          <cx:pt idx="24">35</cx:pt>
          <cx:pt idx="25">35</cx:pt>
          <cx:pt idx="26">35</cx:pt>
          <cx:pt idx="27">35</cx:pt>
          <cx:pt idx="28">35</cx:pt>
          <cx:pt idx="29">35</cx:pt>
          <cx:pt idx="30">35</cx:pt>
          <cx:pt idx="31">35</cx:pt>
          <cx:pt idx="32">35</cx:pt>
          <cx:pt idx="33">35</cx:pt>
          <cx:pt idx="34">35</cx:pt>
          <cx:pt idx="35">35</cx:pt>
          <cx:pt idx="36">35</cx:pt>
          <cx:pt idx="37">35</cx:pt>
          <cx:pt idx="38">35</cx:pt>
          <cx:pt idx="39">35</cx:pt>
          <cx:pt idx="40">35</cx:pt>
          <cx:pt idx="41">32</cx:pt>
          <cx:pt idx="42">32</cx:pt>
          <cx:pt idx="43">32</cx:pt>
          <cx:pt idx="44">32</cx:pt>
          <cx:pt idx="45">32</cx:pt>
          <cx:pt idx="46">32</cx:pt>
          <cx:pt idx="47">32</cx:pt>
          <cx:pt idx="48">45</cx:pt>
          <cx:pt idx="49">45</cx:pt>
          <cx:pt idx="50">45</cx:pt>
          <cx:pt idx="51">45</cx:pt>
          <cx:pt idx="52">45</cx:pt>
          <cx:pt idx="53">45</cx:pt>
          <cx:pt idx="54">45</cx:pt>
          <cx:pt idx="55">45</cx:pt>
          <cx:pt idx="56">45</cx:pt>
          <cx:pt idx="57">45</cx:pt>
          <cx:pt idx="58">45</cx:pt>
          <cx:pt idx="59">45</cx:pt>
          <cx:pt idx="60">45</cx:pt>
          <cx:pt idx="61">45</cx:pt>
          <cx:pt idx="62">44</cx:pt>
          <cx:pt idx="63">44</cx:pt>
          <cx:pt idx="64">44</cx:pt>
          <cx:pt idx="65">44</cx:pt>
          <cx:pt idx="66">44</cx:pt>
          <cx:pt idx="67">44</cx:pt>
          <cx:pt idx="68">44</cx:pt>
          <cx:pt idx="69">44</cx:pt>
          <cx:pt idx="70">42</cx:pt>
          <cx:pt idx="71">42</cx:pt>
          <cx:pt idx="72">45</cx:pt>
          <cx:pt idx="73">45</cx:pt>
          <cx:pt idx="74">45</cx:pt>
          <cx:pt idx="75">45</cx:pt>
          <cx:pt idx="76">45</cx:pt>
          <cx:pt idx="77">45</cx:pt>
          <cx:pt idx="78">45</cx:pt>
          <cx:pt idx="79">45</cx:pt>
          <cx:pt idx="80">45</cx:pt>
          <cx:pt idx="81">45</cx:pt>
          <cx:pt idx="82">45</cx:pt>
          <cx:pt idx="83">45</cx:pt>
          <cx:pt idx="84">45</cx:pt>
          <cx:pt idx="85">45</cx:pt>
          <cx:pt idx="86">45</cx:pt>
          <cx:pt idx="87">45</cx:pt>
          <cx:pt idx="88">45</cx:pt>
          <cx:pt idx="89">45</cx:pt>
          <cx:pt idx="90">45</cx:pt>
          <cx:pt idx="91">45</cx:pt>
          <cx:pt idx="92">37</cx:pt>
          <cx:pt idx="93">37</cx:pt>
          <cx:pt idx="94">37</cx:pt>
          <cx:pt idx="95">37</cx:pt>
          <cx:pt idx="96">37</cx:pt>
          <cx:pt idx="97">37</cx:pt>
          <cx:pt idx="98">37</cx:pt>
          <cx:pt idx="99">37</cx:pt>
          <cx:pt idx="100">37</cx:pt>
          <cx:pt idx="101">37</cx:pt>
          <cx:pt idx="102">37</cx:pt>
          <cx:pt idx="103">37</cx:pt>
          <cx:pt idx="104">37</cx:pt>
          <cx:pt idx="105">37</cx:pt>
          <cx:pt idx="106">45</cx:pt>
          <cx:pt idx="107">45</cx:pt>
          <cx:pt idx="108">45</cx:pt>
          <cx:pt idx="109">45</cx:pt>
          <cx:pt idx="110">45</cx:pt>
          <cx:pt idx="111">45</cx:pt>
          <cx:pt idx="112">45</cx:pt>
          <cx:pt idx="113">45</cx:pt>
          <cx:pt idx="114">45</cx:pt>
          <cx:pt idx="115">45</cx:pt>
          <cx:pt idx="116">45</cx:pt>
          <cx:pt idx="117">45</cx:pt>
          <cx:pt idx="118">45</cx:pt>
          <cx:pt idx="119">45</cx:pt>
          <cx:pt idx="120">45</cx:pt>
          <cx:pt idx="121">45</cx:pt>
          <cx:pt idx="122">45</cx:pt>
          <cx:pt idx="123">45</cx:pt>
          <cx:pt idx="124">45</cx:pt>
          <cx:pt idx="125">45</cx:pt>
          <cx:pt idx="126">45</cx:pt>
          <cx:pt idx="127">50</cx:pt>
          <cx:pt idx="128">50</cx:pt>
          <cx:pt idx="129">50</cx:pt>
          <cx:pt idx="130">66</cx:pt>
          <cx:pt idx="131">66</cx:pt>
          <cx:pt idx="132">66</cx:pt>
          <cx:pt idx="133">66</cx:pt>
          <cx:pt idx="134">66</cx:pt>
          <cx:pt idx="135">67</cx:pt>
          <cx:pt idx="136">67</cx:pt>
          <cx:pt idx="137">67</cx:pt>
          <cx:pt idx="138">60.899999999999999</cx:pt>
          <cx:pt idx="139">52</cx:pt>
          <cx:pt idx="140">87</cx:pt>
          <cx:pt idx="141">78</cx:pt>
          <cx:pt idx="142">78</cx:pt>
          <cx:pt idx="143">78</cx:pt>
          <cx:pt idx="144">35</cx:pt>
          <cx:pt idx="145">35</cx:pt>
          <cx:pt idx="146">35</cx:pt>
          <cx:pt idx="147">35</cx:pt>
          <cx:pt idx="148">35</cx:pt>
          <cx:pt idx="149">35</cx:pt>
          <cx:pt idx="150">35</cx:pt>
          <cx:pt idx="151">35</cx:pt>
          <cx:pt idx="152">35</cx:pt>
          <cx:pt idx="153">35</cx:pt>
          <cx:pt idx="154">43</cx:pt>
          <cx:pt idx="155">43</cx:pt>
          <cx:pt idx="156">43</cx:pt>
          <cx:pt idx="157">43</cx:pt>
          <cx:pt idx="158">35</cx:pt>
          <cx:pt idx="159">35</cx:pt>
          <cx:pt idx="160">35</cx:pt>
          <cx:pt idx="161">35</cx:pt>
          <cx:pt idx="162">35</cx:pt>
          <cx:pt idx="163">35</cx:pt>
          <cx:pt idx="164">35</cx:pt>
          <cx:pt idx="165">35</cx:pt>
          <cx:pt idx="166">35</cx:pt>
          <cx:pt idx="167">35</cx:pt>
          <cx:pt idx="168">35</cx:pt>
          <cx:pt idx="169">35</cx:pt>
          <cx:pt idx="170">35</cx:pt>
          <cx:pt idx="171">35</cx:pt>
          <cx:pt idx="172">35</cx:pt>
          <cx:pt idx="173">35</cx:pt>
          <cx:pt idx="174">35</cx:pt>
          <cx:pt idx="175">35</cx:pt>
          <cx:pt idx="176">35</cx:pt>
          <cx:pt idx="177">35</cx:pt>
          <cx:pt idx="178">35</cx:pt>
          <cx:pt idx="179">35</cx:pt>
          <cx:pt idx="180">37</cx:pt>
          <cx:pt idx="181">35</cx:pt>
          <cx:pt idx="182">35</cx:pt>
          <cx:pt idx="183">35</cx:pt>
          <cx:pt idx="184">35</cx:pt>
          <cx:pt idx="185">35</cx:pt>
          <cx:pt idx="186">35</cx:pt>
          <cx:pt idx="187">44</cx:pt>
          <cx:pt idx="188">44</cx:pt>
          <cx:pt idx="189">44</cx:pt>
          <cx:pt idx="190">44</cx:pt>
          <cx:pt idx="191">44</cx:pt>
          <cx:pt idx="192">44</cx:pt>
          <cx:pt idx="193">44</cx:pt>
          <cx:pt idx="194">44</cx:pt>
          <cx:pt idx="195">44</cx:pt>
          <cx:pt idx="196">44</cx:pt>
          <cx:pt idx="197">44</cx:pt>
          <cx:pt idx="198">40</cx:pt>
          <cx:pt idx="199">40</cx:pt>
          <cx:pt idx="200">60</cx:pt>
          <cx:pt idx="201">60</cx:pt>
          <cx:pt idx="202">60</cx:pt>
          <cx:pt idx="203">60</cx:pt>
          <cx:pt idx="204">60</cx:pt>
          <cx:pt idx="205">60</cx:pt>
          <cx:pt idx="206">48</cx:pt>
          <cx:pt idx="207">48</cx:pt>
          <cx:pt idx="208">48</cx:pt>
          <cx:pt idx="209">48</cx:pt>
          <cx:pt idx="210">48</cx:pt>
          <cx:pt idx="211">48</cx:pt>
          <cx:pt idx="212">48</cx:pt>
          <cx:pt idx="213">48</cx:pt>
          <cx:pt idx="214">48</cx:pt>
          <cx:pt idx="215">40</cx:pt>
          <cx:pt idx="216">40</cx:pt>
          <cx:pt idx="217">40</cx:pt>
          <cx:pt idx="218">40</cx:pt>
          <cx:pt idx="219">50</cx:pt>
          <cx:pt idx="220">50</cx:pt>
          <cx:pt idx="221">50</cx:pt>
          <cx:pt idx="222">50</cx:pt>
          <cx:pt idx="223">50</cx:pt>
          <cx:pt idx="224">50</cx:pt>
          <cx:pt idx="225">50</cx:pt>
          <cx:pt idx="226">50</cx:pt>
          <cx:pt idx="227">50</cx:pt>
          <cx:pt idx="228">45</cx:pt>
          <cx:pt idx="229">45</cx:pt>
          <cx:pt idx="230">45</cx:pt>
          <cx:pt idx="231">45</cx:pt>
          <cx:pt idx="232">50</cx:pt>
          <cx:pt idx="233">50</cx:pt>
          <cx:pt idx="234">50</cx:pt>
          <cx:pt idx="235">50</cx:pt>
          <cx:pt idx="236">50</cx:pt>
          <cx:pt idx="237">50</cx:pt>
          <cx:pt idx="238">50</cx:pt>
          <cx:pt idx="239">55</cx:pt>
          <cx:pt idx="240">45</cx:pt>
          <cx:pt idx="241">45</cx:pt>
          <cx:pt idx="242">60</cx:pt>
          <cx:pt idx="243">60</cx:pt>
          <cx:pt idx="244">60</cx:pt>
          <cx:pt idx="245">60</cx:pt>
          <cx:pt idx="246">80</cx:pt>
          <cx:pt idx="247">80</cx:pt>
          <cx:pt idx="248">60</cx:pt>
          <cx:pt idx="249">60</cx:pt>
          <cx:pt idx="250">60</cx:pt>
          <cx:pt idx="251">60</cx:pt>
          <cx:pt idx="252">60</cx:pt>
          <cx:pt idx="253">60</cx:pt>
          <cx:pt idx="254">55</cx:pt>
          <cx:pt idx="255">55</cx:pt>
          <cx:pt idx="256">55</cx:pt>
          <cx:pt idx="257">55</cx:pt>
          <cx:pt idx="258">70</cx:pt>
          <cx:pt idx="259">70</cx:pt>
          <cx:pt idx="260">70</cx:pt>
          <cx:pt idx="261">70</cx:pt>
          <cx:pt idx="262">70</cx:pt>
          <cx:pt idx="263">70</cx:pt>
          <cx:pt idx="264">70</cx:pt>
          <cx:pt idx="265">70</cx:pt>
          <cx:pt idx="266">70</cx:pt>
          <cx:pt idx="267">70</cx:pt>
          <cx:pt idx="268">70</cx:pt>
          <cx:pt idx="269">70</cx:pt>
          <cx:pt idx="270">70</cx:pt>
          <cx:pt idx="271">70</cx:pt>
          <cx:pt idx="272">70</cx:pt>
          <cx:pt idx="273">70</cx:pt>
          <cx:pt idx="274">70</cx:pt>
          <cx:pt idx="275">70</cx:pt>
          <cx:pt idx="276">70</cx:pt>
          <cx:pt idx="277">60</cx:pt>
          <cx:pt idx="278">60</cx:pt>
          <cx:pt idx="279">60</cx:pt>
          <cx:pt idx="280">60</cx:pt>
          <cx:pt idx="281">60</cx:pt>
          <cx:pt idx="282">55</cx:pt>
          <cx:pt idx="283">55</cx:pt>
          <cx:pt idx="284">55</cx:pt>
          <cx:pt idx="285">55</cx:pt>
          <cx:pt idx="286">55</cx:pt>
          <cx:pt idx="287">55</cx:pt>
          <cx:pt idx="288">55</cx:pt>
          <cx:pt idx="289">55</cx:pt>
          <cx:pt idx="290">55</cx:pt>
          <cx:pt idx="291">55</cx:pt>
          <cx:pt idx="292">55</cx:pt>
          <cx:pt idx="293">55</cx:pt>
          <cx:pt idx="294">55</cx:pt>
          <cx:pt idx="295">55</cx:pt>
          <cx:pt idx="296">55</cx:pt>
          <cx:pt idx="297">55</cx:pt>
          <cx:pt idx="298">55</cx:pt>
          <cx:pt idx="299">55</cx:pt>
          <cx:pt idx="300">55</cx:pt>
          <cx:pt idx="301">43</cx:pt>
          <cx:pt idx="302">43</cx:pt>
          <cx:pt idx="303">55</cx:pt>
          <cx:pt idx="304">66</cx:pt>
          <cx:pt idx="305">66</cx:pt>
          <cx:pt idx="306">66</cx:pt>
          <cx:pt idx="307">66</cx:pt>
          <cx:pt idx="308">66</cx:pt>
          <cx:pt idx="309">66</cx:pt>
          <cx:pt idx="310">66</cx:pt>
          <cx:pt idx="311">80</cx:pt>
          <cx:pt idx="312">80</cx:pt>
          <cx:pt idx="313">80</cx:pt>
          <cx:pt idx="314">80</cx:pt>
          <cx:pt idx="315">80</cx:pt>
          <cx:pt idx="316">80</cx:pt>
          <cx:pt idx="317">80</cx:pt>
          <cx:pt idx="318">80</cx:pt>
          <cx:pt idx="319">80</cx:pt>
          <cx:pt idx="320">80</cx:pt>
          <cx:pt idx="321">51</cx:pt>
          <cx:pt idx="322">51</cx:pt>
          <cx:pt idx="323">51</cx:pt>
          <cx:pt idx="324">51</cx:pt>
          <cx:pt idx="325">93</cx:pt>
          <cx:pt idx="326">35</cx:pt>
          <cx:pt idx="327">36</cx:pt>
          <cx:pt idx="328">40</cx:pt>
          <cx:pt idx="329">37</cx:pt>
          <cx:pt idx="330">37</cx:pt>
          <cx:pt idx="331">37</cx:pt>
          <cx:pt idx="332">37</cx:pt>
          <cx:pt idx="333">37</cx:pt>
          <cx:pt idx="334">37</cx:pt>
          <cx:pt idx="335">37</cx:pt>
          <cx:pt idx="336">37</cx:pt>
          <cx:pt idx="337">37</cx:pt>
          <cx:pt idx="338">37</cx:pt>
          <cx:pt idx="339">37</cx:pt>
          <cx:pt idx="340">37</cx:pt>
          <cx:pt idx="341">37</cx:pt>
          <cx:pt idx="342">43</cx:pt>
          <cx:pt idx="343">43</cx:pt>
          <cx:pt idx="344">43</cx:pt>
          <cx:pt idx="345">43</cx:pt>
          <cx:pt idx="346">43</cx:pt>
          <cx:pt idx="347">37</cx:pt>
          <cx:pt idx="348">60</cx:pt>
          <cx:pt idx="349">60</cx:pt>
          <cx:pt idx="350">60</cx:pt>
          <cx:pt idx="351">60</cx:pt>
          <cx:pt idx="352">60</cx:pt>
          <cx:pt idx="353">60</cx:pt>
          <cx:pt idx="354">60</cx:pt>
          <cx:pt idx="355">48</cx:pt>
          <cx:pt idx="356">48</cx:pt>
          <cx:pt idx="357">48</cx:pt>
          <cx:pt idx="358">48</cx:pt>
          <cx:pt idx="359">55</cx:pt>
          <cx:pt idx="360">55</cx:pt>
          <cx:pt idx="361">55</cx:pt>
          <cx:pt idx="362">55</cx:pt>
          <cx:pt idx="363">55</cx:pt>
          <cx:pt idx="364">63</cx:pt>
          <cx:pt idx="365">63</cx:pt>
          <cx:pt idx="366">63</cx:pt>
          <cx:pt idx="367">63</cx:pt>
          <cx:pt idx="368">50</cx:pt>
          <cx:pt idx="369">50</cx:pt>
          <cx:pt idx="370">50</cx:pt>
          <cx:pt idx="371">50</cx:pt>
          <cx:pt idx="372">62</cx:pt>
          <cx:pt idx="373">62</cx:pt>
          <cx:pt idx="374">62</cx:pt>
          <cx:pt idx="375">62</cx:pt>
          <cx:pt idx="376">62</cx:pt>
          <cx:pt idx="377">62</cx:pt>
          <cx:pt idx="378">62</cx:pt>
          <cx:pt idx="379">62</cx:pt>
          <cx:pt idx="380">43</cx:pt>
          <cx:pt idx="381">60</cx:pt>
          <cx:pt idx="382">35</cx:pt>
          <cx:pt idx="383">35</cx:pt>
          <cx:pt idx="384">37</cx:pt>
          <cx:pt idx="385">43</cx:pt>
          <cx:pt idx="386">43</cx:pt>
          <cx:pt idx="387">43</cx:pt>
          <cx:pt idx="388">43</cx:pt>
          <cx:pt idx="389">43</cx:pt>
          <cx:pt idx="390">43</cx:pt>
          <cx:pt idx="391">43</cx:pt>
          <cx:pt idx="392">43</cx:pt>
          <cx:pt idx="393">43</cx:pt>
          <cx:pt idx="394">60</cx:pt>
          <cx:pt idx="395">60</cx:pt>
          <cx:pt idx="396">60</cx:pt>
          <cx:pt idx="397">60</cx:pt>
          <cx:pt idx="398">60</cx:pt>
          <cx:pt idx="399">43</cx:pt>
          <cx:pt idx="400">43</cx:pt>
          <cx:pt idx="401">43</cx:pt>
          <cx:pt idx="402">43</cx:pt>
          <cx:pt idx="403">43</cx:pt>
          <cx:pt idx="404">43</cx:pt>
          <cx:pt idx="405">43</cx:pt>
          <cx:pt idx="406">43</cx:pt>
          <cx:pt idx="407">55</cx:pt>
          <cx:pt idx="408">55</cx:pt>
          <cx:pt idx="409">55</cx:pt>
          <cx:pt idx="410">55</cx:pt>
          <cx:pt idx="411">55</cx:pt>
          <cx:pt idx="412">55</cx:pt>
          <cx:pt idx="413">55</cx:pt>
          <cx:pt idx="414">55</cx:pt>
          <cx:pt idx="415">55</cx:pt>
          <cx:pt idx="416">55</cx:pt>
          <cx:pt idx="417">55</cx:pt>
          <cx:pt idx="418">55</cx:pt>
          <cx:pt idx="419">55</cx:pt>
          <cx:pt idx="420">55</cx:pt>
          <cx:pt idx="421">55</cx:pt>
          <cx:pt idx="422">55</cx:pt>
          <cx:pt idx="423">55</cx:pt>
          <cx:pt idx="424">55</cx:pt>
          <cx:pt idx="425">55</cx:pt>
          <cx:pt idx="426">55</cx:pt>
          <cx:pt idx="427">55</cx:pt>
          <cx:pt idx="428">55</cx:pt>
          <cx:pt idx="429">55</cx:pt>
          <cx:pt idx="430">55</cx:pt>
          <cx:pt idx="431">55</cx:pt>
          <cx:pt idx="432">55</cx:pt>
          <cx:pt idx="433">55</cx:pt>
          <cx:pt idx="434">55</cx:pt>
          <cx:pt idx="435">55</cx:pt>
          <cx:pt idx="436">55</cx:pt>
          <cx:pt idx="437">55</cx:pt>
          <cx:pt idx="438">70</cx:pt>
          <cx:pt idx="439">70</cx:pt>
          <cx:pt idx="440">70</cx:pt>
          <cx:pt idx="441">70</cx:pt>
          <cx:pt idx="442">60</cx:pt>
          <cx:pt idx="443">60</cx:pt>
          <cx:pt idx="444">60</cx:pt>
          <cx:pt idx="445">60</cx:pt>
          <cx:pt idx="446">60</cx:pt>
          <cx:pt idx="447">50</cx:pt>
          <cx:pt idx="448">50</cx:pt>
          <cx:pt idx="449">50</cx:pt>
        </cx:lvl>
      </cx:numDim>
    </cx:data>
  </cx:chartData>
  <cx:chart>
    <cx:title pos="t" align="ctr" overlay="0">
      <cx:tx>
        <cx:txData>
          <cx:v>Fuel_tank_capacity</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Fuel_tank_capacity</a:t>
          </a:r>
        </a:p>
      </cx:txPr>
    </cx:title>
    <cx:plotArea>
      <cx:plotAreaRegion>
        <cx:series layoutId="clusteredColumn" uniqueId="{40DEB79F-0461-4495-BCBB-1E5311A5B45C}">
          <cx:tx>
            <cx:txData>
              <cx:f>'task9(withoutliers)'!$C$5</cx:f>
              <cx:v>Fuel_Tank_Capacity_litre</cx:v>
            </cx:txData>
          </cx:tx>
          <cx:dataId val="0"/>
          <cx:layoutPr>
            <cx:binning intervalClosed="r">
              <cx:binSize val="0.88000000000000012"/>
            </cx:binning>
          </cx:layoutPr>
        </cx:series>
      </cx:plotAreaRegion>
      <cx:axis id="0">
        <cx:catScaling gapWidth="0"/>
        <cx:tickLabels/>
      </cx:axis>
      <cx:axis id="1">
        <cx:valScaling/>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'task9(without outliers)'!$B$3:$B$452</cx:f>
        <cx:lvl ptCount="446" formatCode="General">
          <cx:pt idx="0">624</cx:pt>
          <cx:pt idx="1">624</cx:pt>
          <cx:pt idx="2">624</cx:pt>
          <cx:pt idx="3">624</cx:pt>
          <cx:pt idx="4">624</cx:pt>
          <cx:pt idx="5">799</cx:pt>
          <cx:pt idx="6">799</cx:pt>
          <cx:pt idx="7">799</cx:pt>
          <cx:pt idx="8">799</cx:pt>
          <cx:pt idx="9">999</cx:pt>
          <cx:pt idx="10">999</cx:pt>
          <cx:pt idx="11">999</cx:pt>
          <cx:pt idx="12">999</cx:pt>
          <cx:pt idx="13">999</cx:pt>
          <cx:pt idx="14">999</cx:pt>
          <cx:pt idx="15">999</cx:pt>
          <cx:pt idx="16">999</cx:pt>
          <cx:pt idx="17">1196</cx:pt>
          <cx:pt idx="18">1196</cx:pt>
          <cx:pt idx="19">1196</cx:pt>
          <cx:pt idx="20">998</cx:pt>
          <cx:pt idx="21">998</cx:pt>
          <cx:pt idx="22">998</cx:pt>
          <cx:pt idx="23">998</cx:pt>
          <cx:pt idx="24">998</cx:pt>
          <cx:pt idx="25">998</cx:pt>
          <cx:pt idx="26">1199</cx:pt>
          <cx:pt idx="27">1199</cx:pt>
          <cx:pt idx="28">1199</cx:pt>
          <cx:pt idx="29">1199</cx:pt>
          <cx:pt idx="30">1199</cx:pt>
          <cx:pt idx="31">1199</cx:pt>
          <cx:pt idx="32">1199</cx:pt>
          <cx:pt idx="33">998</cx:pt>
          <cx:pt idx="34">998</cx:pt>
          <cx:pt idx="35">998</cx:pt>
          <cx:pt idx="36">998</cx:pt>
          <cx:pt idx="37">998</cx:pt>
          <cx:pt idx="38">998</cx:pt>
          <cx:pt idx="39">998</cx:pt>
          <cx:pt idx="40">998</cx:pt>
          <cx:pt idx="41">1197</cx:pt>
          <cx:pt idx="42">1197</cx:pt>
          <cx:pt idx="43">1197</cx:pt>
          <cx:pt idx="44">1197</cx:pt>
          <cx:pt idx="45">1197</cx:pt>
          <cx:pt idx="46">1197</cx:pt>
          <cx:pt idx="47">1197</cx:pt>
          <cx:pt idx="48">1197</cx:pt>
          <cx:pt idx="49">1197</cx:pt>
          <cx:pt idx="50">1364</cx:pt>
          <cx:pt idx="51">1197</cx:pt>
          <cx:pt idx="52">1364</cx:pt>
          <cx:pt idx="53">1364</cx:pt>
          <cx:pt idx="54">1197</cx:pt>
          <cx:pt idx="55">1364</cx:pt>
          <cx:pt idx="56">1197</cx:pt>
          <cx:pt idx="57">1364</cx:pt>
          <cx:pt idx="58">1197</cx:pt>
          <cx:pt idx="59">1364</cx:pt>
          <cx:pt idx="60">1197</cx:pt>
          <cx:pt idx="61">1364</cx:pt>
          <cx:pt idx="62">1248</cx:pt>
          <cx:pt idx="63">1248</cx:pt>
          <cx:pt idx="64">1248</cx:pt>
          <cx:pt idx="65">1248</cx:pt>
          <cx:pt idx="66">1193</cx:pt>
          <cx:pt idx="67">1193</cx:pt>
          <cx:pt idx="68">1193</cx:pt>
          <cx:pt idx="69">1193</cx:pt>
          <cx:pt idx="70">1248</cx:pt>
          <cx:pt idx="71">1197</cx:pt>
          <cx:pt idx="72">1197</cx:pt>
          <cx:pt idx="73">1396</cx:pt>
          <cx:pt idx="74">1197</cx:pt>
          <cx:pt idx="75">1396</cx:pt>
          <cx:pt idx="76">1197</cx:pt>
          <cx:pt idx="77">1396</cx:pt>
          <cx:pt idx="78">1197</cx:pt>
          <cx:pt idx="79">1396</cx:pt>
          <cx:pt idx="80">1197</cx:pt>
          <cx:pt idx="81">1197</cx:pt>
          <cx:pt idx="82">1197</cx:pt>
          <cx:pt idx="83">1396</cx:pt>
          <cx:pt idx="84">999</cx:pt>
          <cx:pt idx="85">999</cx:pt>
          <cx:pt idx="86">999</cx:pt>
          <cx:pt idx="87">1498</cx:pt>
          <cx:pt idx="88">1498</cx:pt>
          <cx:pt idx="89">1498</cx:pt>
          <cx:pt idx="90">1197</cx:pt>
          <cx:pt idx="91">1498</cx:pt>
          <cx:pt idx="92">1197</cx:pt>
          <cx:pt idx="93">1197</cx:pt>
          <cx:pt idx="94">1248</cx:pt>
          <cx:pt idx="95">1197</cx:pt>
          <cx:pt idx="96">1248</cx:pt>
          <cx:pt idx="97">1197</cx:pt>
          <cx:pt idx="98">1248</cx:pt>
          <cx:pt idx="99">1248</cx:pt>
          <cx:pt idx="100">1197</cx:pt>
          <cx:pt idx="101">1197</cx:pt>
          <cx:pt idx="102">1197</cx:pt>
          <cx:pt idx="103">1248</cx:pt>
          <cx:pt idx="104">1248</cx:pt>
          <cx:pt idx="105">1248</cx:pt>
          <cx:pt idx="106">1498</cx:pt>
          <cx:pt idx="107">1498</cx:pt>
          <cx:pt idx="108">1498</cx:pt>
          <cx:pt idx="109">1498</cx:pt>
          <cx:pt idx="110">1498</cx:pt>
          <cx:pt idx="111">1496</cx:pt>
          <cx:pt idx="112">1496</cx:pt>
          <cx:pt idx="113">1364</cx:pt>
          <cx:pt idx="114">1364</cx:pt>
          <cx:pt idx="115">1364</cx:pt>
          <cx:pt idx="116">1496</cx:pt>
          <cx:pt idx="117">1496</cx:pt>
          <cx:pt idx="118">1364</cx:pt>
          <cx:pt idx="119">1364</cx:pt>
          <cx:pt idx="120">1496</cx:pt>
          <cx:pt idx="121">1496</cx:pt>
          <cx:pt idx="122">1197</cx:pt>
          <cx:pt idx="123">1364</cx:pt>
          <cx:pt idx="124">1364</cx:pt>
          <cx:pt idx="125">1197</cx:pt>
          <cx:pt idx="126">1364</cx:pt>
          <cx:pt idx="127">1461</cx:pt>
          <cx:pt idx="128">1461</cx:pt>
          <cx:pt idx="129">1461</cx:pt>
          <cx:pt idx="130">1798</cx:pt>
          <cx:pt idx="131">1968</cx:pt>
          <cx:pt idx="132">1968</cx:pt>
          <cx:pt idx="133">1968</cx:pt>
          <cx:pt idx="134">1968</cx:pt>
          <cx:pt idx="135">1995</cx:pt>
          <cx:pt idx="136">1998</cx:pt>
          <cx:pt idx="137">1995</cx:pt>
          <cx:pt idx="138">2979</cx:pt>
          <cx:pt idx="139">2993</cx:pt>
          <cx:pt idx="140">2993</cx:pt>
          <cx:pt idx="141">2993</cx:pt>
          <cx:pt idx="142">998</cx:pt>
          <cx:pt idx="143">998</cx:pt>
          <cx:pt idx="144">998</cx:pt>
          <cx:pt idx="145">998</cx:pt>
          <cx:pt idx="146">998</cx:pt>
          <cx:pt idx="147">998</cx:pt>
          <cx:pt idx="148">998</cx:pt>
          <cx:pt idx="149">998</cx:pt>
          <cx:pt idx="150">998</cx:pt>
          <cx:pt idx="151">998</cx:pt>
          <cx:pt idx="152">1120</cx:pt>
          <cx:pt idx="153">1120</cx:pt>
          <cx:pt idx="154">1197</cx:pt>
          <cx:pt idx="155">1197</cx:pt>
          <cx:pt idx="156">1198</cx:pt>
          <cx:pt idx="157">1198</cx:pt>
          <cx:pt idx="158">1198</cx:pt>
          <cx:pt idx="159">1198</cx:pt>
          <cx:pt idx="160">1198</cx:pt>
          <cx:pt idx="161">1198</cx:pt>
          <cx:pt idx="162">1198</cx:pt>
          <cx:pt idx="163">1198</cx:pt>
          <cx:pt idx="164">1198</cx:pt>
          <cx:pt idx="165">1198</cx:pt>
          <cx:pt idx="166">1198</cx:pt>
          <cx:pt idx="167">1198</cx:pt>
          <cx:pt idx="168">1198</cx:pt>
          <cx:pt idx="169">1198</cx:pt>
          <cx:pt idx="170">1198</cx:pt>
          <cx:pt idx="171">1198</cx:pt>
          <cx:pt idx="172">1198</cx:pt>
          <cx:pt idx="173">1198</cx:pt>
          <cx:pt idx="174">1198</cx:pt>
          <cx:pt idx="175">1198</cx:pt>
          <cx:pt idx="176">1198</cx:pt>
          <cx:pt idx="177">1198</cx:pt>
          <cx:pt idx="178">1197</cx:pt>
          <cx:pt idx="179">1199</cx:pt>
          <cx:pt idx="180">1199</cx:pt>
          <cx:pt idx="181">1199</cx:pt>
          <cx:pt idx="182">1199</cx:pt>
          <cx:pt idx="183">1199</cx:pt>
          <cx:pt idx="184">1199</cx:pt>
          <cx:pt idx="185">1193</cx:pt>
          <cx:pt idx="186">1248</cx:pt>
          <cx:pt idx="187">1193</cx:pt>
          <cx:pt idx="188">1193</cx:pt>
          <cx:pt idx="189">1193</cx:pt>
          <cx:pt idx="190">1248</cx:pt>
          <cx:pt idx="191">1248</cx:pt>
          <cx:pt idx="192">1248</cx:pt>
          <cx:pt idx="193">1248</cx:pt>
          <cx:pt idx="194">1248</cx:pt>
          <cx:pt idx="195">1248</cx:pt>
          <cx:pt idx="196">1298</cx:pt>
          <cx:pt idx="197">1298</cx:pt>
          <cx:pt idx="198">1493</cx:pt>
          <cx:pt idx="199">1493</cx:pt>
          <cx:pt idx="200">1493</cx:pt>
          <cx:pt idx="201">1493</cx:pt>
          <cx:pt idx="202">2523</cx:pt>
          <cx:pt idx="203">2523</cx:pt>
          <cx:pt idx="204">1248</cx:pt>
          <cx:pt idx="205">1248</cx:pt>
          <cx:pt idx="206">1248</cx:pt>
          <cx:pt idx="207">1248</cx:pt>
          <cx:pt idx="208">1248</cx:pt>
          <cx:pt idx="209">1248</cx:pt>
          <cx:pt idx="210">1248</cx:pt>
          <cx:pt idx="211">1248</cx:pt>
          <cx:pt idx="212">1248</cx:pt>
          <cx:pt idx="213">1197</cx:pt>
          <cx:pt idx="214">1197</cx:pt>
          <cx:pt idx="215">1197</cx:pt>
          <cx:pt idx="216">1396</cx:pt>
          <cx:pt idx="217">1498</cx:pt>
          <cx:pt idx="218">1498</cx:pt>
          <cx:pt idx="219">1498</cx:pt>
          <cx:pt idx="220">1461</cx:pt>
          <cx:pt idx="221">1461</cx:pt>
          <cx:pt idx="222">1461</cx:pt>
          <cx:pt idx="223">1461</cx:pt>
          <cx:pt idx="224">1461</cx:pt>
          <cx:pt idx="225">1461</cx:pt>
          <cx:pt idx="226">1582</cx:pt>
          <cx:pt idx="227">1582</cx:pt>
          <cx:pt idx="228">1582</cx:pt>
          <cx:pt idx="229">1582</cx:pt>
          <cx:pt idx="230">1461</cx:pt>
          <cx:pt idx="231">1461</cx:pt>
          <cx:pt idx="232">1461</cx:pt>
          <cx:pt idx="233">1461</cx:pt>
          <cx:pt idx="234">1461</cx:pt>
          <cx:pt idx="235">1461</cx:pt>
          <cx:pt idx="236">1461</cx:pt>
          <cx:pt idx="237">1598</cx:pt>
          <cx:pt idx="238">1498</cx:pt>
          <cx:pt idx="239">1197</cx:pt>
          <cx:pt idx="240">2179</cx:pt>
          <cx:pt idx="241">2179</cx:pt>
          <cx:pt idx="242">2179</cx:pt>
          <cx:pt idx="243">2523</cx:pt>
          <cx:pt idx="244">2179</cx:pt>
          <cx:pt idx="245">2179</cx:pt>
          <cx:pt idx="246">2179</cx:pt>
          <cx:pt idx="247">2179</cx:pt>
          <cx:pt idx="248">2179</cx:pt>
          <cx:pt idx="249">2179</cx:pt>
          <cx:pt idx="250">2179</cx:pt>
          <cx:pt idx="251">2179</cx:pt>
          <cx:pt idx="252">1498</cx:pt>
          <cx:pt idx="253">1598</cx:pt>
          <cx:pt idx="254">1498</cx:pt>
          <cx:pt idx="255">1598</cx:pt>
          <cx:pt idx="256">2179</cx:pt>
          <cx:pt idx="257">2179</cx:pt>
          <cx:pt idx="258">2179</cx:pt>
          <cx:pt idx="259">2179</cx:pt>
          <cx:pt idx="260">2179</cx:pt>
          <cx:pt idx="261">2179</cx:pt>
          <cx:pt idx="262">2179</cx:pt>
          <cx:pt idx="263">2179</cx:pt>
          <cx:pt idx="264">2179</cx:pt>
          <cx:pt idx="265">2179</cx:pt>
          <cx:pt idx="266">2179</cx:pt>
          <cx:pt idx="267">2179</cx:pt>
          <cx:pt idx="268">2179</cx:pt>
          <cx:pt idx="269">2179</cx:pt>
          <cx:pt idx="270">2179</cx:pt>
          <cx:pt idx="271">2179</cx:pt>
          <cx:pt idx="272">2179</cx:pt>
          <cx:pt idx="273">2179</cx:pt>
          <cx:pt idx="274">2179</cx:pt>
          <cx:pt idx="275">2179</cx:pt>
          <cx:pt idx="276">2179</cx:pt>
          <cx:pt idx="277">2179</cx:pt>
          <cx:pt idx="278">2179</cx:pt>
          <cx:pt idx="279">2179</cx:pt>
          <cx:pt idx="280">2393</cx:pt>
          <cx:pt idx="281">2393</cx:pt>
          <cx:pt idx="282">2393</cx:pt>
          <cx:pt idx="283">2393</cx:pt>
          <cx:pt idx="284">2393</cx:pt>
          <cx:pt idx="285">2694</cx:pt>
          <cx:pt idx="286">2694</cx:pt>
          <cx:pt idx="287">2393</cx:pt>
          <cx:pt idx="288">2393</cx:pt>
          <cx:pt idx="289">2755</cx:pt>
          <cx:pt idx="290">2755</cx:pt>
          <cx:pt idx="291">2393</cx:pt>
          <cx:pt idx="292">2393</cx:pt>
          <cx:pt idx="293">2694</cx:pt>
          <cx:pt idx="294">2393</cx:pt>
          <cx:pt idx="295">2393</cx:pt>
          <cx:pt idx="296">1798</cx:pt>
          <cx:pt idx="297">1798</cx:pt>
          <cx:pt idx="298">1798</cx:pt>
          <cx:pt idx="299">1364</cx:pt>
          <cx:pt idx="300">1364</cx:pt>
          <cx:pt idx="301">1798</cx:pt>
          <cx:pt idx="302">1798</cx:pt>
          <cx:pt idx="303">1798</cx:pt>
          <cx:pt idx="304">1798</cx:pt>
          <cx:pt idx="305">1968</cx:pt>
          <cx:pt idx="306">1968</cx:pt>
          <cx:pt idx="307">1798</cx:pt>
          <cx:pt idx="308">1968</cx:pt>
          <cx:pt idx="309">2755</cx:pt>
          <cx:pt idx="310">2755</cx:pt>
          <cx:pt idx="311">2755</cx:pt>
          <cx:pt idx="312">2755</cx:pt>
          <cx:pt idx="313">2694</cx:pt>
          <cx:pt idx="314">2694</cx:pt>
          <cx:pt idx="315">2755</cx:pt>
          <cx:pt idx="316">3198</cx:pt>
          <cx:pt idx="317">2198</cx:pt>
          <cx:pt idx="318">2198</cx:pt>
          <cx:pt idx="319">1995</cx:pt>
          <cx:pt idx="320">1995</cx:pt>
          <cx:pt idx="321">1995</cx:pt>
          <cx:pt idx="322">1998</cx:pt>
          <cx:pt idx="323">796</cx:pt>
          <cx:pt idx="324">796</cx:pt>
          <cx:pt idx="325">1498</cx:pt>
          <cx:pt idx="326">1248</cx:pt>
          <cx:pt idx="327">1248</cx:pt>
          <cx:pt idx="328">1248</cx:pt>
          <cx:pt idx="329">1248</cx:pt>
          <cx:pt idx="330">1197</cx:pt>
          <cx:pt idx="331">1197</cx:pt>
          <cx:pt idx="332">1197</cx:pt>
          <cx:pt idx="333">1197</cx:pt>
          <cx:pt idx="334">1197</cx:pt>
          <cx:pt idx="335">1197</cx:pt>
          <cx:pt idx="336">1197</cx:pt>
          <cx:pt idx="337">1197</cx:pt>
          <cx:pt idx="338">1197</cx:pt>
          <cx:pt idx="339">1197</cx:pt>
          <cx:pt idx="340">1197</cx:pt>
          <cx:pt idx="341">1197</cx:pt>
          <cx:pt idx="342">1197</cx:pt>
          <cx:pt idx="343">1197</cx:pt>
          <cx:pt idx="344">998</cx:pt>
          <cx:pt idx="345">1493</cx:pt>
          <cx:pt idx="346">1493</cx:pt>
          <cx:pt idx="347">1493</cx:pt>
          <cx:pt idx="348">1493</cx:pt>
          <cx:pt idx="349">1493</cx:pt>
          <cx:pt idx="350">1493</cx:pt>
          <cx:pt idx="351">1493</cx:pt>
          <cx:pt idx="352">1248</cx:pt>
          <cx:pt idx="353">1248</cx:pt>
          <cx:pt idx="354">1248</cx:pt>
          <cx:pt idx="355">1248</cx:pt>
          <cx:pt idx="356">2489</cx:pt>
          <cx:pt idx="357">2489</cx:pt>
          <cx:pt idx="358">2179</cx:pt>
          <cx:pt idx="359">2179</cx:pt>
          <cx:pt idx="360">2179</cx:pt>
          <cx:pt idx="361">2179</cx:pt>
          <cx:pt idx="362">2179</cx:pt>
          <cx:pt idx="363">2179</cx:pt>
          <cx:pt idx="364">2179</cx:pt>
          <cx:pt idx="365">1999</cx:pt>
          <cx:pt idx="366">1999</cx:pt>
          <cx:pt idx="367">1999</cx:pt>
          <cx:pt idx="368">1999</cx:pt>
          <cx:pt idx="369">1995</cx:pt>
          <cx:pt idx="370">1999</cx:pt>
          <cx:pt idx="371">1995</cx:pt>
          <cx:pt idx="372">1999</cx:pt>
          <cx:pt idx="373">1995</cx:pt>
          <cx:pt idx="374">1999</cx:pt>
          <cx:pt idx="375">1999</cx:pt>
          <cx:pt idx="376">1995</cx:pt>
          <cx:pt idx="377">1798</cx:pt>
          <cx:pt idx="378">2979</cx:pt>
          <cx:pt idx="379">796</cx:pt>
          <cx:pt idx="380">796</cx:pt>
          <cx:pt idx="381">1186</cx:pt>
          <cx:pt idx="382">1197</cx:pt>
          <cx:pt idx="383">1197</cx:pt>
          <cx:pt idx="384">1197</cx:pt>
          <cx:pt idx="385">1197</cx:pt>
          <cx:pt idx="386">1120</cx:pt>
          <cx:pt idx="387">1197</cx:pt>
          <cx:pt idx="388">1120</cx:pt>
          <cx:pt idx="389">1120</cx:pt>
          <cx:pt idx="390">1197</cx:pt>
          <cx:pt idx="391">2523</cx:pt>
          <cx:pt idx="392">2523</cx:pt>
          <cx:pt idx="393">2523</cx:pt>
          <cx:pt idx="394">2523</cx:pt>
          <cx:pt idx="395">2523</cx:pt>
          <cx:pt idx="396">1248</cx:pt>
          <cx:pt idx="397">1248</cx:pt>
          <cx:pt idx="398">1248</cx:pt>
          <cx:pt idx="399">1248</cx:pt>
          <cx:pt idx="400">1462</cx:pt>
          <cx:pt idx="401">1498</cx:pt>
          <cx:pt idx="402">1498</cx:pt>
          <cx:pt idx="403">1498</cx:pt>
          <cx:pt idx="404">1598</cx:pt>
          <cx:pt idx="405">1498</cx:pt>
          <cx:pt idx="406">1598</cx:pt>
          <cx:pt idx="407">1498</cx:pt>
          <cx:pt idx="408">1498</cx:pt>
          <cx:pt idx="409">1598</cx:pt>
          <cx:pt idx="410">1498</cx:pt>
          <cx:pt idx="411">1498</cx:pt>
          <cx:pt idx="412">1598</cx:pt>
          <cx:pt idx="413">1598</cx:pt>
          <cx:pt idx="414">1598</cx:pt>
          <cx:pt idx="415">1598</cx:pt>
          <cx:pt idx="416">1498</cx:pt>
          <cx:pt idx="417">1498</cx:pt>
          <cx:pt idx="418">1396</cx:pt>
          <cx:pt idx="419">1591</cx:pt>
          <cx:pt idx="420">1591</cx:pt>
          <cx:pt idx="421">1591</cx:pt>
          <cx:pt idx="422">1591</cx:pt>
          <cx:pt idx="423">1591</cx:pt>
          <cx:pt idx="424">1396</cx:pt>
          <cx:pt idx="425">1582</cx:pt>
          <cx:pt idx="426">1582</cx:pt>
          <cx:pt idx="427">1582</cx:pt>
          <cx:pt idx="428">1582</cx:pt>
          <cx:pt idx="429">1582</cx:pt>
          <cx:pt idx="430">1591</cx:pt>
          <cx:pt idx="431">1582</cx:pt>
          <cx:pt idx="432">1396</cx:pt>
          <cx:pt idx="433">1591</cx:pt>
          <cx:pt idx="434">1591</cx:pt>
          <cx:pt idx="435">1995</cx:pt>
          <cx:pt idx="436">2993</cx:pt>
          <cx:pt idx="437">1998</cx:pt>
          <cx:pt idx="438">1493</cx:pt>
          <cx:pt idx="439">1493</cx:pt>
          <cx:pt idx="440">1493</cx:pt>
          <cx:pt idx="441">1493</cx:pt>
          <cx:pt idx="442">1493</cx:pt>
          <cx:pt idx="443">1461</cx:pt>
          <cx:pt idx="444">1461</cx:pt>
          <cx:pt idx="445">1461</cx:pt>
        </cx:lvl>
      </cx:numDim>
    </cx:data>
  </cx:chartData>
  <cx:chart>
    <cx:title pos="t" align="ctr" overlay="0">
      <cx:tx>
        <cx:txData>
          <cx:v>Displacement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Displacement</a:t>
          </a:r>
        </a:p>
      </cx:txPr>
    </cx:title>
    <cx:plotArea>
      <cx:plotAreaRegion>
        <cx:series layoutId="clusteredColumn" uniqueId="{3806CABC-0A2A-44F6-A67E-6129E23CBF58}">
          <cx:dataId val="0"/>
          <cx:layoutPr>
            <cx:binning intervalClosed="r">
              <cx:binSize val="980"/>
            </cx:binning>
          </cx:layoutPr>
        </cx:series>
      </cx:plotAreaRegion>
      <cx:axis id="0">
        <cx:catScaling gapWidth="0"/>
        <cx:tickLabels/>
      </cx:axis>
      <cx:axis id="1">
        <cx:valScaling/>
        <cx:majorGridlines/>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'task9(without outliers)'!$C$3:$C$452</cx:f>
        <cx:lvl ptCount="446" formatCode="General">
          <cx:pt idx="0">24</cx:pt>
          <cx:pt idx="1">24</cx:pt>
          <cx:pt idx="2">24</cx:pt>
          <cx:pt idx="3">24</cx:pt>
          <cx:pt idx="4">24</cx:pt>
          <cx:pt idx="5">28</cx:pt>
          <cx:pt idx="6">28</cx:pt>
          <cx:pt idx="7">28</cx:pt>
          <cx:pt idx="8">28</cx:pt>
          <cx:pt idx="9">28</cx:pt>
          <cx:pt idx="10">28</cx:pt>
          <cx:pt idx="11">28</cx:pt>
          <cx:pt idx="12">28</cx:pt>
          <cx:pt idx="13">28</cx:pt>
          <cx:pt idx="14">28</cx:pt>
          <cx:pt idx="15">28</cx:pt>
          <cx:pt idx="16">28</cx:pt>
          <cx:pt idx="17">40</cx:pt>
          <cx:pt idx="18">40</cx:pt>
          <cx:pt idx="19">40</cx:pt>
          <cx:pt idx="20">35</cx:pt>
          <cx:pt idx="21">35</cx:pt>
          <cx:pt idx="22">35</cx:pt>
          <cx:pt idx="23">35</cx:pt>
          <cx:pt idx="24">35</cx:pt>
          <cx:pt idx="25">35</cx:pt>
          <cx:pt idx="26">35</cx:pt>
          <cx:pt idx="27">35</cx:pt>
          <cx:pt idx="28">35</cx:pt>
          <cx:pt idx="29">35</cx:pt>
          <cx:pt idx="30">35</cx:pt>
          <cx:pt idx="31">35</cx:pt>
          <cx:pt idx="32">35</cx:pt>
          <cx:pt idx="33">35</cx:pt>
          <cx:pt idx="34">35</cx:pt>
          <cx:pt idx="35">35</cx:pt>
          <cx:pt idx="36">35</cx:pt>
          <cx:pt idx="37">35</cx:pt>
          <cx:pt idx="38">35</cx:pt>
          <cx:pt idx="39">35</cx:pt>
          <cx:pt idx="40">35</cx:pt>
          <cx:pt idx="41">32</cx:pt>
          <cx:pt idx="42">32</cx:pt>
          <cx:pt idx="43">32</cx:pt>
          <cx:pt idx="44">32</cx:pt>
          <cx:pt idx="45">32</cx:pt>
          <cx:pt idx="46">32</cx:pt>
          <cx:pt idx="47">32</cx:pt>
          <cx:pt idx="48">45</cx:pt>
          <cx:pt idx="49">45</cx:pt>
          <cx:pt idx="50">45</cx:pt>
          <cx:pt idx="51">45</cx:pt>
          <cx:pt idx="52">45</cx:pt>
          <cx:pt idx="53">45</cx:pt>
          <cx:pt idx="54">45</cx:pt>
          <cx:pt idx="55">45</cx:pt>
          <cx:pt idx="56">45</cx:pt>
          <cx:pt idx="57">45</cx:pt>
          <cx:pt idx="58">45</cx:pt>
          <cx:pt idx="59">45</cx:pt>
          <cx:pt idx="60">45</cx:pt>
          <cx:pt idx="61">45</cx:pt>
          <cx:pt idx="62">44</cx:pt>
          <cx:pt idx="63">44</cx:pt>
          <cx:pt idx="64">44</cx:pt>
          <cx:pt idx="65">44</cx:pt>
          <cx:pt idx="66">44</cx:pt>
          <cx:pt idx="67">44</cx:pt>
          <cx:pt idx="68">44</cx:pt>
          <cx:pt idx="69">44</cx:pt>
          <cx:pt idx="70">42</cx:pt>
          <cx:pt idx="71">42</cx:pt>
          <cx:pt idx="72">45</cx:pt>
          <cx:pt idx="73">45</cx:pt>
          <cx:pt idx="74">45</cx:pt>
          <cx:pt idx="75">45</cx:pt>
          <cx:pt idx="76">45</cx:pt>
          <cx:pt idx="77">45</cx:pt>
          <cx:pt idx="78">45</cx:pt>
          <cx:pt idx="79">45</cx:pt>
          <cx:pt idx="80">45</cx:pt>
          <cx:pt idx="81">45</cx:pt>
          <cx:pt idx="82">45</cx:pt>
          <cx:pt idx="83">45</cx:pt>
          <cx:pt idx="84">45</cx:pt>
          <cx:pt idx="85">45</cx:pt>
          <cx:pt idx="86">45</cx:pt>
          <cx:pt idx="87">45</cx:pt>
          <cx:pt idx="88">45</cx:pt>
          <cx:pt idx="89">45</cx:pt>
          <cx:pt idx="90">45</cx:pt>
          <cx:pt idx="91">45</cx:pt>
          <cx:pt idx="92">37</cx:pt>
          <cx:pt idx="93">37</cx:pt>
          <cx:pt idx="94">37</cx:pt>
          <cx:pt idx="95">37</cx:pt>
          <cx:pt idx="96">37</cx:pt>
          <cx:pt idx="97">37</cx:pt>
          <cx:pt idx="98">37</cx:pt>
          <cx:pt idx="99">37</cx:pt>
          <cx:pt idx="100">37</cx:pt>
          <cx:pt idx="101">37</cx:pt>
          <cx:pt idx="102">37</cx:pt>
          <cx:pt idx="103">37</cx:pt>
          <cx:pt idx="104">37</cx:pt>
          <cx:pt idx="105">37</cx:pt>
          <cx:pt idx="106">45</cx:pt>
          <cx:pt idx="107">45</cx:pt>
          <cx:pt idx="108">45</cx:pt>
          <cx:pt idx="109">45</cx:pt>
          <cx:pt idx="110">45</cx:pt>
          <cx:pt idx="111">45</cx:pt>
          <cx:pt idx="112">45</cx:pt>
          <cx:pt idx="113">45</cx:pt>
          <cx:pt idx="114">45</cx:pt>
          <cx:pt idx="115">45</cx:pt>
          <cx:pt idx="116">45</cx:pt>
          <cx:pt idx="117">45</cx:pt>
          <cx:pt idx="118">45</cx:pt>
          <cx:pt idx="119">45</cx:pt>
          <cx:pt idx="120">45</cx:pt>
          <cx:pt idx="121">45</cx:pt>
          <cx:pt idx="122">45</cx:pt>
          <cx:pt idx="123">45</cx:pt>
          <cx:pt idx="124">45</cx:pt>
          <cx:pt idx="125">45</cx:pt>
          <cx:pt idx="126">45</cx:pt>
          <cx:pt idx="127">50</cx:pt>
          <cx:pt idx="128">50</cx:pt>
          <cx:pt idx="129">50</cx:pt>
          <cx:pt idx="130">66</cx:pt>
          <cx:pt idx="131">66</cx:pt>
          <cx:pt idx="132">66</cx:pt>
          <cx:pt idx="133">66</cx:pt>
          <cx:pt idx="134">66</cx:pt>
          <cx:pt idx="135">67</cx:pt>
          <cx:pt idx="136">67</cx:pt>
          <cx:pt idx="137">67</cx:pt>
          <cx:pt idx="138">52</cx:pt>
          <cx:pt idx="139">78</cx:pt>
          <cx:pt idx="140">78</cx:pt>
          <cx:pt idx="141">78</cx:pt>
          <cx:pt idx="142">35</cx:pt>
          <cx:pt idx="143">35</cx:pt>
          <cx:pt idx="144">35</cx:pt>
          <cx:pt idx="145">35</cx:pt>
          <cx:pt idx="146">35</cx:pt>
          <cx:pt idx="147">35</cx:pt>
          <cx:pt idx="148">35</cx:pt>
          <cx:pt idx="149">35</cx:pt>
          <cx:pt idx="150">35</cx:pt>
          <cx:pt idx="151">35</cx:pt>
          <cx:pt idx="152">43</cx:pt>
          <cx:pt idx="153">43</cx:pt>
          <cx:pt idx="154">43</cx:pt>
          <cx:pt idx="155">43</cx:pt>
          <cx:pt idx="156">35</cx:pt>
          <cx:pt idx="157">35</cx:pt>
          <cx:pt idx="158">35</cx:pt>
          <cx:pt idx="159">35</cx:pt>
          <cx:pt idx="160">35</cx:pt>
          <cx:pt idx="161">35</cx:pt>
          <cx:pt idx="162">35</cx:pt>
          <cx:pt idx="163">35</cx:pt>
          <cx:pt idx="164">35</cx:pt>
          <cx:pt idx="165">35</cx:pt>
          <cx:pt idx="166">35</cx:pt>
          <cx:pt idx="167">35</cx:pt>
          <cx:pt idx="168">35</cx:pt>
          <cx:pt idx="169">35</cx:pt>
          <cx:pt idx="170">35</cx:pt>
          <cx:pt idx="171">35</cx:pt>
          <cx:pt idx="172">35</cx:pt>
          <cx:pt idx="173">35</cx:pt>
          <cx:pt idx="174">35</cx:pt>
          <cx:pt idx="175">35</cx:pt>
          <cx:pt idx="176">35</cx:pt>
          <cx:pt idx="177">35</cx:pt>
          <cx:pt idx="178">37</cx:pt>
          <cx:pt idx="179">35</cx:pt>
          <cx:pt idx="180">35</cx:pt>
          <cx:pt idx="181">35</cx:pt>
          <cx:pt idx="182">35</cx:pt>
          <cx:pt idx="183">35</cx:pt>
          <cx:pt idx="184">35</cx:pt>
          <cx:pt idx="185">44</cx:pt>
          <cx:pt idx="186">44</cx:pt>
          <cx:pt idx="187">44</cx:pt>
          <cx:pt idx="188">44</cx:pt>
          <cx:pt idx="189">44</cx:pt>
          <cx:pt idx="190">44</cx:pt>
          <cx:pt idx="191">44</cx:pt>
          <cx:pt idx="192">44</cx:pt>
          <cx:pt idx="193">44</cx:pt>
          <cx:pt idx="194">44</cx:pt>
          <cx:pt idx="195">44</cx:pt>
          <cx:pt idx="196">40</cx:pt>
          <cx:pt idx="197">40</cx:pt>
          <cx:pt idx="198">60</cx:pt>
          <cx:pt idx="199">60</cx:pt>
          <cx:pt idx="200">60</cx:pt>
          <cx:pt idx="201">60</cx:pt>
          <cx:pt idx="202">60</cx:pt>
          <cx:pt idx="203">60</cx:pt>
          <cx:pt idx="204">48</cx:pt>
          <cx:pt idx="205">48</cx:pt>
          <cx:pt idx="206">48</cx:pt>
          <cx:pt idx="207">48</cx:pt>
          <cx:pt idx="208">48</cx:pt>
          <cx:pt idx="209">48</cx:pt>
          <cx:pt idx="210">48</cx:pt>
          <cx:pt idx="211">48</cx:pt>
          <cx:pt idx="212">48</cx:pt>
          <cx:pt idx="213">40</cx:pt>
          <cx:pt idx="214">40</cx:pt>
          <cx:pt idx="215">40</cx:pt>
          <cx:pt idx="216">40</cx:pt>
          <cx:pt idx="217">50</cx:pt>
          <cx:pt idx="218">50</cx:pt>
          <cx:pt idx="219">50</cx:pt>
          <cx:pt idx="220">50</cx:pt>
          <cx:pt idx="221">50</cx:pt>
          <cx:pt idx="222">50</cx:pt>
          <cx:pt idx="223">50</cx:pt>
          <cx:pt idx="224">50</cx:pt>
          <cx:pt idx="225">50</cx:pt>
          <cx:pt idx="226">45</cx:pt>
          <cx:pt idx="227">45</cx:pt>
          <cx:pt idx="228">45</cx:pt>
          <cx:pt idx="229">45</cx:pt>
          <cx:pt idx="230">50</cx:pt>
          <cx:pt idx="231">50</cx:pt>
          <cx:pt idx="232">50</cx:pt>
          <cx:pt idx="233">50</cx:pt>
          <cx:pt idx="234">50</cx:pt>
          <cx:pt idx="235">50</cx:pt>
          <cx:pt idx="236">50</cx:pt>
          <cx:pt idx="237">55</cx:pt>
          <cx:pt idx="238">45</cx:pt>
          <cx:pt idx="239">45</cx:pt>
          <cx:pt idx="240">60</cx:pt>
          <cx:pt idx="241">60</cx:pt>
          <cx:pt idx="242">60</cx:pt>
          <cx:pt idx="243">60</cx:pt>
          <cx:pt idx="244">80</cx:pt>
          <cx:pt idx="245">80</cx:pt>
          <cx:pt idx="246">60</cx:pt>
          <cx:pt idx="247">60</cx:pt>
          <cx:pt idx="248">60</cx:pt>
          <cx:pt idx="249">60</cx:pt>
          <cx:pt idx="250">60</cx:pt>
          <cx:pt idx="251">60</cx:pt>
          <cx:pt idx="252">55</cx:pt>
          <cx:pt idx="253">55</cx:pt>
          <cx:pt idx="254">55</cx:pt>
          <cx:pt idx="255">55</cx:pt>
          <cx:pt idx="256">70</cx:pt>
          <cx:pt idx="257">70</cx:pt>
          <cx:pt idx="258">70</cx:pt>
          <cx:pt idx="259">70</cx:pt>
          <cx:pt idx="260">70</cx:pt>
          <cx:pt idx="261">70</cx:pt>
          <cx:pt idx="262">70</cx:pt>
          <cx:pt idx="263">70</cx:pt>
          <cx:pt idx="264">70</cx:pt>
          <cx:pt idx="265">70</cx:pt>
          <cx:pt idx="266">70</cx:pt>
          <cx:pt idx="267">70</cx:pt>
          <cx:pt idx="268">70</cx:pt>
          <cx:pt idx="269">70</cx:pt>
          <cx:pt idx="270">70</cx:pt>
          <cx:pt idx="271">70</cx:pt>
          <cx:pt idx="272">70</cx:pt>
          <cx:pt idx="273">70</cx:pt>
          <cx:pt idx="274">70</cx:pt>
          <cx:pt idx="275">60</cx:pt>
          <cx:pt idx="276">60</cx:pt>
          <cx:pt idx="277">60</cx:pt>
          <cx:pt idx="278">60</cx:pt>
          <cx:pt idx="279">60</cx:pt>
          <cx:pt idx="280">55</cx:pt>
          <cx:pt idx="281">55</cx:pt>
          <cx:pt idx="282">55</cx:pt>
          <cx:pt idx="283">55</cx:pt>
          <cx:pt idx="284">55</cx:pt>
          <cx:pt idx="285">55</cx:pt>
          <cx:pt idx="286">55</cx:pt>
          <cx:pt idx="287">55</cx:pt>
          <cx:pt idx="288">55</cx:pt>
          <cx:pt idx="289">55</cx:pt>
          <cx:pt idx="290">55</cx:pt>
          <cx:pt idx="291">55</cx:pt>
          <cx:pt idx="292">55</cx:pt>
          <cx:pt idx="293">55</cx:pt>
          <cx:pt idx="294">55</cx:pt>
          <cx:pt idx="295">55</cx:pt>
          <cx:pt idx="296">55</cx:pt>
          <cx:pt idx="297">55</cx:pt>
          <cx:pt idx="298">55</cx:pt>
          <cx:pt idx="299">43</cx:pt>
          <cx:pt idx="300">43</cx:pt>
          <cx:pt idx="301">55</cx:pt>
          <cx:pt idx="302">66</cx:pt>
          <cx:pt idx="303">66</cx:pt>
          <cx:pt idx="304">66</cx:pt>
          <cx:pt idx="305">66</cx:pt>
          <cx:pt idx="306">66</cx:pt>
          <cx:pt idx="307">66</cx:pt>
          <cx:pt idx="308">66</cx:pt>
          <cx:pt idx="309">80</cx:pt>
          <cx:pt idx="310">80</cx:pt>
          <cx:pt idx="311">80</cx:pt>
          <cx:pt idx="312">80</cx:pt>
          <cx:pt idx="313">80</cx:pt>
          <cx:pt idx="314">80</cx:pt>
          <cx:pt idx="315">80</cx:pt>
          <cx:pt idx="316">80</cx:pt>
          <cx:pt idx="317">80</cx:pt>
          <cx:pt idx="318">80</cx:pt>
          <cx:pt idx="319">51</cx:pt>
          <cx:pt idx="320">51</cx:pt>
          <cx:pt idx="321">51</cx:pt>
          <cx:pt idx="322">51</cx:pt>
          <cx:pt idx="323">35</cx:pt>
          <cx:pt idx="324">36</cx:pt>
          <cx:pt idx="325">40</cx:pt>
          <cx:pt idx="326">37</cx:pt>
          <cx:pt idx="327">37</cx:pt>
          <cx:pt idx="328">37</cx:pt>
          <cx:pt idx="329">37</cx:pt>
          <cx:pt idx="330">37</cx:pt>
          <cx:pt idx="331">37</cx:pt>
          <cx:pt idx="332">37</cx:pt>
          <cx:pt idx="333">37</cx:pt>
          <cx:pt idx="334">37</cx:pt>
          <cx:pt idx="335">37</cx:pt>
          <cx:pt idx="336">37</cx:pt>
          <cx:pt idx="337">37</cx:pt>
          <cx:pt idx="338">37</cx:pt>
          <cx:pt idx="339">43</cx:pt>
          <cx:pt idx="340">43</cx:pt>
          <cx:pt idx="341">43</cx:pt>
          <cx:pt idx="342">43</cx:pt>
          <cx:pt idx="343">43</cx:pt>
          <cx:pt idx="344">37</cx:pt>
          <cx:pt idx="345">60</cx:pt>
          <cx:pt idx="346">60</cx:pt>
          <cx:pt idx="347">60</cx:pt>
          <cx:pt idx="348">60</cx:pt>
          <cx:pt idx="349">60</cx:pt>
          <cx:pt idx="350">60</cx:pt>
          <cx:pt idx="351">60</cx:pt>
          <cx:pt idx="352">48</cx:pt>
          <cx:pt idx="353">48</cx:pt>
          <cx:pt idx="354">48</cx:pt>
          <cx:pt idx="355">48</cx:pt>
          <cx:pt idx="356">55</cx:pt>
          <cx:pt idx="357">55</cx:pt>
          <cx:pt idx="358">55</cx:pt>
          <cx:pt idx="359">55</cx:pt>
          <cx:pt idx="360">55</cx:pt>
          <cx:pt idx="361">63</cx:pt>
          <cx:pt idx="362">63</cx:pt>
          <cx:pt idx="363">63</cx:pt>
          <cx:pt idx="364">63</cx:pt>
          <cx:pt idx="365">50</cx:pt>
          <cx:pt idx="366">50</cx:pt>
          <cx:pt idx="367">50</cx:pt>
          <cx:pt idx="368">50</cx:pt>
          <cx:pt idx="369">62</cx:pt>
          <cx:pt idx="370">62</cx:pt>
          <cx:pt idx="371">62</cx:pt>
          <cx:pt idx="372">62</cx:pt>
          <cx:pt idx="373">62</cx:pt>
          <cx:pt idx="374">62</cx:pt>
          <cx:pt idx="375">62</cx:pt>
          <cx:pt idx="376">62</cx:pt>
          <cx:pt idx="377">43</cx:pt>
          <cx:pt idx="378">60</cx:pt>
          <cx:pt idx="379">35</cx:pt>
          <cx:pt idx="380">35</cx:pt>
          <cx:pt idx="381">37</cx:pt>
          <cx:pt idx="382">43</cx:pt>
          <cx:pt idx="383">43</cx:pt>
          <cx:pt idx="384">43</cx:pt>
          <cx:pt idx="385">43</cx:pt>
          <cx:pt idx="386">43</cx:pt>
          <cx:pt idx="387">43</cx:pt>
          <cx:pt idx="388">43</cx:pt>
          <cx:pt idx="389">43</cx:pt>
          <cx:pt idx="390">43</cx:pt>
          <cx:pt idx="391">60</cx:pt>
          <cx:pt idx="392">60</cx:pt>
          <cx:pt idx="393">60</cx:pt>
          <cx:pt idx="394">60</cx:pt>
          <cx:pt idx="395">60</cx:pt>
          <cx:pt idx="396">43</cx:pt>
          <cx:pt idx="397">43</cx:pt>
          <cx:pt idx="398">43</cx:pt>
          <cx:pt idx="399">43</cx:pt>
          <cx:pt idx="400">43</cx:pt>
          <cx:pt idx="401">43</cx:pt>
          <cx:pt idx="402">43</cx:pt>
          <cx:pt idx="403">43</cx:pt>
          <cx:pt idx="404">55</cx:pt>
          <cx:pt idx="405">55</cx:pt>
          <cx:pt idx="406">55</cx:pt>
          <cx:pt idx="407">55</cx:pt>
          <cx:pt idx="408">55</cx:pt>
          <cx:pt idx="409">55</cx:pt>
          <cx:pt idx="410">55</cx:pt>
          <cx:pt idx="411">55</cx:pt>
          <cx:pt idx="412">55</cx:pt>
          <cx:pt idx="413">55</cx:pt>
          <cx:pt idx="414">55</cx:pt>
          <cx:pt idx="415">55</cx:pt>
          <cx:pt idx="416">55</cx:pt>
          <cx:pt idx="417">55</cx:pt>
          <cx:pt idx="418">55</cx:pt>
          <cx:pt idx="419">55</cx:pt>
          <cx:pt idx="420">55</cx:pt>
          <cx:pt idx="421">55</cx:pt>
          <cx:pt idx="422">55</cx:pt>
          <cx:pt idx="423">55</cx:pt>
          <cx:pt idx="424">55</cx:pt>
          <cx:pt idx="425">55</cx:pt>
          <cx:pt idx="426">55</cx:pt>
          <cx:pt idx="427">55</cx:pt>
          <cx:pt idx="428">55</cx:pt>
          <cx:pt idx="429">55</cx:pt>
          <cx:pt idx="430">55</cx:pt>
          <cx:pt idx="431">55</cx:pt>
          <cx:pt idx="432">55</cx:pt>
          <cx:pt idx="433">55</cx:pt>
          <cx:pt idx="434">55</cx:pt>
          <cx:pt idx="435">70</cx:pt>
          <cx:pt idx="436">70</cx:pt>
          <cx:pt idx="437">70</cx:pt>
          <cx:pt idx="438">60</cx:pt>
          <cx:pt idx="439">60</cx:pt>
          <cx:pt idx="440">60</cx:pt>
          <cx:pt idx="441">60</cx:pt>
          <cx:pt idx="442">60</cx:pt>
          <cx:pt idx="443">50</cx:pt>
          <cx:pt idx="444">50</cx:pt>
          <cx:pt idx="445">50</cx:pt>
        </cx:lvl>
      </cx:numDim>
    </cx:data>
  </cx:chartData>
  <cx:chart>
    <cx:title pos="t" align="ctr" overlay="0">
      <cx:tx>
        <cx:txData>
          <cx:v>Fuel tank capacity</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Fuel tank capacity</a:t>
          </a:r>
        </a:p>
      </cx:txPr>
    </cx:title>
    <cx:plotArea>
      <cx:plotAreaRegion>
        <cx:series layoutId="clusteredColumn" uniqueId="{E76FD84F-E7E1-42C6-93DC-DFA279A3C2EE}">
          <cx:dataId val="0"/>
          <cx:layoutPr>
            <cx:binning intervalClosed="r">
              <cx:binSize val="0.88000000000000012"/>
            </cx:binning>
          </cx:layoutPr>
        </cx:series>
      </cx:plotAreaRegion>
      <cx:axis id="0">
        <cx:catScaling gapWidth="0"/>
        <cx:tickLabels/>
      </cx:axis>
      <cx:axis id="1">
        <cx:valScaling/>
        <cx:majorGridlines/>
        <cx:tickLabels/>
      </cx:axis>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'task9(without outliers)'!$D$3:$D$452</cx:f>
        <cx:lvl ptCount="446" formatCode="General">
          <cx:pt idx="0">23.600000000000001</cx:pt>
          <cx:pt idx="1">23.600000000000001</cx:pt>
          <cx:pt idx="2">23.600000000000001</cx:pt>
          <cx:pt idx="3">23.600000000000001</cx:pt>
          <cx:pt idx="4">23.600000000000001</cx:pt>
          <cx:pt idx="5">25.170000000000002</cx:pt>
          <cx:pt idx="6">25.170000000000002</cx:pt>
          <cx:pt idx="7">25.170000000000002</cx:pt>
          <cx:pt idx="8">25.170000000000002</cx:pt>
          <cx:pt idx="9">25.170000000000002</cx:pt>
          <cx:pt idx="10">25.170000000000002</cx:pt>
          <cx:pt idx="11">25.170000000000002</cx:pt>
          <cx:pt idx="12">25.170000000000002</cx:pt>
          <cx:pt idx="13">25.170000000000002</cx:pt>
          <cx:pt idx="14">25.170000000000002</cx:pt>
          <cx:pt idx="15">25.170000000000002</cx:pt>
          <cx:pt idx="16">25.170000000000002</cx:pt>
          <cx:pt idx="17">12</cx:pt>
          <cx:pt idx="18">12</cx:pt>
          <cx:pt idx="19">11</cx:pt>
          <cx:pt idx="20">14</cx:pt>
          <cx:pt idx="21">14</cx:pt>
          <cx:pt idx="22">19</cx:pt>
          <cx:pt idx="23">14</cx:pt>
          <cx:pt idx="24">14</cx:pt>
          <cx:pt idx="25">23</cx:pt>
          <cx:pt idx="26">23.84</cx:pt>
          <cx:pt idx="27">23.84</cx:pt>
          <cx:pt idx="28">23.84</cx:pt>
          <cx:pt idx="29">23.84</cx:pt>
          <cx:pt idx="30">23.84</cx:pt>
          <cx:pt idx="31">23.84</cx:pt>
          <cx:pt idx="32">23.84</cx:pt>
          <cx:pt idx="33">23</cx:pt>
          <cx:pt idx="34">23</cx:pt>
          <cx:pt idx="35">23</cx:pt>
          <cx:pt idx="36">23</cx:pt>
          <cx:pt idx="37">23</cx:pt>
          <cx:pt idx="38">23</cx:pt>
          <cx:pt idx="39">23</cx:pt>
          <cx:pt idx="40">23</cx:pt>
          <cx:pt idx="41">20.890000000000001</cx:pt>
          <cx:pt idx="42">20.890000000000001</cx:pt>
          <cx:pt idx="43">20.890000000000001</cx:pt>
          <cx:pt idx="44">20.890000000000001</cx:pt>
          <cx:pt idx="45">20.890000000000001</cx:pt>
          <cx:pt idx="46">15.1</cx:pt>
          <cx:pt idx="47">20.890000000000001</cx:pt>
          <cx:pt idx="48">15.1</cx:pt>
          <cx:pt idx="49">15.1</cx:pt>
          <cx:pt idx="50">20.300000000000001</cx:pt>
          <cx:pt idx="51">15.1</cx:pt>
          <cx:pt idx="52">20.300000000000001</cx:pt>
          <cx:pt idx="53">20.300000000000001</cx:pt>
          <cx:pt idx="54">15.1</cx:pt>
          <cx:pt idx="55">20.300000000000001</cx:pt>
          <cx:pt idx="56">15.1</cx:pt>
          <cx:pt idx="57">20.300000000000001</cx:pt>
          <cx:pt idx="58">15.1</cx:pt>
          <cx:pt idx="59">20.300000000000001</cx:pt>
          <cx:pt idx="60">15.1</cx:pt>
          <cx:pt idx="61">20.300000000000001</cx:pt>
          <cx:pt idx="62">22.949999999999999</cx:pt>
          <cx:pt idx="63">22.949999999999999</cx:pt>
          <cx:pt idx="64">22.949999999999999</cx:pt>
          <cx:pt idx="65">22.949999999999999</cx:pt>
          <cx:pt idx="66">17.57</cx:pt>
          <cx:pt idx="67">17.57</cx:pt>
          <cx:pt idx="68">17.57</cx:pt>
          <cx:pt idx="69">17.57</cx:pt>
          <cx:pt idx="70">14.6</cx:pt>
          <cx:pt idx="71">16.300000000000001</cx:pt>
          <cx:pt idx="72">13.300000000000001</cx:pt>
          <cx:pt idx="73">18.399999999999999</cx:pt>
          <cx:pt idx="74">13.300000000000001</cx:pt>
          <cx:pt idx="75">18.399999999999999</cx:pt>
          <cx:pt idx="76">13.300000000000001</cx:pt>
          <cx:pt idx="77">18.399999999999999</cx:pt>
          <cx:pt idx="78">13.300000000000001</cx:pt>
          <cx:pt idx="79">18.399999999999999</cx:pt>
          <cx:pt idx="80">13.300000000000001</cx:pt>
          <cx:pt idx="81">13.300000000000001</cx:pt>
          <cx:pt idx="82">13.300000000000001</cx:pt>
          <cx:pt idx="83">18.399999999999999</cx:pt>
          <cx:pt idx="84">14</cx:pt>
          <cx:pt idx="85">14</cx:pt>
          <cx:pt idx="86">14</cx:pt>
          <cx:pt idx="87">19</cx:pt>
          <cx:pt idx="88">19</cx:pt>
          <cx:pt idx="89">19</cx:pt>
          <cx:pt idx="90">17</cx:pt>
          <cx:pt idx="91">19</cx:pt>
          <cx:pt idx="92">16.300000000000001</cx:pt>
          <cx:pt idx="93">16.300000000000001</cx:pt>
          <cx:pt idx="94">28.399999999999999</cx:pt>
          <cx:pt idx="95">16.300000000000001</cx:pt>
          <cx:pt idx="96">28.399999999999999</cx:pt>
          <cx:pt idx="97">16.300000000000001</cx:pt>
          <cx:pt idx="98">28.399999999999999</cx:pt>
          <cx:pt idx="99">28.399999999999999</cx:pt>
          <cx:pt idx="100">16.300000000000001</cx:pt>
          <cx:pt idx="101">16.300000000000001</cx:pt>
          <cx:pt idx="102">16.300000000000001</cx:pt>
          <cx:pt idx="103">28.399999999999999</cx:pt>
          <cx:pt idx="104">28.399999999999999</cx:pt>
          <cx:pt idx="105">28.399999999999999</cx:pt>
          <cx:pt idx="106">15.300000000000001</cx:pt>
          <cx:pt idx="107">15.300000000000001</cx:pt>
          <cx:pt idx="108">15.300000000000001</cx:pt>
          <cx:pt idx="109">15.300000000000001</cx:pt>
          <cx:pt idx="110">15.300000000000001</cx:pt>
          <cx:pt idx="111">13.6</cx:pt>
          <cx:pt idx="112">13.6</cx:pt>
          <cx:pt idx="113">20.32</cx:pt>
          <cx:pt idx="114">20.300000000000001</cx:pt>
          <cx:pt idx="115">20.32</cx:pt>
          <cx:pt idx="116">13.6</cx:pt>
          <cx:pt idx="117">13.6</cx:pt>
          <cx:pt idx="118">20.300000000000001</cx:pt>
          <cx:pt idx="119">20.32</cx:pt>
          <cx:pt idx="120">13.6</cx:pt>
          <cx:pt idx="121">15</cx:pt>
          <cx:pt idx="122">16.780000000000001</cx:pt>
          <cx:pt idx="123">18.100000000000001</cx:pt>
          <cx:pt idx="124">18.100000000000001</cx:pt>
          <cx:pt idx="125">16.780000000000001</cx:pt>
          <cx:pt idx="126">18.100000000000001</cx:pt>
          <cx:pt idx="127">18</cx:pt>
          <cx:pt idx="128">18</cx:pt>
          <cx:pt idx="129">18</cx:pt>
          <cx:pt idx="130">11.300000000000001</cx:pt>
          <cx:pt idx="131">15.1</cx:pt>
          <cx:pt idx="132">15.1</cx:pt>
          <cx:pt idx="133">15.1</cx:pt>
          <cx:pt idx="134">15.1</cx:pt>
          <cx:pt idx="135">16</cx:pt>
          <cx:pt idx="136">16</cx:pt>
          <cx:pt idx="137">16</cx:pt>
          <cx:pt idx="138">12.5</cx:pt>
          <cx:pt idx="139">13.5</cx:pt>
          <cx:pt idx="140">13.5</cx:pt>
          <cx:pt idx="141">13.5</cx:pt>
          <cx:pt idx="142">23</cx:pt>
          <cx:pt idx="143">23</cx:pt>
          <cx:pt idx="144">23</cx:pt>
          <cx:pt idx="145">23</cx:pt>
          <cx:pt idx="146">23</cx:pt>
          <cx:pt idx="147">23</cx:pt>
          <cx:pt idx="148">23</cx:pt>
          <cx:pt idx="149">23</cx:pt>
          <cx:pt idx="150">23</cx:pt>
          <cx:pt idx="151">23</cx:pt>
          <cx:pt idx="152">24</cx:pt>
          <cx:pt idx="153">24</cx:pt>
          <cx:pt idx="154">18.899999999999999</cx:pt>
          <cx:pt idx="155">18.899999999999999</cx:pt>
          <cx:pt idx="156">15.5</cx:pt>
          <cx:pt idx="157">15.5</cx:pt>
          <cx:pt idx="158">22.25</cx:pt>
          <cx:pt idx="159">22.25</cx:pt>
          <cx:pt idx="160">22.25</cx:pt>
          <cx:pt idx="161">15.5</cx:pt>
          <cx:pt idx="162">15.5</cx:pt>
          <cx:pt idx="163">22.25</cx:pt>
          <cx:pt idx="164">15.5</cx:pt>
          <cx:pt idx="165">22.25</cx:pt>
          <cx:pt idx="166">15.5</cx:pt>
          <cx:pt idx="167">22.25</cx:pt>
          <cx:pt idx="168">15.5</cx:pt>
          <cx:pt idx="169">15.5</cx:pt>
          <cx:pt idx="170">15.5</cx:pt>
          <cx:pt idx="171">22.25</cx:pt>
          <cx:pt idx="172">22.25</cx:pt>
          <cx:pt idx="173">22.25</cx:pt>
          <cx:pt idx="174">22.25</cx:pt>
          <cx:pt idx="175">22.25</cx:pt>
          <cx:pt idx="176">15.5</cx:pt>
          <cx:pt idx="177">15.5</cx:pt>
          <cx:pt idx="178">12.6</cx:pt>
          <cx:pt idx="179">24.120000000000001</cx:pt>
          <cx:pt idx="180">24.120000000000001</cx:pt>
          <cx:pt idx="181">24.120000000000001</cx:pt>
          <cx:pt idx="182">24.120000000000001</cx:pt>
          <cx:pt idx="183">24.120000000000001</cx:pt>
          <cx:pt idx="184">24.120000000000001</cx:pt>
          <cx:pt idx="185">13.199999999999999</cx:pt>
          <cx:pt idx="186">19.199999999999999</cx:pt>
          <cx:pt idx="187">13.199999999999999</cx:pt>
          <cx:pt idx="188">13.199999999999999</cx:pt>
          <cx:pt idx="189">13.199999999999999</cx:pt>
          <cx:pt idx="190">19.199999999999999</cx:pt>
          <cx:pt idx="191">19.199999999999999</cx:pt>
          <cx:pt idx="192">19.199999999999999</cx:pt>
          <cx:pt idx="193">19.199999999999999</cx:pt>
          <cx:pt idx="194">19.199999999999999</cx:pt>
          <cx:pt idx="195">19.199999999999999</cx:pt>
          <cx:pt idx="196">10.199999999999999</cx:pt>
          <cx:pt idx="197">10.199999999999999</cx:pt>
          <cx:pt idx="198">12.4</cx:pt>
          <cx:pt idx="199">12.4</cx:pt>
          <cx:pt idx="200">12.4</cx:pt>
          <cx:pt idx="201">12.4</cx:pt>
          <cx:pt idx="202">9.4000000000000004</cx:pt>
          <cx:pt idx="203">12.4</cx:pt>
          <cx:pt idx="204">20</cx:pt>
          <cx:pt idx="205">20</cx:pt>
          <cx:pt idx="206">20</cx:pt>
          <cx:pt idx="207">20</cx:pt>
          <cx:pt idx="208">20</cx:pt>
          <cx:pt idx="209">20</cx:pt>
          <cx:pt idx="210">20</cx:pt>
          <cx:pt idx="211">20</cx:pt>
          <cx:pt idx="212">20</cx:pt>
          <cx:pt idx="213">15</cx:pt>
          <cx:pt idx="214">15</cx:pt>
          <cx:pt idx="215">15</cx:pt>
          <cx:pt idx="216">21.190000000000001</cx:pt>
          <cx:pt idx="217">10.199999999999999</cx:pt>
          <cx:pt idx="218">10</cx:pt>
          <cx:pt idx="219">10</cx:pt>
          <cx:pt idx="220">16</cx:pt>
          <cx:pt idx="221">16</cx:pt>
          <cx:pt idx="222">16</cx:pt>
          <cx:pt idx="223">16</cx:pt>
          <cx:pt idx="224">16</cx:pt>
          <cx:pt idx="225">16</cx:pt>
          <cx:pt idx="226">19.899999999999999</cx:pt>
          <cx:pt idx="227">19.899999999999999</cx:pt>
          <cx:pt idx="228">14</cx:pt>
          <cx:pt idx="229">14</cx:pt>
          <cx:pt idx="230">21.039999999999999</cx:pt>
          <cx:pt idx="231">21.039999999999999</cx:pt>
          <cx:pt idx="232">21.039999999999999</cx:pt>
          <cx:pt idx="233">21.039999999999999</cx:pt>
          <cx:pt idx="234">21.039999999999999</cx:pt>
          <cx:pt idx="235">21.039999999999999</cx:pt>
          <cx:pt idx="236">21.039999999999999</cx:pt>
          <cx:pt idx="237">12.1</cx:pt>
          <cx:pt idx="238">19</cx:pt>
          <cx:pt idx="239">17</cx:pt>
          <cx:pt idx="240">18.489999999999998</cx:pt>
          <cx:pt idx="241">18.489999999999998</cx:pt>
          <cx:pt idx="242">18.489999999999998</cx:pt>
          <cx:pt idx="243">11.5</cx:pt>
          <cx:pt idx="244">8.0999999999999996</cx:pt>
          <cx:pt idx="245">9.4000000000000004</cx:pt>
          <cx:pt idx="246">11.5</cx:pt>
          <cx:pt idx="247">11.5</cx:pt>
          <cx:pt idx="248">11.5</cx:pt>
          <cx:pt idx="249">11.5</cx:pt>
          <cx:pt idx="250">11.5</cx:pt>
          <cx:pt idx="251">11.5</cx:pt>
          <cx:pt idx="252">18</cx:pt>
          <cx:pt idx="253">12</cx:pt>
          <cx:pt idx="254">18</cx:pt>
          <cx:pt idx="255">12</cx:pt>
          <cx:pt idx="256">16</cx:pt>
          <cx:pt idx="257">16</cx:pt>
          <cx:pt idx="258">16</cx:pt>
          <cx:pt idx="259">16</cx:pt>
          <cx:pt idx="260">16</cx:pt>
          <cx:pt idx="261">16</cx:pt>
          <cx:pt idx="262">16</cx:pt>
          <cx:pt idx="263">16</cx:pt>
          <cx:pt idx="264">16</cx:pt>
          <cx:pt idx="265">16</cx:pt>
          <cx:pt idx="266">16</cx:pt>
          <cx:pt idx="267">16</cx:pt>
          <cx:pt idx="268">16</cx:pt>
          <cx:pt idx="269">16</cx:pt>
          <cx:pt idx="270">16</cx:pt>
          <cx:pt idx="271">16</cx:pt>
          <cx:pt idx="272">16</cx:pt>
          <cx:pt idx="273">16</cx:pt>
          <cx:pt idx="274">16</cx:pt>
          <cx:pt idx="275">14</cx:pt>
          <cx:pt idx="276">14</cx:pt>
          <cx:pt idx="277">14</cx:pt>
          <cx:pt idx="278">14</cx:pt>
          <cx:pt idx="279">14</cx:pt>
          <cx:pt idx="280">12</cx:pt>
          <cx:pt idx="281">12</cx:pt>
          <cx:pt idx="282">12</cx:pt>
          <cx:pt idx="283">12</cx:pt>
          <cx:pt idx="284">12</cx:pt>
          <cx:pt idx="285">11.199999999999999</cx:pt>
          <cx:pt idx="286">11.199999999999999</cx:pt>
          <cx:pt idx="287">11.199999999999999</cx:pt>
          <cx:pt idx="288">11.199999999999999</cx:pt>
          <cx:pt idx="289">11.199999999999999</cx:pt>
          <cx:pt idx="290">11.199999999999999</cx:pt>
          <cx:pt idx="291">12</cx:pt>
          <cx:pt idx="292">11.199999999999999</cx:pt>
          <cx:pt idx="293">11.199999999999999</cx:pt>
          <cx:pt idx="294">12</cx:pt>
          <cx:pt idx="295">12</cx:pt>
          <cx:pt idx="296">9.5</cx:pt>
          <cx:pt idx="297">9.5</cx:pt>
          <cx:pt idx="298">9.5</cx:pt>
          <cx:pt idx="299">18.199999999999999</cx:pt>
          <cx:pt idx="300">18.399999999999999</cx:pt>
          <cx:pt idx="301">9.5</cx:pt>
          <cx:pt idx="302">10.6</cx:pt>
          <cx:pt idx="303">10.1</cx:pt>
          <cx:pt idx="304">11.300000000000001</cx:pt>
          <cx:pt idx="305">15.1</cx:pt>
          <cx:pt idx="306">15.1</cx:pt>
          <cx:pt idx="307">10.1</cx:pt>
          <cx:pt idx="308">15.1</cx:pt>
          <cx:pt idx="309">12.550000000000001</cx:pt>
          <cx:pt idx="310">12.550000000000001</cx:pt>
          <cx:pt idx="311">12.550000000000001</cx:pt>
          <cx:pt idx="312">12.550000000000001</cx:pt>
          <cx:pt idx="313">7.7999999999999998</cx:pt>
          <cx:pt idx="314">7.7999999999999998</cx:pt>
          <cx:pt idx="315">12.550000000000001</cx:pt>
          <cx:pt idx="316">7.7000000000000002</cx:pt>
          <cx:pt idx="317">9.3000000000000007</cx:pt>
          <cx:pt idx="318">9.3000000000000007</cx:pt>
          <cx:pt idx="319">18</cx:pt>
          <cx:pt idx="320">18</cx:pt>
          <cx:pt idx="321">18</cx:pt>
          <cx:pt idx="322">15.710000000000001</cx:pt>
          <cx:pt idx="323">13</cx:pt>
          <cx:pt idx="324">13</cx:pt>
          <cx:pt idx="325">17</cx:pt>
          <cx:pt idx="326">27.390000000000001</cx:pt>
          <cx:pt idx="327">27.390000000000001</cx:pt>
          <cx:pt idx="328">27.390000000000001</cx:pt>
          <cx:pt idx="329">27.390000000000001</cx:pt>
          <cx:pt idx="330">21.399999999999999</cx:pt>
          <cx:pt idx="331">21.399999999999999</cx:pt>
          <cx:pt idx="332">21.399999999999999</cx:pt>
          <cx:pt idx="333">21.399999999999999</cx:pt>
          <cx:pt idx="334">21.399999999999999</cx:pt>
          <cx:pt idx="335">21.399999999999999</cx:pt>
          <cx:pt idx="336">21.399999999999999</cx:pt>
          <cx:pt idx="337">21.399999999999999</cx:pt>
          <cx:pt idx="338">21.399999999999999</cx:pt>
          <cx:pt idx="339">18.899999999999999</cx:pt>
          <cx:pt idx="340">18.899999999999999</cx:pt>
          <cx:pt idx="341">18.899999999999999</cx:pt>
          <cx:pt idx="342">18.899999999999999</cx:pt>
          <cx:pt idx="343">18.899999999999999</cx:pt>
          <cx:pt idx="344">21.399999999999999</cx:pt>
          <cx:pt idx="345">18.489999999999998</cx:pt>
          <cx:pt idx="346">18.489999999999998</cx:pt>
          <cx:pt idx="347">18.489999999999998</cx:pt>
          <cx:pt idx="348">18.489999999999998</cx:pt>
          <cx:pt idx="349">18.489999999999998</cx:pt>
          <cx:pt idx="350">18.489999999999998</cx:pt>
          <cx:pt idx="351">18.489999999999998</cx:pt>
          <cx:pt idx="352">23.649999999999999</cx:pt>
          <cx:pt idx="353">23.649999999999999</cx:pt>
          <cx:pt idx="354">23.649999999999999</cx:pt>
          <cx:pt idx="355">23.649999999999999</cx:pt>
          <cx:pt idx="356">10.699999999999999</cx:pt>
          <cx:pt idx="357">10.300000000000001</cx:pt>
          <cx:pt idx="358">11.4</cx:pt>
          <cx:pt idx="359">11.4</cx:pt>
          <cx:pt idx="360">11.4</cx:pt>
          <cx:pt idx="361">10.800000000000001</cx:pt>
          <cx:pt idx="362">10.800000000000001</cx:pt>
          <cx:pt idx="363">10.800000000000001</cx:pt>
          <cx:pt idx="364">13.93</cx:pt>
          <cx:pt idx="365">13.1</cx:pt>
          <cx:pt idx="366">13.1</cx:pt>
          <cx:pt idx="367">13.1</cx:pt>
          <cx:pt idx="368">13.1</cx:pt>
          <cx:pt idx="369">16.379999999999999</cx:pt>
          <cx:pt idx="370">13.300000000000001</cx:pt>
          <cx:pt idx="371">16.379999999999999</cx:pt>
          <cx:pt idx="372">13.300000000000001</cx:pt>
          <cx:pt idx="373">16.379999999999999</cx:pt>
          <cx:pt idx="374">13.300000000000001</cx:pt>
          <cx:pt idx="375">13.300000000000001</cx:pt>
          <cx:pt idx="376">16.379999999999999</cx:pt>
          <cx:pt idx="377">15.1</cx:pt>
          <cx:pt idx="378">7.3200000000000003</cx:pt>
          <cx:pt idx="379">18</cx:pt>
          <cx:pt idx="380">18</cx:pt>
          <cx:pt idx="381">20.699999999999999</cx:pt>
          <cx:pt idx="382">15.699999999999999</cx:pt>
          <cx:pt idx="383">15.699999999999999</cx:pt>
          <cx:pt idx="384">15.699999999999999</cx:pt>
          <cx:pt idx="385">15.699999999999999</cx:pt>
          <cx:pt idx="386">19</cx:pt>
          <cx:pt idx="387">15.699999999999999</cx:pt>
          <cx:pt idx="388">19</cx:pt>
          <cx:pt idx="389">19</cx:pt>
          <cx:pt idx="390">19</cx:pt>
          <cx:pt idx="391">9.4000000000000004</cx:pt>
          <cx:pt idx="392">12.300000000000001</cx:pt>
          <cx:pt idx="393">12.300000000000001</cx:pt>
          <cx:pt idx="394">9.4000000000000004</cx:pt>
          <cx:pt idx="395">9.4000000000000004</cx:pt>
          <cx:pt idx="396">28.09</cx:pt>
          <cx:pt idx="397">28.09</cx:pt>
          <cx:pt idx="398">28.09</cx:pt>
          <cx:pt idx="399">28.09</cx:pt>
          <cx:pt idx="400">21.559999999999999</cx:pt>
          <cx:pt idx="401">26.82</cx:pt>
          <cx:pt idx="402">26.32</cx:pt>
          <cx:pt idx="403">26.32</cx:pt>
          <cx:pt idx="404">12</cx:pt>
          <cx:pt idx="405">14.5</cx:pt>
          <cx:pt idx="406">12</cx:pt>
          <cx:pt idx="407">14.5</cx:pt>
          <cx:pt idx="408">14.5</cx:pt>
          <cx:pt idx="409">12</cx:pt>
          <cx:pt idx="410">18</cx:pt>
          <cx:pt idx="411">18</cx:pt>
          <cx:pt idx="412">12</cx:pt>
          <cx:pt idx="413">12</cx:pt>
          <cx:pt idx="414">12</cx:pt>
          <cx:pt idx="415">12</cx:pt>
          <cx:pt idx="416">18</cx:pt>
          <cx:pt idx="417">18</cx:pt>
          <cx:pt idx="418">21.379999999999999</cx:pt>
          <cx:pt idx="419">15.289999999999999</cx:pt>
          <cx:pt idx="420">15.289999999999999</cx:pt>
          <cx:pt idx="421">15.289999999999999</cx:pt>
          <cx:pt idx="422">15.289999999999999</cx:pt>
          <cx:pt idx="423">15.289999999999999</cx:pt>
          <cx:pt idx="424">21.379999999999999</cx:pt>
          <cx:pt idx="425">17.010000000000002</cx:pt>
          <cx:pt idx="426">17.010000000000002</cx:pt>
          <cx:pt idx="427">17.010000000000002</cx:pt>
          <cx:pt idx="428">17.010000000000002</cx:pt>
          <cx:pt idx="429">17.010000000000002</cx:pt>
          <cx:pt idx="430">15.289999999999999</cx:pt>
          <cx:pt idx="431">17.010000000000002</cx:pt>
          <cx:pt idx="432">21.379999999999999</cx:pt>
          <cx:pt idx="433">15.289999999999999</cx:pt>
          <cx:pt idx="434">15.289999999999999</cx:pt>
          <cx:pt idx="435">8.4000000000000004</cx:pt>
          <cx:pt idx="436">13.1</cx:pt>
          <cx:pt idx="437">15.01</cx:pt>
          <cx:pt idx="438">13.800000000000001</cx:pt>
          <cx:pt idx="439">13.800000000000001</cx:pt>
          <cx:pt idx="440">13.800000000000001</cx:pt>
          <cx:pt idx="441">12.800000000000001</cx:pt>
          <cx:pt idx="442">12.800000000000001</cx:pt>
          <cx:pt idx="443">18</cx:pt>
          <cx:pt idx="444">18</cx:pt>
          <cx:pt idx="445">18</cx:pt>
        </cx:lvl>
      </cx:numDim>
    </cx:data>
  </cx:chartData>
  <cx:chart>
    <cx:title pos="t" align="ctr" overlay="0">
      <cx:tx>
        <cx:txData>
          <cx:v>City mileage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City mileage</a:t>
          </a:r>
        </a:p>
      </cx:txPr>
    </cx:title>
    <cx:plotArea>
      <cx:plotAreaRegion>
        <cx:series layoutId="clusteredColumn" uniqueId="{6849AF33-9D82-4310-8DD4-CB35B1598338}">
          <cx:dataId val="0"/>
          <cx:layoutPr>
            <cx:binning intervalClosed="r">
              <cx:binSize val="3"/>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0B04C-49A2-4653-A5D8-DB761CADC2A2}" type="datetimeFigureOut">
              <a:rPr lang="en-US" smtClean="0"/>
              <a:t>8/3/2024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36591-F1E5-4C5F-966C-C1D206D52CCB}" type="slidenum">
              <a:rPr lang="en-US" smtClean="0"/>
              <a:t>‹#›</a:t>
            </a:fld>
            <a:endParaRPr lang="en-US"/>
          </a:p>
        </p:txBody>
      </p:sp>
    </p:spTree>
    <p:extLst>
      <p:ext uri="{BB962C8B-B14F-4D97-AF65-F5344CB8AC3E}">
        <p14:creationId xmlns:p14="http://schemas.microsoft.com/office/powerpoint/2010/main" val="506602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36591-F1E5-4C5F-966C-C1D206D52CCB}" type="slidenum">
              <a:rPr lang="en-US" smtClean="0"/>
              <a:t>4</a:t>
            </a:fld>
            <a:endParaRPr lang="en-US"/>
          </a:p>
        </p:txBody>
      </p:sp>
    </p:spTree>
    <p:extLst>
      <p:ext uri="{BB962C8B-B14F-4D97-AF65-F5344CB8AC3E}">
        <p14:creationId xmlns:p14="http://schemas.microsoft.com/office/powerpoint/2010/main" val="59799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86D3B8-B4F9-497D-ADC0-75ACA58AB12D}" type="datetimeFigureOut">
              <a:rPr lang="en-US" smtClean="0"/>
              <a:t>8/3/2024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C91265B-C902-4342-BD73-7399FBCEAD6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053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6D3B8-B4F9-497D-ADC0-75ACA58AB12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1265B-C902-4342-BD73-7399FBCEAD6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759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6D3B8-B4F9-497D-ADC0-75ACA58AB12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1265B-C902-4342-BD73-7399FBCEAD6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328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6D3B8-B4F9-497D-ADC0-75ACA58AB12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1265B-C902-4342-BD73-7399FBCEAD6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293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6D3B8-B4F9-497D-ADC0-75ACA58AB12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1265B-C902-4342-BD73-7399FBCEAD6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863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6D3B8-B4F9-497D-ADC0-75ACA58AB12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1265B-C902-4342-BD73-7399FBCEAD6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15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86D3B8-B4F9-497D-ADC0-75ACA58AB12D}"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1265B-C902-4342-BD73-7399FBCEAD6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147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86D3B8-B4F9-497D-ADC0-75ACA58AB12D}"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1265B-C902-4342-BD73-7399FBCEAD6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702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6D3B8-B4F9-497D-ADC0-75ACA58AB12D}"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1265B-C902-4342-BD73-7399FBCEAD6B}" type="slidenum">
              <a:rPr lang="en-US" smtClean="0"/>
              <a:t>‹#›</a:t>
            </a:fld>
            <a:endParaRPr lang="en-US"/>
          </a:p>
        </p:txBody>
      </p:sp>
    </p:spTree>
    <p:extLst>
      <p:ext uri="{BB962C8B-B14F-4D97-AF65-F5344CB8AC3E}">
        <p14:creationId xmlns:p14="http://schemas.microsoft.com/office/powerpoint/2010/main" val="354322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6D3B8-B4F9-497D-ADC0-75ACA58AB12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1265B-C902-4342-BD73-7399FBCEAD6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560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86D3B8-B4F9-497D-ADC0-75ACA58AB12D}" type="datetimeFigureOut">
              <a:rPr lang="en-US" smtClean="0"/>
              <a:t>8/3/2024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C91265B-C902-4342-BD73-7399FBCEAD6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806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86D3B8-B4F9-497D-ADC0-75ACA58AB12D}" type="datetimeFigureOut">
              <a:rPr lang="en-US" smtClean="0"/>
              <a:t>8/3/2024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C91265B-C902-4342-BD73-7399FBCEAD6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1596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microsoft.com/office/2014/relationships/chartEx" Target="../charts/chartEx2.xml"/><Relationship Id="rId1" Type="http://schemas.openxmlformats.org/officeDocument/2006/relationships/slideLayout" Target="../slideLayouts/slideLayout2.xml"/><Relationship Id="rId6" Type="http://schemas.microsoft.com/office/2014/relationships/chartEx" Target="../charts/chartEx4.xml"/><Relationship Id="rId5" Type="http://schemas.openxmlformats.org/officeDocument/2006/relationships/image" Target="../media/image5.png"/><Relationship Id="rId4" Type="http://schemas.microsoft.com/office/2014/relationships/chartEx" Target="../charts/chartEx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microsoft.com/office/2014/relationships/chartEx" Target="../charts/chartEx5.xml"/><Relationship Id="rId1" Type="http://schemas.openxmlformats.org/officeDocument/2006/relationships/slideLayout" Target="../slideLayouts/slideLayout2.xml"/><Relationship Id="rId6" Type="http://schemas.microsoft.com/office/2014/relationships/chartEx" Target="../charts/chartEx7.xml"/><Relationship Id="rId5" Type="http://schemas.openxmlformats.org/officeDocument/2006/relationships/image" Target="../media/image8.png"/><Relationship Id="rId4" Type="http://schemas.microsoft.com/office/2014/relationships/chartEx" Target="../charts/chartEx6.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79C5-EB41-BB34-24EE-5B0135AE157F}"/>
              </a:ext>
            </a:extLst>
          </p:cNvPr>
          <p:cNvSpPr>
            <a:spLocks noGrp="1"/>
          </p:cNvSpPr>
          <p:nvPr>
            <p:ph type="ctrTitle"/>
          </p:nvPr>
        </p:nvSpPr>
        <p:spPr/>
        <p:txBody>
          <a:bodyPr/>
          <a:lstStyle/>
          <a:p>
            <a:r>
              <a:rPr lang="en-US" sz="4800" dirty="0"/>
              <a:t>Automobile Market Analysis</a:t>
            </a:r>
          </a:p>
        </p:txBody>
      </p:sp>
      <p:sp>
        <p:nvSpPr>
          <p:cNvPr id="3" name="Subtitle 2">
            <a:extLst>
              <a:ext uri="{FF2B5EF4-FFF2-40B4-BE49-F238E27FC236}">
                <a16:creationId xmlns:a16="http://schemas.microsoft.com/office/drawing/2014/main" id="{BDA19638-5BA2-3280-AD96-01F31AF9C513}"/>
              </a:ext>
            </a:extLst>
          </p:cNvPr>
          <p:cNvSpPr>
            <a:spLocks noGrp="1"/>
          </p:cNvSpPr>
          <p:nvPr>
            <p:ph type="subTitle" idx="1"/>
          </p:nvPr>
        </p:nvSpPr>
        <p:spPr>
          <a:xfrm>
            <a:off x="2570673" y="3890513"/>
            <a:ext cx="7919048" cy="2327407"/>
          </a:xfrm>
        </p:spPr>
        <p:txBody>
          <a:bodyPr/>
          <a:lstStyle/>
          <a:p>
            <a:r>
              <a:rPr lang="en-US" dirty="0"/>
              <a:t>Mentor: Munna Pandey            </a:t>
            </a:r>
          </a:p>
          <a:p>
            <a:r>
              <a:rPr lang="en-US" dirty="0"/>
              <a:t>                                                                            submitted by: S. Pratheek</a:t>
            </a:r>
          </a:p>
          <a:p>
            <a:r>
              <a:rPr lang="en-US" dirty="0"/>
              <a:t>                                                                             Wave number:4777</a:t>
            </a:r>
          </a:p>
          <a:p>
            <a:r>
              <a:rPr lang="en-US" dirty="0"/>
              <a:t>                                                                             Batch Number:da374S37   </a:t>
            </a:r>
          </a:p>
        </p:txBody>
      </p:sp>
    </p:spTree>
    <p:extLst>
      <p:ext uri="{BB962C8B-B14F-4D97-AF65-F5344CB8AC3E}">
        <p14:creationId xmlns:p14="http://schemas.microsoft.com/office/powerpoint/2010/main" val="400002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5482-AC80-1A12-9777-FEA651D7371B}"/>
              </a:ext>
            </a:extLst>
          </p:cNvPr>
          <p:cNvSpPr>
            <a:spLocks noGrp="1"/>
          </p:cNvSpPr>
          <p:nvPr>
            <p:ph type="title"/>
          </p:nvPr>
        </p:nvSpPr>
        <p:spPr/>
        <p:txBody>
          <a:bodyPr/>
          <a:lstStyle/>
          <a:p>
            <a:r>
              <a:rPr lang="en-US" dirty="0"/>
              <a:t>Calculate Additional fuel efficiency matric</a:t>
            </a:r>
          </a:p>
        </p:txBody>
      </p:sp>
      <p:sp>
        <p:nvSpPr>
          <p:cNvPr id="3" name="Content Placeholder 2">
            <a:extLst>
              <a:ext uri="{FF2B5EF4-FFF2-40B4-BE49-F238E27FC236}">
                <a16:creationId xmlns:a16="http://schemas.microsoft.com/office/drawing/2014/main" id="{44CC3C1E-6FE8-61DC-3108-EEB3CD514E3B}"/>
              </a:ext>
            </a:extLst>
          </p:cNvPr>
          <p:cNvSpPr>
            <a:spLocks noGrp="1"/>
          </p:cNvSpPr>
          <p:nvPr>
            <p:ph idx="1"/>
          </p:nvPr>
        </p:nvSpPr>
        <p:spPr>
          <a:xfrm>
            <a:off x="1451579" y="2015732"/>
            <a:ext cx="9603275" cy="4229793"/>
          </a:xfrm>
        </p:spPr>
        <p:txBody>
          <a:bodyPr>
            <a:normAutofit lnSpcReduction="10000"/>
          </a:bodyPr>
          <a:lstStyle/>
          <a:p>
            <a:r>
              <a:rPr lang="en-US" dirty="0"/>
              <a:t>Avg combined mileage                                   Distance</a:t>
            </a:r>
          </a:p>
          <a:p>
            <a:endParaRPr lang="en-US" dirty="0"/>
          </a:p>
          <a:p>
            <a:endParaRPr lang="en-US" dirty="0"/>
          </a:p>
          <a:p>
            <a:endParaRPr lang="en-US" dirty="0"/>
          </a:p>
          <a:p>
            <a:endParaRPr lang="en-US" dirty="0"/>
          </a:p>
          <a:p>
            <a:endParaRPr lang="en-US" dirty="0"/>
          </a:p>
          <a:p>
            <a:r>
              <a:rPr lang="en-US" dirty="0"/>
              <a:t>Interpretation:</a:t>
            </a:r>
          </a:p>
          <a:p>
            <a:pPr marL="0" indent="0">
              <a:buNone/>
            </a:pPr>
            <a:r>
              <a:rPr lang="en-US" dirty="0"/>
              <a:t>Avg combined milage is calculated by average of highway and city mileage and distance is calculated by multiplying avg combined mileage with fuel capacity.</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2085D3F-F2C6-81E2-D162-E04E8C7F23E2}"/>
              </a:ext>
            </a:extLst>
          </p:cNvPr>
          <p:cNvPicPr>
            <a:picLocks noChangeAspect="1"/>
          </p:cNvPicPr>
          <p:nvPr/>
        </p:nvPicPr>
        <p:blipFill>
          <a:blip r:embed="rId2"/>
          <a:stretch>
            <a:fillRect/>
          </a:stretch>
        </p:blipFill>
        <p:spPr>
          <a:xfrm>
            <a:off x="4086164" y="2188260"/>
            <a:ext cx="1296720" cy="2668411"/>
          </a:xfrm>
          <a:prstGeom prst="rect">
            <a:avLst/>
          </a:prstGeom>
        </p:spPr>
      </p:pic>
      <p:pic>
        <p:nvPicPr>
          <p:cNvPr id="7" name="Picture 6">
            <a:extLst>
              <a:ext uri="{FF2B5EF4-FFF2-40B4-BE49-F238E27FC236}">
                <a16:creationId xmlns:a16="http://schemas.microsoft.com/office/drawing/2014/main" id="{037F1BDF-4459-1244-5DEC-ADB630D3B29F}"/>
              </a:ext>
            </a:extLst>
          </p:cNvPr>
          <p:cNvPicPr>
            <a:picLocks noChangeAspect="1"/>
          </p:cNvPicPr>
          <p:nvPr/>
        </p:nvPicPr>
        <p:blipFill>
          <a:blip r:embed="rId3"/>
          <a:stretch>
            <a:fillRect/>
          </a:stretch>
        </p:blipFill>
        <p:spPr>
          <a:xfrm>
            <a:off x="7595505" y="2140815"/>
            <a:ext cx="806624" cy="2715856"/>
          </a:xfrm>
          <a:prstGeom prst="rect">
            <a:avLst/>
          </a:prstGeom>
        </p:spPr>
      </p:pic>
    </p:spTree>
    <p:extLst>
      <p:ext uri="{BB962C8B-B14F-4D97-AF65-F5344CB8AC3E}">
        <p14:creationId xmlns:p14="http://schemas.microsoft.com/office/powerpoint/2010/main" val="6492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3076-AC0A-B045-35CF-14391C7E330C}"/>
              </a:ext>
            </a:extLst>
          </p:cNvPr>
          <p:cNvSpPr>
            <a:spLocks noGrp="1"/>
          </p:cNvSpPr>
          <p:nvPr>
            <p:ph type="title"/>
          </p:nvPr>
        </p:nvSpPr>
        <p:spPr/>
        <p:txBody>
          <a:bodyPr/>
          <a:lstStyle/>
          <a:p>
            <a:r>
              <a:rPr lang="en-US" dirty="0"/>
              <a:t>Analyze the driving pattern</a:t>
            </a:r>
          </a:p>
        </p:txBody>
      </p:sp>
      <p:sp>
        <p:nvSpPr>
          <p:cNvPr id="3" name="Content Placeholder 2">
            <a:extLst>
              <a:ext uri="{FF2B5EF4-FFF2-40B4-BE49-F238E27FC236}">
                <a16:creationId xmlns:a16="http://schemas.microsoft.com/office/drawing/2014/main" id="{735234D4-115A-A35D-4785-B48156611FB2}"/>
              </a:ext>
            </a:extLst>
          </p:cNvPr>
          <p:cNvSpPr>
            <a:spLocks noGrp="1"/>
          </p:cNvSpPr>
          <p:nvPr>
            <p:ph idx="1"/>
          </p:nvPr>
        </p:nvSpPr>
        <p:spPr>
          <a:xfrm>
            <a:off x="1451579" y="2015732"/>
            <a:ext cx="10004300" cy="4178034"/>
          </a:xfrm>
        </p:spPr>
        <p:txBody>
          <a:bodyPr>
            <a:normAutofit lnSpcReduction="10000"/>
          </a:bodyPr>
          <a:lstStyle/>
          <a:p>
            <a:r>
              <a:rPr lang="en-US" dirty="0"/>
              <a:t>Distance and fuel efficiency                       correlation matric fuel efficiency &amp; other columns</a:t>
            </a:r>
          </a:p>
          <a:p>
            <a:endParaRPr lang="en-US" dirty="0"/>
          </a:p>
          <a:p>
            <a:endParaRPr lang="en-US" dirty="0"/>
          </a:p>
          <a:p>
            <a:endParaRPr lang="en-US" dirty="0"/>
          </a:p>
          <a:p>
            <a:endParaRPr lang="en-US" dirty="0"/>
          </a:p>
          <a:p>
            <a:endParaRPr lang="en-US" dirty="0"/>
          </a:p>
          <a:p>
            <a:r>
              <a:rPr lang="en-US" dirty="0"/>
              <a:t>Interpretation:</a:t>
            </a:r>
          </a:p>
          <a:p>
            <a:pPr marL="0" indent="0">
              <a:buNone/>
            </a:pPr>
            <a:r>
              <a:rPr lang="en-US" dirty="0"/>
              <a:t>Above are scatter plots and the correlation matric which analyze the relation of fuel with other</a:t>
            </a:r>
          </a:p>
          <a:p>
            <a:pPr marL="0" indent="0">
              <a:buNone/>
            </a:pPr>
            <a:r>
              <a:rPr lang="en-US" dirty="0"/>
              <a:t>column</a:t>
            </a:r>
          </a:p>
        </p:txBody>
      </p:sp>
      <p:graphicFrame>
        <p:nvGraphicFramePr>
          <p:cNvPr id="4" name="Chart 3">
            <a:extLst>
              <a:ext uri="{FF2B5EF4-FFF2-40B4-BE49-F238E27FC236}">
                <a16:creationId xmlns:a16="http://schemas.microsoft.com/office/drawing/2014/main" id="{AC972EAD-F9C8-33FD-D334-6318CAA5FAB5}"/>
              </a:ext>
            </a:extLst>
          </p:cNvPr>
          <p:cNvGraphicFramePr>
            <a:graphicFrameLocks/>
          </p:cNvGraphicFramePr>
          <p:nvPr>
            <p:extLst>
              <p:ext uri="{D42A27DB-BD31-4B8C-83A1-F6EECF244321}">
                <p14:modId xmlns:p14="http://schemas.microsoft.com/office/powerpoint/2010/main" val="1302599248"/>
              </p:ext>
            </p:extLst>
          </p:nvPr>
        </p:nvGraphicFramePr>
        <p:xfrm>
          <a:off x="1524000" y="2454215"/>
          <a:ext cx="3746740" cy="246284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C9BE05EA-E1C3-4DAC-7A50-731620FC0721}"/>
              </a:ext>
            </a:extLst>
          </p:cNvPr>
          <p:cNvPicPr>
            <a:picLocks noChangeAspect="1"/>
          </p:cNvPicPr>
          <p:nvPr/>
        </p:nvPicPr>
        <p:blipFill>
          <a:blip r:embed="rId3"/>
          <a:stretch>
            <a:fillRect/>
          </a:stretch>
        </p:blipFill>
        <p:spPr>
          <a:xfrm>
            <a:off x="5443267" y="2454215"/>
            <a:ext cx="3200401" cy="1375295"/>
          </a:xfrm>
          <a:prstGeom prst="rect">
            <a:avLst/>
          </a:prstGeom>
        </p:spPr>
      </p:pic>
      <p:graphicFrame>
        <p:nvGraphicFramePr>
          <p:cNvPr id="8" name="Chart 7">
            <a:extLst>
              <a:ext uri="{FF2B5EF4-FFF2-40B4-BE49-F238E27FC236}">
                <a16:creationId xmlns:a16="http://schemas.microsoft.com/office/drawing/2014/main" id="{B89BCF44-B709-415E-BD26-5E8EF3AAFE94}"/>
              </a:ext>
            </a:extLst>
          </p:cNvPr>
          <p:cNvGraphicFramePr>
            <a:graphicFrameLocks/>
          </p:cNvGraphicFramePr>
          <p:nvPr>
            <p:extLst>
              <p:ext uri="{D42A27DB-BD31-4B8C-83A1-F6EECF244321}">
                <p14:modId xmlns:p14="http://schemas.microsoft.com/office/powerpoint/2010/main" val="3074058851"/>
              </p:ext>
            </p:extLst>
          </p:nvPr>
        </p:nvGraphicFramePr>
        <p:xfrm>
          <a:off x="8643668" y="2454214"/>
          <a:ext cx="3450566" cy="13752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E0BE397F-1680-467F-BC11-88C6FADD1801}"/>
              </a:ext>
            </a:extLst>
          </p:cNvPr>
          <p:cNvGraphicFramePr>
            <a:graphicFrameLocks/>
          </p:cNvGraphicFramePr>
          <p:nvPr>
            <p:extLst>
              <p:ext uri="{D42A27DB-BD31-4B8C-83A1-F6EECF244321}">
                <p14:modId xmlns:p14="http://schemas.microsoft.com/office/powerpoint/2010/main" val="443963005"/>
              </p:ext>
            </p:extLst>
          </p:nvPr>
        </p:nvGraphicFramePr>
        <p:xfrm>
          <a:off x="5443267" y="3827397"/>
          <a:ext cx="3579963" cy="16072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2461BCF4-AAC6-45EB-9EAA-66E34727D3EA}"/>
              </a:ext>
            </a:extLst>
          </p:cNvPr>
          <p:cNvGraphicFramePr>
            <a:graphicFrameLocks/>
          </p:cNvGraphicFramePr>
          <p:nvPr>
            <p:extLst>
              <p:ext uri="{D42A27DB-BD31-4B8C-83A1-F6EECF244321}">
                <p14:modId xmlns:p14="http://schemas.microsoft.com/office/powerpoint/2010/main" val="548630406"/>
              </p:ext>
            </p:extLst>
          </p:nvPr>
        </p:nvGraphicFramePr>
        <p:xfrm>
          <a:off x="8995410" y="3914357"/>
          <a:ext cx="3345180" cy="168226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5141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6ADB-7D86-2417-FDE7-8B705643E263}"/>
              </a:ext>
            </a:extLst>
          </p:cNvPr>
          <p:cNvSpPr>
            <a:spLocks noGrp="1"/>
          </p:cNvSpPr>
          <p:nvPr>
            <p:ph type="title"/>
          </p:nvPr>
        </p:nvSpPr>
        <p:spPr/>
        <p:txBody>
          <a:bodyPr/>
          <a:lstStyle/>
          <a:p>
            <a:r>
              <a:rPr lang="en-US" dirty="0"/>
              <a:t>Group cars on basis of efficiency </a:t>
            </a:r>
            <a:r>
              <a:rPr lang="en-US" dirty="0" err="1"/>
              <a:t>high,low</a:t>
            </a:r>
            <a:r>
              <a:rPr lang="en-US" dirty="0"/>
              <a:t>,</a:t>
            </a:r>
            <a:br>
              <a:rPr lang="en-US" dirty="0"/>
            </a:br>
            <a:r>
              <a:rPr lang="en-US" dirty="0"/>
              <a:t>medium</a:t>
            </a:r>
          </a:p>
        </p:txBody>
      </p:sp>
      <p:sp>
        <p:nvSpPr>
          <p:cNvPr id="3" name="Content Placeholder 2">
            <a:extLst>
              <a:ext uri="{FF2B5EF4-FFF2-40B4-BE49-F238E27FC236}">
                <a16:creationId xmlns:a16="http://schemas.microsoft.com/office/drawing/2014/main" id="{4A16B1F7-7C78-A921-8F04-7D5B2A1390F2}"/>
              </a:ext>
            </a:extLst>
          </p:cNvPr>
          <p:cNvSpPr>
            <a:spLocks noGrp="1"/>
          </p:cNvSpPr>
          <p:nvPr>
            <p:ph idx="1"/>
          </p:nvPr>
        </p:nvSpPr>
        <p:spPr>
          <a:xfrm>
            <a:off x="1451579" y="2015732"/>
            <a:ext cx="9603275" cy="4229793"/>
          </a:xfrm>
        </p:spPr>
        <p:txBody>
          <a:bodyPr/>
          <a:lstStyle/>
          <a:p>
            <a:endParaRPr lang="en-US" dirty="0"/>
          </a:p>
          <a:p>
            <a:endParaRPr lang="en-US" dirty="0"/>
          </a:p>
          <a:p>
            <a:pPr marL="0" indent="0">
              <a:buNone/>
            </a:pPr>
            <a:endParaRPr lang="en-US" dirty="0"/>
          </a:p>
          <a:p>
            <a:pPr marL="0" indent="0">
              <a:buNone/>
            </a:pPr>
            <a:r>
              <a:rPr lang="en-US" dirty="0"/>
              <a:t>                       a                                                                              b</a:t>
            </a:r>
          </a:p>
          <a:p>
            <a:pPr marL="0" indent="0">
              <a:buNone/>
            </a:pPr>
            <a:r>
              <a:rPr lang="en-US" dirty="0"/>
              <a:t>Interpretation:</a:t>
            </a:r>
          </a:p>
          <a:p>
            <a:pPr marL="0" indent="0">
              <a:buNone/>
            </a:pPr>
            <a:r>
              <a:rPr lang="en-US" dirty="0"/>
              <a:t>a)Above by using pivot table efficiency as been grouped into high ,medium ,low.</a:t>
            </a:r>
          </a:p>
          <a:p>
            <a:pPr marL="0" indent="0">
              <a:buNone/>
            </a:pPr>
            <a:r>
              <a:rPr lang="en-US" dirty="0"/>
              <a:t>b)By pivot table analyzed the distribution the count of each grouped category.</a:t>
            </a:r>
          </a:p>
          <a:p>
            <a:pPr marL="0" indent="0">
              <a:buNone/>
            </a:pPr>
            <a:r>
              <a:rPr lang="en-US" dirty="0"/>
              <a:t>c)The common characteristics of cars high efficiency are cylinders ,engine, power etc.</a:t>
            </a:r>
          </a:p>
          <a:p>
            <a:pPr marL="0" indent="0">
              <a:buNone/>
            </a:pPr>
            <a:endParaRPr lang="en-US" dirty="0"/>
          </a:p>
          <a:p>
            <a:pPr marL="0" indent="0">
              <a:buNone/>
            </a:pPr>
            <a:endParaRPr lang="en-US" dirty="0"/>
          </a:p>
          <a:p>
            <a:pPr marL="0" indent="0">
              <a:buNone/>
            </a:pPr>
            <a:endParaRPr lang="en-US" dirty="0"/>
          </a:p>
          <a:p>
            <a:endParaRPr lang="en-US" dirty="0"/>
          </a:p>
        </p:txBody>
      </p:sp>
      <p:pic>
        <p:nvPicPr>
          <p:cNvPr id="10" name="Picture 9">
            <a:extLst>
              <a:ext uri="{FF2B5EF4-FFF2-40B4-BE49-F238E27FC236}">
                <a16:creationId xmlns:a16="http://schemas.microsoft.com/office/drawing/2014/main" id="{9DE5D412-6E9D-21CC-8893-9745E5DC0161}"/>
              </a:ext>
            </a:extLst>
          </p:cNvPr>
          <p:cNvPicPr>
            <a:picLocks noChangeAspect="1"/>
          </p:cNvPicPr>
          <p:nvPr/>
        </p:nvPicPr>
        <p:blipFill>
          <a:blip r:embed="rId2"/>
          <a:stretch>
            <a:fillRect/>
          </a:stretch>
        </p:blipFill>
        <p:spPr>
          <a:xfrm>
            <a:off x="1519618" y="2094696"/>
            <a:ext cx="3562847" cy="1219370"/>
          </a:xfrm>
          <a:prstGeom prst="rect">
            <a:avLst/>
          </a:prstGeom>
        </p:spPr>
      </p:pic>
      <p:pic>
        <p:nvPicPr>
          <p:cNvPr id="12" name="Picture 11">
            <a:extLst>
              <a:ext uri="{FF2B5EF4-FFF2-40B4-BE49-F238E27FC236}">
                <a16:creationId xmlns:a16="http://schemas.microsoft.com/office/drawing/2014/main" id="{12EAE943-C240-29FD-17AE-9906BCD3A0BC}"/>
              </a:ext>
            </a:extLst>
          </p:cNvPr>
          <p:cNvPicPr>
            <a:picLocks noChangeAspect="1"/>
          </p:cNvPicPr>
          <p:nvPr/>
        </p:nvPicPr>
        <p:blipFill>
          <a:blip r:embed="rId3"/>
          <a:stretch>
            <a:fillRect/>
          </a:stretch>
        </p:blipFill>
        <p:spPr>
          <a:xfrm>
            <a:off x="6936172" y="2015732"/>
            <a:ext cx="3581900" cy="1190791"/>
          </a:xfrm>
          <a:prstGeom prst="rect">
            <a:avLst/>
          </a:prstGeom>
        </p:spPr>
      </p:pic>
    </p:spTree>
    <p:extLst>
      <p:ext uri="{BB962C8B-B14F-4D97-AF65-F5344CB8AC3E}">
        <p14:creationId xmlns:p14="http://schemas.microsoft.com/office/powerpoint/2010/main" val="31500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2881-7ECC-EE0B-061D-96BC60EF29A8}"/>
              </a:ext>
            </a:extLst>
          </p:cNvPr>
          <p:cNvSpPr>
            <a:spLocks noGrp="1"/>
          </p:cNvSpPr>
          <p:nvPr>
            <p:ph type="title"/>
          </p:nvPr>
        </p:nvSpPr>
        <p:spPr>
          <a:xfrm>
            <a:off x="1268083" y="862642"/>
            <a:ext cx="10429336" cy="854015"/>
          </a:xfrm>
        </p:spPr>
        <p:txBody>
          <a:bodyPr>
            <a:normAutofit fontScale="90000"/>
          </a:bodyPr>
          <a:lstStyle/>
          <a:p>
            <a:r>
              <a:rPr lang="en-US" dirty="0"/>
              <a:t>Display how fuel tank capacity depend on</a:t>
            </a:r>
            <a:br>
              <a:rPr lang="en-US" dirty="0"/>
            </a:br>
            <a:r>
              <a:rPr lang="en-US" dirty="0"/>
              <a:t>mileage and displacement &amp;correlation coefficient</a:t>
            </a:r>
          </a:p>
        </p:txBody>
      </p:sp>
      <p:sp>
        <p:nvSpPr>
          <p:cNvPr id="7" name="Content Placeholder 6">
            <a:extLst>
              <a:ext uri="{FF2B5EF4-FFF2-40B4-BE49-F238E27FC236}">
                <a16:creationId xmlns:a16="http://schemas.microsoft.com/office/drawing/2014/main" id="{49540892-18B4-E810-62A4-FCE0C0512FAE}"/>
              </a:ext>
            </a:extLst>
          </p:cNvPr>
          <p:cNvSpPr>
            <a:spLocks noGrp="1"/>
          </p:cNvSpPr>
          <p:nvPr>
            <p:ph idx="1"/>
          </p:nvPr>
        </p:nvSpPr>
        <p:spPr>
          <a:xfrm>
            <a:off x="1451579" y="2015732"/>
            <a:ext cx="10021553" cy="3979626"/>
          </a:xfrm>
        </p:spPr>
        <p:txBody>
          <a:bodyPr>
            <a:normAutofit/>
          </a:bodyPr>
          <a:lstStyle/>
          <a:p>
            <a:endParaRPr lang="en-US" dirty="0"/>
          </a:p>
          <a:p>
            <a:endParaRPr lang="en-US" dirty="0"/>
          </a:p>
          <a:p>
            <a:endParaRPr lang="en-US" dirty="0"/>
          </a:p>
          <a:p>
            <a:endParaRPr lang="en-US" dirty="0"/>
          </a:p>
          <a:p>
            <a:pPr marL="0" indent="0">
              <a:buNone/>
            </a:pPr>
            <a:endParaRPr lang="en-US" dirty="0"/>
          </a:p>
          <a:p>
            <a:pPr marL="0" indent="0">
              <a:buNone/>
            </a:pPr>
            <a:r>
              <a:rPr lang="en-US" dirty="0"/>
              <a:t>Interpretation:</a:t>
            </a:r>
          </a:p>
          <a:p>
            <a:pPr marL="0" indent="0">
              <a:buNone/>
            </a:pPr>
            <a:r>
              <a:rPr lang="en-US" dirty="0"/>
              <a:t>Above plot display the relation between fuel and city mileage(negative correlation) , fuel and displacement (positively correlation)</a:t>
            </a:r>
            <a:r>
              <a:rPr lang="en-US" dirty="0" err="1"/>
              <a:t>fuel&amp;city</a:t>
            </a:r>
            <a:r>
              <a:rPr lang="en-US" dirty="0"/>
              <a:t> mileage(-0.641668)fuel&amp;displacement(0.7850968)</a:t>
            </a:r>
          </a:p>
        </p:txBody>
      </p:sp>
      <p:graphicFrame>
        <p:nvGraphicFramePr>
          <p:cNvPr id="8" name="Chart 7">
            <a:extLst>
              <a:ext uri="{FF2B5EF4-FFF2-40B4-BE49-F238E27FC236}">
                <a16:creationId xmlns:a16="http://schemas.microsoft.com/office/drawing/2014/main" id="{1BD92CC7-831F-4783-8171-470C537ABAC7}"/>
              </a:ext>
            </a:extLst>
          </p:cNvPr>
          <p:cNvGraphicFramePr>
            <a:graphicFrameLocks/>
          </p:cNvGraphicFramePr>
          <p:nvPr>
            <p:extLst>
              <p:ext uri="{D42A27DB-BD31-4B8C-83A1-F6EECF244321}">
                <p14:modId xmlns:p14="http://schemas.microsoft.com/office/powerpoint/2010/main" val="4116223895"/>
              </p:ext>
            </p:extLst>
          </p:nvPr>
        </p:nvGraphicFramePr>
        <p:xfrm>
          <a:off x="1342844" y="1867618"/>
          <a:ext cx="4842295" cy="27043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E97F623B-441B-4BFE-96DC-2CE198937D5D}"/>
              </a:ext>
            </a:extLst>
          </p:cNvPr>
          <p:cNvGraphicFramePr>
            <a:graphicFrameLocks/>
          </p:cNvGraphicFramePr>
          <p:nvPr>
            <p:extLst>
              <p:ext uri="{D42A27DB-BD31-4B8C-83A1-F6EECF244321}">
                <p14:modId xmlns:p14="http://schemas.microsoft.com/office/powerpoint/2010/main" val="2405272808"/>
              </p:ext>
            </p:extLst>
          </p:nvPr>
        </p:nvGraphicFramePr>
        <p:xfrm>
          <a:off x="5992483" y="182879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976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26E7-F468-5987-E66B-23193E310B2E}"/>
              </a:ext>
            </a:extLst>
          </p:cNvPr>
          <p:cNvSpPr>
            <a:spLocks noGrp="1"/>
          </p:cNvSpPr>
          <p:nvPr>
            <p:ph type="title"/>
          </p:nvPr>
        </p:nvSpPr>
        <p:spPr>
          <a:xfrm>
            <a:off x="1451580" y="795892"/>
            <a:ext cx="9793056" cy="1049235"/>
          </a:xfrm>
        </p:spPr>
        <p:txBody>
          <a:bodyPr/>
          <a:lstStyle/>
          <a:p>
            <a:r>
              <a:rPr lang="en-US" dirty="0"/>
              <a:t>Summary</a:t>
            </a:r>
          </a:p>
        </p:txBody>
      </p:sp>
      <p:sp>
        <p:nvSpPr>
          <p:cNvPr id="3" name="Content Placeholder 2">
            <a:extLst>
              <a:ext uri="{FF2B5EF4-FFF2-40B4-BE49-F238E27FC236}">
                <a16:creationId xmlns:a16="http://schemas.microsoft.com/office/drawing/2014/main" id="{463A8FE2-49F0-0B43-59A5-5414E5DE6B5D}"/>
              </a:ext>
            </a:extLst>
          </p:cNvPr>
          <p:cNvSpPr>
            <a:spLocks noGrp="1"/>
          </p:cNvSpPr>
          <p:nvPr>
            <p:ph idx="1"/>
          </p:nvPr>
        </p:nvSpPr>
        <p:spPr>
          <a:xfrm>
            <a:off x="862642" y="2015732"/>
            <a:ext cx="10877909" cy="4046376"/>
          </a:xfrm>
        </p:spPr>
        <p:txBody>
          <a:bodyPr>
            <a:normAutofit lnSpcReduction="10000"/>
          </a:bodyPr>
          <a:lstStyle/>
          <a:p>
            <a:r>
              <a:rPr lang="en-US" sz="1600" b="1" dirty="0"/>
              <a:t>Sprint6</a:t>
            </a:r>
            <a:r>
              <a:rPr lang="en-US" sz="1600" dirty="0"/>
              <a:t>(task1-3):By using car data the top 10 cars with respect to displacement,mileage the most common brands are Suzuki,mahindra,toyota and suzuki,hyundai,tata have high number in manufacturing the hatchbags body type.</a:t>
            </a:r>
          </a:p>
          <a:p>
            <a:r>
              <a:rPr lang="en-US" sz="1600" dirty="0"/>
              <a:t>Task(4-7):By using boxplot outlier is identified in cars with respect to mileage (Mahindra=80).The relationships between displacement&amp;mileage(negative)and mileage&amp;tank capacity(negative). From pivot by considering the attributes identified the best adventurous car bmw 7 series and family car hyundai elantra and bmw 7 series</a:t>
            </a:r>
          </a:p>
          <a:p>
            <a:r>
              <a:rPr lang="en-US" sz="1600" dirty="0"/>
              <a:t>Task(8-11)By pivot table cars it is identified that like polo,rapid competitors for compact and bmwx1,carlo for family also identified missing values in displacement,fuel tankcapacityusing histogram graph and removed them by filter method to clean data also identified the top 3 cars manufactures in hatchbags,sedans,xuv’s .</a:t>
            </a:r>
          </a:p>
          <a:p>
            <a:r>
              <a:rPr lang="en-US" sz="1600" b="1" dirty="0"/>
              <a:t>Sprint7</a:t>
            </a:r>
          </a:p>
          <a:p>
            <a:r>
              <a:rPr lang="en-US" sz="1600" dirty="0"/>
              <a:t>The sprint 7 is about project analysis : </a:t>
            </a:r>
          </a:p>
          <a:p>
            <a:r>
              <a:rPr lang="en-US" sz="1600" dirty="0"/>
              <a:t>In this we have calculated the top with high number of variants like hyundai and Suzuki and measure dispersion to understand the spread of data</a:t>
            </a:r>
          </a:p>
        </p:txBody>
      </p:sp>
    </p:spTree>
    <p:extLst>
      <p:ext uri="{BB962C8B-B14F-4D97-AF65-F5344CB8AC3E}">
        <p14:creationId xmlns:p14="http://schemas.microsoft.com/office/powerpoint/2010/main" val="264637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118D-F742-7B3C-B4E1-B850A7A3FD0C}"/>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84C7C1C2-0F13-20C5-185F-0AA771CF9519}"/>
              </a:ext>
            </a:extLst>
          </p:cNvPr>
          <p:cNvSpPr>
            <a:spLocks noGrp="1"/>
          </p:cNvSpPr>
          <p:nvPr>
            <p:ph idx="1"/>
          </p:nvPr>
        </p:nvSpPr>
        <p:spPr>
          <a:xfrm>
            <a:off x="1137147" y="1777042"/>
            <a:ext cx="10387744" cy="4433977"/>
          </a:xfrm>
        </p:spPr>
        <p:txBody>
          <a:bodyPr/>
          <a:lstStyle/>
          <a:p>
            <a:r>
              <a:rPr lang="en-US" sz="1600" dirty="0"/>
              <a:t>Identified the correlationship between fuel tank capacity mileage to understand relation of columns in data. Data processing checked any missing are present in our data and try to remove them using filtering and making data free of missing values changing the categorial data to numerical data for better </a:t>
            </a:r>
            <a:r>
              <a:rPr lang="en-US" sz="1600" dirty="0" err="1"/>
              <a:t>ananlysis</a:t>
            </a:r>
            <a:r>
              <a:rPr lang="en-US" sz="1600" dirty="0"/>
              <a:t>, standardizing units and </a:t>
            </a:r>
            <a:r>
              <a:rPr lang="en-US" sz="1600" dirty="0" err="1"/>
              <a:t>caculated</a:t>
            </a:r>
            <a:r>
              <a:rPr lang="en-US" sz="1600" dirty="0"/>
              <a:t> new columns for like fuel efficiency to know data better and better usage.</a:t>
            </a:r>
          </a:p>
          <a:p>
            <a:r>
              <a:rPr lang="en-US" sz="1600" dirty="0"/>
              <a:t>On basis of fuel efficiency the cars are grouped in high,low,moderate and identified the features of cars which have high efficiency bases of fuel and to perform this the data used is outlier free and no missing values and the final our high efficiency cars are identified</a:t>
            </a:r>
          </a:p>
          <a:p>
            <a:r>
              <a:rPr lang="en-US" sz="1600" b="1" dirty="0"/>
              <a:t>CONCULSION:</a:t>
            </a:r>
          </a:p>
          <a:p>
            <a:r>
              <a:rPr lang="en-US" sz="1600" dirty="0"/>
              <a:t>From the analysis of project I can conclude the to preform a data analysis the data should be free of outliers and null values</a:t>
            </a:r>
          </a:p>
          <a:p>
            <a:r>
              <a:rPr lang="en-US" sz="1600" dirty="0"/>
              <a:t>Data should be clearly understood and it attributes relations like data cleaning and understand the pattern correctly.</a:t>
            </a:r>
          </a:p>
          <a:p>
            <a:r>
              <a:rPr lang="en-US" sz="1600" dirty="0"/>
              <a:t>From above data analysis high efficiency cars in market is found . So, they can be referred .</a:t>
            </a:r>
          </a:p>
          <a:p>
            <a:endParaRPr lang="en-US" sz="1600" b="1" dirty="0"/>
          </a:p>
          <a:p>
            <a:endParaRPr lang="en-US" sz="1600" dirty="0"/>
          </a:p>
          <a:p>
            <a:endParaRPr lang="en-US" dirty="0"/>
          </a:p>
        </p:txBody>
      </p:sp>
    </p:spTree>
    <p:extLst>
      <p:ext uri="{BB962C8B-B14F-4D97-AF65-F5344CB8AC3E}">
        <p14:creationId xmlns:p14="http://schemas.microsoft.com/office/powerpoint/2010/main" val="163326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69DB-DEA1-1864-18E8-41FD43ECAA72}"/>
              </a:ext>
            </a:extLst>
          </p:cNvPr>
          <p:cNvSpPr>
            <a:spLocks noGrp="1"/>
          </p:cNvSpPr>
          <p:nvPr>
            <p:ph type="title"/>
          </p:nvPr>
        </p:nvSpPr>
        <p:spPr>
          <a:xfrm>
            <a:off x="680321" y="753228"/>
            <a:ext cx="9613861" cy="911670"/>
          </a:xfrm>
        </p:spPr>
        <p:txBody>
          <a:bodyPr/>
          <a:lstStyle/>
          <a:p>
            <a:r>
              <a:rPr lang="en-US" dirty="0"/>
              <a:t>Sprint 6</a:t>
            </a:r>
          </a:p>
        </p:txBody>
      </p:sp>
      <p:sp>
        <p:nvSpPr>
          <p:cNvPr id="6" name="Content Placeholder 5">
            <a:extLst>
              <a:ext uri="{FF2B5EF4-FFF2-40B4-BE49-F238E27FC236}">
                <a16:creationId xmlns:a16="http://schemas.microsoft.com/office/drawing/2014/main" id="{A8A8362E-0BC5-5610-5F56-8B1D736C0D09}"/>
              </a:ext>
            </a:extLst>
          </p:cNvPr>
          <p:cNvSpPr>
            <a:spLocks noGrp="1"/>
          </p:cNvSpPr>
          <p:nvPr>
            <p:ph idx="1"/>
          </p:nvPr>
        </p:nvSpPr>
        <p:spPr>
          <a:xfrm>
            <a:off x="1451579" y="1837426"/>
            <a:ext cx="9603275" cy="4364966"/>
          </a:xfrm>
        </p:spPr>
        <p:txBody>
          <a:bodyPr>
            <a:normAutofit fontScale="92500" lnSpcReduction="20000"/>
          </a:bodyPr>
          <a:lstStyle/>
          <a:p>
            <a:r>
              <a:rPr lang="en-US" dirty="0"/>
              <a:t>Identify the adventurous car.</a:t>
            </a:r>
          </a:p>
          <a:p>
            <a:pPr marL="0" indent="0">
              <a:buNone/>
            </a:pPr>
            <a:r>
              <a:rPr lang="en-US" dirty="0"/>
              <a:t> </a:t>
            </a:r>
          </a:p>
          <a:p>
            <a:endParaRPr lang="en-US" dirty="0"/>
          </a:p>
          <a:p>
            <a:endParaRPr lang="en-US" dirty="0"/>
          </a:p>
          <a:p>
            <a:endParaRPr lang="en-US" dirty="0"/>
          </a:p>
          <a:p>
            <a:endParaRPr lang="en-US" dirty="0"/>
          </a:p>
          <a:p>
            <a:pPr marL="0" indent="0">
              <a:buNone/>
            </a:pPr>
            <a:r>
              <a:rPr lang="en-US" dirty="0"/>
              <a:t>Interpretation</a:t>
            </a:r>
          </a:p>
          <a:p>
            <a:pPr marL="0" indent="0">
              <a:buNone/>
            </a:pPr>
            <a:r>
              <a:rPr lang="en-US" dirty="0"/>
              <a:t>BMW 7series is good foe adventurous car because it has all features which are required like transaction control, hill assist ,cruise control ,power ,ground clearance, ,safety features etc. The above visualization visualizes clearly that 7 series is good for adventurous car by considering all features.</a:t>
            </a:r>
          </a:p>
        </p:txBody>
      </p:sp>
      <p:pic>
        <p:nvPicPr>
          <p:cNvPr id="8" name="Picture 7">
            <a:extLst>
              <a:ext uri="{FF2B5EF4-FFF2-40B4-BE49-F238E27FC236}">
                <a16:creationId xmlns:a16="http://schemas.microsoft.com/office/drawing/2014/main" id="{58E36B99-E077-35D4-F725-AAB95F7A4599}"/>
              </a:ext>
            </a:extLst>
          </p:cNvPr>
          <p:cNvPicPr>
            <a:picLocks noChangeAspect="1"/>
          </p:cNvPicPr>
          <p:nvPr/>
        </p:nvPicPr>
        <p:blipFill>
          <a:blip r:embed="rId2"/>
          <a:stretch>
            <a:fillRect/>
          </a:stretch>
        </p:blipFill>
        <p:spPr>
          <a:xfrm>
            <a:off x="1451579" y="2165231"/>
            <a:ext cx="5941260" cy="2242868"/>
          </a:xfrm>
          <a:prstGeom prst="rect">
            <a:avLst/>
          </a:prstGeom>
        </p:spPr>
      </p:pic>
      <p:graphicFrame>
        <p:nvGraphicFramePr>
          <p:cNvPr id="9" name="Chart 8">
            <a:extLst>
              <a:ext uri="{FF2B5EF4-FFF2-40B4-BE49-F238E27FC236}">
                <a16:creationId xmlns:a16="http://schemas.microsoft.com/office/drawing/2014/main" id="{7D851E51-08ED-476E-956A-2A783137B578}"/>
              </a:ext>
            </a:extLst>
          </p:cNvPr>
          <p:cNvGraphicFramePr>
            <a:graphicFrameLocks/>
          </p:cNvGraphicFramePr>
          <p:nvPr>
            <p:extLst>
              <p:ext uri="{D42A27DB-BD31-4B8C-83A1-F6EECF244321}">
                <p14:modId xmlns:p14="http://schemas.microsoft.com/office/powerpoint/2010/main" val="3504861556"/>
              </p:ext>
            </p:extLst>
          </p:nvPr>
        </p:nvGraphicFramePr>
        <p:xfrm>
          <a:off x="7477943" y="2164247"/>
          <a:ext cx="4714057" cy="25006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099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B7C4D97-66D3-84C1-06AB-471B07D9155C}"/>
              </a:ext>
            </a:extLst>
          </p:cNvPr>
          <p:cNvSpPr>
            <a:spLocks noGrp="1"/>
          </p:cNvSpPr>
          <p:nvPr>
            <p:ph type="title"/>
          </p:nvPr>
        </p:nvSpPr>
        <p:spPr>
          <a:xfrm>
            <a:off x="1449217" y="1173192"/>
            <a:ext cx="9605635" cy="691002"/>
          </a:xfrm>
        </p:spPr>
        <p:txBody>
          <a:bodyPr/>
          <a:lstStyle/>
          <a:p>
            <a:r>
              <a:rPr lang="en-US" dirty="0"/>
              <a:t>Display relationship between:</a:t>
            </a:r>
          </a:p>
        </p:txBody>
      </p:sp>
      <p:sp>
        <p:nvSpPr>
          <p:cNvPr id="14" name="Content Placeholder 13">
            <a:extLst>
              <a:ext uri="{FF2B5EF4-FFF2-40B4-BE49-F238E27FC236}">
                <a16:creationId xmlns:a16="http://schemas.microsoft.com/office/drawing/2014/main" id="{E2F696E7-BB79-8826-3A0C-65D2AD4D319D}"/>
              </a:ext>
            </a:extLst>
          </p:cNvPr>
          <p:cNvSpPr>
            <a:spLocks noGrp="1"/>
          </p:cNvSpPr>
          <p:nvPr>
            <p:ph sz="half" idx="1"/>
          </p:nvPr>
        </p:nvSpPr>
        <p:spPr>
          <a:xfrm>
            <a:off x="1447331" y="2010878"/>
            <a:ext cx="4645152" cy="4346790"/>
          </a:xfrm>
        </p:spPr>
        <p:txBody>
          <a:bodyPr>
            <a:normAutofit fontScale="92500"/>
          </a:bodyPr>
          <a:lstStyle/>
          <a:p>
            <a:pPr marL="0" indent="0">
              <a:buNone/>
            </a:pPr>
            <a:r>
              <a:rPr lang="en-US" dirty="0"/>
              <a:t>a)Displacement and city mileage</a:t>
            </a:r>
          </a:p>
          <a:p>
            <a:endParaRPr lang="en-US" dirty="0"/>
          </a:p>
          <a:p>
            <a:endParaRPr lang="en-US" dirty="0"/>
          </a:p>
          <a:p>
            <a:endParaRPr lang="en-US" dirty="0"/>
          </a:p>
          <a:p>
            <a:endParaRPr lang="en-US" dirty="0"/>
          </a:p>
          <a:p>
            <a:endParaRPr lang="en-US" dirty="0"/>
          </a:p>
          <a:p>
            <a:pPr marL="0" indent="0">
              <a:buNone/>
            </a:pPr>
            <a:r>
              <a:rPr lang="en-US" dirty="0"/>
              <a:t>Interpretation</a:t>
            </a:r>
          </a:p>
          <a:p>
            <a:pPr marL="0" indent="0">
              <a:buNone/>
            </a:pPr>
            <a:r>
              <a:rPr lang="en-US" dirty="0"/>
              <a:t>It is a negative correlation </a:t>
            </a:r>
            <a:r>
              <a:rPr lang="en-US" dirty="0" err="1"/>
              <a:t>withcorrelation</a:t>
            </a:r>
            <a:endParaRPr lang="en-US" dirty="0"/>
          </a:p>
          <a:p>
            <a:pPr marL="0" indent="0">
              <a:buNone/>
            </a:pPr>
            <a:r>
              <a:rPr lang="en-US" dirty="0"/>
              <a:t>Coefficient of -5.8884</a:t>
            </a:r>
          </a:p>
        </p:txBody>
      </p:sp>
      <p:sp>
        <p:nvSpPr>
          <p:cNvPr id="15" name="Content Placeholder 14">
            <a:extLst>
              <a:ext uri="{FF2B5EF4-FFF2-40B4-BE49-F238E27FC236}">
                <a16:creationId xmlns:a16="http://schemas.microsoft.com/office/drawing/2014/main" id="{F8A680F5-C407-3ED0-14B6-DEE0F5B93352}"/>
              </a:ext>
            </a:extLst>
          </p:cNvPr>
          <p:cNvSpPr>
            <a:spLocks noGrp="1"/>
          </p:cNvSpPr>
          <p:nvPr>
            <p:ph sz="half" idx="2"/>
          </p:nvPr>
        </p:nvSpPr>
        <p:spPr>
          <a:xfrm>
            <a:off x="6413771" y="2017343"/>
            <a:ext cx="4645152" cy="4279940"/>
          </a:xfrm>
        </p:spPr>
        <p:txBody>
          <a:bodyPr>
            <a:normAutofit fontScale="92500"/>
          </a:bodyPr>
          <a:lstStyle/>
          <a:p>
            <a:pPr marL="0" indent="0">
              <a:buNone/>
            </a:pPr>
            <a:r>
              <a:rPr lang="en-US" dirty="0"/>
              <a:t>b)Mileage and Fuel tank capacity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Interpretation</a:t>
            </a:r>
          </a:p>
          <a:p>
            <a:r>
              <a:rPr lang="en-US" dirty="0"/>
              <a:t>It is a negative correlation </a:t>
            </a:r>
            <a:r>
              <a:rPr lang="en-US" dirty="0" err="1"/>
              <a:t>withcorrelation</a:t>
            </a:r>
            <a:endParaRPr lang="en-US" dirty="0"/>
          </a:p>
          <a:p>
            <a:pPr marL="0" indent="0">
              <a:buNone/>
            </a:pPr>
            <a:r>
              <a:rPr lang="en-US" dirty="0"/>
              <a:t>Coefficient of -0.64167</a:t>
            </a:r>
          </a:p>
          <a:p>
            <a:pPr marL="0" indent="0">
              <a:buNone/>
            </a:pPr>
            <a:endParaRPr lang="en-US" dirty="0"/>
          </a:p>
          <a:p>
            <a:pPr marL="0" indent="0">
              <a:buNone/>
            </a:pPr>
            <a:endParaRPr lang="en-US" b="1" dirty="0"/>
          </a:p>
        </p:txBody>
      </p:sp>
      <p:graphicFrame>
        <p:nvGraphicFramePr>
          <p:cNvPr id="2" name="Chart 1">
            <a:extLst>
              <a:ext uri="{FF2B5EF4-FFF2-40B4-BE49-F238E27FC236}">
                <a16:creationId xmlns:a16="http://schemas.microsoft.com/office/drawing/2014/main" id="{5F8CE998-EB91-4EDF-9653-8CBF5F2AD24F}"/>
              </a:ext>
            </a:extLst>
          </p:cNvPr>
          <p:cNvGraphicFramePr>
            <a:graphicFrameLocks/>
          </p:cNvGraphicFramePr>
          <p:nvPr>
            <p:extLst>
              <p:ext uri="{D42A27DB-BD31-4B8C-83A1-F6EECF244321}">
                <p14:modId xmlns:p14="http://schemas.microsoft.com/office/powerpoint/2010/main" val="1989399130"/>
              </p:ext>
            </p:extLst>
          </p:nvPr>
        </p:nvGraphicFramePr>
        <p:xfrm>
          <a:off x="1447331" y="236357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D68C7C0C-23D7-B225-C527-3D71A8BD08EC}"/>
              </a:ext>
            </a:extLst>
          </p:cNvPr>
          <p:cNvGraphicFramePr>
            <a:graphicFrameLocks/>
          </p:cNvGraphicFramePr>
          <p:nvPr>
            <p:extLst>
              <p:ext uri="{D42A27DB-BD31-4B8C-83A1-F6EECF244321}">
                <p14:modId xmlns:p14="http://schemas.microsoft.com/office/powerpoint/2010/main" val="94679896"/>
              </p:ext>
            </p:extLst>
          </p:nvPr>
        </p:nvGraphicFramePr>
        <p:xfrm>
          <a:off x="6413771" y="236357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781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BBE8-B85D-2004-A866-64099FCB170E}"/>
              </a:ext>
            </a:extLst>
          </p:cNvPr>
          <p:cNvSpPr>
            <a:spLocks noGrp="1"/>
          </p:cNvSpPr>
          <p:nvPr>
            <p:ph type="title"/>
          </p:nvPr>
        </p:nvSpPr>
        <p:spPr/>
        <p:txBody>
          <a:bodyPr/>
          <a:lstStyle/>
          <a:p>
            <a:r>
              <a:rPr lang="en-US" dirty="0"/>
              <a:t>Compare Mileages of cars produced by all</a:t>
            </a:r>
            <a:br>
              <a:rPr lang="en-US" dirty="0"/>
            </a:br>
            <a:r>
              <a:rPr lang="en-US" dirty="0"/>
              <a:t>manufactures identify outliers</a:t>
            </a:r>
          </a:p>
        </p:txBody>
      </p:sp>
      <p:sp>
        <p:nvSpPr>
          <p:cNvPr id="5" name="Content Placeholder 4">
            <a:extLst>
              <a:ext uri="{FF2B5EF4-FFF2-40B4-BE49-F238E27FC236}">
                <a16:creationId xmlns:a16="http://schemas.microsoft.com/office/drawing/2014/main" id="{CEEFC2BE-5DCD-8AFE-32F3-8811F1F22FDA}"/>
              </a:ext>
            </a:extLst>
          </p:cNvPr>
          <p:cNvSpPr>
            <a:spLocks noGrp="1"/>
          </p:cNvSpPr>
          <p:nvPr>
            <p:ph idx="1"/>
          </p:nvPr>
        </p:nvSpPr>
        <p:spPr>
          <a:xfrm>
            <a:off x="1451579" y="2015733"/>
            <a:ext cx="9603275" cy="4307429"/>
          </a:xfrm>
        </p:spPr>
        <p:txBody>
          <a:bodyPr/>
          <a:lstStyle/>
          <a:p>
            <a:endParaRPr lang="en-US" dirty="0"/>
          </a:p>
          <a:p>
            <a:endParaRPr lang="en-US" dirty="0"/>
          </a:p>
          <a:p>
            <a:endParaRPr lang="en-US" dirty="0"/>
          </a:p>
          <a:p>
            <a:endParaRPr lang="en-US" dirty="0"/>
          </a:p>
          <a:p>
            <a:endParaRPr lang="en-US" dirty="0"/>
          </a:p>
          <a:p>
            <a:pPr marL="0" indent="0">
              <a:buNone/>
            </a:pPr>
            <a:r>
              <a:rPr lang="en-US" dirty="0"/>
              <a:t>Interpretation:</a:t>
            </a:r>
          </a:p>
          <a:p>
            <a:pPr marL="0" indent="0">
              <a:buNone/>
            </a:pPr>
            <a:r>
              <a:rPr lang="en-US" dirty="0"/>
              <a:t>From above boxplot between car manufactures and city mileage we can easily identify the outlier only one outlier is present Mahindra = 80 it is the outlier</a:t>
            </a:r>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1FDC66A9-4AF9-4778-930D-C9CFBFE94D15}"/>
                  </a:ext>
                </a:extLst>
              </p:cNvPr>
              <p:cNvGraphicFramePr/>
              <p:nvPr>
                <p:extLst>
                  <p:ext uri="{D42A27DB-BD31-4B8C-83A1-F6EECF244321}">
                    <p14:modId xmlns:p14="http://schemas.microsoft.com/office/powerpoint/2010/main" val="2325724316"/>
                  </p:ext>
                </p:extLst>
              </p:nvPr>
            </p:nvGraphicFramePr>
            <p:xfrm>
              <a:off x="1690777" y="1923691"/>
              <a:ext cx="8116163" cy="278633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1FDC66A9-4AF9-4778-930D-C9CFBFE94D15}"/>
                  </a:ext>
                </a:extLst>
              </p:cNvPr>
              <p:cNvPicPr>
                <a:picLocks noGrp="1" noRot="1" noChangeAspect="1" noMove="1" noResize="1" noEditPoints="1" noAdjustHandles="1" noChangeArrowheads="1" noChangeShapeType="1"/>
              </p:cNvPicPr>
              <p:nvPr/>
            </p:nvPicPr>
            <p:blipFill>
              <a:blip r:embed="rId4"/>
              <a:stretch>
                <a:fillRect/>
              </a:stretch>
            </p:blipFill>
            <p:spPr>
              <a:xfrm>
                <a:off x="1690777" y="1923691"/>
                <a:ext cx="8116163" cy="2786332"/>
              </a:xfrm>
              <a:prstGeom prst="rect">
                <a:avLst/>
              </a:prstGeom>
            </p:spPr>
          </p:pic>
        </mc:Fallback>
      </mc:AlternateContent>
    </p:spTree>
    <p:extLst>
      <p:ext uri="{BB962C8B-B14F-4D97-AF65-F5344CB8AC3E}">
        <p14:creationId xmlns:p14="http://schemas.microsoft.com/office/powerpoint/2010/main" val="43675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CC07-F6C5-4E3F-BE4E-428646CDE419}"/>
              </a:ext>
            </a:extLst>
          </p:cNvPr>
          <p:cNvSpPr>
            <a:spLocks noGrp="1"/>
          </p:cNvSpPr>
          <p:nvPr>
            <p:ph type="title"/>
          </p:nvPr>
        </p:nvSpPr>
        <p:spPr/>
        <p:txBody>
          <a:bodyPr/>
          <a:lstStyle/>
          <a:p>
            <a:r>
              <a:rPr lang="en-US" dirty="0"/>
              <a:t>Identify outliers using histogram and remove the outlier's</a:t>
            </a:r>
          </a:p>
        </p:txBody>
      </p:sp>
      <p:sp>
        <p:nvSpPr>
          <p:cNvPr id="3" name="Content Placeholder 2">
            <a:extLst>
              <a:ext uri="{FF2B5EF4-FFF2-40B4-BE49-F238E27FC236}">
                <a16:creationId xmlns:a16="http://schemas.microsoft.com/office/drawing/2014/main" id="{21E3C01F-F7B7-87C7-776D-F1E0E49A946D}"/>
              </a:ext>
            </a:extLst>
          </p:cNvPr>
          <p:cNvSpPr>
            <a:spLocks noGrp="1"/>
          </p:cNvSpPr>
          <p:nvPr>
            <p:ph idx="1"/>
          </p:nvPr>
        </p:nvSpPr>
        <p:spPr>
          <a:xfrm>
            <a:off x="1451579" y="2015732"/>
            <a:ext cx="9603275" cy="4359189"/>
          </a:xfrm>
        </p:spPr>
        <p:txBody>
          <a:bodyPr>
            <a:normAutofit fontScale="92500"/>
          </a:bodyPr>
          <a:lstStyle/>
          <a:p>
            <a:r>
              <a:rPr lang="en-US" dirty="0"/>
              <a:t>With Outliers</a:t>
            </a:r>
          </a:p>
          <a:p>
            <a:r>
              <a:rPr lang="en-US" dirty="0"/>
              <a:t>Displacement(                           City mileage                             Fuel tank capacity</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Interpretation:</a:t>
            </a:r>
          </a:p>
          <a:p>
            <a:pPr marL="0" indent="0">
              <a:buNone/>
            </a:pPr>
            <a:r>
              <a:rPr lang="en-US" dirty="0"/>
              <a:t>From above histogram visualization the outliers are;</a:t>
            </a:r>
          </a:p>
          <a:p>
            <a:pPr marL="0" indent="0">
              <a:buNone/>
            </a:pPr>
            <a:r>
              <a:rPr lang="en-US" dirty="0"/>
              <a:t>87 and 93 in fuel tank capacity and 4395,4461,4951 in displacement no outliers in city mileage                   </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3DEA3347-D7E0-48FA-843E-43E6B6C7BEB4}"/>
                  </a:ext>
                </a:extLst>
              </p:cNvPr>
              <p:cNvGraphicFramePr/>
              <p:nvPr>
                <p:extLst>
                  <p:ext uri="{D42A27DB-BD31-4B8C-83A1-F6EECF244321}">
                    <p14:modId xmlns:p14="http://schemas.microsoft.com/office/powerpoint/2010/main" val="1026797444"/>
                  </p:ext>
                </p:extLst>
              </p:nvPr>
            </p:nvGraphicFramePr>
            <p:xfrm>
              <a:off x="1451578" y="2885124"/>
              <a:ext cx="3016905" cy="211912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3DEA3347-D7E0-48FA-843E-43E6B6C7BEB4}"/>
                  </a:ext>
                </a:extLst>
              </p:cNvPr>
              <p:cNvPicPr>
                <a:picLocks noGrp="1" noRot="1" noChangeAspect="1" noMove="1" noResize="1" noEditPoints="1" noAdjustHandles="1" noChangeArrowheads="1" noChangeShapeType="1"/>
              </p:cNvPicPr>
              <p:nvPr/>
            </p:nvPicPr>
            <p:blipFill>
              <a:blip r:embed="rId3"/>
              <a:stretch>
                <a:fillRect/>
              </a:stretch>
            </p:blipFill>
            <p:spPr>
              <a:xfrm>
                <a:off x="1451578" y="2885124"/>
                <a:ext cx="3016905" cy="211912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4051E19C-A2DA-45AA-BBA7-3BD6B0AA0024}"/>
                  </a:ext>
                </a:extLst>
              </p:cNvPr>
              <p:cNvGraphicFramePr/>
              <p:nvPr>
                <p:extLst>
                  <p:ext uri="{D42A27DB-BD31-4B8C-83A1-F6EECF244321}">
                    <p14:modId xmlns:p14="http://schemas.microsoft.com/office/powerpoint/2010/main" val="3248369449"/>
                  </p:ext>
                </p:extLst>
              </p:nvPr>
            </p:nvGraphicFramePr>
            <p:xfrm>
              <a:off x="4468483" y="3027891"/>
              <a:ext cx="3579962" cy="233487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a:extLst>
                  <a:ext uri="{FF2B5EF4-FFF2-40B4-BE49-F238E27FC236}">
                    <a16:creationId xmlns:a16="http://schemas.microsoft.com/office/drawing/2014/main" id="{4051E19C-A2DA-45AA-BBA7-3BD6B0AA0024}"/>
                  </a:ext>
                </a:extLst>
              </p:cNvPr>
              <p:cNvPicPr>
                <a:picLocks noGrp="1" noRot="1" noChangeAspect="1" noMove="1" noResize="1" noEditPoints="1" noAdjustHandles="1" noChangeArrowheads="1" noChangeShapeType="1"/>
              </p:cNvPicPr>
              <p:nvPr/>
            </p:nvPicPr>
            <p:blipFill>
              <a:blip r:embed="rId5"/>
              <a:stretch>
                <a:fillRect/>
              </a:stretch>
            </p:blipFill>
            <p:spPr>
              <a:xfrm>
                <a:off x="4468483" y="3027891"/>
                <a:ext cx="3579962" cy="233487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ACE296FF-9060-4684-B9F5-ABCFD8BC0330}"/>
                  </a:ext>
                </a:extLst>
              </p:cNvPr>
              <p:cNvGraphicFramePr/>
              <p:nvPr>
                <p:extLst>
                  <p:ext uri="{D42A27DB-BD31-4B8C-83A1-F6EECF244321}">
                    <p14:modId xmlns:p14="http://schemas.microsoft.com/office/powerpoint/2010/main" val="2423348769"/>
                  </p:ext>
                </p:extLst>
              </p:nvPr>
            </p:nvGraphicFramePr>
            <p:xfrm>
              <a:off x="8048445" y="2885123"/>
              <a:ext cx="3683480" cy="2477638"/>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6" name="Chart 5">
                <a:extLst>
                  <a:ext uri="{FF2B5EF4-FFF2-40B4-BE49-F238E27FC236}">
                    <a16:creationId xmlns:a16="http://schemas.microsoft.com/office/drawing/2014/main" id="{ACE296FF-9060-4684-B9F5-ABCFD8BC0330}"/>
                  </a:ext>
                </a:extLst>
              </p:cNvPr>
              <p:cNvPicPr>
                <a:picLocks noGrp="1" noRot="1" noChangeAspect="1" noMove="1" noResize="1" noEditPoints="1" noAdjustHandles="1" noChangeArrowheads="1" noChangeShapeType="1"/>
              </p:cNvPicPr>
              <p:nvPr/>
            </p:nvPicPr>
            <p:blipFill>
              <a:blip r:embed="rId7"/>
              <a:stretch>
                <a:fillRect/>
              </a:stretch>
            </p:blipFill>
            <p:spPr>
              <a:xfrm>
                <a:off x="8048445" y="2885123"/>
                <a:ext cx="3683480" cy="2477638"/>
              </a:xfrm>
              <a:prstGeom prst="rect">
                <a:avLst/>
              </a:prstGeom>
            </p:spPr>
          </p:pic>
        </mc:Fallback>
      </mc:AlternateContent>
    </p:spTree>
    <p:extLst>
      <p:ext uri="{BB962C8B-B14F-4D97-AF65-F5344CB8AC3E}">
        <p14:creationId xmlns:p14="http://schemas.microsoft.com/office/powerpoint/2010/main" val="128012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61AE-7F1D-BC12-0756-CA08C3D54550}"/>
              </a:ext>
            </a:extLst>
          </p:cNvPr>
          <p:cNvSpPr>
            <a:spLocks noGrp="1"/>
          </p:cNvSpPr>
          <p:nvPr>
            <p:ph type="title"/>
          </p:nvPr>
        </p:nvSpPr>
        <p:spPr/>
        <p:txBody>
          <a:bodyPr/>
          <a:lstStyle/>
          <a:p>
            <a:r>
              <a:rPr lang="en-US" dirty="0"/>
              <a:t>Without outliers</a:t>
            </a:r>
          </a:p>
        </p:txBody>
      </p:sp>
      <p:sp>
        <p:nvSpPr>
          <p:cNvPr id="3" name="Content Placeholder 2">
            <a:extLst>
              <a:ext uri="{FF2B5EF4-FFF2-40B4-BE49-F238E27FC236}">
                <a16:creationId xmlns:a16="http://schemas.microsoft.com/office/drawing/2014/main" id="{19F17525-9D4D-89CF-C866-188EDB828F72}"/>
              </a:ext>
            </a:extLst>
          </p:cNvPr>
          <p:cNvSpPr>
            <a:spLocks noGrp="1"/>
          </p:cNvSpPr>
          <p:nvPr>
            <p:ph idx="1"/>
          </p:nvPr>
        </p:nvSpPr>
        <p:spPr>
          <a:xfrm>
            <a:off x="1451579" y="2015732"/>
            <a:ext cx="9603275" cy="4980291"/>
          </a:xfrm>
        </p:spPr>
        <p:txBody>
          <a:bodyPr/>
          <a:lstStyle/>
          <a:p>
            <a:r>
              <a:rPr lang="en-US" dirty="0"/>
              <a:t>Without Outliers</a:t>
            </a:r>
          </a:p>
          <a:p>
            <a:r>
              <a:rPr lang="en-US" dirty="0"/>
              <a:t>Displacement                            City mileage                         Fuel tank capacity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Interpretation:</a:t>
            </a:r>
          </a:p>
          <a:p>
            <a:pPr marL="0" indent="0">
              <a:buNone/>
            </a:pPr>
            <a:r>
              <a:rPr lang="en-US" dirty="0"/>
              <a:t>The above histogram represent data of displacement ,city </a:t>
            </a:r>
            <a:r>
              <a:rPr lang="en-US" dirty="0" err="1"/>
              <a:t>mileage,Fuel</a:t>
            </a:r>
            <a:r>
              <a:rPr lang="en-US" dirty="0"/>
              <a:t> tank capacity without any missing values and outliers</a:t>
            </a:r>
          </a:p>
          <a:p>
            <a:pPr marL="0" indent="0">
              <a:buNone/>
            </a:pPr>
            <a:endParaRPr lang="en-US" dirty="0"/>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651BA045-0D63-0755-D7A3-E72EFB9765EB}"/>
                  </a:ext>
                </a:extLst>
              </p:cNvPr>
              <p:cNvGraphicFramePr/>
              <p:nvPr>
                <p:extLst>
                  <p:ext uri="{D42A27DB-BD31-4B8C-83A1-F6EECF244321}">
                    <p14:modId xmlns:p14="http://schemas.microsoft.com/office/powerpoint/2010/main" val="127399909"/>
                  </p:ext>
                </p:extLst>
              </p:nvPr>
            </p:nvGraphicFramePr>
            <p:xfrm>
              <a:off x="1377352" y="2878420"/>
              <a:ext cx="3246407" cy="199550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651BA045-0D63-0755-D7A3-E72EFB9765EB}"/>
                  </a:ext>
                </a:extLst>
              </p:cNvPr>
              <p:cNvPicPr>
                <a:picLocks noGrp="1" noRot="1" noChangeAspect="1" noMove="1" noResize="1" noEditPoints="1" noAdjustHandles="1" noChangeArrowheads="1" noChangeShapeType="1"/>
              </p:cNvPicPr>
              <p:nvPr/>
            </p:nvPicPr>
            <p:blipFill>
              <a:blip r:embed="rId3"/>
              <a:stretch>
                <a:fillRect/>
              </a:stretch>
            </p:blipFill>
            <p:spPr>
              <a:xfrm>
                <a:off x="1377352" y="2878420"/>
                <a:ext cx="3246407" cy="199550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95254460-9065-4D67-B674-B115C6BA1E36}"/>
                  </a:ext>
                </a:extLst>
              </p:cNvPr>
              <p:cNvGraphicFramePr/>
              <p:nvPr>
                <p:extLst>
                  <p:ext uri="{D42A27DB-BD31-4B8C-83A1-F6EECF244321}">
                    <p14:modId xmlns:p14="http://schemas.microsoft.com/office/powerpoint/2010/main" val="1056844898"/>
                  </p:ext>
                </p:extLst>
              </p:nvPr>
            </p:nvGraphicFramePr>
            <p:xfrm>
              <a:off x="7970808" y="2843912"/>
              <a:ext cx="3571335" cy="2030011"/>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a:extLst>
                  <a:ext uri="{FF2B5EF4-FFF2-40B4-BE49-F238E27FC236}">
                    <a16:creationId xmlns:a16="http://schemas.microsoft.com/office/drawing/2014/main" id="{95254460-9065-4D67-B674-B115C6BA1E36}"/>
                  </a:ext>
                </a:extLst>
              </p:cNvPr>
              <p:cNvPicPr>
                <a:picLocks noGrp="1" noRot="1" noChangeAspect="1" noMove="1" noResize="1" noEditPoints="1" noAdjustHandles="1" noChangeArrowheads="1" noChangeShapeType="1"/>
              </p:cNvPicPr>
              <p:nvPr/>
            </p:nvPicPr>
            <p:blipFill>
              <a:blip r:embed="rId5"/>
              <a:stretch>
                <a:fillRect/>
              </a:stretch>
            </p:blipFill>
            <p:spPr>
              <a:xfrm>
                <a:off x="7970808" y="2843912"/>
                <a:ext cx="3571335" cy="203001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1797E776-AE32-4460-A4A9-3A626B45E2C9}"/>
                  </a:ext>
                </a:extLst>
              </p:cNvPr>
              <p:cNvGraphicFramePr/>
              <p:nvPr>
                <p:extLst>
                  <p:ext uri="{D42A27DB-BD31-4B8C-83A1-F6EECF244321}">
                    <p14:modId xmlns:p14="http://schemas.microsoft.com/office/powerpoint/2010/main" val="51161096"/>
                  </p:ext>
                </p:extLst>
              </p:nvPr>
            </p:nvGraphicFramePr>
            <p:xfrm>
              <a:off x="4459857" y="2835285"/>
              <a:ext cx="3510952" cy="2331938"/>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6" name="Chart 5">
                <a:extLst>
                  <a:ext uri="{FF2B5EF4-FFF2-40B4-BE49-F238E27FC236}">
                    <a16:creationId xmlns:a16="http://schemas.microsoft.com/office/drawing/2014/main" id="{1797E776-AE32-4460-A4A9-3A626B45E2C9}"/>
                  </a:ext>
                </a:extLst>
              </p:cNvPr>
              <p:cNvPicPr>
                <a:picLocks noGrp="1" noRot="1" noChangeAspect="1" noMove="1" noResize="1" noEditPoints="1" noAdjustHandles="1" noChangeArrowheads="1" noChangeShapeType="1"/>
              </p:cNvPicPr>
              <p:nvPr/>
            </p:nvPicPr>
            <p:blipFill>
              <a:blip r:embed="rId7"/>
              <a:stretch>
                <a:fillRect/>
              </a:stretch>
            </p:blipFill>
            <p:spPr>
              <a:xfrm>
                <a:off x="4459857" y="2835285"/>
                <a:ext cx="3510952" cy="2331938"/>
              </a:xfrm>
              <a:prstGeom prst="rect">
                <a:avLst/>
              </a:prstGeom>
            </p:spPr>
          </p:pic>
        </mc:Fallback>
      </mc:AlternateContent>
    </p:spTree>
    <p:extLst>
      <p:ext uri="{BB962C8B-B14F-4D97-AF65-F5344CB8AC3E}">
        <p14:creationId xmlns:p14="http://schemas.microsoft.com/office/powerpoint/2010/main" val="366466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4750-2CE5-8C04-E29A-5EBA5B9D59E7}"/>
              </a:ext>
            </a:extLst>
          </p:cNvPr>
          <p:cNvSpPr>
            <a:spLocks noGrp="1"/>
          </p:cNvSpPr>
          <p:nvPr>
            <p:ph type="title"/>
          </p:nvPr>
        </p:nvSpPr>
        <p:spPr/>
        <p:txBody>
          <a:bodyPr>
            <a:normAutofit fontScale="90000"/>
          </a:bodyPr>
          <a:lstStyle/>
          <a:p>
            <a:r>
              <a:rPr lang="en-US" dirty="0"/>
              <a:t>Identify potential competitors for the two type of competitors Compact and </a:t>
            </a:r>
            <a:r>
              <a:rPr lang="en-US" dirty="0" err="1"/>
              <a:t>famil</a:t>
            </a:r>
            <a:endParaRPr lang="en-US" dirty="0"/>
          </a:p>
        </p:txBody>
      </p:sp>
      <p:sp>
        <p:nvSpPr>
          <p:cNvPr id="3" name="Content Placeholder 2">
            <a:extLst>
              <a:ext uri="{FF2B5EF4-FFF2-40B4-BE49-F238E27FC236}">
                <a16:creationId xmlns:a16="http://schemas.microsoft.com/office/drawing/2014/main" id="{6016E0B4-394A-FCCB-438F-8459921BF576}"/>
              </a:ext>
            </a:extLst>
          </p:cNvPr>
          <p:cNvSpPr>
            <a:spLocks noGrp="1"/>
          </p:cNvSpPr>
          <p:nvPr>
            <p:ph idx="1"/>
          </p:nvPr>
        </p:nvSpPr>
        <p:spPr>
          <a:xfrm>
            <a:off x="1451579" y="1853754"/>
            <a:ext cx="9603275" cy="5194027"/>
          </a:xfrm>
        </p:spPr>
        <p:txBody>
          <a:bodyPr/>
          <a:lstStyle/>
          <a:p>
            <a:endParaRPr lang="en-US" dirty="0"/>
          </a:p>
          <a:p>
            <a:endParaRPr lang="en-US" dirty="0"/>
          </a:p>
          <a:p>
            <a:endParaRPr lang="en-US" dirty="0"/>
          </a:p>
          <a:p>
            <a:endParaRPr lang="en-US" dirty="0"/>
          </a:p>
          <a:p>
            <a:endParaRPr lang="en-US" dirty="0"/>
          </a:p>
          <a:p>
            <a:endParaRPr lang="en-US" dirty="0"/>
          </a:p>
          <a:p>
            <a:r>
              <a:rPr lang="en-US" dirty="0"/>
              <a:t>Interpretation:</a:t>
            </a:r>
          </a:p>
          <a:p>
            <a:pPr marL="0" indent="0">
              <a:buNone/>
            </a:pPr>
            <a:r>
              <a:rPr lang="en-US" dirty="0"/>
              <a:t>From pivot table and graph under required conditions the </a:t>
            </a:r>
            <a:r>
              <a:rPr lang="en-US" dirty="0" err="1"/>
              <a:t>ameo,polo,duster,skoda</a:t>
            </a:r>
            <a:r>
              <a:rPr lang="en-US" dirty="0"/>
              <a:t> rapid competitors for compact car bmw x1,x3skoda carlo ,vento are competitors for family car </a:t>
            </a:r>
          </a:p>
          <a:p>
            <a:endParaRPr lang="en-US" dirty="0"/>
          </a:p>
        </p:txBody>
      </p:sp>
      <p:pic>
        <p:nvPicPr>
          <p:cNvPr id="8" name="Picture 7">
            <a:extLst>
              <a:ext uri="{FF2B5EF4-FFF2-40B4-BE49-F238E27FC236}">
                <a16:creationId xmlns:a16="http://schemas.microsoft.com/office/drawing/2014/main" id="{701618E8-66F1-1B0A-82C7-03DCD456C20F}"/>
              </a:ext>
            </a:extLst>
          </p:cNvPr>
          <p:cNvPicPr>
            <a:picLocks noChangeAspect="1"/>
          </p:cNvPicPr>
          <p:nvPr/>
        </p:nvPicPr>
        <p:blipFill>
          <a:blip r:embed="rId2"/>
          <a:stretch>
            <a:fillRect/>
          </a:stretch>
        </p:blipFill>
        <p:spPr>
          <a:xfrm>
            <a:off x="1451579" y="1949570"/>
            <a:ext cx="4440262" cy="2820838"/>
          </a:xfrm>
          <a:prstGeom prst="rect">
            <a:avLst/>
          </a:prstGeom>
        </p:spPr>
      </p:pic>
      <p:graphicFrame>
        <p:nvGraphicFramePr>
          <p:cNvPr id="9" name="Chart 8">
            <a:extLst>
              <a:ext uri="{FF2B5EF4-FFF2-40B4-BE49-F238E27FC236}">
                <a16:creationId xmlns:a16="http://schemas.microsoft.com/office/drawing/2014/main" id="{AC01AC37-500C-435B-8A20-F8DA978A4E12}"/>
              </a:ext>
            </a:extLst>
          </p:cNvPr>
          <p:cNvGraphicFramePr>
            <a:graphicFrameLocks/>
          </p:cNvGraphicFramePr>
          <p:nvPr>
            <p:extLst>
              <p:ext uri="{D42A27DB-BD31-4B8C-83A1-F6EECF244321}">
                <p14:modId xmlns:p14="http://schemas.microsoft.com/office/powerpoint/2010/main" val="3008711318"/>
              </p:ext>
            </p:extLst>
          </p:nvPr>
        </p:nvGraphicFramePr>
        <p:xfrm>
          <a:off x="5891842" y="1949571"/>
          <a:ext cx="5163011" cy="27763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405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3348-200A-27CF-8DA1-D81DA8212242}"/>
              </a:ext>
            </a:extLst>
          </p:cNvPr>
          <p:cNvSpPr>
            <a:spLocks noGrp="1"/>
          </p:cNvSpPr>
          <p:nvPr>
            <p:ph type="title"/>
          </p:nvPr>
        </p:nvSpPr>
        <p:spPr/>
        <p:txBody>
          <a:bodyPr/>
          <a:lstStyle/>
          <a:p>
            <a:r>
              <a:rPr lang="en-US" dirty="0"/>
              <a:t>Sprint 7</a:t>
            </a:r>
          </a:p>
        </p:txBody>
      </p:sp>
      <p:sp>
        <p:nvSpPr>
          <p:cNvPr id="3" name="Content Placeholder 2">
            <a:extLst>
              <a:ext uri="{FF2B5EF4-FFF2-40B4-BE49-F238E27FC236}">
                <a16:creationId xmlns:a16="http://schemas.microsoft.com/office/drawing/2014/main" id="{3D73BD40-E0E0-5EE3-2BF8-2A3F380168A2}"/>
              </a:ext>
            </a:extLst>
          </p:cNvPr>
          <p:cNvSpPr>
            <a:spLocks noGrp="1"/>
          </p:cNvSpPr>
          <p:nvPr>
            <p:ph idx="1"/>
          </p:nvPr>
        </p:nvSpPr>
        <p:spPr>
          <a:xfrm>
            <a:off x="1451579" y="2015732"/>
            <a:ext cx="9603275" cy="4037749"/>
          </a:xfrm>
        </p:spPr>
        <p:txBody>
          <a:bodyPr>
            <a:normAutofit/>
          </a:bodyPr>
          <a:lstStyle/>
          <a:p>
            <a:r>
              <a:rPr lang="en-US" dirty="0"/>
              <a:t>Identify top 2 car manufactures who offer widest range of car variants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Interpretation:</a:t>
            </a:r>
          </a:p>
          <a:p>
            <a:pPr marL="0" indent="0">
              <a:buNone/>
            </a:pPr>
            <a:r>
              <a:rPr lang="en-US" dirty="0"/>
              <a:t>By above pivot table and bar graph the top 2 car manufactures </a:t>
            </a:r>
            <a:r>
              <a:rPr lang="en-US" dirty="0" err="1"/>
              <a:t>withwidest</a:t>
            </a:r>
            <a:r>
              <a:rPr lang="en-US" dirty="0"/>
              <a:t> range of car variants are Suzuki and Hyundai</a:t>
            </a:r>
          </a:p>
        </p:txBody>
      </p:sp>
      <p:pic>
        <p:nvPicPr>
          <p:cNvPr id="5" name="Picture 4">
            <a:extLst>
              <a:ext uri="{FF2B5EF4-FFF2-40B4-BE49-F238E27FC236}">
                <a16:creationId xmlns:a16="http://schemas.microsoft.com/office/drawing/2014/main" id="{E5A58A4C-3F90-488C-6490-D51DA700878D}"/>
              </a:ext>
            </a:extLst>
          </p:cNvPr>
          <p:cNvPicPr>
            <a:picLocks noChangeAspect="1"/>
          </p:cNvPicPr>
          <p:nvPr/>
        </p:nvPicPr>
        <p:blipFill>
          <a:blip r:embed="rId2"/>
          <a:stretch>
            <a:fillRect/>
          </a:stretch>
        </p:blipFill>
        <p:spPr>
          <a:xfrm>
            <a:off x="1532544" y="2490221"/>
            <a:ext cx="2961818" cy="2081780"/>
          </a:xfrm>
          <a:prstGeom prst="rect">
            <a:avLst/>
          </a:prstGeom>
        </p:spPr>
      </p:pic>
      <p:graphicFrame>
        <p:nvGraphicFramePr>
          <p:cNvPr id="6" name="Chart 5">
            <a:extLst>
              <a:ext uri="{FF2B5EF4-FFF2-40B4-BE49-F238E27FC236}">
                <a16:creationId xmlns:a16="http://schemas.microsoft.com/office/drawing/2014/main" id="{43263BC0-1697-2F6C-75AF-7960BEF81BA1}"/>
              </a:ext>
            </a:extLst>
          </p:cNvPr>
          <p:cNvGraphicFramePr>
            <a:graphicFrameLocks/>
          </p:cNvGraphicFramePr>
          <p:nvPr>
            <p:extLst>
              <p:ext uri="{D42A27DB-BD31-4B8C-83A1-F6EECF244321}">
                <p14:modId xmlns:p14="http://schemas.microsoft.com/office/powerpoint/2010/main" val="217981943"/>
              </p:ext>
            </p:extLst>
          </p:nvPr>
        </p:nvGraphicFramePr>
        <p:xfrm>
          <a:off x="4575328" y="2490221"/>
          <a:ext cx="5828129" cy="20817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3522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46D7-F0A8-0077-1A06-B07FFB83828D}"/>
              </a:ext>
            </a:extLst>
          </p:cNvPr>
          <p:cNvSpPr>
            <a:spLocks noGrp="1"/>
          </p:cNvSpPr>
          <p:nvPr>
            <p:ph type="title"/>
          </p:nvPr>
        </p:nvSpPr>
        <p:spPr/>
        <p:txBody>
          <a:bodyPr/>
          <a:lstStyle/>
          <a:p>
            <a:r>
              <a:rPr lang="en-US" dirty="0"/>
              <a:t>Convert categorical to numerical</a:t>
            </a:r>
            <a:br>
              <a:rPr lang="en-US" dirty="0"/>
            </a:br>
            <a:r>
              <a:rPr lang="en-US" dirty="0"/>
              <a:t>Standardize the values</a:t>
            </a:r>
          </a:p>
        </p:txBody>
      </p:sp>
      <p:sp>
        <p:nvSpPr>
          <p:cNvPr id="3" name="Content Placeholder 2">
            <a:extLst>
              <a:ext uri="{FF2B5EF4-FFF2-40B4-BE49-F238E27FC236}">
                <a16:creationId xmlns:a16="http://schemas.microsoft.com/office/drawing/2014/main" id="{6EAAC259-FDF6-AE2C-B001-04B0C2638BC4}"/>
              </a:ext>
            </a:extLst>
          </p:cNvPr>
          <p:cNvSpPr>
            <a:spLocks noGrp="1"/>
          </p:cNvSpPr>
          <p:nvPr>
            <p:ph idx="1"/>
          </p:nvPr>
        </p:nvSpPr>
        <p:spPr>
          <a:xfrm>
            <a:off x="1451579" y="2015732"/>
            <a:ext cx="9603275" cy="4281551"/>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Interpretation:</a:t>
            </a:r>
          </a:p>
          <a:p>
            <a:pPr marL="0" indent="0">
              <a:buNone/>
            </a:pPr>
            <a:r>
              <a:rPr lang="en-US" dirty="0"/>
              <a:t>The above fuel system is converted to numerical (injection = 4) and fuel type(CNG=1,PETROL=2,DISEL=3) and we have standardize the values like above ground clearance.</a:t>
            </a:r>
          </a:p>
        </p:txBody>
      </p:sp>
      <p:pic>
        <p:nvPicPr>
          <p:cNvPr id="5" name="Picture 4">
            <a:extLst>
              <a:ext uri="{FF2B5EF4-FFF2-40B4-BE49-F238E27FC236}">
                <a16:creationId xmlns:a16="http://schemas.microsoft.com/office/drawing/2014/main" id="{8623FAFD-8B16-CBE8-1CE0-1DA15ED59CF9}"/>
              </a:ext>
            </a:extLst>
          </p:cNvPr>
          <p:cNvPicPr>
            <a:picLocks noChangeAspect="1"/>
          </p:cNvPicPr>
          <p:nvPr/>
        </p:nvPicPr>
        <p:blipFill>
          <a:blip r:embed="rId2"/>
          <a:stretch>
            <a:fillRect/>
          </a:stretch>
        </p:blipFill>
        <p:spPr>
          <a:xfrm>
            <a:off x="8091765" y="1909363"/>
            <a:ext cx="1838582" cy="2631982"/>
          </a:xfrm>
          <a:prstGeom prst="rect">
            <a:avLst/>
          </a:prstGeom>
        </p:spPr>
      </p:pic>
      <p:pic>
        <p:nvPicPr>
          <p:cNvPr id="7" name="Picture 6">
            <a:extLst>
              <a:ext uri="{FF2B5EF4-FFF2-40B4-BE49-F238E27FC236}">
                <a16:creationId xmlns:a16="http://schemas.microsoft.com/office/drawing/2014/main" id="{F766F78E-4877-9AFB-D0AE-B54A9E5FA90C}"/>
              </a:ext>
            </a:extLst>
          </p:cNvPr>
          <p:cNvPicPr>
            <a:picLocks noChangeAspect="1"/>
          </p:cNvPicPr>
          <p:nvPr/>
        </p:nvPicPr>
        <p:blipFill>
          <a:blip r:embed="rId3"/>
          <a:stretch>
            <a:fillRect/>
          </a:stretch>
        </p:blipFill>
        <p:spPr>
          <a:xfrm>
            <a:off x="5698189" y="1909363"/>
            <a:ext cx="1838582" cy="2631982"/>
          </a:xfrm>
          <a:prstGeom prst="rect">
            <a:avLst/>
          </a:prstGeom>
        </p:spPr>
      </p:pic>
      <p:pic>
        <p:nvPicPr>
          <p:cNvPr id="10" name="Picture 9">
            <a:extLst>
              <a:ext uri="{FF2B5EF4-FFF2-40B4-BE49-F238E27FC236}">
                <a16:creationId xmlns:a16="http://schemas.microsoft.com/office/drawing/2014/main" id="{5556256F-011E-888A-7A6A-FCEB76A8F792}"/>
              </a:ext>
            </a:extLst>
          </p:cNvPr>
          <p:cNvPicPr>
            <a:picLocks noChangeAspect="1"/>
          </p:cNvPicPr>
          <p:nvPr/>
        </p:nvPicPr>
        <p:blipFill>
          <a:blip r:embed="rId4"/>
          <a:stretch>
            <a:fillRect/>
          </a:stretch>
        </p:blipFill>
        <p:spPr>
          <a:xfrm>
            <a:off x="1451579" y="1960123"/>
            <a:ext cx="1196787" cy="2631982"/>
          </a:xfrm>
          <a:prstGeom prst="rect">
            <a:avLst/>
          </a:prstGeom>
        </p:spPr>
      </p:pic>
      <p:pic>
        <p:nvPicPr>
          <p:cNvPr id="12" name="Picture 11">
            <a:extLst>
              <a:ext uri="{FF2B5EF4-FFF2-40B4-BE49-F238E27FC236}">
                <a16:creationId xmlns:a16="http://schemas.microsoft.com/office/drawing/2014/main" id="{D40EA700-83AD-4B63-B05E-CEE3DB283C72}"/>
              </a:ext>
            </a:extLst>
          </p:cNvPr>
          <p:cNvPicPr>
            <a:picLocks noChangeAspect="1"/>
          </p:cNvPicPr>
          <p:nvPr/>
        </p:nvPicPr>
        <p:blipFill>
          <a:blip r:embed="rId5"/>
          <a:stretch>
            <a:fillRect/>
          </a:stretch>
        </p:blipFill>
        <p:spPr>
          <a:xfrm>
            <a:off x="3376894" y="1909363"/>
            <a:ext cx="1196788" cy="2631982"/>
          </a:xfrm>
          <a:prstGeom prst="rect">
            <a:avLst/>
          </a:prstGeom>
        </p:spPr>
      </p:pic>
    </p:spTree>
    <p:extLst>
      <p:ext uri="{BB962C8B-B14F-4D97-AF65-F5344CB8AC3E}">
        <p14:creationId xmlns:p14="http://schemas.microsoft.com/office/powerpoint/2010/main" val="38459225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393</TotalTime>
  <Words>1022</Words>
  <Application>Microsoft Office PowerPoint</Application>
  <PresentationFormat>Widescreen</PresentationFormat>
  <Paragraphs>158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Automobile Market Analysis</vt:lpstr>
      <vt:lpstr>Sprint 6</vt:lpstr>
      <vt:lpstr>Display relationship between:</vt:lpstr>
      <vt:lpstr>Compare Mileages of cars produced by all manufactures identify outliers</vt:lpstr>
      <vt:lpstr>Identify outliers using histogram and remove the outlier's</vt:lpstr>
      <vt:lpstr>Without outliers</vt:lpstr>
      <vt:lpstr>Identify potential competitors for the two type of competitors Compact and famil</vt:lpstr>
      <vt:lpstr>Sprint 7</vt:lpstr>
      <vt:lpstr>Convert categorical to numerical Standardize the values</vt:lpstr>
      <vt:lpstr>Calculate Additional fuel efficiency matric</vt:lpstr>
      <vt:lpstr>Analyze the driving pattern</vt:lpstr>
      <vt:lpstr>Group cars on basis of efficiency high,low, medium</vt:lpstr>
      <vt:lpstr>Display how fuel tank capacity depend on mileage and displacement &amp;correlation coefficient</vt:lpstr>
      <vt:lpstr>Summary</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Pratheek shetty</dc:creator>
  <cp:lastModifiedBy>Pratheek shetty</cp:lastModifiedBy>
  <cp:revision>1</cp:revision>
  <dcterms:created xsi:type="dcterms:W3CDTF">2024-08-02T15:05:21Z</dcterms:created>
  <dcterms:modified xsi:type="dcterms:W3CDTF">2024-08-03T14:15:34Z</dcterms:modified>
</cp:coreProperties>
</file>