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3" r:id="rId6"/>
    <p:sldId id="259" r:id="rId7"/>
    <p:sldId id="264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eek shetty" userId="364c020dfc1590ea" providerId="LiveId" clId="{F96BCDCC-448C-463E-9791-4D350A7B0914}"/>
    <pc:docChg chg="undo custSel addSld modSld">
      <pc:chgData name="Pratheek shetty" userId="364c020dfc1590ea" providerId="LiveId" clId="{F96BCDCC-448C-463E-9791-4D350A7B0914}" dt="2024-12-20T17:10:33.263" v="710" actId="1076"/>
      <pc:docMkLst>
        <pc:docMk/>
      </pc:docMkLst>
      <pc:sldChg chg="modSp mod">
        <pc:chgData name="Pratheek shetty" userId="364c020dfc1590ea" providerId="LiveId" clId="{F96BCDCC-448C-463E-9791-4D350A7B0914}" dt="2024-12-20T17:09:03.070" v="678" actId="1076"/>
        <pc:sldMkLst>
          <pc:docMk/>
          <pc:sldMk cId="867696090" sldId="256"/>
        </pc:sldMkLst>
        <pc:spChg chg="mod">
          <ac:chgData name="Pratheek shetty" userId="364c020dfc1590ea" providerId="LiveId" clId="{F96BCDCC-448C-463E-9791-4D350A7B0914}" dt="2024-12-20T17:09:03.070" v="678" actId="1076"/>
          <ac:spMkLst>
            <pc:docMk/>
            <pc:sldMk cId="867696090" sldId="256"/>
            <ac:spMk id="3" creationId="{6B858DB5-371C-DD72-6613-7171010D8070}"/>
          </ac:spMkLst>
        </pc:spChg>
      </pc:sldChg>
      <pc:sldChg chg="modSp mod">
        <pc:chgData name="Pratheek shetty" userId="364c020dfc1590ea" providerId="LiveId" clId="{F96BCDCC-448C-463E-9791-4D350A7B0914}" dt="2024-12-20T17:08:55.944" v="676" actId="27636"/>
        <pc:sldMkLst>
          <pc:docMk/>
          <pc:sldMk cId="3671399590" sldId="260"/>
        </pc:sldMkLst>
        <pc:spChg chg="mod">
          <ac:chgData name="Pratheek shetty" userId="364c020dfc1590ea" providerId="LiveId" clId="{F96BCDCC-448C-463E-9791-4D350A7B0914}" dt="2024-12-20T17:08:55.944" v="676" actId="27636"/>
          <ac:spMkLst>
            <pc:docMk/>
            <pc:sldMk cId="3671399590" sldId="260"/>
            <ac:spMk id="3" creationId="{D5E17E79-4601-9247-A1F9-452DA728C0F6}"/>
          </ac:spMkLst>
        </pc:spChg>
      </pc:sldChg>
      <pc:sldChg chg="modSp mod">
        <pc:chgData name="Pratheek shetty" userId="364c020dfc1590ea" providerId="LiveId" clId="{F96BCDCC-448C-463E-9791-4D350A7B0914}" dt="2024-12-20T17:09:43.094" v="690" actId="313"/>
        <pc:sldMkLst>
          <pc:docMk/>
          <pc:sldMk cId="1809708271" sldId="261"/>
        </pc:sldMkLst>
        <pc:spChg chg="mod">
          <ac:chgData name="Pratheek shetty" userId="364c020dfc1590ea" providerId="LiveId" clId="{F96BCDCC-448C-463E-9791-4D350A7B0914}" dt="2024-12-20T17:09:43.094" v="690" actId="313"/>
          <ac:spMkLst>
            <pc:docMk/>
            <pc:sldMk cId="1809708271" sldId="261"/>
            <ac:spMk id="3" creationId="{BF3C251F-7A99-C820-4D4C-27F790C01657}"/>
          </ac:spMkLst>
        </pc:spChg>
      </pc:sldChg>
      <pc:sldChg chg="modSp mod">
        <pc:chgData name="Pratheek shetty" userId="364c020dfc1590ea" providerId="LiveId" clId="{F96BCDCC-448C-463E-9791-4D350A7B0914}" dt="2024-12-20T17:08:55.928" v="675" actId="27636"/>
        <pc:sldMkLst>
          <pc:docMk/>
          <pc:sldMk cId="1386234758" sldId="264"/>
        </pc:sldMkLst>
        <pc:spChg chg="mod">
          <ac:chgData name="Pratheek shetty" userId="364c020dfc1590ea" providerId="LiveId" clId="{F96BCDCC-448C-463E-9791-4D350A7B0914}" dt="2024-12-20T17:08:55.928" v="675" actId="27636"/>
          <ac:spMkLst>
            <pc:docMk/>
            <pc:sldMk cId="1386234758" sldId="264"/>
            <ac:spMk id="3" creationId="{E83B70C0-4F1E-C56C-D2D8-A9CA2F8ED99C}"/>
          </ac:spMkLst>
        </pc:spChg>
      </pc:sldChg>
      <pc:sldChg chg="modSp mod">
        <pc:chgData name="Pratheek shetty" userId="364c020dfc1590ea" providerId="LiveId" clId="{F96BCDCC-448C-463E-9791-4D350A7B0914}" dt="2024-12-20T17:08:55.907" v="674" actId="27636"/>
        <pc:sldMkLst>
          <pc:docMk/>
          <pc:sldMk cId="2981640423" sldId="265"/>
        </pc:sldMkLst>
        <pc:spChg chg="mod">
          <ac:chgData name="Pratheek shetty" userId="364c020dfc1590ea" providerId="LiveId" clId="{F96BCDCC-448C-463E-9791-4D350A7B0914}" dt="2024-12-20T17:08:55.907" v="674" actId="27636"/>
          <ac:spMkLst>
            <pc:docMk/>
            <pc:sldMk cId="2981640423" sldId="265"/>
            <ac:spMk id="3" creationId="{7D6C0CD7-C13A-3C9A-308B-4CEF5C2F67A9}"/>
          </ac:spMkLst>
        </pc:spChg>
      </pc:sldChg>
      <pc:sldChg chg="addSp delSp modSp mod">
        <pc:chgData name="Pratheek shetty" userId="364c020dfc1590ea" providerId="LiveId" clId="{F96BCDCC-448C-463E-9791-4D350A7B0914}" dt="2024-12-20T16:44:21.168" v="25" actId="14100"/>
        <pc:sldMkLst>
          <pc:docMk/>
          <pc:sldMk cId="3675392434" sldId="267"/>
        </pc:sldMkLst>
        <pc:spChg chg="mod">
          <ac:chgData name="Pratheek shetty" userId="364c020dfc1590ea" providerId="LiveId" clId="{F96BCDCC-448C-463E-9791-4D350A7B0914}" dt="2024-12-20T16:43:49.901" v="2" actId="27636"/>
          <ac:spMkLst>
            <pc:docMk/>
            <pc:sldMk cId="3675392434" sldId="267"/>
            <ac:spMk id="2" creationId="{D0C28950-D1EE-64CB-F6FF-5A089336DF0F}"/>
          </ac:spMkLst>
        </pc:spChg>
        <pc:spChg chg="del mod">
          <ac:chgData name="Pratheek shetty" userId="364c020dfc1590ea" providerId="LiveId" clId="{F96BCDCC-448C-463E-9791-4D350A7B0914}" dt="2024-12-20T16:44:00.673" v="15" actId="22"/>
          <ac:spMkLst>
            <pc:docMk/>
            <pc:sldMk cId="3675392434" sldId="267"/>
            <ac:spMk id="3" creationId="{6EBC5150-1EC0-797A-2074-43C7B266890F}"/>
          </ac:spMkLst>
        </pc:spChg>
        <pc:picChg chg="add mod ord">
          <ac:chgData name="Pratheek shetty" userId="364c020dfc1590ea" providerId="LiveId" clId="{F96BCDCC-448C-463E-9791-4D350A7B0914}" dt="2024-12-20T16:44:21.168" v="25" actId="14100"/>
          <ac:picMkLst>
            <pc:docMk/>
            <pc:sldMk cId="3675392434" sldId="267"/>
            <ac:picMk id="5" creationId="{885F27AB-A9C3-7337-B5D4-7EEA881AFAB3}"/>
          </ac:picMkLst>
        </pc:picChg>
      </pc:sldChg>
      <pc:sldChg chg="addSp modSp new mod">
        <pc:chgData name="Pratheek shetty" userId="364c020dfc1590ea" providerId="LiveId" clId="{F96BCDCC-448C-463E-9791-4D350A7B0914}" dt="2024-12-20T17:08:55.973" v="677" actId="27636"/>
        <pc:sldMkLst>
          <pc:docMk/>
          <pc:sldMk cId="1192847333" sldId="268"/>
        </pc:sldMkLst>
        <pc:spChg chg="mod">
          <ac:chgData name="Pratheek shetty" userId="364c020dfc1590ea" providerId="LiveId" clId="{F96BCDCC-448C-463E-9791-4D350A7B0914}" dt="2024-12-20T16:44:45.254" v="29" actId="27636"/>
          <ac:spMkLst>
            <pc:docMk/>
            <pc:sldMk cId="1192847333" sldId="268"/>
            <ac:spMk id="2" creationId="{2B0F69C8-B62C-6404-B804-581A46AAFB51}"/>
          </ac:spMkLst>
        </pc:spChg>
        <pc:spChg chg="mod">
          <ac:chgData name="Pratheek shetty" userId="364c020dfc1590ea" providerId="LiveId" clId="{F96BCDCC-448C-463E-9791-4D350A7B0914}" dt="2024-12-20T17:08:55.973" v="677" actId="27636"/>
          <ac:spMkLst>
            <pc:docMk/>
            <pc:sldMk cId="1192847333" sldId="268"/>
            <ac:spMk id="3" creationId="{F3567F73-55DB-35FD-FB89-92D24B8DD8F2}"/>
          </ac:spMkLst>
        </pc:spChg>
        <pc:picChg chg="add mod">
          <ac:chgData name="Pratheek shetty" userId="364c020dfc1590ea" providerId="LiveId" clId="{F96BCDCC-448C-463E-9791-4D350A7B0914}" dt="2024-12-20T16:45:08.977" v="59" actId="14100"/>
          <ac:picMkLst>
            <pc:docMk/>
            <pc:sldMk cId="1192847333" sldId="268"/>
            <ac:picMk id="5" creationId="{7043E780-5A31-7DAF-69C5-5FD343E0A3E0}"/>
          </ac:picMkLst>
        </pc:picChg>
      </pc:sldChg>
      <pc:sldChg chg="addSp delSp modSp new mod">
        <pc:chgData name="Pratheek shetty" userId="364c020dfc1590ea" providerId="LiveId" clId="{F96BCDCC-448C-463E-9791-4D350A7B0914}" dt="2024-12-20T17:08:43.580" v="673" actId="2711"/>
        <pc:sldMkLst>
          <pc:docMk/>
          <pc:sldMk cId="3446955240" sldId="269"/>
        </pc:sldMkLst>
        <pc:spChg chg="mod">
          <ac:chgData name="Pratheek shetty" userId="364c020dfc1590ea" providerId="LiveId" clId="{F96BCDCC-448C-463E-9791-4D350A7B0914}" dt="2024-12-20T16:47:42.544" v="357" actId="20577"/>
          <ac:spMkLst>
            <pc:docMk/>
            <pc:sldMk cId="3446955240" sldId="269"/>
            <ac:spMk id="2" creationId="{C5BFD5DF-4AF2-7485-F6A1-3B191800FD73}"/>
          </ac:spMkLst>
        </pc:spChg>
        <pc:spChg chg="add del mod">
          <ac:chgData name="Pratheek shetty" userId="364c020dfc1590ea" providerId="LiveId" clId="{F96BCDCC-448C-463E-9791-4D350A7B0914}" dt="2024-12-20T17:04:03.369" v="367"/>
          <ac:spMkLst>
            <pc:docMk/>
            <pc:sldMk cId="3446955240" sldId="269"/>
            <ac:spMk id="3" creationId="{60DC1546-151E-2481-EFEA-57032CFAB832}"/>
          </ac:spMkLst>
        </pc:spChg>
        <pc:spChg chg="add mod">
          <ac:chgData name="Pratheek shetty" userId="364c020dfc1590ea" providerId="LiveId" clId="{F96BCDCC-448C-463E-9791-4D350A7B0914}" dt="2024-12-20T17:03:51.441" v="366"/>
          <ac:spMkLst>
            <pc:docMk/>
            <pc:sldMk cId="3446955240" sldId="269"/>
            <ac:spMk id="4" creationId="{A4A9EA7E-66C8-6703-7A18-9B7E05027918}"/>
          </ac:spMkLst>
        </pc:spChg>
        <pc:spChg chg="add mod">
          <ac:chgData name="Pratheek shetty" userId="364c020dfc1590ea" providerId="LiveId" clId="{F96BCDCC-448C-463E-9791-4D350A7B0914}" dt="2024-12-20T17:08:43.580" v="673" actId="2711"/>
          <ac:spMkLst>
            <pc:docMk/>
            <pc:sldMk cId="3446955240" sldId="269"/>
            <ac:spMk id="5" creationId="{B55C1C64-4A0E-494D-19F6-5C52FE441A5D}"/>
          </ac:spMkLst>
        </pc:spChg>
      </pc:sldChg>
      <pc:sldChg chg="modSp new mod">
        <pc:chgData name="Pratheek shetty" userId="364c020dfc1590ea" providerId="LiveId" clId="{F96BCDCC-448C-463E-9791-4D350A7B0914}" dt="2024-12-20T17:10:33.263" v="710" actId="1076"/>
        <pc:sldMkLst>
          <pc:docMk/>
          <pc:sldMk cId="3892394470" sldId="270"/>
        </pc:sldMkLst>
        <pc:spChg chg="mod">
          <ac:chgData name="Pratheek shetty" userId="364c020dfc1590ea" providerId="LiveId" clId="{F96BCDCC-448C-463E-9791-4D350A7B0914}" dt="2024-12-20T17:10:33.263" v="710" actId="1076"/>
          <ac:spMkLst>
            <pc:docMk/>
            <pc:sldMk cId="3892394470" sldId="270"/>
            <ac:spMk id="2" creationId="{D7F8D86E-1A45-757D-B0B0-EDE63C15A03A}"/>
          </ac:spMkLst>
        </pc:spChg>
        <pc:spChg chg="mod">
          <ac:chgData name="Pratheek shetty" userId="364c020dfc1590ea" providerId="LiveId" clId="{F96BCDCC-448C-463E-9791-4D350A7B0914}" dt="2024-12-20T17:10:25.570" v="709" actId="27636"/>
          <ac:spMkLst>
            <pc:docMk/>
            <pc:sldMk cId="3892394470" sldId="270"/>
            <ac:spMk id="3" creationId="{BE9EA61F-BB9D-3AC5-7920-75536A9D2E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84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12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38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51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123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8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558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72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8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8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2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6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1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6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2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24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402C-7E43-496F-95BD-88EAFA5F166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F7CABB-8D3B-40A9-9297-EFB4F1B4F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4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1CB0-55A6-91EB-61A2-E461367B0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5" y="271010"/>
            <a:ext cx="9144000" cy="1837708"/>
          </a:xfrm>
        </p:spPr>
        <p:txBody>
          <a:bodyPr>
            <a:normAutofit/>
          </a:bodyPr>
          <a:lstStyle/>
          <a:p>
            <a:r>
              <a:rPr lang="en-IN" sz="4400" b="0" i="0" dirty="0">
                <a:solidFill>
                  <a:srgbClr val="232323"/>
                </a:solidFill>
                <a:effectLst/>
                <a:latin typeface="var(--font-bold)"/>
              </a:rPr>
              <a:t>Analysing Employee Absenteeism</a:t>
            </a:r>
            <a:br>
              <a:rPr lang="en-IN" b="0" i="0" dirty="0">
                <a:solidFill>
                  <a:srgbClr val="232323"/>
                </a:solidFill>
                <a:effectLst/>
                <a:latin typeface="Raleway-Mediu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58DB5-371C-DD72-6613-7171010D8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32" y="2565116"/>
            <a:ext cx="9144000" cy="2859833"/>
          </a:xfrm>
        </p:spPr>
        <p:txBody>
          <a:bodyPr>
            <a:normAutofit/>
          </a:bodyPr>
          <a:lstStyle/>
          <a:p>
            <a:r>
              <a:rPr lang="en-US" dirty="0"/>
              <a:t>Mentor: Munna Pandey            </a:t>
            </a:r>
          </a:p>
          <a:p>
            <a:r>
              <a:rPr lang="en-US" dirty="0"/>
              <a:t>                                                                            submitted by: S. Pratheek</a:t>
            </a:r>
          </a:p>
          <a:p>
            <a:r>
              <a:rPr lang="en-US" dirty="0"/>
              <a:t>                                                                             Wave number:4777</a:t>
            </a:r>
          </a:p>
          <a:p>
            <a:r>
              <a:rPr lang="en-US" dirty="0"/>
              <a:t>                                                                             Batch Number:da374S37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69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73C4-0657-2F27-0141-60C0CCCE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 dirty="0"/>
              <a:t>Identifying Employees at Risk of Absenteeism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1371-D5D6-575E-3099-410F89AD4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Logistic regression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39A4F-0592-98BF-2EE2-E422C272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15" y="1706823"/>
            <a:ext cx="1044338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8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B5A-25F3-8138-60CF-F9FEAFD2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6720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8BB6-83C1-8217-82D3-62A77D94A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846"/>
            <a:ext cx="10515600" cy="56451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F8C4C-06C3-383C-E106-A7151AFD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393"/>
            <a:ext cx="9938657" cy="2185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EFED50-E4FB-EA83-E21C-0996F5E5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3583"/>
            <a:ext cx="4658375" cy="17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8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8950-D1EE-64CB-F6FF-5A089336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F27AB-A9C3-7337-B5D4-7EEA881AF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809" y="1064496"/>
            <a:ext cx="9976797" cy="3920459"/>
          </a:xfrm>
        </p:spPr>
      </p:pic>
    </p:spTree>
    <p:extLst>
      <p:ext uri="{BB962C8B-B14F-4D97-AF65-F5344CB8AC3E}">
        <p14:creationId xmlns:p14="http://schemas.microsoft.com/office/powerpoint/2010/main" val="367539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69C8-B62C-6404-B804-581A46AA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7F73-55DB-35FD-FB89-92D24B8D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Interpretation:</a:t>
            </a:r>
          </a:p>
          <a:p>
            <a:pPr marL="0" indent="0">
              <a:buNone/>
            </a:pPr>
            <a:r>
              <a:rPr lang="en-US" dirty="0"/>
              <a:t>For classification I have inserted a new column low attendance = 1high attendance =0</a:t>
            </a:r>
          </a:p>
          <a:p>
            <a:pPr marL="0" indent="0">
              <a:buNone/>
            </a:pPr>
            <a:r>
              <a:rPr lang="en-US" dirty="0"/>
              <a:t>In both logistic and kmeans the kmeans classification has high accuracy than </a:t>
            </a:r>
            <a:r>
              <a:rPr lang="en-US" dirty="0" err="1"/>
              <a:t>kmean</a:t>
            </a:r>
            <a:r>
              <a:rPr lang="en-US" dirty="0"/>
              <a:t>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3E780-5A31-7DAF-69C5-5FD343E0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081"/>
            <a:ext cx="10717121" cy="34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4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D5DF-4AF2-7485-F6A1-3B191800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and business conclusion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5C1C64-4A0E-494D-19F6-5C52FE441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279" y="1052899"/>
            <a:ext cx="1147424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duplicate rows. Treated outliers using the IQR method to ensure data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Scatter plots showed relationships between independent variables and absenteeism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Workload distribution was right-skewed, indicating possible imbalances.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Heatmap analysis identified significant correlations between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Reasons for absence showed the strongest correlation with absenteeism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Normalized numerical features to prepare data for modeling. Categorical variables were encoded for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 compatibility. Certain features (e.g., workload, transportation expense) were critical predictors.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Linear Regression to predict absenteeism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hours.Evaluated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model with metrics like R², MSE, and MAE.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model explained absenteeism well with reasonable accuracy.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/>
              <a:t>The kmeans classification is better than logistic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Analysis identified key drivers of absenteeism.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Results can help organizations target and reduce employee absenteeism effectively.</a:t>
            </a:r>
            <a:r>
              <a:rPr lang="en-US" altLang="en-US" sz="1800" dirty="0"/>
              <a:t> By understanding features which are scaled and critical and try to resolve them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this organizations </a:t>
            </a:r>
            <a:r>
              <a:rPr lang="en-US" altLang="en-US" sz="1800" dirty="0"/>
              <a:t>can reduce employee absenteeism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5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D86E-1A45-757D-B0B0-EDE63C15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89" y="2349909"/>
            <a:ext cx="8596668" cy="13208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A61F-BB9D-3AC5-7920-75536A9D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95642"/>
            <a:ext cx="8596668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39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7DB5-6F1B-63BC-3401-F518597C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209999"/>
            <a:ext cx="10515600" cy="735887"/>
          </a:xfrm>
        </p:spPr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B544-1072-8CAA-8E82-90B88C1E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012"/>
            <a:ext cx="10515600" cy="507595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EFBFC-CE5D-8194-B3E5-3E009DE37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945886"/>
            <a:ext cx="9865006" cy="2239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1E97A-B06B-3AF2-7F35-90F14086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27"/>
          <a:stretch/>
        </p:blipFill>
        <p:spPr>
          <a:xfrm>
            <a:off x="319358" y="3340359"/>
            <a:ext cx="9967642" cy="22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B1CA-3C85-14B1-44ED-0F7EBF2B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39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0CD7-C13A-3C9A-308B-4CEF5C2F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522"/>
            <a:ext cx="10515600" cy="593365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Interpretation:</a:t>
            </a:r>
          </a:p>
          <a:p>
            <a:pPr marL="0" indent="0">
              <a:buNone/>
            </a:pPr>
            <a:r>
              <a:rPr lang="en-US" sz="1900" dirty="0"/>
              <a:t>The data is loaded in </a:t>
            </a:r>
            <a:r>
              <a:rPr lang="en-US" sz="1900" dirty="0" err="1"/>
              <a:t>df</a:t>
            </a:r>
            <a:r>
              <a:rPr lang="en-US" sz="1900" dirty="0"/>
              <a:t> using pandas and the duplicated values are removed from data and outlier analysis is </a:t>
            </a:r>
            <a:r>
              <a:rPr lang="en-US" sz="1900" dirty="0" err="1"/>
              <a:t>perfromed</a:t>
            </a:r>
            <a:r>
              <a:rPr lang="en-US" sz="1900" dirty="0"/>
              <a:t> using IQR and clip.</a:t>
            </a:r>
            <a:endParaRPr lang="en-IN" sz="19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91F38-3861-F207-8360-604FBE23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9823"/>
            <a:ext cx="10747310" cy="47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4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BD67-7BC2-446B-3097-6EFBBD05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5"/>
            <a:ext cx="10515600" cy="802432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effectLst/>
                <a:latin typeface="var(--jp-content-font-family)"/>
              </a:rPr>
            </a:br>
            <a:br>
              <a:rPr lang="en-IN" b="1" i="0" dirty="0">
                <a:effectLst/>
                <a:latin typeface="var(--jp-content-font-family)"/>
              </a:rPr>
            </a:br>
            <a:br>
              <a:rPr lang="en-IN" b="1" i="0" dirty="0">
                <a:effectLst/>
                <a:latin typeface="var(--jp-content-font-family)"/>
              </a:rPr>
            </a:br>
            <a:r>
              <a:rPr lang="en-IN" b="1" i="0" dirty="0">
                <a:effectLst/>
                <a:latin typeface="var(--jp-content-font-family)"/>
              </a:rPr>
              <a:t>Understanding Absenteeism Patterns</a:t>
            </a:r>
            <a:br>
              <a:rPr lang="en-IN" b="1" i="0" dirty="0">
                <a:effectLst/>
                <a:latin typeface="var(--jp-content-font-family)"/>
              </a:rPr>
            </a:br>
            <a:br>
              <a:rPr lang="en-IN" dirty="0">
                <a:effectLst/>
                <a:latin typeface="var(--jp-cell-prompt-font-family)"/>
              </a:rPr>
            </a:br>
            <a:br>
              <a:rPr lang="en-IN" b="0" i="0" dirty="0">
                <a:effectLst/>
                <a:latin typeface="menlo"/>
              </a:rPr>
            </a:b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57AC06F-764B-04D2-D3A9-DEC901F89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83771"/>
            <a:ext cx="10515600" cy="4329405"/>
          </a:xfrm>
        </p:spPr>
      </p:pic>
    </p:spTree>
    <p:extLst>
      <p:ext uri="{BB962C8B-B14F-4D97-AF65-F5344CB8AC3E}">
        <p14:creationId xmlns:p14="http://schemas.microsoft.com/office/powerpoint/2010/main" val="320060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7B4F-2813-A581-5AF6-50F1285D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404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03FDA3-1C95-1D5E-1CDF-3FAA36D7D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73051"/>
            <a:ext cx="10515600" cy="52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4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43AB-7D83-6A44-C167-66245EF3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2931"/>
            <a:ext cx="10515600" cy="649949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87C12-89E5-77DF-2422-74DD55FAA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4328"/>
            <a:ext cx="10423849" cy="4139598"/>
          </a:xfrm>
        </p:spPr>
      </p:pic>
    </p:spTree>
    <p:extLst>
      <p:ext uri="{BB962C8B-B14F-4D97-AF65-F5344CB8AC3E}">
        <p14:creationId xmlns:p14="http://schemas.microsoft.com/office/powerpoint/2010/main" val="95121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286A-A5B8-1164-E5D4-5870ED01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471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70C0-4F1E-C56C-D2D8-A9CA2F8E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838"/>
            <a:ext cx="10515600" cy="5617125"/>
          </a:xfrm>
        </p:spPr>
        <p:txBody>
          <a:bodyPr>
            <a:normAutofit fontScale="62500" lnSpcReduction="20000"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Interpretation: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800" dirty="0"/>
              <a:t>relationship between each column and target column is displayed using scatter plot between independent and dependent features</a:t>
            </a:r>
            <a:br>
              <a:rPr lang="en-US" sz="2800" dirty="0"/>
            </a:br>
            <a:r>
              <a:rPr lang="en-US" sz="2800" dirty="0"/>
              <a:t>As are numeric column the data distribution of each column is visualized using histogram workload is right skewed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D8E79-BC6D-DF32-3F6D-79A866C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7146"/>
            <a:ext cx="10515600" cy="42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3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1665-E91F-AAA5-8506-563E3D32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3"/>
            <a:ext cx="10515600" cy="707895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effectLst/>
                <a:latin typeface="system-ui"/>
              </a:rPr>
            </a:br>
            <a:r>
              <a:rPr lang="en-IN" b="1" i="0" dirty="0">
                <a:effectLst/>
                <a:latin typeface="system-ui"/>
              </a:rPr>
              <a:t>Analyzing Reasons for Absenteeism</a:t>
            </a:r>
            <a:br>
              <a:rPr lang="en-IN" b="1" i="0" dirty="0"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7E79-4601-9247-A1F9-452DA728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408"/>
            <a:ext cx="10515600" cy="52905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Interpretation:</a:t>
            </a:r>
          </a:p>
          <a:p>
            <a:pPr marL="0" indent="0">
              <a:buNone/>
            </a:pPr>
            <a:r>
              <a:rPr lang="en-US" dirty="0"/>
              <a:t>The reason of absenteeism is </a:t>
            </a:r>
            <a:r>
              <a:rPr lang="en-US" dirty="0" err="1"/>
              <a:t>ananlyzed</a:t>
            </a:r>
            <a:r>
              <a:rPr lang="en-US" dirty="0"/>
              <a:t> using heat map the correlation between features and target The reason of absence has </a:t>
            </a:r>
            <a:r>
              <a:rPr lang="en-US" dirty="0" err="1"/>
              <a:t>hight</a:t>
            </a:r>
            <a:r>
              <a:rPr lang="en-US" dirty="0"/>
              <a:t> negative correlation </a:t>
            </a:r>
            <a:r>
              <a:rPr lang="en-US" dirty="0" err="1"/>
              <a:t>correlation</a:t>
            </a:r>
            <a:r>
              <a:rPr lang="en-US" dirty="0"/>
              <a:t> in </a:t>
            </a:r>
            <a:r>
              <a:rPr lang="en-US" dirty="0" err="1"/>
              <a:t>postive</a:t>
            </a:r>
            <a:r>
              <a:rPr lang="en-US" dirty="0"/>
              <a:t> correlation heigh s highest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38D73-4E75-FA1D-D2AA-794504CD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6408"/>
            <a:ext cx="10265229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EA6CD-7DED-091E-C5AF-D6467592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22" y="1959429"/>
            <a:ext cx="10146952" cy="318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9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23F7-636C-D762-098A-64F05084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effectLst/>
                <a:latin typeface="system-ui"/>
              </a:rPr>
            </a:br>
            <a:r>
              <a:rPr lang="en-IN" b="1" i="0" dirty="0">
                <a:effectLst/>
                <a:latin typeface="system-ui"/>
              </a:rPr>
              <a:t>Predicting Absenteeism Duration</a:t>
            </a:r>
            <a:br>
              <a:rPr lang="en-IN" b="1" i="0" dirty="0"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251F-7A99-C820-4D4C-27F790C0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732"/>
            <a:ext cx="10515600" cy="525323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/>
              <a:t>I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Interpretation:</a:t>
            </a:r>
          </a:p>
          <a:p>
            <a:pPr marL="0" indent="0">
              <a:buNone/>
            </a:pPr>
            <a:r>
              <a:rPr lang="en-US" sz="1900" dirty="0"/>
              <a:t>The above is multiple linear regression model in the </a:t>
            </a:r>
            <a:r>
              <a:rPr lang="en-US" sz="1900" dirty="0" err="1"/>
              <a:t>i</a:t>
            </a:r>
            <a:r>
              <a:rPr lang="en-US" sz="1900" dirty="0"/>
              <a:t> have considered three features 'Reason for absence',' Distance from Residence to Work', 'Disciplinary </a:t>
            </a:r>
            <a:r>
              <a:rPr lang="en-US" sz="1900" dirty="0" err="1"/>
              <a:t>failure.From</a:t>
            </a:r>
            <a:r>
              <a:rPr lang="en-US" sz="1900" dirty="0"/>
              <a:t> </a:t>
            </a:r>
            <a:r>
              <a:rPr lang="en-US" sz="1900" dirty="0" err="1"/>
              <a:t>multicolinearity</a:t>
            </a:r>
            <a:r>
              <a:rPr lang="en-US" sz="1900" dirty="0"/>
              <a:t> the model as low mse,rmse,mae but due low r2 score the is less efficient in predictions but if compare other features it even worse</a:t>
            </a:r>
            <a:endParaRPr lang="en-IN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32B69-D35E-D894-537E-67BB58B93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837838"/>
            <a:ext cx="10515600" cy="2712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53465-C2EA-17CE-AF27-A3410A3B8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50347"/>
            <a:ext cx="319132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082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423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menlo</vt:lpstr>
      <vt:lpstr>Raleway-Medium</vt:lpstr>
      <vt:lpstr>system-ui</vt:lpstr>
      <vt:lpstr>Trebuchet MS</vt:lpstr>
      <vt:lpstr>var(--font-bold)</vt:lpstr>
      <vt:lpstr>var(--jp-cell-prompt-font-family)</vt:lpstr>
      <vt:lpstr>var(--jp-content-font-family)</vt:lpstr>
      <vt:lpstr>Wingdings 3</vt:lpstr>
      <vt:lpstr>Facet</vt:lpstr>
      <vt:lpstr>Analysing Employee Absenteeism </vt:lpstr>
      <vt:lpstr>Data Cleaning</vt:lpstr>
      <vt:lpstr>.</vt:lpstr>
      <vt:lpstr>   Understanding Absenteeism Patterns   </vt:lpstr>
      <vt:lpstr>.</vt:lpstr>
      <vt:lpstr>PowerPoint Presentation</vt:lpstr>
      <vt:lpstr>.</vt:lpstr>
      <vt:lpstr> Analyzing Reasons for Absenteeism </vt:lpstr>
      <vt:lpstr> Predicting Absenteeism Duration </vt:lpstr>
      <vt:lpstr>Identifying Employees at Risk of Absenteeism</vt:lpstr>
      <vt:lpstr>.</vt:lpstr>
      <vt:lpstr>.</vt:lpstr>
      <vt:lpstr>.</vt:lpstr>
      <vt:lpstr>Summary and business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Pratheek shetty</dc:creator>
  <cp:lastModifiedBy>Pratheek shetty</cp:lastModifiedBy>
  <cp:revision>1</cp:revision>
  <dcterms:created xsi:type="dcterms:W3CDTF">2024-12-20T15:39:20Z</dcterms:created>
  <dcterms:modified xsi:type="dcterms:W3CDTF">2024-12-20T17:10:56Z</dcterms:modified>
</cp:coreProperties>
</file>