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01262-8BDD-43C8-A5F0-540DFCE0A561}" type="datetimeFigureOut">
              <a:rPr lang="ko-KR" altLang="en-US" smtClean="0"/>
              <a:t>2016-11-25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192C-4BF0-4815-8F8D-DDC8AD721E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</a:t>
            </a:r>
            <a:r>
              <a:rPr lang="ko-KR" altLang="en-US" dirty="0" smtClean="0"/>
              <a:t>이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Unified Modeling Language</a:t>
            </a:r>
          </a:p>
          <a:p>
            <a:pPr lvl="1"/>
            <a:r>
              <a:rPr lang="ko-KR" altLang="en-US" dirty="0" smtClean="0"/>
              <a:t>요구분석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 구현에 있어서 개발자 간의 의사소통을 원활하게 하기 위한 표준화 모델링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통합모델링</a:t>
            </a:r>
            <a:r>
              <a:rPr lang="en-US" altLang="ko-KR" dirty="0" smtClean="0"/>
              <a:t>(UML)</a:t>
            </a:r>
            <a:r>
              <a:rPr lang="ko-KR" altLang="en-US" dirty="0" smtClean="0"/>
              <a:t>를 사용하여 시스템상호작용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업무흐름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객체간의 메시지 전달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시스템구조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컴포넌트관계등을</a:t>
            </a:r>
            <a:r>
              <a:rPr lang="ko-KR" altLang="en-US" dirty="0" smtClean="0"/>
              <a:t> 그린 도면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Use Case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Activity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Sequence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Collaboration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Component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Deployment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UML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Use Case </a:t>
            </a:r>
            <a:r>
              <a:rPr lang="ko-KR" altLang="en-US" dirty="0" smtClean="0">
                <a:solidFill>
                  <a:srgbClr val="FF0000"/>
                </a:solidFill>
              </a:rPr>
              <a:t>다이어그램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요구분석과정에서 시스템과 외부와의 상호작용을 묘사하는 것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Activity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업무의 흐름을 </a:t>
            </a:r>
            <a:r>
              <a:rPr lang="ko-KR" altLang="en-US" dirty="0" err="1" smtClean="0"/>
              <a:t>모델링하거나</a:t>
            </a:r>
            <a:r>
              <a:rPr lang="ko-KR" altLang="en-US" dirty="0" smtClean="0"/>
              <a:t> 객체의 생명주기를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Sequence</a:t>
            </a:r>
            <a:r>
              <a:rPr lang="ko-KR" altLang="en-US" dirty="0" smtClean="0"/>
              <a:t> 다이어그램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간의 메시지 전달을 시간적 흐름에서 </a:t>
            </a:r>
            <a:r>
              <a:rPr lang="ko-KR" altLang="en-US" dirty="0" err="1" smtClean="0"/>
              <a:t>분석하는것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Collaboration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객체와 객체가 주고받는 메시지 중심의 작성 동적 다이어그램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Class </a:t>
            </a:r>
            <a:r>
              <a:rPr lang="ko-KR" altLang="en-US" dirty="0" smtClean="0">
                <a:solidFill>
                  <a:srgbClr val="FF0000"/>
                </a:solidFill>
              </a:rPr>
              <a:t>다이어그램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시스템 구조적인 모습을 그리는 것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Component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Deployment </a:t>
            </a:r>
            <a:r>
              <a:rPr lang="ko-KR" altLang="en-US" dirty="0" smtClean="0"/>
              <a:t>다이어그램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기업 환경의 구성과 컴포넌트들 간의 관계를 그린 것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118</Words>
  <Application>Microsoft Office PowerPoint</Application>
  <PresentationFormat>화면 슬라이드 쇼(4:3)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UML</vt:lpstr>
      <vt:lpstr>UML이란</vt:lpstr>
      <vt:lpstr>UML Diagram</vt:lpstr>
      <vt:lpstr>UML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</cp:revision>
  <dcterms:created xsi:type="dcterms:W3CDTF">2016-11-24T21:10:06Z</dcterms:created>
  <dcterms:modified xsi:type="dcterms:W3CDTF">2016-11-24T21:46:49Z</dcterms:modified>
</cp:coreProperties>
</file>