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45938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37074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53271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6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13132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81529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29383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90803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29236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22637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93973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06191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99289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32567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390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79578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74928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" name="applause.wav"/>
          </p:stSnd>
        </p:sndAc>
      </p:transition>
    </mc:Choice>
    <mc:Fallback>
      <p:transition spd="slow">
        <p:fade/>
        <p:sndAc>
          <p:stSnd>
            <p:snd r:embed="rId1" name="applaus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F61386-1D06-470D-9BEB-2E1E7A4ABEF4}" type="datetimeFigureOut">
              <a:rPr lang="en-CM" smtClean="0"/>
              <a:t>24/07/2023</a:t>
            </a:fld>
            <a:endParaRPr lang="en-C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2C06-E2FF-4859-84E5-DD2EA5E707F1}" type="slidenum">
              <a:rPr lang="en-CM" smtClean="0"/>
              <a:t>‹#›</a:t>
            </a:fld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70360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>
    <mc:Choice xmlns:p14="http://schemas.microsoft.com/office/powerpoint/2010/main" Requires="p14">
      <p:transition spd="slow" p14:dur="1750">
        <p14:reveal/>
        <p:sndAc>
          <p:stSnd>
            <p:snd r:embed="rId19" name="applause.wav"/>
          </p:stSnd>
        </p:sndAc>
      </p:transition>
    </mc:Choice>
    <mc:Fallback>
      <p:transition spd="slow">
        <p:fade/>
        <p:sndAc>
          <p:stSnd>
            <p:snd r:embed="rId19" name="applause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FC8D-C66A-1B91-B18F-2D5E3571A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presented by PEKINS AND LOVETT ON </a:t>
            </a:r>
            <a:endParaRPr lang="en-CM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17F0-7EE2-C9F1-DFF3-91A29054F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HOSPITAL MANAGEMENT SYSTEMS</a:t>
            </a:r>
            <a:endParaRPr lang="en-CM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  <p:sndAc>
          <p:stSnd>
            <p:snd r:embed="rId2" name="applause.wav"/>
          </p:stSnd>
        </p:sndAc>
      </p:transition>
    </mc:Choice>
    <mc:Fallback>
      <p:transition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7677-4CE4-3B7D-5E53-65305A0E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TABLE OF CONTENTS</a:t>
            </a:r>
            <a:endParaRPr lang="en-CM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10D8-2282-210F-327F-1376AC73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DEFINITION</a:t>
            </a:r>
          </a:p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  <a:p>
            <a:r>
              <a:rPr lang="en-US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ADVANTAGES</a:t>
            </a:r>
          </a:p>
          <a:p>
            <a:r>
              <a:rPr lang="en-US" b="1" dirty="0">
                <a:solidFill>
                  <a:schemeClr val="bg1"/>
                </a:solidFill>
              </a:rPr>
              <a:t>TOOLS USE</a:t>
            </a:r>
          </a:p>
          <a:p>
            <a:r>
              <a:rPr lang="en-US" b="1" dirty="0">
                <a:solidFill>
                  <a:schemeClr val="bg1"/>
                </a:solidFill>
              </a:rPr>
              <a:t>REMARK</a:t>
            </a:r>
          </a:p>
        </p:txBody>
      </p:sp>
    </p:spTree>
    <p:extLst>
      <p:ext uri="{BB962C8B-B14F-4D97-AF65-F5344CB8AC3E}">
        <p14:creationId xmlns:p14="http://schemas.microsoft.com/office/powerpoint/2010/main" val="229291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B9F1-F77A-2515-6772-16BCD271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INTRODUCTION</a:t>
            </a:r>
            <a:br>
              <a:rPr lang="en-US" b="1" dirty="0">
                <a:solidFill>
                  <a:srgbClr val="FFFF00"/>
                </a:solidFill>
              </a:rPr>
            </a:br>
            <a:endParaRPr lang="en-CM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DB0D-D343-6ABC-0AAA-D5BE5141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Ever Wondered What it Is like to manage an entire hospital?  .IT definitely sounds difficult , Well if you’ve  landed on this article , you know that efficiently running an entire hospital isn’t  a walk in the park. Although it is essential , it gets overwhelming at times.</a:t>
            </a:r>
          </a:p>
          <a:p>
            <a:r>
              <a:rPr lang="en-US" b="1" dirty="0">
                <a:solidFill>
                  <a:schemeClr val="bg1"/>
                </a:solidFill>
              </a:rPr>
              <a:t>Time is the utmost importance when it comes to healthcare. Imagine the severity if there is even a minor delay or fault while sharing the results and diagnosis. To simplify operations and efficiently manage patient records, leading hospitals use a hospital management system , Employing hospital management software helps you reap the maximum benefits from your work.</a:t>
            </a:r>
          </a:p>
          <a:p>
            <a:r>
              <a:rPr lang="en-US" b="1" dirty="0">
                <a:solidFill>
                  <a:schemeClr val="bg1"/>
                </a:solidFill>
              </a:rPr>
              <a:t>Before discussing in detail how you can leverage an HMS to the fullest , let us understand what an HMS is and why it is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5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8B6-E983-A013-610C-47A43E3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98" y="442444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DEFINITION</a:t>
            </a:r>
            <a:endParaRPr lang="en-CM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86CF-060F-205D-51E1-32CEA3E7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study showed that healthcare providers spend 35% of their time on documenting patient data. While paperwork is unavoidable in a hospital , you can automate the process and reduce the burden on the staff and doctors . Not just this, hundreds of other processes run parallel in a hospital . An HMS is a one-step solution to manage all hospital processes and data transfer . You can use it to digitize and simplify activities like :</a:t>
            </a:r>
          </a:p>
          <a:p>
            <a:r>
              <a:rPr lang="en-US" b="1" dirty="0">
                <a:solidFill>
                  <a:schemeClr val="bg1"/>
                </a:solidFill>
              </a:rPr>
              <a:t>Patient record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Tracking and managing appointments</a:t>
            </a:r>
          </a:p>
          <a:p>
            <a:r>
              <a:rPr lang="en-US" b="1" dirty="0">
                <a:solidFill>
                  <a:schemeClr val="bg1"/>
                </a:solidFill>
              </a:rPr>
              <a:t>Maintaining staff records</a:t>
            </a:r>
          </a:p>
          <a:p>
            <a:r>
              <a:rPr lang="en-US" b="1" dirty="0">
                <a:solidFill>
                  <a:schemeClr val="bg1"/>
                </a:solidFill>
              </a:rPr>
              <a:t>Billing and insurance claims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Overall , an HMS helps you improve patient experience and quality of service provided in the hospital.</a:t>
            </a:r>
          </a:p>
        </p:txBody>
      </p:sp>
    </p:spTree>
    <p:extLst>
      <p:ext uri="{BB962C8B-B14F-4D97-AF65-F5344CB8AC3E}">
        <p14:creationId xmlns:p14="http://schemas.microsoft.com/office/powerpoint/2010/main" val="128708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66A-22AE-4FB3-0DEF-A5637F74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OBJECTIVES</a:t>
            </a:r>
            <a:endParaRPr lang="en-CM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8B92-BFC1-F690-436E-4D79FCD6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objectives of a good HMS  or software is to ensure proper activities such as;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Patient record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Tracking and managing appointments</a:t>
            </a:r>
          </a:p>
          <a:p>
            <a:r>
              <a:rPr lang="en-US" b="1" dirty="0">
                <a:solidFill>
                  <a:schemeClr val="bg1"/>
                </a:solidFill>
              </a:rPr>
              <a:t>Maintaining staff records</a:t>
            </a:r>
          </a:p>
          <a:p>
            <a:r>
              <a:rPr lang="en-US" b="1" dirty="0">
                <a:solidFill>
                  <a:schemeClr val="bg1"/>
                </a:solidFill>
              </a:rPr>
              <a:t>Billing and insurance claims</a:t>
            </a:r>
          </a:p>
          <a:p>
            <a:r>
              <a:rPr lang="en-US" b="1" dirty="0">
                <a:solidFill>
                  <a:schemeClr val="bg1"/>
                </a:solidFill>
              </a:rPr>
              <a:t>Reduce documentation and paperwork</a:t>
            </a:r>
          </a:p>
          <a:p>
            <a:r>
              <a:rPr lang="en-US" b="1" dirty="0">
                <a:solidFill>
                  <a:schemeClr val="bg1"/>
                </a:solidFill>
              </a:rPr>
              <a:t>Ensure the smooth running of the hospital</a:t>
            </a:r>
            <a:endParaRPr lang="en-CM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3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D1CE-8B8C-E537-FFFE-5DE35397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MODULES</a:t>
            </a:r>
            <a:br>
              <a:rPr lang="en-US" dirty="0"/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08D3-D528-4E45-42C4-37B4A5EE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11 Essential HMS</a:t>
            </a:r>
          </a:p>
          <a:p>
            <a:r>
              <a:rPr lang="en-US" b="1" dirty="0">
                <a:solidFill>
                  <a:schemeClr val="bg1"/>
                </a:solidFill>
              </a:rPr>
              <a:t>Below we have discussed the 11 hospital management system modules in the same order that a hospital would need them, according to a patient’s journey which are ;</a:t>
            </a:r>
          </a:p>
          <a:p>
            <a:r>
              <a:rPr lang="en-US" b="1" dirty="0">
                <a:solidFill>
                  <a:schemeClr val="bg1"/>
                </a:solidFill>
              </a:rPr>
              <a:t>Appointment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Patient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Facility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Staff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Supply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Financial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Insurance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Laboratory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Report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Vaccination 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Support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101C0-1E32-553F-4657-E13B74058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07" y="3429000"/>
            <a:ext cx="7078893" cy="26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C412-31BF-83BF-73EB-B31F3025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ADVANTAGES</a:t>
            </a:r>
            <a:endParaRPr lang="en-CM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540E-EED3-EB57-3E10-84CB8DB8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58930"/>
            <a:ext cx="8831798" cy="478946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Benefits of a hospital management </a:t>
            </a:r>
          </a:p>
          <a:p>
            <a:r>
              <a:rPr lang="en-US" sz="6400" b="1" dirty="0">
                <a:solidFill>
                  <a:schemeClr val="bg1"/>
                </a:solidFill>
              </a:rPr>
              <a:t>1) enhanced communication between the patient and the hospital</a:t>
            </a:r>
          </a:p>
          <a:p>
            <a:endParaRPr lang="en-US" sz="6400" b="1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2)secured hospital data </a:t>
            </a:r>
          </a:p>
          <a:p>
            <a:endParaRPr lang="en-US" sz="6400" b="1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3)improved access to patient</a:t>
            </a:r>
          </a:p>
          <a:p>
            <a:endParaRPr lang="en-US" sz="6400" b="1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4)Reduced  turnaround time</a:t>
            </a:r>
          </a:p>
          <a:p>
            <a:endParaRPr lang="en-US" sz="6400" b="1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5) Cost-Effectives </a:t>
            </a:r>
          </a:p>
          <a:p>
            <a:endParaRPr lang="en-US" sz="6400" b="1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6) Intelligent   analytics with automated generated reports</a:t>
            </a:r>
          </a:p>
          <a:p>
            <a:endParaRPr lang="en-US" sz="6400" b="1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7) Centralized administrative control </a:t>
            </a:r>
          </a:p>
          <a:p>
            <a:endParaRPr lang="en-US" sz="6400" b="1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chemeClr val="bg1"/>
                </a:solidFill>
              </a:rPr>
              <a:t>8) Reduced readmissions and rehospitalization rate</a:t>
            </a:r>
          </a:p>
        </p:txBody>
      </p:sp>
    </p:spTree>
    <p:extLst>
      <p:ext uri="{BB962C8B-B14F-4D97-AF65-F5344CB8AC3E}">
        <p14:creationId xmlns:p14="http://schemas.microsoft.com/office/powerpoint/2010/main" val="181535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B85D-C682-E734-A8D3-7EA07EA2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TOOLS USE</a:t>
            </a:r>
            <a:endParaRPr lang="en-CM" b="1" dirty="0">
              <a:solidFill>
                <a:srgbClr val="FFFF00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67083F-0ABC-F022-A409-B0756608F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36" y="4557432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DC09FC-95A0-38A7-4CF4-CF168F1F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1" y="1229024"/>
            <a:ext cx="2705100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A40437-4700-9C6E-25CC-97FD08D4D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" y="1357911"/>
            <a:ext cx="2705100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5DB9C7-A9A0-02D7-88BA-37EE5C41E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1987"/>
            <a:ext cx="291465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3B761C-5FBF-5043-9C18-9EA3AC74F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97" y="1028998"/>
            <a:ext cx="2190750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02052E-4DBC-8F2A-4F0A-B23DFEF5B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97" y="4557432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56CDFB-454A-405A-DA19-4968F3B85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995" y="2500032"/>
            <a:ext cx="2219325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592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F7D3-A208-D7E1-44AA-2B9C4FF2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REMARKS</a:t>
            </a:r>
            <a:endParaRPr lang="en-CM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0BA0-10EC-0689-B2A9-83893EF0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One to give a  big thanks to the whole ZENVA family for giving me this project because it increased my level  of thinking and reasoning of about 5% despite facing some difficulties in the project due to my low programming  experience with JAVA 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Also want to thank them for partially eradicating laziness as I was kept busy with the project </a:t>
            </a:r>
            <a:endParaRPr lang="en-CM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5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493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 3</vt:lpstr>
      <vt:lpstr>Ion</vt:lpstr>
      <vt:lpstr>Project presented by PEKINS AND LOVETT ON </vt:lpstr>
      <vt:lpstr>TABLE OF CONTENTS</vt:lpstr>
      <vt:lpstr>INTRODUCTION </vt:lpstr>
      <vt:lpstr>DEFINITION</vt:lpstr>
      <vt:lpstr>OBJECTIVES</vt:lpstr>
      <vt:lpstr>MODULES </vt:lpstr>
      <vt:lpstr>ADVANTAGES</vt:lpstr>
      <vt:lpstr> TOOLS USE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presented by PEKINS AND LOVETT ON </dc:title>
  <dc:creator>USER</dc:creator>
  <cp:lastModifiedBy>USER</cp:lastModifiedBy>
  <cp:revision>1</cp:revision>
  <dcterms:created xsi:type="dcterms:W3CDTF">2023-07-24T16:30:02Z</dcterms:created>
  <dcterms:modified xsi:type="dcterms:W3CDTF">2023-07-24T18:10:06Z</dcterms:modified>
</cp:coreProperties>
</file>