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82" name="Google Shape;82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84" name="Google Shape;84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3" name="Google Shape;43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48" name="Google Shape;4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matplotlib_intro.asp" TargetMode="External"/><Relationship Id="rId4" Type="http://schemas.openxmlformats.org/officeDocument/2006/relationships/hyperlink" Target="https://www.w3schools.com/python/pandas/pandas_csv.asp" TargetMode="External"/><Relationship Id="rId5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HOTEL BOOKINGS DATA ANALYSIS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203129" y="4001149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 </a:t>
            </a:r>
            <a:r>
              <a:rPr b="1" lang="en-US" sz="2000">
                <a:solidFill>
                  <a:srgbClr val="1482AB"/>
                </a:solidFill>
              </a:rPr>
              <a:t>PRADEEP L</a:t>
            </a:r>
            <a:endParaRPr b="1" sz="2000">
              <a:solidFill>
                <a:srgbClr val="1482AB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University College of Engineering Ariyalur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Department: Electrical and Electronics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hotel booking dataset offers valuable insights into guest behavior and preferences.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By analyzing factors such as booking timing, length of stay, and special requests, we can optimize hotel operations and enhance guest experiences.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Key takeaways include identifying peak booking seasons, understanding guest preferences, and predicting demand for specific services.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Leveraging this data can lead to better decision-making and improved customer satisfaction.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762000" y="1300480"/>
            <a:ext cx="10545900" cy="5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predictive models to forecast booking patterns, cancellations, and special requests.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special requests made by guests and identify common themes.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Investigate dynamic pricing models based on booking timing, seasonal demand, and length of stay.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personalized pricing recommendations for guests to optimize revenue.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personalized experiences by fulfilling unique guest preferences.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 booking trends with industry benchmarks.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Incorporate guest feedback data to enhance service quality.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areas for improvement and prioritize enhancements.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 parking space allocation based on historical utilization patterns.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Efficiently allocate staff and resources during peak seasons.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960120" y="1700784"/>
            <a:ext cx="73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Matplotlib </a:t>
            </a:r>
            <a:r>
              <a:rPr b="0" i="0"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https://www.w3schools.com/python/matplotlib_intro.asp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 </a:t>
            </a: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https://www.w3schools.com/python/pandas/pandas_csv.asp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Dataframe </a:t>
            </a: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https://pypi.org/project/sort-dataframeby-monthorweek/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Have you ever wondered when the best time of year to book a hotel room is?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optimal length of stay in order to get the best daily rate?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What if you wanted to predict whether or not a hotel was likely to receive a disproportionately high number of special requests?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All personally identifying information has been removed from the data.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Explore and analyse the data to discover important factors that govern the bookings.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005840" y="1664208"/>
            <a:ext cx="53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4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44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569720" y="1953981"/>
            <a:ext cx="90525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which countries do most guests come?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cost that guests pay per night for a hotel room?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the breakdown of hotel nights spent by market segment and hotel type?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are the primary meal preferences of guests when analyzing their preferences?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an analysis of special requests made by customers?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duration of guests’ stays at the hotels?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information on bookings categorized by market segment?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75360" y="1727200"/>
            <a:ext cx="32976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Anaconda navigator software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JupyterLab (version: 4.0.11)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(version: 3.11.5)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jupterNote (version: 7.0.8)</a:t>
            </a:r>
            <a:endParaRPr/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1239520" y="1991360"/>
            <a:ext cx="96012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Introduction: We start by understanding the dataset. It contains information about two types of hotels (City and Resort) and whether bookings were canceled.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Features: Each observation represents a hotel booking and includes details like arrival date, length of stay, number of adults/children, etc.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Objective: Our goal is to analyze patterns, predict cancellations, and uncover factors governing bookings.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Understanding these patterns helps us tailor strategies to reduce cancellations and secure revenue.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app provides visualizations, trends, and actionable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67" name="Google Shape;16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02" y="1815951"/>
            <a:ext cx="4793400" cy="34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978" y="1874895"/>
            <a:ext cx="6662830" cy="42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74" name="Google Shape;17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11" y="1149350"/>
            <a:ext cx="5382000" cy="28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11" y="4145683"/>
            <a:ext cx="5480511" cy="269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0300" y="607216"/>
            <a:ext cx="3937299" cy="324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0321" y="3613482"/>
            <a:ext cx="3919359" cy="317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83" name="Google Shape;1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29" y="3514084"/>
            <a:ext cx="4358100" cy="28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719" y="665923"/>
            <a:ext cx="4357978" cy="290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190" y="1192337"/>
            <a:ext cx="3902686" cy="269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06" y="4029165"/>
            <a:ext cx="6371355" cy="269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