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内藤 拓海" userId="09b64b4d2cabf196" providerId="LiveId" clId="{122A8C95-2DC3-4F90-9BEA-30B3CB0E88BD}"/>
    <pc:docChg chg="custSel addSld modSld">
      <pc:chgData name="内藤 拓海" userId="09b64b4d2cabf196" providerId="LiveId" clId="{122A8C95-2DC3-4F90-9BEA-30B3CB0E88BD}" dt="2024-06-02T13:23:53.769" v="955"/>
      <pc:docMkLst>
        <pc:docMk/>
      </pc:docMkLst>
      <pc:sldChg chg="addSp delSp modSp new mod">
        <pc:chgData name="内藤 拓海" userId="09b64b4d2cabf196" providerId="LiveId" clId="{122A8C95-2DC3-4F90-9BEA-30B3CB0E88BD}" dt="2024-06-02T13:23:53.769" v="955"/>
        <pc:sldMkLst>
          <pc:docMk/>
          <pc:sldMk cId="2199893593" sldId="256"/>
        </pc:sldMkLst>
        <pc:spChg chg="del">
          <ac:chgData name="内藤 拓海" userId="09b64b4d2cabf196" providerId="LiveId" clId="{122A8C95-2DC3-4F90-9BEA-30B3CB0E88BD}" dt="2024-06-02T13:12:46.395" v="1" actId="478"/>
          <ac:spMkLst>
            <pc:docMk/>
            <pc:sldMk cId="2199893593" sldId="256"/>
            <ac:spMk id="2" creationId="{3C1FA1BC-4953-9154-3286-4457C54DE6C7}"/>
          </ac:spMkLst>
        </pc:spChg>
        <pc:spChg chg="del">
          <ac:chgData name="内藤 拓海" userId="09b64b4d2cabf196" providerId="LiveId" clId="{122A8C95-2DC3-4F90-9BEA-30B3CB0E88BD}" dt="2024-06-02T13:12:48.181" v="2" actId="478"/>
          <ac:spMkLst>
            <pc:docMk/>
            <pc:sldMk cId="2199893593" sldId="256"/>
            <ac:spMk id="3" creationId="{C67D4A57-9DB1-2C60-E710-763AAEE0F2B9}"/>
          </ac:spMkLst>
        </pc:spChg>
        <pc:spChg chg="add del mod">
          <ac:chgData name="内藤 拓海" userId="09b64b4d2cabf196" providerId="LiveId" clId="{122A8C95-2DC3-4F90-9BEA-30B3CB0E88BD}" dt="2024-06-02T13:13:33.250" v="10" actId="478"/>
          <ac:spMkLst>
            <pc:docMk/>
            <pc:sldMk cId="2199893593" sldId="256"/>
            <ac:spMk id="4" creationId="{F6EB7F34-30EA-BAFD-788F-0CCEC6D25678}"/>
          </ac:spMkLst>
        </pc:spChg>
        <pc:spChg chg="add mod">
          <ac:chgData name="内藤 拓海" userId="09b64b4d2cabf196" providerId="LiveId" clId="{122A8C95-2DC3-4F90-9BEA-30B3CB0E88BD}" dt="2024-06-02T13:18:41.964" v="504" actId="207"/>
          <ac:spMkLst>
            <pc:docMk/>
            <pc:sldMk cId="2199893593" sldId="256"/>
            <ac:spMk id="5" creationId="{85D315B1-368D-E690-15E2-AAE0DEA4A7E3}"/>
          </ac:spMkLst>
        </pc:spChg>
        <pc:spChg chg="add mod">
          <ac:chgData name="内藤 拓海" userId="09b64b4d2cabf196" providerId="LiveId" clId="{122A8C95-2DC3-4F90-9BEA-30B3CB0E88BD}" dt="2024-06-02T13:21:15.237" v="702" actId="207"/>
          <ac:spMkLst>
            <pc:docMk/>
            <pc:sldMk cId="2199893593" sldId="256"/>
            <ac:spMk id="6" creationId="{049C4828-AAAC-4DA3-F9B3-9D17CF48B11F}"/>
          </ac:spMkLst>
        </pc:spChg>
        <pc:spChg chg="add mod">
          <ac:chgData name="内藤 拓海" userId="09b64b4d2cabf196" providerId="LiveId" clId="{122A8C95-2DC3-4F90-9BEA-30B3CB0E88BD}" dt="2024-06-02T13:22:51.530" v="789"/>
          <ac:spMkLst>
            <pc:docMk/>
            <pc:sldMk cId="2199893593" sldId="256"/>
            <ac:spMk id="7" creationId="{20B812A9-C1A1-2553-F937-6161DE7D135E}"/>
          </ac:spMkLst>
        </pc:spChg>
        <pc:spChg chg="add mod">
          <ac:chgData name="内藤 拓海" userId="09b64b4d2cabf196" providerId="LiveId" clId="{122A8C95-2DC3-4F90-9BEA-30B3CB0E88BD}" dt="2024-06-02T13:21:43.248" v="739" actId="207"/>
          <ac:spMkLst>
            <pc:docMk/>
            <pc:sldMk cId="2199893593" sldId="256"/>
            <ac:spMk id="19" creationId="{97631E14-0036-C33A-C942-1A6276B515AF}"/>
          </ac:spMkLst>
        </pc:spChg>
        <pc:spChg chg="add mod">
          <ac:chgData name="内藤 拓海" userId="09b64b4d2cabf196" providerId="LiveId" clId="{122A8C95-2DC3-4F90-9BEA-30B3CB0E88BD}" dt="2024-06-02T13:21:38.469" v="738" actId="207"/>
          <ac:spMkLst>
            <pc:docMk/>
            <pc:sldMk cId="2199893593" sldId="256"/>
            <ac:spMk id="20" creationId="{A6FB3F6F-BB06-9F16-F50C-1D6BA22BA8FB}"/>
          </ac:spMkLst>
        </pc:spChg>
        <pc:spChg chg="add mod">
          <ac:chgData name="内藤 拓海" userId="09b64b4d2cabf196" providerId="LiveId" clId="{122A8C95-2DC3-4F90-9BEA-30B3CB0E88BD}" dt="2024-06-02T13:23:53.769" v="955"/>
          <ac:spMkLst>
            <pc:docMk/>
            <pc:sldMk cId="2199893593" sldId="256"/>
            <ac:spMk id="21" creationId="{B1C242FA-9B79-BFB7-07A7-69C61B5A3908}"/>
          </ac:spMkLst>
        </pc:spChg>
        <pc:cxnChg chg="add mod">
          <ac:chgData name="内藤 拓海" userId="09b64b4d2cabf196" providerId="LiveId" clId="{122A8C95-2DC3-4F90-9BEA-30B3CB0E88BD}" dt="2024-06-02T13:20:16.826" v="663" actId="14100"/>
          <ac:cxnSpMkLst>
            <pc:docMk/>
            <pc:sldMk cId="2199893593" sldId="256"/>
            <ac:cxnSpMk id="9" creationId="{4F7178AD-A5E4-49DA-B99E-A796297BE616}"/>
          </ac:cxnSpMkLst>
        </pc:cxnChg>
        <pc:cxnChg chg="add mod">
          <ac:chgData name="内藤 拓海" userId="09b64b4d2cabf196" providerId="LiveId" clId="{122A8C95-2DC3-4F90-9BEA-30B3CB0E88BD}" dt="2024-06-02T13:20:07.613" v="662" actId="14100"/>
          <ac:cxnSpMkLst>
            <pc:docMk/>
            <pc:sldMk cId="2199893593" sldId="256"/>
            <ac:cxnSpMk id="10" creationId="{00FFB93B-78B1-3459-2E32-BC1F997F140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3BDC0-6BDD-7E40-00C8-8B93F6D7C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E044AC-6227-3918-692F-C716C0438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05343-AB97-B0F5-38CE-B10A986A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D3BA-1293-4C61-9108-0C7ACAD9A5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9BD127-D042-2390-35DE-CD9C21A2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077912-1025-84C2-2DA9-00C62D83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C833-B9B7-4539-93AD-63F453A66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3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58CFD-081C-E777-33FB-D7581ED4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18F489-AE88-BB88-BA99-3C437096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89BAA-6524-EDC1-02E7-97783F6C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D3BA-1293-4C61-9108-0C7ACAD9A5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66251-5167-F277-FDA0-D163B671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AE9181-4239-DC3A-C4BD-12CCC176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C833-B9B7-4539-93AD-63F453A66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17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0EFA31-9BD0-891D-BBCD-D3C23A37C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84D36E-DA42-C009-92B0-031EB6B80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25CB2E-B0FF-CB10-EDAE-301365CC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D3BA-1293-4C61-9108-0C7ACAD9A5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C37C11-B9DF-6382-2F18-B8A19E72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A5F755-1C12-7322-FB18-6E8884D3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C833-B9B7-4539-93AD-63F453A66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6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36FEF-2E5E-0A44-CFDC-C30CC5A1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5688A-C71E-0E0C-85F2-B8DF2DC4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AA290C-CCA0-04AE-2727-E3DCDB3B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D3BA-1293-4C61-9108-0C7ACAD9A5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28A339-D518-6A6E-0DE5-211B2C74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19EE36-CCB4-D6B9-6C3E-D26131B2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C833-B9B7-4539-93AD-63F453A66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63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DE828-B019-A1CC-5230-438EF276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B98A48-6923-3960-0F58-43CFE529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07337-564F-E7AB-4591-C8DD6D64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D3BA-1293-4C61-9108-0C7ACAD9A5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15DB58-01AB-1371-D615-5CE27971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69D87B-E2DC-52D2-6506-AB469490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C833-B9B7-4539-93AD-63F453A66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98A91-5B9C-B27F-8C79-8BB016D3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FB4AB-6A44-E487-7FDB-B8CF54FE9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54D576-D225-5CA8-19F8-9E35702E7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4E39A8-C4ED-8188-4C95-ED4EDF22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D3BA-1293-4C61-9108-0C7ACAD9A5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32EC68-CD30-16C3-5AAF-0862DAAD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1283D-FDBB-6D34-F1E6-F8CD630E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C833-B9B7-4539-93AD-63F453A66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6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57E88-9B40-3824-DCF4-5165A39F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310D5D-6DD3-9D97-F4CE-824AAD4C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89BD48-DAF5-4CD9-D3A7-678656921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0CA94E-EC85-0283-09BC-200C30133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88A01E-F26E-82BB-E45A-D7A30AF8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64BBBC-1339-22FE-FB62-ED9FBA6C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D3BA-1293-4C61-9108-0C7ACAD9A5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4BCF74-D636-0096-FB64-69F5C7F9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130113-4FE7-9318-CE02-C79974DF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C833-B9B7-4539-93AD-63F453A66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9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7C45D-DC93-E2A6-3432-EE892148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D02679-9F11-FFA6-DDD4-76040D58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D3BA-1293-4C61-9108-0C7ACAD9A5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135AC0-76D6-C6D8-CC1C-3B70A5EB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A2A6A3-F36D-980A-6BD5-A6987FCA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C833-B9B7-4539-93AD-63F453A66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0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D3DF41-24FB-040F-82F9-232D4BE6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D3BA-1293-4C61-9108-0C7ACAD9A5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38BB99-9138-F317-9D47-46691602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D62343-DA01-220F-DE1E-1AD8065D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C833-B9B7-4539-93AD-63F453A66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26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D31C1-4257-B77D-B575-A224B9C2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3AC047-5CE2-0A25-865F-0703F85B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0128AF-9EEC-4CAB-9EC5-7A205F89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6156D7-3424-C9F3-1EF1-BEC01EA1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D3BA-1293-4C61-9108-0C7ACAD9A5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3C8AE8-F1B4-CC81-722E-12E7889F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A74375-9ADB-3410-EC07-E0286929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C833-B9B7-4539-93AD-63F453A66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5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22AC69-6AF0-8F30-4C4C-62D9E2CE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D39961-B76F-153D-0CA4-2D4B03498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D0D0E6-E1D0-B700-3FE2-EE3528232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BB2B87-EDAD-6C86-C24A-45692800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D3BA-1293-4C61-9108-0C7ACAD9A5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B8E3C9-A435-8F93-C189-0E55C3AF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45A97E-B237-3266-0D89-12C9F1F2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C833-B9B7-4539-93AD-63F453A66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2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753BE6-9708-D5E0-24AF-609231FB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E0F487-BC14-F20E-9C01-D73C9ED5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4F98CE-9C9C-034F-A7CB-0ABCA1D89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9D3BA-1293-4C61-9108-0C7ACAD9A596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B3E737-8F23-5C07-E994-75B73DCD6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19441-D94B-ADEA-4933-AC9D192BD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4C833-B9B7-4539-93AD-63F453A66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5D315B1-368D-E690-15E2-AAE0DEA4A7E3}"/>
              </a:ext>
            </a:extLst>
          </p:cNvPr>
          <p:cNvSpPr/>
          <p:nvPr/>
        </p:nvSpPr>
        <p:spPr>
          <a:xfrm>
            <a:off x="313764" y="3429000"/>
            <a:ext cx="5118848" cy="295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マクロブック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名前や値を指定する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↓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マクロ実行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↓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データを表示させる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9C4828-AAAC-4DA3-F9B3-9D17CF48B11F}"/>
              </a:ext>
            </a:extLst>
          </p:cNvPr>
          <p:cNvSpPr/>
          <p:nvPr/>
        </p:nvSpPr>
        <p:spPr>
          <a:xfrm>
            <a:off x="5898776" y="3429000"/>
            <a:ext cx="5118848" cy="295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データブック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指定した名前のシートにデータを入れる</a:t>
            </a:r>
            <a:endParaRPr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B812A9-C1A1-2553-F937-6161DE7D135E}"/>
              </a:ext>
            </a:extLst>
          </p:cNvPr>
          <p:cNvSpPr txBox="1"/>
          <p:nvPr/>
        </p:nvSpPr>
        <p:spPr>
          <a:xfrm>
            <a:off x="313765" y="448235"/>
            <a:ext cx="1070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「マクロブック」にて特定の名前と値をプルダウンで指定し、指定した名前と値から「データブック」のデータを持ってくる及び計算を実施するマクロ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F7178AD-A5E4-49DA-B99E-A796297BE616}"/>
              </a:ext>
            </a:extLst>
          </p:cNvPr>
          <p:cNvCxnSpPr>
            <a:cxnSpLocks/>
          </p:cNvCxnSpPr>
          <p:nvPr/>
        </p:nvCxnSpPr>
        <p:spPr>
          <a:xfrm>
            <a:off x="3980330" y="5325035"/>
            <a:ext cx="226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0FFB93B-78B1-3459-2E32-BC1F997F1409}"/>
              </a:ext>
            </a:extLst>
          </p:cNvPr>
          <p:cNvCxnSpPr>
            <a:cxnSpLocks/>
          </p:cNvCxnSpPr>
          <p:nvPr/>
        </p:nvCxnSpPr>
        <p:spPr>
          <a:xfrm flipH="1">
            <a:off x="3980330" y="5862918"/>
            <a:ext cx="226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631E14-0036-C33A-C942-1A6276B515AF}"/>
              </a:ext>
            </a:extLst>
          </p:cNvPr>
          <p:cNvSpPr txBox="1"/>
          <p:nvPr/>
        </p:nvSpPr>
        <p:spPr>
          <a:xfrm>
            <a:off x="3747247" y="4905936"/>
            <a:ext cx="273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ブックの内容を見に行く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FB3F6F-BB06-9F16-F50C-1D6BA22BA8FB}"/>
              </a:ext>
            </a:extLst>
          </p:cNvPr>
          <p:cNvSpPr txBox="1"/>
          <p:nvPr/>
        </p:nvSpPr>
        <p:spPr>
          <a:xfrm>
            <a:off x="3980330" y="5443818"/>
            <a:ext cx="24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データを取得する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1C242FA-9B79-BFB7-07A7-69C61B5A3908}"/>
              </a:ext>
            </a:extLst>
          </p:cNvPr>
          <p:cNvSpPr txBox="1"/>
          <p:nvPr/>
        </p:nvSpPr>
        <p:spPr>
          <a:xfrm>
            <a:off x="313765" y="1702199"/>
            <a:ext cx="1070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作った経緯</a:t>
            </a:r>
            <a:endParaRPr kumimoji="1" lang="en-US" altLang="ja-JP" dirty="0"/>
          </a:p>
          <a:p>
            <a:r>
              <a:rPr lang="ja-JP" altLang="en-US" dirty="0"/>
              <a:t>私が普段しているゲームのデータをすぐに取り出せればと思い、作成に至りました。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989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92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内藤 拓海</dc:creator>
  <cp:lastModifiedBy>内藤 拓海</cp:lastModifiedBy>
  <cp:revision>1</cp:revision>
  <dcterms:created xsi:type="dcterms:W3CDTF">2024-06-02T13:12:40Z</dcterms:created>
  <dcterms:modified xsi:type="dcterms:W3CDTF">2024-06-02T13:24:10Z</dcterms:modified>
</cp:coreProperties>
</file>