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734086-E153-4A29-B3F2-28FFA5256727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55B7FC-0A89-4865-924C-CEDAAC63A08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Creating a Dictionary from a Text File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Program translates simple sentences into textese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50963" y="3048000"/>
            <a:ext cx="6494462" cy="29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Creating a Dictionary from a Text File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Program translates simple sentences into textese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89075" y="3124200"/>
            <a:ext cx="617855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Creating a Dictionary from a Text File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3: Program with long </a:t>
            </a:r>
            <a:r>
              <a:rPr lang="en-US" altLang="en-US" i="1" smtClean="0"/>
              <a:t>if-elif</a:t>
            </a:r>
            <a:r>
              <a:rPr lang="en-US" altLang="en-US" smtClean="0"/>
              <a:t> statement can be simplified with use of a dictionary.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200" y="2895600"/>
            <a:ext cx="7646988" cy="3105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00400" y="5486400"/>
            <a:ext cx="5534025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1981200" y="3962400"/>
            <a:ext cx="1524000" cy="1524000"/>
          </a:xfrm>
          <a:prstGeom prst="noSmoking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Dictionary as Frequency Table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4: Program counts the number of words in the Gettysburg Address  </a:t>
            </a:r>
          </a:p>
          <a:p>
            <a:pPr lvl="1" eaLnBrk="1" hangingPunct="1"/>
            <a:r>
              <a:rPr lang="en-US" altLang="en-US" smtClean="0"/>
              <a:t>Displays most frequently used words.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79588" y="2971800"/>
            <a:ext cx="5553075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Dictionary as Frequency Table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4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35038" y="2209800"/>
            <a:ext cx="7370762" cy="344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Dictionary as Frequency Table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4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65225" y="2057400"/>
            <a:ext cx="6865938" cy="391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Creating Dictionary from Binary File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format </a:t>
            </a:r>
          </a:p>
          <a:p>
            <a:pPr lvl="1" eaLnBrk="1" hangingPunct="1"/>
            <a:r>
              <a:rPr lang="en-US" altLang="en-US" smtClean="0"/>
              <a:t>Stores data as sequence of bytes </a:t>
            </a:r>
          </a:p>
          <a:p>
            <a:pPr lvl="1" eaLnBrk="1" hangingPunct="1"/>
            <a:r>
              <a:rPr lang="en-US" altLang="en-US" smtClean="0"/>
              <a:t>Can only be accessed by special readers</a:t>
            </a:r>
          </a:p>
          <a:p>
            <a:pPr eaLnBrk="1" hangingPunct="1"/>
            <a:r>
              <a:rPr lang="en-US" altLang="en-US" smtClean="0"/>
              <a:t>Methods that store dictionaries to, and retrieve dictionaries from binary files.</a:t>
            </a:r>
          </a:p>
          <a:p>
            <a:pPr lvl="1" eaLnBrk="1" hangingPunct="1"/>
            <a:r>
              <a:rPr lang="en-US" altLang="en-US" smtClean="0"/>
              <a:t>Must be imported from a module named </a:t>
            </a:r>
            <a:r>
              <a:rPr lang="en-US" altLang="en-US" i="1" smtClean="0"/>
              <a:t>pickle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029200"/>
            <a:ext cx="3638550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5048250"/>
            <a:ext cx="3590925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Dictionary-Valued Dictionaries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Dictionary’s values can be any type of object </a:t>
            </a:r>
          </a:p>
          <a:p>
            <a:pPr lvl="1" eaLnBrk="1" hangingPunct="1"/>
            <a:r>
              <a:rPr lang="en-US" altLang="en-US" smtClean="0"/>
              <a:t>Including a dictionary</a:t>
            </a:r>
          </a:p>
          <a:p>
            <a:pPr eaLnBrk="1" hangingPunct="1"/>
            <a:r>
              <a:rPr lang="en-US" altLang="en-US" smtClean="0"/>
              <a:t>Consider this dictionary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Value of </a:t>
            </a:r>
            <a:r>
              <a:rPr lang="en-US" altLang="en-US" i="1" smtClean="0"/>
              <a:t>nations["Canada"] </a:t>
            </a:r>
            <a:r>
              <a:rPr lang="en-US" altLang="en-US" smtClean="0"/>
              <a:t>would be the dictionary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688" y="3276600"/>
            <a:ext cx="7827962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5048250"/>
            <a:ext cx="6570663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Dictionary-Valued Dictionaries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5: Program displays the data for a requested nation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76375" y="2819400"/>
            <a:ext cx="6191250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Dictionary-Valued Dictionaries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43013" y="2514600"/>
            <a:ext cx="6656387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this function</a:t>
            </a:r>
          </a:p>
          <a:p>
            <a:pPr lvl="1" eaLnBrk="1" hangingPunct="1"/>
            <a:r>
              <a:rPr lang="en-US" altLang="en-US" smtClean="0"/>
              <a:t>A mini English-Spanish </a:t>
            </a:r>
            <a:br>
              <a:rPr lang="en-US" altLang="en-US" smtClean="0"/>
            </a:br>
            <a:r>
              <a:rPr lang="en-US" altLang="en-US" smtClean="0"/>
              <a:t>dictionary </a:t>
            </a:r>
          </a:p>
          <a:p>
            <a:pPr eaLnBrk="1" hangingPunct="1"/>
            <a:r>
              <a:rPr lang="en-US" altLang="en-US" smtClean="0"/>
              <a:t>A function of this type is called a </a:t>
            </a:r>
            <a:r>
              <a:rPr lang="en-US" altLang="en-US" i="1" smtClean="0"/>
              <a:t>mapping</a:t>
            </a:r>
          </a:p>
          <a:p>
            <a:pPr eaLnBrk="1" hangingPunct="1"/>
            <a:r>
              <a:rPr lang="en-US" altLang="en-US" smtClean="0"/>
              <a:t>Python has an efficient and flexible mapping device, called a </a:t>
            </a:r>
            <a:r>
              <a:rPr lang="en-US" altLang="en-US" i="1" smtClean="0"/>
              <a:t>dictionary</a:t>
            </a:r>
          </a:p>
          <a:p>
            <a:pPr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The value of </a:t>
            </a:r>
            <a:r>
              <a:rPr lang="en-US" altLang="en-US" i="1" smtClean="0"/>
              <a:t>translate["blue"] </a:t>
            </a:r>
            <a:r>
              <a:rPr lang="en-US" altLang="en-US" smtClean="0"/>
              <a:t>is </a:t>
            </a:r>
            <a:r>
              <a:rPr lang="en-US" altLang="en-US" i="1" smtClean="0"/>
              <a:t>"aloz"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3725" y="1295400"/>
            <a:ext cx="2562225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0"/>
            <a:ext cx="8339138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Extracting Ordered Data from a Dictionary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dictionary is an unordered structure </a:t>
            </a:r>
          </a:p>
          <a:p>
            <a:pPr lvl="1" eaLnBrk="1" hangingPunct="1"/>
            <a:r>
              <a:rPr lang="en-US" altLang="en-US" smtClean="0"/>
              <a:t>Does not have a sort method</a:t>
            </a:r>
          </a:p>
          <a:p>
            <a:pPr eaLnBrk="1" hangingPunct="1"/>
            <a:r>
              <a:rPr lang="en-US" altLang="en-US" smtClean="0"/>
              <a:t>However, items of dictionary can be placed into a list </a:t>
            </a:r>
          </a:p>
          <a:p>
            <a:pPr lvl="1" eaLnBrk="1" hangingPunct="1"/>
            <a:r>
              <a:rPr lang="en-US" altLang="en-US" smtClean="0"/>
              <a:t>As 2-tuples </a:t>
            </a:r>
          </a:p>
          <a:p>
            <a:pPr lvl="1" eaLnBrk="1" hangingPunct="1"/>
            <a:r>
              <a:rPr lang="en-US" altLang="en-US" smtClean="0"/>
              <a:t>In customized order </a:t>
            </a:r>
          </a:p>
          <a:p>
            <a:pPr lvl="1" eaLnBrk="1" hangingPunct="1"/>
            <a:r>
              <a:rPr lang="en-US" altLang="en-US" smtClean="0"/>
              <a:t>Use function of the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5410200"/>
            <a:ext cx="6475413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Extracting Ordered Data from a Dictionary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6: Program displays UN member countries (and populations) from specified continent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b="3046"/>
          <a:stretch/>
        </p:blipFill>
        <p:spPr bwMode="auto">
          <a:xfrm>
            <a:off x="838200" y="3306763"/>
            <a:ext cx="7580313" cy="278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Extracting Ordered Data from a Dictionary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t="2414"/>
          <a:stretch/>
        </p:blipFill>
        <p:spPr bwMode="auto">
          <a:xfrm>
            <a:off x="1717675" y="2160588"/>
            <a:ext cx="6113463" cy="4157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Dictionary with Tuples as Keys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Given: file </a:t>
            </a:r>
            <a:r>
              <a:rPr lang="en-US" altLang="en-US" i="1" smtClean="0"/>
              <a:t>USpresStatesDict.dat</a:t>
            </a:r>
            <a:r>
              <a:rPr lang="en-US" altLang="en-US" smtClean="0"/>
              <a:t> a dictionary giving names of presidents and home states</a:t>
            </a:r>
          </a:p>
          <a:p>
            <a:pPr eaLnBrk="1" hangingPunct="1"/>
            <a:r>
              <a:rPr lang="en-US" altLang="en-US" smtClean="0"/>
              <a:t>Each key is a record of form </a:t>
            </a:r>
          </a:p>
          <a:p>
            <a:pPr lvl="1" eaLnBrk="1" hangingPunct="1"/>
            <a:r>
              <a:rPr lang="en-US" altLang="en-US" smtClean="0"/>
              <a:t>(last name), first name(s)). </a:t>
            </a:r>
          </a:p>
          <a:p>
            <a:pPr eaLnBrk="1" hangingPunct="1"/>
            <a:r>
              <a:rPr lang="en-US" altLang="en-US" smtClean="0"/>
              <a:t>Example 7: Program requests name of state, then displays presidents from that state ordered alphabetically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Dictionary with Tuples as Keys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00200" y="2286000"/>
            <a:ext cx="6219825" cy="375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Dictionary with Tuples as Keys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4000" y="2286000"/>
            <a:ext cx="6296025" cy="385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Dictionary Comprehension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 can be created with dictionary comprehension. </a:t>
            </a:r>
          </a:p>
          <a:p>
            <a:pPr lvl="1" eaLnBrk="1" hangingPunct="1"/>
            <a:r>
              <a:rPr lang="en-US" altLang="en-US" smtClean="0"/>
              <a:t>Example</a:t>
            </a:r>
          </a:p>
          <a:p>
            <a:pPr eaLnBrk="1" hangingPunct="1"/>
            <a:r>
              <a:rPr lang="en-US" altLang="en-US" smtClean="0"/>
              <a:t>Dictionary comprehension can be used to extract a subset of a dictionary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667000"/>
            <a:ext cx="3565525" cy="43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388" y="4552950"/>
            <a:ext cx="762635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altLang="en-US" smtClean="0"/>
              <a:t>Python dictionary is defined as </a:t>
            </a:r>
          </a:p>
          <a:p>
            <a:pPr lvl="1" eaLnBrk="1" hangingPunct="1"/>
            <a:r>
              <a:rPr lang="en-US" altLang="en-US" smtClean="0"/>
              <a:t>A collection of comma separated pairs </a:t>
            </a:r>
          </a:p>
          <a:p>
            <a:pPr lvl="1" eaLnBrk="1" hangingPunct="1"/>
            <a:r>
              <a:rPr lang="en-US" altLang="en-US" smtClean="0"/>
              <a:t>Of the form ”key:value” </a:t>
            </a:r>
          </a:p>
          <a:p>
            <a:pPr lvl="1" eaLnBrk="1" hangingPunct="1"/>
            <a:r>
              <a:rPr lang="en-US" altLang="en-US" smtClean="0"/>
              <a:t>Enclosed in curly braces. </a:t>
            </a:r>
          </a:p>
          <a:p>
            <a:pPr eaLnBrk="1" hangingPunct="1"/>
            <a:r>
              <a:rPr lang="en-US" altLang="en-US" smtClean="0"/>
              <a:t>Value associated with </a:t>
            </a:r>
            <a:r>
              <a:rPr lang="en-US" altLang="en-US" i="1" smtClean="0"/>
              <a:t>key1</a:t>
            </a:r>
            <a:r>
              <a:rPr lang="en-US" altLang="en-US" smtClean="0"/>
              <a:t> is given by the expression </a:t>
            </a:r>
            <a:r>
              <a:rPr lang="en-US" altLang="en-US" i="1" smtClean="0"/>
              <a:t>dictionaryName</a:t>
            </a:r>
            <a:r>
              <a:rPr lang="en-US" altLang="en-US" smtClean="0"/>
              <a:t>[</a:t>
            </a:r>
            <a:r>
              <a:rPr lang="en-US" altLang="en-US" i="1" smtClean="0"/>
              <a:t>key1</a:t>
            </a:r>
            <a:r>
              <a:rPr lang="en-US" altLang="en-US" smtClean="0"/>
              <a:t>].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Table 5.4 Dictionary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025" y="2209800"/>
            <a:ext cx="7645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495800"/>
            <a:ext cx="758031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 smtClean="0"/>
              <a:t>Table 5.4 Dictionary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14600"/>
            <a:ext cx="7808913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 smtClean="0"/>
              <a:t>Table 5.4 Dictionary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538" y="2438400"/>
            <a:ext cx="789622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Program illustrates many of the functions and methods for dictionaries.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00200" y="2895600"/>
            <a:ext cx="5724525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Program illustrates many of the functions and methods for dictionaries.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l="3891"/>
          <a:stretch/>
        </p:blipFill>
        <p:spPr bwMode="auto">
          <a:xfrm>
            <a:off x="1905000" y="2895600"/>
            <a:ext cx="5035550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dict</a:t>
            </a:r>
            <a:r>
              <a:rPr lang="en-US" altLang="en-US" smtClean="0"/>
              <a:t> Function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of 2-item lists or 2-item tuples can be converted to a dictionary with </a:t>
            </a:r>
            <a:r>
              <a:rPr lang="en-US" altLang="en-US" i="1" smtClean="0"/>
              <a:t>dict</a:t>
            </a:r>
            <a:r>
              <a:rPr lang="en-US" altLang="en-US" smtClean="0"/>
              <a:t> function</a:t>
            </a:r>
          </a:p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505200"/>
            <a:ext cx="525462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719</Words>
  <Application>Microsoft Office PowerPoint</Application>
  <PresentationFormat>On-screen Show (4:3)</PresentationFormat>
  <Paragraphs>110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Flow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The dict Function</vt:lpstr>
      <vt:lpstr>Creating a Dictionary from a Text File</vt:lpstr>
      <vt:lpstr>Creating a Dictionary from a Text File</vt:lpstr>
      <vt:lpstr>Creating a Dictionary from a Text File</vt:lpstr>
      <vt:lpstr>Using Dictionary as Frequency Table</vt:lpstr>
      <vt:lpstr>Using Dictionary as Frequency Table</vt:lpstr>
      <vt:lpstr>Using Dictionary as Frequency Table</vt:lpstr>
      <vt:lpstr>Creating Dictionary from Binary File</vt:lpstr>
      <vt:lpstr>Dictionary-Valued Dictionaries</vt:lpstr>
      <vt:lpstr>Dictionary-Valued Dictionaries</vt:lpstr>
      <vt:lpstr>Dictionary-Valued Dictionaries</vt:lpstr>
      <vt:lpstr>Extracting Ordered Data from a Dictionary</vt:lpstr>
      <vt:lpstr>Extracting Ordered Data from a Dictionary</vt:lpstr>
      <vt:lpstr>Extracting Ordered Data from a Dictionary</vt:lpstr>
      <vt:lpstr>Using Dictionary with Tuples as Keys</vt:lpstr>
      <vt:lpstr>Using Dictionary with Tuples as Keys</vt:lpstr>
      <vt:lpstr>Using Dictionary with Tuples as Keys</vt:lpstr>
      <vt:lpstr>Dictionary Comprehension</vt:lpstr>
      <vt:lpstr>END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creator>Kilwake J</dc:creator>
  <cp:lastModifiedBy>Kilwake J</cp:lastModifiedBy>
  <cp:revision>1</cp:revision>
  <dcterms:created xsi:type="dcterms:W3CDTF">2021-06-26T20:25:47Z</dcterms:created>
  <dcterms:modified xsi:type="dcterms:W3CDTF">2021-06-26T20:35:32Z</dcterms:modified>
</cp:coreProperties>
</file>