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772D-6E86-4FD6-9EFD-13522EBF8566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5152-D79B-434D-B6B2-5E2014B913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 Program requests a color (Blue or Red) and a mode (Steady or Flashing) as input </a:t>
            </a:r>
          </a:p>
          <a:p>
            <a:pPr lvl="1" eaLnBrk="1" hangingPunct="1"/>
            <a:r>
              <a:rPr lang="en-US" altLang="en-US" smtClean="0"/>
              <a:t>Then displays the weather forecast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228975"/>
            <a:ext cx="6208713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 Program requests a color (Blue or Red) and a mode (Steady or Flashing) as input </a:t>
            </a:r>
          </a:p>
          <a:p>
            <a:pPr lvl="1" eaLnBrk="1" hangingPunct="1"/>
            <a:r>
              <a:rPr lang="en-US" altLang="en-US" smtClean="0"/>
              <a:t>Then displays the weather forecast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8975" y="3276600"/>
            <a:ext cx="5432425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Program requests costs, revenue for company </a:t>
            </a:r>
          </a:p>
          <a:p>
            <a:pPr lvl="1" eaLnBrk="1" hangingPunct="1"/>
            <a:r>
              <a:rPr lang="en-US" altLang="en-US" smtClean="0"/>
              <a:t>Displays “Break even”, profit, or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7285038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Program requests costs, revenue for company </a:t>
            </a:r>
          </a:p>
          <a:p>
            <a:pPr lvl="1" eaLnBrk="1" hangingPunct="1"/>
            <a:r>
              <a:rPr lang="en-US" altLang="en-US" smtClean="0"/>
              <a:t>Displays “Break even”, profit, or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3276600"/>
            <a:ext cx="7246937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elif</a:t>
            </a:r>
            <a:r>
              <a:rPr lang="en-US" altLang="en-US" smtClean="0"/>
              <a:t> Clause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Allows for more than two possible alternatives with inclusion of elif clauses.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430963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elif</a:t>
            </a:r>
            <a:r>
              <a:rPr lang="en-US" altLang="en-US" smtClean="0"/>
              <a:t> Clause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reports if the two numbers are equal.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895600"/>
            <a:ext cx="4381500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Input Validation with if-elif-else Statements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9: Program uses the method </a:t>
            </a:r>
            <a:r>
              <a:rPr lang="en-US" altLang="en-US" i="1" smtClean="0"/>
              <a:t>isdigit</a:t>
            </a:r>
            <a:r>
              <a:rPr lang="en-US" altLang="en-US" smtClean="0"/>
              <a:t> to guard against improper input.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124200"/>
            <a:ext cx="6427787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588963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Input Validation with if-elif-else Statements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9: Program uses the method </a:t>
            </a:r>
            <a:r>
              <a:rPr lang="en-US" altLang="en-US" i="1" smtClean="0"/>
              <a:t>isdigit</a:t>
            </a:r>
            <a:r>
              <a:rPr lang="en-US" altLang="en-US" smtClean="0"/>
              <a:t> to guard against improper input.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52800"/>
            <a:ext cx="6357938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True and False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10: Program illustrates truth values of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2514600"/>
            <a:ext cx="392906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Century Schoolbook" pitchFamily="18" charset="0"/>
              </a:rPr>
              <a:t>END</a:t>
            </a:r>
            <a:endParaRPr lang="en-US" sz="96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Also known as branching structures</a:t>
            </a:r>
          </a:p>
          <a:p>
            <a:pPr eaLnBrk="1" hangingPunct="1"/>
            <a:r>
              <a:rPr lang="en-US" altLang="en-US" smtClean="0"/>
              <a:t>Allow program to decide on course of action </a:t>
            </a:r>
          </a:p>
          <a:p>
            <a:pPr lvl="1" eaLnBrk="1" hangingPunct="1"/>
            <a:r>
              <a:rPr lang="en-US" altLang="en-US" smtClean="0"/>
              <a:t>Based on whether a certain condition is true or false.</a:t>
            </a:r>
          </a:p>
          <a:p>
            <a:pPr eaLnBrk="1" hangingPunct="1"/>
            <a:r>
              <a:rPr lang="en-US" altLang="en-US" smtClean="0"/>
              <a:t>Form: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981450"/>
            <a:ext cx="53721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finds larger of two numbers input by user.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95600"/>
            <a:ext cx="6837363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685800" y="5470525"/>
            <a:ext cx="777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3.1  Flowchart for the if-else statement in Example 1.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1628775"/>
            <a:ext cx="6951663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</a:t>
            </a:r>
            <a:r>
              <a:rPr lang="en-US" altLang="en-US" i="1" smtClean="0"/>
              <a:t>if-else</a:t>
            </a:r>
            <a:r>
              <a:rPr lang="en-US" altLang="en-US" smtClean="0"/>
              <a:t> statement in program has relational operators in its condition.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95600"/>
            <a:ext cx="6713538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else</a:t>
            </a:r>
            <a:r>
              <a:rPr lang="en-US" altLang="en-US" smtClean="0"/>
              <a:t> part of an </a:t>
            </a:r>
            <a:r>
              <a:rPr lang="en-US" altLang="en-US" i="1" smtClean="0"/>
              <a:t>if-else</a:t>
            </a:r>
            <a:r>
              <a:rPr lang="en-US" altLang="en-US" smtClean="0"/>
              <a:t> statement can be omitted</a:t>
            </a:r>
          </a:p>
          <a:p>
            <a:pPr eaLnBrk="1" hangingPunct="1"/>
            <a:r>
              <a:rPr lang="en-US" altLang="en-US" smtClean="0"/>
              <a:t>When the condition is false</a:t>
            </a:r>
          </a:p>
          <a:p>
            <a:pPr lvl="1" eaLnBrk="1" hangingPunct="1"/>
            <a:r>
              <a:rPr lang="en-US" altLang="en-US" smtClean="0"/>
              <a:t> Execution continues with line after the if statement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3:  Program contains two </a:t>
            </a:r>
            <a:r>
              <a:rPr lang="en-US" altLang="en-US" i="1" smtClean="0"/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 dirty="0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514600"/>
            <a:ext cx="4776788" cy="3589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066800" y="5716588"/>
            <a:ext cx="708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3.2  Flowchart for Example 3.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381125"/>
            <a:ext cx="4581525" cy="409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i="1" smtClean="0"/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Indented blocks of </a:t>
            </a:r>
            <a:r>
              <a:rPr lang="en-US" altLang="en-US" i="1" smtClean="0"/>
              <a:t>if-else</a:t>
            </a:r>
            <a:r>
              <a:rPr lang="en-US" altLang="en-US" smtClean="0"/>
              <a:t> and</a:t>
            </a:r>
            <a:r>
              <a:rPr lang="en-US" altLang="en-US" i="1" smtClean="0"/>
              <a:t> if </a:t>
            </a:r>
            <a:r>
              <a:rPr lang="en-US" altLang="en-US" smtClean="0"/>
              <a:t>statements can contain other </a:t>
            </a:r>
            <a:r>
              <a:rPr lang="en-US" altLang="en-US" i="1" smtClean="0"/>
              <a:t>if-else</a:t>
            </a:r>
            <a:r>
              <a:rPr lang="en-US" altLang="en-US" smtClean="0"/>
              <a:t> and </a:t>
            </a:r>
            <a:r>
              <a:rPr lang="en-US" altLang="en-US" i="1" smtClean="0"/>
              <a:t>if</a:t>
            </a:r>
            <a:r>
              <a:rPr lang="en-US" altLang="en-US" smtClean="0"/>
              <a:t> statements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i="1" smtClean="0"/>
              <a:t>if-else</a:t>
            </a:r>
            <a:r>
              <a:rPr lang="en-US" altLang="en-US" smtClean="0"/>
              <a:t> statements are said to be nested</a:t>
            </a:r>
          </a:p>
          <a:p>
            <a:pPr eaLnBrk="1" hangingPunct="1"/>
            <a:r>
              <a:rPr lang="en-US" altLang="en-US" smtClean="0"/>
              <a:t>Consider the task of interpreting a beacon </a:t>
            </a:r>
          </a:p>
          <a:p>
            <a:pPr lvl="1" eaLnBrk="1" hangingPunct="1"/>
            <a:r>
              <a:rPr lang="en-US" altLang="en-US" smtClean="0"/>
              <a:t>The color of the beacon light atop Boston’s old John Hancock building forecasts the weather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6100" y="4724400"/>
            <a:ext cx="31400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540</Words>
  <Application>Microsoft Office PowerPoint</Application>
  <PresentationFormat>On-screen Show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Decision structures</vt:lpstr>
      <vt:lpstr>if-else Statements</vt:lpstr>
      <vt:lpstr>if-else Statements</vt:lpstr>
      <vt:lpstr>if-else Statements</vt:lpstr>
      <vt:lpstr>if-else Statements</vt:lpstr>
      <vt:lpstr>if Statements</vt:lpstr>
      <vt:lpstr>if Statements</vt:lpstr>
      <vt:lpstr>if Statements</vt:lpstr>
      <vt:lpstr>Nested if-else Statements</vt:lpstr>
      <vt:lpstr>Nested if-else Statements</vt:lpstr>
      <vt:lpstr>Nested if-else Statements</vt:lpstr>
      <vt:lpstr>Nested if-else Statements</vt:lpstr>
      <vt:lpstr>Nested if-else Statements</vt:lpstr>
      <vt:lpstr>The elif Clause</vt:lpstr>
      <vt:lpstr>The elif Clause</vt:lpstr>
      <vt:lpstr>Input Validation with if-elif-else Statements</vt:lpstr>
      <vt:lpstr>Input Validation with if-elif-else Statements</vt:lpstr>
      <vt:lpstr>True and False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structures</dc:title>
  <dc:creator>Kilwake J</dc:creator>
  <cp:lastModifiedBy>Kilwake J</cp:lastModifiedBy>
  <cp:revision>1</cp:revision>
  <dcterms:created xsi:type="dcterms:W3CDTF">2021-06-16T08:32:44Z</dcterms:created>
  <dcterms:modified xsi:type="dcterms:W3CDTF">2021-06-16T09:08:27Z</dcterms:modified>
</cp:coreProperties>
</file>