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4261-FF2C-4CA5-866D-713DA2428AF4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BF7D-7C23-4688-9EDA-8FE575845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4261-FF2C-4CA5-866D-713DA2428AF4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BF7D-7C23-4688-9EDA-8FE575845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4261-FF2C-4CA5-866D-713DA2428AF4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BF7D-7C23-4688-9EDA-8FE575845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04800" y="5638800"/>
            <a:ext cx="8458200" cy="533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4261-FF2C-4CA5-866D-713DA2428AF4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BF7D-7C23-4688-9EDA-8FE575845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4261-FF2C-4CA5-866D-713DA2428AF4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BF7D-7C23-4688-9EDA-8FE575845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4261-FF2C-4CA5-866D-713DA2428AF4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BF7D-7C23-4688-9EDA-8FE575845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4261-FF2C-4CA5-866D-713DA2428AF4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BF7D-7C23-4688-9EDA-8FE575845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4261-FF2C-4CA5-866D-713DA2428AF4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BF7D-7C23-4688-9EDA-8FE575845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4261-FF2C-4CA5-866D-713DA2428AF4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BF7D-7C23-4688-9EDA-8FE575845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4261-FF2C-4CA5-866D-713DA2428AF4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BF7D-7C23-4688-9EDA-8FE575845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4261-FF2C-4CA5-866D-713DA2428AF4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BF7D-7C23-4688-9EDA-8FE575845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04261-FF2C-4CA5-866D-713DA2428AF4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BBF7D-7C23-4688-9EDA-8FE575845B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break</a:t>
            </a:r>
            <a:r>
              <a:rPr lang="en-US" altLang="en-US" smtClean="0"/>
              <a:t> Statement</a:t>
            </a:r>
          </a:p>
        </p:txBody>
      </p:sp>
      <p:sp>
        <p:nvSpPr>
          <p:cNvPr id="1229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Causes an exit from anywhere in the body of a loop</a:t>
            </a:r>
          </a:p>
          <a:p>
            <a:pPr eaLnBrk="1" hangingPunct="1"/>
            <a:r>
              <a:rPr lang="en-US" altLang="en-US" smtClean="0"/>
              <a:t>When </a:t>
            </a:r>
            <a:r>
              <a:rPr lang="en-US" altLang="en-US" sz="2800" b="1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en-US" smtClean="0"/>
              <a:t> is executed</a:t>
            </a:r>
          </a:p>
          <a:p>
            <a:pPr lvl="1" eaLnBrk="1" hangingPunct="1"/>
            <a:r>
              <a:rPr lang="en-US" altLang="en-US" smtClean="0"/>
              <a:t>Loop immediately terminates</a:t>
            </a:r>
          </a:p>
          <a:p>
            <a:pPr eaLnBrk="1" hangingPunct="1"/>
            <a:r>
              <a:rPr lang="en-US" altLang="en-US" smtClean="0"/>
              <a:t>Break statements usually occur in </a:t>
            </a:r>
            <a:r>
              <a:rPr lang="en-US" altLang="en-US" i="1" smtClean="0"/>
              <a:t>if</a:t>
            </a:r>
            <a:r>
              <a:rPr lang="en-US" altLang="en-US" smtClean="0"/>
              <a:t> statements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break</a:t>
            </a:r>
            <a:r>
              <a:rPr lang="en-US" altLang="en-US" smtClean="0"/>
              <a:t> Statement</a:t>
            </a:r>
          </a:p>
        </p:txBody>
      </p:sp>
      <p:sp>
        <p:nvSpPr>
          <p:cNvPr id="13315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6: Program uses </a:t>
            </a:r>
            <a:r>
              <a:rPr lang="en-US" altLang="en-US" i="1" smtClean="0"/>
              <a:t>break </a:t>
            </a:r>
            <a:r>
              <a:rPr lang="en-US" altLang="en-US" smtClean="0"/>
              <a:t> to avoid two input statements.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6025" y="2971800"/>
            <a:ext cx="6951663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break</a:t>
            </a:r>
            <a:r>
              <a:rPr lang="en-US" altLang="en-US" smtClean="0"/>
              <a:t> Statement</a:t>
            </a:r>
          </a:p>
        </p:txBody>
      </p:sp>
      <p:sp>
        <p:nvSpPr>
          <p:cNvPr id="14339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3.23  Flowchart for Example 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0" y="1504950"/>
            <a:ext cx="2476500" cy="3848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continue</a:t>
            </a:r>
            <a:r>
              <a:rPr lang="en-US" altLang="en-US" smtClean="0"/>
              <a:t> Statement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eaLnBrk="1" hangingPunct="1"/>
            <a:r>
              <a:rPr lang="en-US" altLang="en-US" smtClean="0"/>
              <a:t>When </a:t>
            </a:r>
            <a:r>
              <a:rPr lang="en-US" altLang="en-US" sz="2800" b="1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altLang="en-US" smtClean="0"/>
              <a:t> executed in a while loop</a:t>
            </a:r>
          </a:p>
          <a:p>
            <a:pPr lvl="1" eaLnBrk="1" hangingPunct="1"/>
            <a:r>
              <a:rPr lang="en-US" altLang="en-US" smtClean="0"/>
              <a:t>Current iteration of the loop terminates </a:t>
            </a:r>
          </a:p>
          <a:p>
            <a:pPr lvl="1" eaLnBrk="1" hangingPunct="1"/>
            <a:r>
              <a:rPr lang="en-US" altLang="en-US" smtClean="0"/>
              <a:t>Execution returns to the loop’s header</a:t>
            </a:r>
          </a:p>
          <a:p>
            <a:pPr eaLnBrk="1" hangingPunct="1"/>
            <a:r>
              <a:rPr lang="en-US" altLang="en-US" smtClean="0"/>
              <a:t>Usually appear inside </a:t>
            </a:r>
            <a:r>
              <a:rPr lang="en-US" altLang="en-US" i="1" smtClean="0"/>
              <a:t>if</a:t>
            </a:r>
            <a:r>
              <a:rPr lang="en-US" altLang="en-US" smtClean="0"/>
              <a:t> statements.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continue</a:t>
            </a:r>
            <a:r>
              <a:rPr lang="en-US" altLang="en-US" smtClean="0"/>
              <a:t> Statement</a:t>
            </a:r>
          </a:p>
        </p:txBody>
      </p:sp>
      <p:sp>
        <p:nvSpPr>
          <p:cNvPr id="16387" name="Tex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7: Searches a list for the first </a:t>
            </a:r>
            <a:r>
              <a:rPr lang="en-US" altLang="en-US" i="1" smtClean="0"/>
              <a:t>int</a:t>
            </a:r>
            <a:r>
              <a:rPr lang="en-US" altLang="en-US" smtClean="0"/>
              <a:t> object that is divisible by 11.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438400"/>
            <a:ext cx="6831013" cy="372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Menu</a:t>
            </a:r>
          </a:p>
        </p:txBody>
      </p:sp>
      <p:sp>
        <p:nvSpPr>
          <p:cNvPr id="17411" name="Tex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8: Uses a menu to obtain facts about the United States.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514600"/>
            <a:ext cx="6315075" cy="3543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continue</a:t>
            </a:r>
            <a:r>
              <a:rPr lang="en-US" altLang="en-US" smtClean="0"/>
              <a:t> Statement</a:t>
            </a:r>
          </a:p>
        </p:txBody>
      </p:sp>
      <p:sp>
        <p:nvSpPr>
          <p:cNvPr id="1843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8: Uses a menu to obtain facts about the United States.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724150"/>
            <a:ext cx="6303963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Infinite Loops</a:t>
            </a:r>
          </a:p>
        </p:txBody>
      </p:sp>
      <p:sp>
        <p:nvSpPr>
          <p:cNvPr id="19459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9: Condition </a:t>
            </a:r>
            <a:r>
              <a:rPr lang="en-US" altLang="en-US" b="1" i="1" smtClean="0">
                <a:latin typeface="Courier New" pitchFamily="49" charset="0"/>
                <a:cs typeface="Courier New" pitchFamily="49" charset="0"/>
              </a:rPr>
              <a:t>number &gt;= 0 </a:t>
            </a:r>
            <a:r>
              <a:rPr lang="en-US" altLang="en-US" smtClean="0"/>
              <a:t>always true.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2819400"/>
            <a:ext cx="750570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Infinite Loops</a:t>
            </a:r>
          </a:p>
        </p:txBody>
      </p:sp>
      <p:sp>
        <p:nvSpPr>
          <p:cNvPr id="2048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143000" y="2667000"/>
            <a:ext cx="2819400" cy="35052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3.24  Program Containing an Infinite Loop.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508125"/>
            <a:ext cx="2276475" cy="437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Century Schoolbook" pitchFamily="18" charset="0"/>
              </a:rPr>
              <a:t>END</a:t>
            </a:r>
            <a:endParaRPr lang="en-US" sz="9600" dirty="0">
              <a:solidFill>
                <a:srgbClr val="FF0000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while</a:t>
            </a:r>
            <a:r>
              <a:rPr lang="en-US" altLang="en-US" smtClean="0"/>
              <a:t> Loop</a:t>
            </a:r>
          </a:p>
        </p:txBody>
      </p:sp>
      <p:sp>
        <p:nvSpPr>
          <p:cNvPr id="409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Executes a block of code repeatedly</a:t>
            </a:r>
          </a:p>
          <a:p>
            <a:pPr eaLnBrk="1" hangingPunct="1"/>
            <a:r>
              <a:rPr lang="en-US" altLang="en-US" i="1" smtClean="0"/>
              <a:t>while</a:t>
            </a:r>
            <a:r>
              <a:rPr lang="en-US" altLang="en-US" smtClean="0"/>
              <a:t> loop repeatedly executes an indented block of statements </a:t>
            </a:r>
          </a:p>
          <a:p>
            <a:pPr lvl="1" eaLnBrk="1" hangingPunct="1"/>
            <a:r>
              <a:rPr lang="en-US" altLang="en-US" smtClean="0"/>
              <a:t>As long as a certain condition is met</a:t>
            </a:r>
          </a:p>
          <a:p>
            <a:pPr eaLnBrk="1" hangingPunct="1"/>
            <a:r>
              <a:rPr lang="en-US" altLang="en-US" smtClean="0"/>
              <a:t>Form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Continuation condition is a boolean expression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933825"/>
            <a:ext cx="4276725" cy="638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while</a:t>
            </a:r>
            <a:r>
              <a:rPr lang="en-US" altLang="en-US" smtClean="0"/>
              <a:t> Loop</a:t>
            </a:r>
          </a:p>
        </p:txBody>
      </p:sp>
      <p:sp>
        <p:nvSpPr>
          <p:cNvPr id="5123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1: Program displays 1 – 5, after loop terminates, </a:t>
            </a:r>
            <a:r>
              <a:rPr lang="en-US" altLang="en-US" i="1" smtClean="0"/>
              <a:t>num</a:t>
            </a:r>
            <a:r>
              <a:rPr lang="en-US" altLang="en-US" smtClean="0"/>
              <a:t> will be 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4988" y="2895600"/>
            <a:ext cx="5534025" cy="288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mtClean="0"/>
              <a:t>The </a:t>
            </a:r>
            <a:r>
              <a:rPr lang="en-US" altLang="en-US" i="1" smtClean="0"/>
              <a:t>while</a:t>
            </a:r>
            <a:r>
              <a:rPr lang="en-US" altLang="en-US" smtClean="0"/>
              <a:t> Loop</a:t>
            </a:r>
          </a:p>
        </p:txBody>
      </p:sp>
      <p:sp>
        <p:nvSpPr>
          <p:cNvPr id="614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04800" y="3357563"/>
            <a:ext cx="3421063" cy="2814637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3.22  Flowchart for Example 1.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7925" y="533400"/>
            <a:ext cx="3048000" cy="5648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while</a:t>
            </a:r>
            <a:r>
              <a:rPr lang="en-US" altLang="en-US" smtClean="0"/>
              <a:t> Loop</a:t>
            </a:r>
          </a:p>
        </p:txBody>
      </p:sp>
      <p:sp>
        <p:nvSpPr>
          <p:cNvPr id="717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2: Input validation.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209800"/>
            <a:ext cx="6475413" cy="4048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while</a:t>
            </a:r>
            <a:r>
              <a:rPr lang="en-US" altLang="en-US" smtClean="0"/>
              <a:t> Loop</a:t>
            </a:r>
          </a:p>
        </p:txBody>
      </p:sp>
      <p:sp>
        <p:nvSpPr>
          <p:cNvPr id="819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3: Find min, max, average.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7863" y="2362200"/>
            <a:ext cx="7818437" cy="3819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while</a:t>
            </a:r>
            <a:r>
              <a:rPr lang="en-US" altLang="en-US" smtClean="0"/>
              <a:t> Loop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3: Find min, max, average.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4750" y="2146300"/>
            <a:ext cx="6826250" cy="413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while</a:t>
            </a:r>
            <a:r>
              <a:rPr lang="en-US" altLang="en-US" smtClean="0"/>
              <a:t> Loop</a:t>
            </a:r>
          </a:p>
        </p:txBody>
      </p:sp>
      <p:sp>
        <p:nvSpPr>
          <p:cNvPr id="10243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4: Stores the numbers in a list, and then uses list methods and functions to determine the requested values.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82925"/>
            <a:ext cx="7075488" cy="3230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while</a:t>
            </a:r>
            <a:r>
              <a:rPr lang="en-US" altLang="en-US" smtClean="0"/>
              <a:t> Loop</a:t>
            </a:r>
          </a:p>
        </p:txBody>
      </p:sp>
      <p:sp>
        <p:nvSpPr>
          <p:cNvPr id="1126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5: Determines when bank deposit </a:t>
            </a:r>
            <a:br>
              <a:rPr lang="en-US" altLang="en-US" smtClean="0"/>
            </a:br>
            <a:r>
              <a:rPr lang="en-US" altLang="en-US" smtClean="0"/>
              <a:t>reaches one million dollars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788" y="2971800"/>
            <a:ext cx="7821612" cy="2519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481</Words>
  <Application>Microsoft Office PowerPoint</Application>
  <PresentationFormat>On-screen Show (4:3)</PresentationFormat>
  <Paragraphs>64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The while Loop</vt:lpstr>
      <vt:lpstr>The while Loop</vt:lpstr>
      <vt:lpstr>The while Loop</vt:lpstr>
      <vt:lpstr>The while Loop</vt:lpstr>
      <vt:lpstr>The while Loop</vt:lpstr>
      <vt:lpstr>The while Loop</vt:lpstr>
      <vt:lpstr>The while Loop</vt:lpstr>
      <vt:lpstr>The while Loop</vt:lpstr>
      <vt:lpstr>The while Loop</vt:lpstr>
      <vt:lpstr>The break Statement</vt:lpstr>
      <vt:lpstr>The break Statement</vt:lpstr>
      <vt:lpstr>The break Statement</vt:lpstr>
      <vt:lpstr>The continue Statement</vt:lpstr>
      <vt:lpstr>The continue Statement</vt:lpstr>
      <vt:lpstr>Creating a Menu</vt:lpstr>
      <vt:lpstr>The continue Statement</vt:lpstr>
      <vt:lpstr>Infinite Loops</vt:lpstr>
      <vt:lpstr>Infinite Loops</vt:lpstr>
      <vt:lpstr>END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while Loop</dc:title>
  <dc:creator>Kilwake J</dc:creator>
  <cp:lastModifiedBy>Kilwake J</cp:lastModifiedBy>
  <cp:revision>1</cp:revision>
  <dcterms:created xsi:type="dcterms:W3CDTF">2021-06-16T09:09:17Z</dcterms:created>
  <dcterms:modified xsi:type="dcterms:W3CDTF">2021-06-16T10:36:06Z</dcterms:modified>
</cp:coreProperties>
</file>