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2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7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6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5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1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6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E59C-D19E-461C-892B-AA579170F0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77B2-BE0F-4814-BE27-D2BD0A82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13" name="coin.wav"/>
          </p:stSnd>
        </p:sndAc>
      </p:transition>
    </mc:Choice>
    <mc:Fallback xmlns="">
      <p:transition spd="slow">
        <p:fade/>
        <p:sndAc>
          <p:stSnd>
            <p:snd r:embed="rId14" name="coi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28789"/>
            <a:ext cx="11938716" cy="122349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SIMPLE PROGRAM EXPLANATION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490" y="1352282"/>
            <a:ext cx="12228490" cy="50742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This program implements a smart bubble sort algorithm in Java. Here's a simple explanation of how it works: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 program prompts the user to enter the size of an array and then input elements for the array.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It checks if the array is already sorted. If not, it sorts the array using the smart bubble sort algorithm.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 The </a:t>
            </a:r>
            <a:r>
              <a:rPr lang="en-US" dirty="0" err="1" smtClean="0"/>
              <a:t>smartBubbleSort</a:t>
            </a:r>
            <a:r>
              <a:rPr lang="en-US" dirty="0" smtClean="0"/>
              <a:t> method compares adjacent elements in the array and swaps them if they are in the wrong order. This process is repeated until the array is sorted.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checkSorted</a:t>
            </a:r>
            <a:r>
              <a:rPr lang="en-US" dirty="0" smtClean="0"/>
              <a:t> method checks if the array is already sorted. If not, it calls the </a:t>
            </a:r>
            <a:r>
              <a:rPr lang="en-US" dirty="0" err="1" smtClean="0"/>
              <a:t>smartBubbleSort</a:t>
            </a:r>
            <a:r>
              <a:rPr lang="en-US" dirty="0" smtClean="0"/>
              <a:t> method to sort the array.</a:t>
            </a:r>
          </a:p>
          <a:p>
            <a:pPr algn="l"/>
            <a:r>
              <a:rPr lang="en-US" dirty="0" smtClean="0"/>
              <a:t>5. The program continues to prompt the user to re-enter an unsorted array if needed.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494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0"/>
            <a:ext cx="11985938" cy="9144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BREAKDOWN OF THE PROGRAM 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4856"/>
            <a:ext cx="12192000" cy="5673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given program is a Java implementation of a smart bubble sort algorithm. Let's break down the program step by step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1. User Input:</a:t>
            </a:r>
          </a:p>
          <a:p>
            <a:pPr marL="0" indent="0">
              <a:buNone/>
            </a:pPr>
            <a:r>
              <a:rPr lang="en-US" b="1" dirty="0" smtClean="0"/>
              <a:t>    -</a:t>
            </a:r>
            <a:r>
              <a:rPr lang="en-US" dirty="0" smtClean="0"/>
              <a:t>The </a:t>
            </a:r>
            <a:r>
              <a:rPr lang="en-US" dirty="0"/>
              <a:t>program prompts the user to enter the size of an array and then input elements for the array </a:t>
            </a:r>
            <a:r>
              <a:rPr lang="en-US" dirty="0" smtClean="0"/>
              <a:t>using</a:t>
            </a:r>
          </a:p>
          <a:p>
            <a:pPr marL="0" indent="0">
              <a:buNone/>
            </a:pPr>
            <a:r>
              <a:rPr lang="en-US" dirty="0" smtClean="0"/>
              <a:t>    - </a:t>
            </a:r>
            <a:r>
              <a:rPr lang="en-US" b="1" dirty="0" err="1" smtClean="0">
                <a:solidFill>
                  <a:srgbClr val="C00000"/>
                </a:solidFill>
              </a:rPr>
              <a:t>JOptionPane</a:t>
            </a:r>
            <a:r>
              <a:rPr lang="en-US" b="1" dirty="0" smtClean="0">
                <a:solidFill>
                  <a:srgbClr val="C00000"/>
                </a:solidFill>
              </a:rPr>
              <a:t> dialogs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2.Sorting Logic: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-The </a:t>
            </a:r>
            <a:r>
              <a:rPr lang="en-US" dirty="0"/>
              <a:t>program checks if the entered array is already sorted using the </a:t>
            </a:r>
            <a:r>
              <a:rPr lang="en-US" b="1" dirty="0">
                <a:solidFill>
                  <a:srgbClr val="C00000"/>
                </a:solidFill>
              </a:rPr>
              <a:t>`</a:t>
            </a:r>
            <a:r>
              <a:rPr lang="en-US" b="1" dirty="0" err="1">
                <a:solidFill>
                  <a:srgbClr val="C00000"/>
                </a:solidFill>
              </a:rPr>
              <a:t>checkSorted</a:t>
            </a:r>
            <a:r>
              <a:rPr lang="en-US" b="1" dirty="0">
                <a:solidFill>
                  <a:srgbClr val="C00000"/>
                </a:solidFill>
              </a:rPr>
              <a:t>`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r>
              <a:rPr lang="en-US" dirty="0" smtClean="0"/>
              <a:t>    -If </a:t>
            </a:r>
            <a:r>
              <a:rPr lang="en-US" dirty="0"/>
              <a:t>the array is not sorted, it calls the </a:t>
            </a:r>
            <a:r>
              <a:rPr lang="en-US" b="1" dirty="0">
                <a:solidFill>
                  <a:srgbClr val="C00000"/>
                </a:solidFill>
              </a:rPr>
              <a:t>`</a:t>
            </a:r>
            <a:r>
              <a:rPr lang="en-US" b="1" dirty="0" err="1">
                <a:solidFill>
                  <a:srgbClr val="C00000"/>
                </a:solidFill>
              </a:rPr>
              <a:t>smartBubbleSort</a:t>
            </a:r>
            <a:r>
              <a:rPr lang="en-US" dirty="0"/>
              <a:t>` method to sort the array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3.Smart </a:t>
            </a:r>
            <a:r>
              <a:rPr lang="en-US" b="1" dirty="0"/>
              <a:t>Bubble </a:t>
            </a:r>
            <a:r>
              <a:rPr lang="en-US" b="1" dirty="0" smtClean="0"/>
              <a:t>Sort</a:t>
            </a:r>
            <a:r>
              <a:rPr lang="en-US" b="1" dirty="0"/>
              <a:t>:</a:t>
            </a:r>
            <a:r>
              <a:rPr lang="en-US" b="1" dirty="0" smtClean="0"/>
              <a:t>(`</a:t>
            </a:r>
            <a:r>
              <a:rPr lang="en-US" b="1" dirty="0" err="1"/>
              <a:t>smartBubbleSort</a:t>
            </a:r>
            <a:r>
              <a:rPr lang="en-US" b="1" dirty="0"/>
              <a:t>` method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- This </a:t>
            </a:r>
            <a:r>
              <a:rPr lang="en-US" dirty="0"/>
              <a:t>method implements the smart bubble sort algorithm to sort the array in ascending order.</a:t>
            </a:r>
          </a:p>
          <a:p>
            <a:pPr marL="0" indent="0">
              <a:buNone/>
            </a:pPr>
            <a:r>
              <a:rPr lang="en-US" dirty="0" smtClean="0"/>
              <a:t>   - It </a:t>
            </a:r>
            <a:r>
              <a:rPr lang="en-US" dirty="0"/>
              <a:t>iterates through the array and swaps adjacent elements if they are in the wrong order, reducing the number of iterations needed for already sorted portions of the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4. Display unsorted array first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 Displaying </a:t>
            </a:r>
            <a:r>
              <a:rPr lang="en-US" b="1" dirty="0"/>
              <a:t>Sorted </a:t>
            </a:r>
            <a:r>
              <a:rPr lang="en-US" b="1" dirty="0" smtClean="0"/>
              <a:t>Array: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If the array is already sorted, the program asks the user if they want to re-enter an unsorted array.</a:t>
            </a:r>
          </a:p>
          <a:p>
            <a:pPr marL="0" indent="0">
              <a:buNone/>
            </a:pPr>
            <a:r>
              <a:rPr lang="en-US" dirty="0"/>
              <a:t>   - If the array is not sorted, the program displays the sorted array using a </a:t>
            </a:r>
            <a:r>
              <a:rPr lang="en-US" b="1" dirty="0" err="1">
                <a:solidFill>
                  <a:srgbClr val="C00000"/>
                </a:solidFill>
              </a:rPr>
              <a:t>JOptionPane</a:t>
            </a:r>
            <a:r>
              <a:rPr lang="en-US" b="1" dirty="0">
                <a:solidFill>
                  <a:srgbClr val="C00000"/>
                </a:solidFill>
              </a:rPr>
              <a:t> dialog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.Looping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- The program uses a do-while loop to allow the user to re-enter unsorted arrays if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2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374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SIMPLE PROGRAM EXPLANATION</vt:lpstr>
      <vt:lpstr>BREAKDOWN OF THE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Iman Fuad</cp:lastModifiedBy>
  <cp:revision>6</cp:revision>
  <dcterms:created xsi:type="dcterms:W3CDTF">2024-04-05T07:55:29Z</dcterms:created>
  <dcterms:modified xsi:type="dcterms:W3CDTF">2024-04-09T07:22:20Z</dcterms:modified>
</cp:coreProperties>
</file>