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768" y="-15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45819"/>
            <a:ext cx="6705600" cy="22595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20"/>
              </a:spcBef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Analog</a:t>
            </a:r>
            <a:r>
              <a:rPr sz="2800" b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mixed</a:t>
            </a:r>
            <a:r>
              <a:rPr sz="2800" b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signal</a:t>
            </a:r>
            <a:r>
              <a:rPr sz="2800" b="1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IC</a:t>
            </a:r>
            <a:r>
              <a:rPr sz="2800" b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Lab</a:t>
            </a:r>
            <a:r>
              <a:rPr sz="2800" b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2800" dirty="0">
              <a:latin typeface="Arial"/>
              <a:cs typeface="Arial"/>
            </a:endParaRPr>
          </a:p>
          <a:p>
            <a:pPr marL="217804" algn="ctr">
              <a:lnSpc>
                <a:spcPct val="100000"/>
              </a:lnSpc>
            </a:pPr>
            <a:r>
              <a:rPr sz="2800" dirty="0">
                <a:solidFill>
                  <a:srgbClr val="006FBE"/>
                </a:solidFill>
                <a:latin typeface="Times New Roman"/>
                <a:cs typeface="Times New Roman"/>
              </a:rPr>
              <a:t>M.TECH.</a:t>
            </a:r>
            <a:r>
              <a:rPr sz="2800" spc="-55" dirty="0">
                <a:solidFill>
                  <a:srgbClr val="006FB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BE"/>
                </a:solidFill>
                <a:latin typeface="Times New Roman"/>
                <a:cs typeface="Times New Roman"/>
              </a:rPr>
              <a:t>VDN</a:t>
            </a:r>
            <a:r>
              <a:rPr sz="2800" spc="-25" dirty="0">
                <a:solidFill>
                  <a:srgbClr val="006FBE"/>
                </a:solidFill>
                <a:latin typeface="Times New Roman"/>
                <a:cs typeface="Times New Roman"/>
              </a:rPr>
              <a:t> </a:t>
            </a:r>
            <a:endParaRPr lang="en-US" sz="2800" spc="-25" dirty="0">
              <a:solidFill>
                <a:srgbClr val="006FBE"/>
              </a:solidFill>
              <a:latin typeface="Times New Roman"/>
              <a:cs typeface="Times New Roman"/>
            </a:endParaRPr>
          </a:p>
          <a:p>
            <a:pPr marL="217804" algn="ctr">
              <a:lnSpc>
                <a:spcPct val="100000"/>
              </a:lnSpc>
            </a:pPr>
            <a:r>
              <a:rPr sz="2800" spc="-20" dirty="0">
                <a:solidFill>
                  <a:srgbClr val="006FBE"/>
                </a:solidFill>
                <a:latin typeface="Times New Roman"/>
                <a:cs typeface="Times New Roman"/>
              </a:rPr>
              <a:t>Topic:</a:t>
            </a:r>
            <a:r>
              <a:rPr sz="2800" spc="-50" dirty="0">
                <a:solidFill>
                  <a:srgbClr val="006FB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BE"/>
                </a:solidFill>
                <a:latin typeface="Times New Roman"/>
                <a:cs typeface="Times New Roman"/>
              </a:rPr>
              <a:t>Design</a:t>
            </a:r>
            <a:r>
              <a:rPr sz="2800" spc="-45" dirty="0">
                <a:solidFill>
                  <a:srgbClr val="006FB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BE"/>
                </a:solidFill>
                <a:latin typeface="Times New Roman"/>
                <a:cs typeface="Times New Roman"/>
              </a:rPr>
              <a:t>and</a:t>
            </a:r>
            <a:r>
              <a:rPr sz="2800" spc="-50" dirty="0">
                <a:solidFill>
                  <a:srgbClr val="006FB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BE"/>
                </a:solidFill>
                <a:latin typeface="Times New Roman"/>
                <a:cs typeface="Times New Roman"/>
              </a:rPr>
              <a:t>simulation</a:t>
            </a:r>
            <a:r>
              <a:rPr sz="2800" spc="-50" dirty="0">
                <a:solidFill>
                  <a:srgbClr val="006FB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BE"/>
                </a:solidFill>
                <a:latin typeface="Times New Roman"/>
                <a:cs typeface="Times New Roman"/>
              </a:rPr>
              <a:t>Degenerated</a:t>
            </a:r>
            <a:r>
              <a:rPr sz="2800" spc="-55" dirty="0">
                <a:solidFill>
                  <a:srgbClr val="006FB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BE"/>
                </a:solidFill>
                <a:latin typeface="Times New Roman"/>
                <a:cs typeface="Times New Roman"/>
              </a:rPr>
              <a:t>common</a:t>
            </a:r>
            <a:r>
              <a:rPr sz="2800" spc="-55" dirty="0">
                <a:solidFill>
                  <a:srgbClr val="006FB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BE"/>
                </a:solidFill>
                <a:latin typeface="Times New Roman"/>
                <a:cs typeface="Times New Roman"/>
              </a:rPr>
              <a:t>source</a:t>
            </a:r>
            <a:r>
              <a:rPr sz="2800" spc="-65" dirty="0">
                <a:solidFill>
                  <a:srgbClr val="006FBE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6FBE"/>
                </a:solidFill>
                <a:latin typeface="Times New Roman"/>
                <a:cs typeface="Times New Roman"/>
              </a:rPr>
              <a:t>amplifier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0315" y="3634802"/>
            <a:ext cx="2274570" cy="2133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62100" y="6400800"/>
            <a:ext cx="4191000" cy="663002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450"/>
              </a:spcBef>
            </a:pPr>
            <a:r>
              <a:rPr dirty="0">
                <a:solidFill>
                  <a:srgbClr val="006FBE"/>
                </a:solidFill>
                <a:latin typeface="Times New Roman"/>
                <a:cs typeface="Times New Roman"/>
              </a:rPr>
              <a:t>Submitted</a:t>
            </a:r>
            <a:r>
              <a:rPr spc="-40" dirty="0">
                <a:solidFill>
                  <a:srgbClr val="006FBE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6FBE"/>
                </a:solidFill>
                <a:latin typeface="Times New Roman"/>
                <a:cs typeface="Times New Roman"/>
              </a:rPr>
              <a:t>by:</a:t>
            </a:r>
            <a:r>
              <a:rPr spc="-80" dirty="0">
                <a:solidFill>
                  <a:srgbClr val="006FB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6FBE"/>
                </a:solidFill>
                <a:latin typeface="Times New Roman"/>
                <a:cs typeface="Times New Roman"/>
              </a:rPr>
              <a:t>Akash</a:t>
            </a:r>
            <a:r>
              <a:rPr spc="-15" dirty="0">
                <a:solidFill>
                  <a:srgbClr val="006FBE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6FBE"/>
                </a:solidFill>
                <a:latin typeface="Times New Roman"/>
                <a:cs typeface="Times New Roman"/>
              </a:rPr>
              <a:t>Pandey</a:t>
            </a:r>
            <a:endParaRPr dirty="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350"/>
              </a:spcBef>
            </a:pPr>
            <a:r>
              <a:rPr spc="-10" dirty="0">
                <a:solidFill>
                  <a:srgbClr val="006FBE"/>
                </a:solidFill>
                <a:latin typeface="Times New Roman"/>
                <a:cs typeface="Times New Roman"/>
              </a:rPr>
              <a:t>(2302102035)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2029" y="694690"/>
            <a:ext cx="32302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Degenerated</a:t>
            </a:r>
            <a:r>
              <a:rPr sz="1500" b="1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common</a:t>
            </a:r>
            <a:r>
              <a:rPr sz="15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Source</a:t>
            </a:r>
            <a:r>
              <a:rPr sz="1500" b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Amplifier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1329" y="49415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8659" y="4738370"/>
            <a:ext cx="4864735" cy="114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812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Schematic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Degenerated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Source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Amplifier</a:t>
            </a:r>
            <a:endParaRPr sz="1200" dirty="0">
              <a:latin typeface="Times New Roman"/>
              <a:cs typeface="Times New Roman"/>
            </a:endParaRPr>
          </a:p>
          <a:p>
            <a:pPr marL="1845310">
              <a:lnSpc>
                <a:spcPct val="100000"/>
              </a:lnSpc>
              <a:spcBef>
                <a:spcPts val="101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voltage</a:t>
            </a:r>
            <a:r>
              <a:rPr sz="12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Vout</a:t>
            </a:r>
            <a:r>
              <a:rPr sz="12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vs</a:t>
            </a:r>
            <a:r>
              <a:rPr sz="12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Input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voltage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Vin</a:t>
            </a:r>
            <a:endParaRPr sz="1200" dirty="0">
              <a:latin typeface="Times New Roman"/>
              <a:cs typeface="Times New Roman"/>
            </a:endParaRPr>
          </a:p>
          <a:p>
            <a:pPr marL="12700" marR="2134235">
              <a:lnSpc>
                <a:spcPts val="2360"/>
              </a:lnSpc>
              <a:spcBef>
                <a:spcPts val="90"/>
              </a:spcBef>
            </a:pPr>
            <a:r>
              <a:rPr sz="1200" spc="-10" dirty="0">
                <a:latin typeface="Times New Roman"/>
                <a:cs typeface="Times New Roman"/>
              </a:rPr>
              <a:t>Vin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Vout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@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amplitude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100mv Gain=</a:t>
            </a:r>
            <a:r>
              <a:rPr lang="en-US" sz="1200" spc="-10" dirty="0">
                <a:latin typeface="Times New Roman"/>
                <a:cs typeface="Times New Roman"/>
              </a:rPr>
              <a:t>2.2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" y="5918200"/>
            <a:ext cx="6330950" cy="32385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3300" y="1073150"/>
            <a:ext cx="3227070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1089" y="697230"/>
            <a:ext cx="3030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Output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voltage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,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Vout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vs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Output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current,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Iout: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4585970"/>
            <a:ext cx="4014470" cy="50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Output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Resistance,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Rout: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10" dirty="0">
                <a:latin typeface="Times New Roman"/>
                <a:cs typeface="Times New Roman"/>
              </a:rPr>
              <a:t> Resistance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=129.8386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Kohm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439" y="1018539"/>
            <a:ext cx="4541520" cy="33908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0" y="5207000"/>
            <a:ext cx="5058409" cy="3765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4270" y="697230"/>
            <a:ext cx="2943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Input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Voltage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(Vin)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vs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Output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Current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(Iout)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3060" y="5008879"/>
            <a:ext cx="1986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Input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Transconductance, 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Gm: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5308600"/>
            <a:ext cx="1143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Gm=289.06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umho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7810" y="1121410"/>
            <a:ext cx="4850130" cy="35750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0789" y="5637988"/>
            <a:ext cx="5290820" cy="34107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96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AKash Pandey</cp:lastModifiedBy>
  <cp:revision>2</cp:revision>
  <dcterms:created xsi:type="dcterms:W3CDTF">2024-12-19T19:11:18Z</dcterms:created>
  <dcterms:modified xsi:type="dcterms:W3CDTF">2024-12-19T19:55:29Z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Writer</vt:lpwstr>
  </property>
  <property fmtid="{D5CDD505-2E9C-101B-9397-08002B2CF9AE}" pid="4" name="Producer">
    <vt:lpwstr>LibreOffice 5.3</vt:lpwstr>
  </property>
  <property fmtid="{D5CDD505-2E9C-101B-9397-08002B2CF9AE}" pid="5" name="LastSaved">
    <vt:filetime>2024-04-04T00:00:00Z</vt:filetime>
  </property>
</Properties>
</file>