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62A"/>
    <a:srgbClr val="FFE7A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F2E-C7D6-44EB-824E-2FB4B4EDF32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272D-DD5D-48AA-A7FF-32157A10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26" Type="http://schemas.openxmlformats.org/officeDocument/2006/relationships/image" Target="../media/image30.jpg"/><Relationship Id="rId3" Type="http://schemas.openxmlformats.org/officeDocument/2006/relationships/image" Target="../media/image3.png"/><Relationship Id="rId21" Type="http://schemas.openxmlformats.org/officeDocument/2006/relationships/image" Target="../media/image25.jp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5" Type="http://schemas.openxmlformats.org/officeDocument/2006/relationships/image" Target="../media/image29.jpg"/><Relationship Id="rId2" Type="http://schemas.openxmlformats.org/officeDocument/2006/relationships/image" Target="../media/image1.png"/><Relationship Id="rId16" Type="http://schemas.openxmlformats.org/officeDocument/2006/relationships/image" Target="../media/image20.jp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8.jp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23" Type="http://schemas.openxmlformats.org/officeDocument/2006/relationships/image" Target="../media/image27.jpg"/><Relationship Id="rId28" Type="http://schemas.openxmlformats.org/officeDocument/2006/relationships/image" Target="../media/image32.jpg"/><Relationship Id="rId10" Type="http://schemas.openxmlformats.org/officeDocument/2006/relationships/image" Target="../media/image14.png"/><Relationship Id="rId19" Type="http://schemas.openxmlformats.org/officeDocument/2006/relationships/image" Target="../media/image23.jpg"/><Relationship Id="rId4" Type="http://schemas.openxmlformats.org/officeDocument/2006/relationships/image" Target="../media/image4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Relationship Id="rId22" Type="http://schemas.openxmlformats.org/officeDocument/2006/relationships/image" Target="../media/image26.jpg"/><Relationship Id="rId27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jp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4.jpeg"/><Relationship Id="rId4" Type="http://schemas.openxmlformats.org/officeDocument/2006/relationships/image" Target="../media/image3.png"/><Relationship Id="rId9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4" y="165100"/>
            <a:ext cx="4498848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8640" y="548640"/>
            <a:ext cx="2969262" cy="5801360"/>
          </a:xfrm>
          <a:prstGeom prst="rect">
            <a:avLst/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1" y="5148776"/>
            <a:ext cx="2969260" cy="1397476"/>
          </a:xfrm>
          <a:prstGeom prst="roundRect">
            <a:avLst/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90750" y="314325"/>
            <a:ext cx="1327151" cy="962657"/>
          </a:xfrm>
          <a:prstGeom prst="roundRect">
            <a:avLst>
              <a:gd name="adj" fmla="val 14228"/>
            </a:avLst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8639" y="314325"/>
            <a:ext cx="1337311" cy="962657"/>
          </a:xfrm>
          <a:prstGeom prst="roundRect">
            <a:avLst>
              <a:gd name="adj" fmla="val 14228"/>
            </a:avLst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831806" y="352388"/>
            <a:ext cx="389071" cy="215937"/>
          </a:xfrm>
          <a:custGeom>
            <a:avLst/>
            <a:gdLst>
              <a:gd name="connsiteX0" fmla="*/ 169 w 389071"/>
              <a:gd name="connsiteY0" fmla="*/ 37 h 215937"/>
              <a:gd name="connsiteX1" fmla="*/ 6519 w 389071"/>
              <a:gd name="connsiteY1" fmla="*/ 28612 h 215937"/>
              <a:gd name="connsiteX2" fmla="*/ 16044 w 389071"/>
              <a:gd name="connsiteY2" fmla="*/ 34962 h 215937"/>
              <a:gd name="connsiteX3" fmla="*/ 25569 w 389071"/>
              <a:gd name="connsiteY3" fmla="*/ 54012 h 215937"/>
              <a:gd name="connsiteX4" fmla="*/ 31919 w 389071"/>
              <a:gd name="connsiteY4" fmla="*/ 73062 h 215937"/>
              <a:gd name="connsiteX5" fmla="*/ 41444 w 389071"/>
              <a:gd name="connsiteY5" fmla="*/ 92112 h 215937"/>
              <a:gd name="connsiteX6" fmla="*/ 44619 w 389071"/>
              <a:gd name="connsiteY6" fmla="*/ 120687 h 215937"/>
              <a:gd name="connsiteX7" fmla="*/ 47794 w 389071"/>
              <a:gd name="connsiteY7" fmla="*/ 130212 h 215937"/>
              <a:gd name="connsiteX8" fmla="*/ 50969 w 389071"/>
              <a:gd name="connsiteY8" fmla="*/ 158787 h 215937"/>
              <a:gd name="connsiteX9" fmla="*/ 54144 w 389071"/>
              <a:gd name="connsiteY9" fmla="*/ 203237 h 215937"/>
              <a:gd name="connsiteX10" fmla="*/ 73194 w 389071"/>
              <a:gd name="connsiteY10" fmla="*/ 206412 h 215937"/>
              <a:gd name="connsiteX11" fmla="*/ 92244 w 389071"/>
              <a:gd name="connsiteY11" fmla="*/ 215937 h 215937"/>
              <a:gd name="connsiteX12" fmla="*/ 197019 w 389071"/>
              <a:gd name="connsiteY12" fmla="*/ 212762 h 215937"/>
              <a:gd name="connsiteX13" fmla="*/ 216069 w 389071"/>
              <a:gd name="connsiteY13" fmla="*/ 215937 h 215937"/>
              <a:gd name="connsiteX14" fmla="*/ 349419 w 389071"/>
              <a:gd name="connsiteY14" fmla="*/ 212762 h 215937"/>
              <a:gd name="connsiteX15" fmla="*/ 362119 w 389071"/>
              <a:gd name="connsiteY15" fmla="*/ 209587 h 215937"/>
              <a:gd name="connsiteX16" fmla="*/ 387519 w 389071"/>
              <a:gd name="connsiteY16" fmla="*/ 206412 h 215937"/>
              <a:gd name="connsiteX17" fmla="*/ 384344 w 389071"/>
              <a:gd name="connsiteY17" fmla="*/ 187362 h 215937"/>
              <a:gd name="connsiteX18" fmla="*/ 381169 w 389071"/>
              <a:gd name="connsiteY18" fmla="*/ 161962 h 215937"/>
              <a:gd name="connsiteX19" fmla="*/ 377994 w 389071"/>
              <a:gd name="connsiteY19" fmla="*/ 101637 h 215937"/>
              <a:gd name="connsiteX20" fmla="*/ 371644 w 389071"/>
              <a:gd name="connsiteY20" fmla="*/ 92112 h 215937"/>
              <a:gd name="connsiteX21" fmla="*/ 358944 w 389071"/>
              <a:gd name="connsiteY21" fmla="*/ 95287 h 215937"/>
              <a:gd name="connsiteX22" fmla="*/ 349419 w 389071"/>
              <a:gd name="connsiteY22" fmla="*/ 114337 h 215937"/>
              <a:gd name="connsiteX23" fmla="*/ 339894 w 389071"/>
              <a:gd name="connsiteY23" fmla="*/ 117512 h 215937"/>
              <a:gd name="connsiteX24" fmla="*/ 333544 w 389071"/>
              <a:gd name="connsiteY24" fmla="*/ 127037 h 215937"/>
              <a:gd name="connsiteX25" fmla="*/ 324019 w 389071"/>
              <a:gd name="connsiteY25" fmla="*/ 130212 h 215937"/>
              <a:gd name="connsiteX26" fmla="*/ 311319 w 389071"/>
              <a:gd name="connsiteY26" fmla="*/ 142912 h 215937"/>
              <a:gd name="connsiteX27" fmla="*/ 289094 w 389071"/>
              <a:gd name="connsiteY27" fmla="*/ 158787 h 215937"/>
              <a:gd name="connsiteX28" fmla="*/ 279569 w 389071"/>
              <a:gd name="connsiteY28" fmla="*/ 165137 h 215937"/>
              <a:gd name="connsiteX29" fmla="*/ 244644 w 389071"/>
              <a:gd name="connsiteY29" fmla="*/ 174662 h 215937"/>
              <a:gd name="connsiteX30" fmla="*/ 235119 w 389071"/>
              <a:gd name="connsiteY30" fmla="*/ 177837 h 215937"/>
              <a:gd name="connsiteX31" fmla="*/ 165269 w 389071"/>
              <a:gd name="connsiteY31" fmla="*/ 174662 h 215937"/>
              <a:gd name="connsiteX32" fmla="*/ 127169 w 389071"/>
              <a:gd name="connsiteY32" fmla="*/ 155612 h 215937"/>
              <a:gd name="connsiteX33" fmla="*/ 117644 w 389071"/>
              <a:gd name="connsiteY33" fmla="*/ 152437 h 215937"/>
              <a:gd name="connsiteX34" fmla="*/ 111294 w 389071"/>
              <a:gd name="connsiteY34" fmla="*/ 142912 h 215937"/>
              <a:gd name="connsiteX35" fmla="*/ 101769 w 389071"/>
              <a:gd name="connsiteY35" fmla="*/ 139737 h 215937"/>
              <a:gd name="connsiteX36" fmla="*/ 92244 w 389071"/>
              <a:gd name="connsiteY36" fmla="*/ 133387 h 215937"/>
              <a:gd name="connsiteX37" fmla="*/ 82719 w 389071"/>
              <a:gd name="connsiteY37" fmla="*/ 114337 h 215937"/>
              <a:gd name="connsiteX38" fmla="*/ 73194 w 389071"/>
              <a:gd name="connsiteY38" fmla="*/ 95287 h 215937"/>
              <a:gd name="connsiteX39" fmla="*/ 63669 w 389071"/>
              <a:gd name="connsiteY39" fmla="*/ 88937 h 215937"/>
              <a:gd name="connsiteX40" fmla="*/ 50969 w 389071"/>
              <a:gd name="connsiteY40" fmla="*/ 69887 h 215937"/>
              <a:gd name="connsiteX41" fmla="*/ 47794 w 389071"/>
              <a:gd name="connsiteY41" fmla="*/ 60362 h 215937"/>
              <a:gd name="connsiteX42" fmla="*/ 38269 w 389071"/>
              <a:gd name="connsiteY42" fmla="*/ 57187 h 215937"/>
              <a:gd name="connsiteX43" fmla="*/ 28744 w 389071"/>
              <a:gd name="connsiteY43" fmla="*/ 38137 h 215937"/>
              <a:gd name="connsiteX44" fmla="*/ 19219 w 389071"/>
              <a:gd name="connsiteY44" fmla="*/ 34962 h 215937"/>
              <a:gd name="connsiteX45" fmla="*/ 12869 w 389071"/>
              <a:gd name="connsiteY45" fmla="*/ 25437 h 215937"/>
              <a:gd name="connsiteX46" fmla="*/ 169 w 389071"/>
              <a:gd name="connsiteY46" fmla="*/ 37 h 21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89071" h="215937">
                <a:moveTo>
                  <a:pt x="169" y="37"/>
                </a:moveTo>
                <a:cubicBezTo>
                  <a:pt x="-889" y="566"/>
                  <a:pt x="3228" y="24498"/>
                  <a:pt x="6519" y="28612"/>
                </a:cubicBezTo>
                <a:cubicBezTo>
                  <a:pt x="8903" y="31592"/>
                  <a:pt x="12869" y="32845"/>
                  <a:pt x="16044" y="34962"/>
                </a:cubicBezTo>
                <a:cubicBezTo>
                  <a:pt x="27623" y="69700"/>
                  <a:pt x="9156" y="17083"/>
                  <a:pt x="25569" y="54012"/>
                </a:cubicBezTo>
                <a:cubicBezTo>
                  <a:pt x="28287" y="60129"/>
                  <a:pt x="28206" y="67493"/>
                  <a:pt x="31919" y="73062"/>
                </a:cubicBezTo>
                <a:cubicBezTo>
                  <a:pt x="40125" y="85372"/>
                  <a:pt x="37062" y="78967"/>
                  <a:pt x="41444" y="92112"/>
                </a:cubicBezTo>
                <a:cubicBezTo>
                  <a:pt x="42502" y="101637"/>
                  <a:pt x="43043" y="111234"/>
                  <a:pt x="44619" y="120687"/>
                </a:cubicBezTo>
                <a:cubicBezTo>
                  <a:pt x="45169" y="123988"/>
                  <a:pt x="47244" y="126911"/>
                  <a:pt x="47794" y="130212"/>
                </a:cubicBezTo>
                <a:cubicBezTo>
                  <a:pt x="49370" y="139665"/>
                  <a:pt x="50139" y="149239"/>
                  <a:pt x="50969" y="158787"/>
                </a:cubicBezTo>
                <a:cubicBezTo>
                  <a:pt x="52256" y="173586"/>
                  <a:pt x="47862" y="189776"/>
                  <a:pt x="54144" y="203237"/>
                </a:cubicBezTo>
                <a:cubicBezTo>
                  <a:pt x="56866" y="209071"/>
                  <a:pt x="66910" y="205015"/>
                  <a:pt x="73194" y="206412"/>
                </a:cubicBezTo>
                <a:cubicBezTo>
                  <a:pt x="83053" y="208603"/>
                  <a:pt x="83681" y="210229"/>
                  <a:pt x="92244" y="215937"/>
                </a:cubicBezTo>
                <a:cubicBezTo>
                  <a:pt x="127169" y="214879"/>
                  <a:pt x="162078" y="212762"/>
                  <a:pt x="197019" y="212762"/>
                </a:cubicBezTo>
                <a:cubicBezTo>
                  <a:pt x="203457" y="212762"/>
                  <a:pt x="209631" y="215937"/>
                  <a:pt x="216069" y="215937"/>
                </a:cubicBezTo>
                <a:cubicBezTo>
                  <a:pt x="260532" y="215937"/>
                  <a:pt x="304969" y="213820"/>
                  <a:pt x="349419" y="212762"/>
                </a:cubicBezTo>
                <a:cubicBezTo>
                  <a:pt x="353652" y="211704"/>
                  <a:pt x="357815" y="210304"/>
                  <a:pt x="362119" y="209587"/>
                </a:cubicBezTo>
                <a:cubicBezTo>
                  <a:pt x="370535" y="208184"/>
                  <a:pt x="381486" y="212445"/>
                  <a:pt x="387519" y="206412"/>
                </a:cubicBezTo>
                <a:cubicBezTo>
                  <a:pt x="392071" y="201860"/>
                  <a:pt x="385254" y="193735"/>
                  <a:pt x="384344" y="187362"/>
                </a:cubicBezTo>
                <a:cubicBezTo>
                  <a:pt x="383137" y="178915"/>
                  <a:pt x="382227" y="170429"/>
                  <a:pt x="381169" y="161962"/>
                </a:cubicBezTo>
                <a:cubicBezTo>
                  <a:pt x="380111" y="141854"/>
                  <a:pt x="380715" y="121589"/>
                  <a:pt x="377994" y="101637"/>
                </a:cubicBezTo>
                <a:cubicBezTo>
                  <a:pt x="377478" y="97856"/>
                  <a:pt x="375264" y="93319"/>
                  <a:pt x="371644" y="92112"/>
                </a:cubicBezTo>
                <a:cubicBezTo>
                  <a:pt x="367504" y="90732"/>
                  <a:pt x="363177" y="94229"/>
                  <a:pt x="358944" y="95287"/>
                </a:cubicBezTo>
                <a:cubicBezTo>
                  <a:pt x="356852" y="101562"/>
                  <a:pt x="355014" y="109861"/>
                  <a:pt x="349419" y="114337"/>
                </a:cubicBezTo>
                <a:cubicBezTo>
                  <a:pt x="346806" y="116428"/>
                  <a:pt x="343069" y="116454"/>
                  <a:pt x="339894" y="117512"/>
                </a:cubicBezTo>
                <a:cubicBezTo>
                  <a:pt x="337777" y="120687"/>
                  <a:pt x="336524" y="124653"/>
                  <a:pt x="333544" y="127037"/>
                </a:cubicBezTo>
                <a:cubicBezTo>
                  <a:pt x="330931" y="129128"/>
                  <a:pt x="326386" y="127845"/>
                  <a:pt x="324019" y="130212"/>
                </a:cubicBezTo>
                <a:cubicBezTo>
                  <a:pt x="307086" y="147145"/>
                  <a:pt x="336719" y="134445"/>
                  <a:pt x="311319" y="142912"/>
                </a:cubicBezTo>
                <a:cubicBezTo>
                  <a:pt x="304440" y="163549"/>
                  <a:pt x="314494" y="141854"/>
                  <a:pt x="289094" y="158787"/>
                </a:cubicBezTo>
                <a:cubicBezTo>
                  <a:pt x="285919" y="160904"/>
                  <a:pt x="283056" y="163587"/>
                  <a:pt x="279569" y="165137"/>
                </a:cubicBezTo>
                <a:cubicBezTo>
                  <a:pt x="262054" y="172921"/>
                  <a:pt x="261717" y="170394"/>
                  <a:pt x="244644" y="174662"/>
                </a:cubicBezTo>
                <a:cubicBezTo>
                  <a:pt x="241397" y="175474"/>
                  <a:pt x="238294" y="176779"/>
                  <a:pt x="235119" y="177837"/>
                </a:cubicBezTo>
                <a:cubicBezTo>
                  <a:pt x="211836" y="176779"/>
                  <a:pt x="188444" y="177145"/>
                  <a:pt x="165269" y="174662"/>
                </a:cubicBezTo>
                <a:cubicBezTo>
                  <a:pt x="133448" y="171253"/>
                  <a:pt x="158094" y="165920"/>
                  <a:pt x="127169" y="155612"/>
                </a:cubicBezTo>
                <a:lnTo>
                  <a:pt x="117644" y="152437"/>
                </a:lnTo>
                <a:cubicBezTo>
                  <a:pt x="115527" y="149262"/>
                  <a:pt x="114274" y="145296"/>
                  <a:pt x="111294" y="142912"/>
                </a:cubicBezTo>
                <a:cubicBezTo>
                  <a:pt x="108681" y="140821"/>
                  <a:pt x="104762" y="141234"/>
                  <a:pt x="101769" y="139737"/>
                </a:cubicBezTo>
                <a:cubicBezTo>
                  <a:pt x="98356" y="138030"/>
                  <a:pt x="95419" y="135504"/>
                  <a:pt x="92244" y="133387"/>
                </a:cubicBezTo>
                <a:cubicBezTo>
                  <a:pt x="84264" y="109446"/>
                  <a:pt x="95029" y="138956"/>
                  <a:pt x="82719" y="114337"/>
                </a:cubicBezTo>
                <a:cubicBezTo>
                  <a:pt x="77554" y="104008"/>
                  <a:pt x="82293" y="104386"/>
                  <a:pt x="73194" y="95287"/>
                </a:cubicBezTo>
                <a:cubicBezTo>
                  <a:pt x="70496" y="92589"/>
                  <a:pt x="66844" y="91054"/>
                  <a:pt x="63669" y="88937"/>
                </a:cubicBezTo>
                <a:cubicBezTo>
                  <a:pt x="59436" y="82587"/>
                  <a:pt x="53382" y="77127"/>
                  <a:pt x="50969" y="69887"/>
                </a:cubicBezTo>
                <a:cubicBezTo>
                  <a:pt x="49911" y="66712"/>
                  <a:pt x="50161" y="62729"/>
                  <a:pt x="47794" y="60362"/>
                </a:cubicBezTo>
                <a:cubicBezTo>
                  <a:pt x="45427" y="57995"/>
                  <a:pt x="41444" y="58245"/>
                  <a:pt x="38269" y="57187"/>
                </a:cubicBezTo>
                <a:cubicBezTo>
                  <a:pt x="36177" y="50912"/>
                  <a:pt x="34339" y="42613"/>
                  <a:pt x="28744" y="38137"/>
                </a:cubicBezTo>
                <a:cubicBezTo>
                  <a:pt x="26131" y="36046"/>
                  <a:pt x="22394" y="36020"/>
                  <a:pt x="19219" y="34962"/>
                </a:cubicBezTo>
                <a:cubicBezTo>
                  <a:pt x="17102" y="31787"/>
                  <a:pt x="14419" y="28924"/>
                  <a:pt x="12869" y="25437"/>
                </a:cubicBezTo>
                <a:cubicBezTo>
                  <a:pt x="3510" y="4379"/>
                  <a:pt x="1227" y="-492"/>
                  <a:pt x="169" y="37"/>
                </a:cubicBezTo>
                <a:close/>
              </a:path>
            </a:pathLst>
          </a:cu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852613" y="468441"/>
            <a:ext cx="66675" cy="107822"/>
          </a:xfrm>
          <a:custGeom>
            <a:avLst/>
            <a:gdLst>
              <a:gd name="connsiteX0" fmla="*/ 30956 w 66675"/>
              <a:gd name="connsiteY0" fmla="*/ 665 h 107822"/>
              <a:gd name="connsiteX1" fmla="*/ 19050 w 66675"/>
              <a:gd name="connsiteY1" fmla="*/ 3047 h 107822"/>
              <a:gd name="connsiteX2" fmla="*/ 11906 w 66675"/>
              <a:gd name="connsiteY2" fmla="*/ 7809 h 107822"/>
              <a:gd name="connsiteX3" fmla="*/ 0 w 66675"/>
              <a:gd name="connsiteY3" fmla="*/ 22097 h 107822"/>
              <a:gd name="connsiteX4" fmla="*/ 4762 w 66675"/>
              <a:gd name="connsiteY4" fmla="*/ 38765 h 107822"/>
              <a:gd name="connsiteX5" fmla="*/ 7143 w 66675"/>
              <a:gd name="connsiteY5" fmla="*/ 95915 h 107822"/>
              <a:gd name="connsiteX6" fmla="*/ 9525 w 66675"/>
              <a:gd name="connsiteY6" fmla="*/ 103059 h 107822"/>
              <a:gd name="connsiteX7" fmla="*/ 23812 w 66675"/>
              <a:gd name="connsiteY7" fmla="*/ 107822 h 107822"/>
              <a:gd name="connsiteX8" fmla="*/ 40481 w 66675"/>
              <a:gd name="connsiteY8" fmla="*/ 105440 h 107822"/>
              <a:gd name="connsiteX9" fmla="*/ 47625 w 66675"/>
              <a:gd name="connsiteY9" fmla="*/ 103059 h 107822"/>
              <a:gd name="connsiteX10" fmla="*/ 50006 w 66675"/>
              <a:gd name="connsiteY10" fmla="*/ 95915 h 107822"/>
              <a:gd name="connsiteX11" fmla="*/ 52387 w 66675"/>
              <a:gd name="connsiteY11" fmla="*/ 84009 h 107822"/>
              <a:gd name="connsiteX12" fmla="*/ 57150 w 66675"/>
              <a:gd name="connsiteY12" fmla="*/ 74484 h 107822"/>
              <a:gd name="connsiteX13" fmla="*/ 61912 w 66675"/>
              <a:gd name="connsiteY13" fmla="*/ 62578 h 107822"/>
              <a:gd name="connsiteX14" fmla="*/ 66675 w 66675"/>
              <a:gd name="connsiteY14" fmla="*/ 48290 h 107822"/>
              <a:gd name="connsiteX15" fmla="*/ 59531 w 66675"/>
              <a:gd name="connsiteY15" fmla="*/ 24478 h 107822"/>
              <a:gd name="connsiteX16" fmla="*/ 57150 w 66675"/>
              <a:gd name="connsiteY16" fmla="*/ 17334 h 107822"/>
              <a:gd name="connsiteX17" fmla="*/ 50006 w 66675"/>
              <a:gd name="connsiteY17" fmla="*/ 14953 h 107822"/>
              <a:gd name="connsiteX18" fmla="*/ 30956 w 66675"/>
              <a:gd name="connsiteY18" fmla="*/ 665 h 10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675" h="107822">
                <a:moveTo>
                  <a:pt x="30956" y="665"/>
                </a:moveTo>
                <a:cubicBezTo>
                  <a:pt x="25797" y="-1319"/>
                  <a:pt x="22840" y="1626"/>
                  <a:pt x="19050" y="3047"/>
                </a:cubicBezTo>
                <a:cubicBezTo>
                  <a:pt x="16370" y="4052"/>
                  <a:pt x="14105" y="5977"/>
                  <a:pt x="11906" y="7809"/>
                </a:cubicBezTo>
                <a:cubicBezTo>
                  <a:pt x="5030" y="13539"/>
                  <a:pt x="4682" y="15072"/>
                  <a:pt x="0" y="22097"/>
                </a:cubicBezTo>
                <a:cubicBezTo>
                  <a:pt x="1332" y="26092"/>
                  <a:pt x="4490" y="34958"/>
                  <a:pt x="4762" y="38765"/>
                </a:cubicBezTo>
                <a:cubicBezTo>
                  <a:pt x="6120" y="57783"/>
                  <a:pt x="5734" y="76901"/>
                  <a:pt x="7143" y="95915"/>
                </a:cubicBezTo>
                <a:cubicBezTo>
                  <a:pt x="7328" y="98418"/>
                  <a:pt x="7482" y="101600"/>
                  <a:pt x="9525" y="103059"/>
                </a:cubicBezTo>
                <a:cubicBezTo>
                  <a:pt x="13610" y="105977"/>
                  <a:pt x="23812" y="107822"/>
                  <a:pt x="23812" y="107822"/>
                </a:cubicBezTo>
                <a:cubicBezTo>
                  <a:pt x="29368" y="107028"/>
                  <a:pt x="34977" y="106541"/>
                  <a:pt x="40481" y="105440"/>
                </a:cubicBezTo>
                <a:cubicBezTo>
                  <a:pt x="42942" y="104948"/>
                  <a:pt x="45850" y="104834"/>
                  <a:pt x="47625" y="103059"/>
                </a:cubicBezTo>
                <a:cubicBezTo>
                  <a:pt x="49400" y="101284"/>
                  <a:pt x="49397" y="98350"/>
                  <a:pt x="50006" y="95915"/>
                </a:cubicBezTo>
                <a:cubicBezTo>
                  <a:pt x="50988" y="91989"/>
                  <a:pt x="51107" y="87849"/>
                  <a:pt x="52387" y="84009"/>
                </a:cubicBezTo>
                <a:cubicBezTo>
                  <a:pt x="53510" y="80641"/>
                  <a:pt x="55708" y="77728"/>
                  <a:pt x="57150" y="74484"/>
                </a:cubicBezTo>
                <a:cubicBezTo>
                  <a:pt x="58886" y="70578"/>
                  <a:pt x="60451" y="66595"/>
                  <a:pt x="61912" y="62578"/>
                </a:cubicBezTo>
                <a:cubicBezTo>
                  <a:pt x="63628" y="57860"/>
                  <a:pt x="66675" y="48290"/>
                  <a:pt x="66675" y="48290"/>
                </a:cubicBezTo>
                <a:cubicBezTo>
                  <a:pt x="62343" y="17975"/>
                  <a:pt x="68194" y="41806"/>
                  <a:pt x="59531" y="24478"/>
                </a:cubicBezTo>
                <a:cubicBezTo>
                  <a:pt x="58409" y="22233"/>
                  <a:pt x="58925" y="19109"/>
                  <a:pt x="57150" y="17334"/>
                </a:cubicBezTo>
                <a:cubicBezTo>
                  <a:pt x="55375" y="15559"/>
                  <a:pt x="52387" y="15747"/>
                  <a:pt x="50006" y="14953"/>
                </a:cubicBezTo>
                <a:cubicBezTo>
                  <a:pt x="47270" y="6744"/>
                  <a:pt x="36115" y="2649"/>
                  <a:pt x="30956" y="665"/>
                </a:cubicBezTo>
                <a:close/>
              </a:path>
            </a:pathLst>
          </a:cu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96540" y="1910687"/>
            <a:ext cx="1705969" cy="15831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5" y="1614645"/>
            <a:ext cx="2271274" cy="20798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49285" y="3328032"/>
            <a:ext cx="19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 smtClean="0">
                <a:latin typeface="Gabriola" panose="04040605051002020D02" pitchFamily="82" charset="0"/>
              </a:rPr>
              <a:t>BitterSweet Taste</a:t>
            </a:r>
            <a:endParaRPr lang="en-US" sz="2000" spc="600" dirty="0">
              <a:latin typeface="Gabriola" panose="04040605051002020D02" pitchFamily="8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9794" y="4183288"/>
            <a:ext cx="207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  .  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16200000">
            <a:off x="1153834" y="6310628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60946" y="6286500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41992" y="6305549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14350" y="6248401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6894" y="26094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latin typeface="Gabriola" panose="04040605051002020D02" pitchFamily="82" charset="0"/>
              </a:rPr>
              <a:t>Talk ‘n Text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1030" name="Picture 6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01" y="384284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Image result for signal icon png wh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84" y="384284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479807" y="308372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abriola" panose="04040605051002020D02" pitchFamily="82" charset="0"/>
              </a:rPr>
              <a:t>99% 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47" y="369013"/>
            <a:ext cx="102058" cy="13277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826808" y="308372"/>
            <a:ext cx="7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j-lt"/>
              </a:rPr>
              <a:t>11:16am</a:t>
            </a:r>
            <a:endParaRPr lang="en-US" sz="1000" dirty="0">
              <a:latin typeface="+mj-l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04722" y="297294"/>
            <a:ext cx="3043237" cy="312098"/>
          </a:xfrm>
          <a:prstGeom prst="roundRect">
            <a:avLst>
              <a:gd name="adj" fmla="val 5474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80" y="165100"/>
            <a:ext cx="4498848" cy="685800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4799644" y="548640"/>
            <a:ext cx="2969262" cy="5801360"/>
          </a:xfrm>
          <a:prstGeom prst="rect">
            <a:avLst/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799645" y="5148776"/>
            <a:ext cx="2969260" cy="1397476"/>
          </a:xfrm>
          <a:prstGeom prst="roundRect">
            <a:avLst/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441754" y="314325"/>
            <a:ext cx="1327151" cy="962657"/>
          </a:xfrm>
          <a:prstGeom prst="roundRect">
            <a:avLst>
              <a:gd name="adj" fmla="val 14228"/>
            </a:avLst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799643" y="314325"/>
            <a:ext cx="1337311" cy="962657"/>
          </a:xfrm>
          <a:prstGeom prst="roundRect">
            <a:avLst>
              <a:gd name="adj" fmla="val 14228"/>
            </a:avLst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082810" y="352388"/>
            <a:ext cx="389071" cy="215937"/>
          </a:xfrm>
          <a:custGeom>
            <a:avLst/>
            <a:gdLst>
              <a:gd name="connsiteX0" fmla="*/ 169 w 389071"/>
              <a:gd name="connsiteY0" fmla="*/ 37 h 215937"/>
              <a:gd name="connsiteX1" fmla="*/ 6519 w 389071"/>
              <a:gd name="connsiteY1" fmla="*/ 28612 h 215937"/>
              <a:gd name="connsiteX2" fmla="*/ 16044 w 389071"/>
              <a:gd name="connsiteY2" fmla="*/ 34962 h 215937"/>
              <a:gd name="connsiteX3" fmla="*/ 25569 w 389071"/>
              <a:gd name="connsiteY3" fmla="*/ 54012 h 215937"/>
              <a:gd name="connsiteX4" fmla="*/ 31919 w 389071"/>
              <a:gd name="connsiteY4" fmla="*/ 73062 h 215937"/>
              <a:gd name="connsiteX5" fmla="*/ 41444 w 389071"/>
              <a:gd name="connsiteY5" fmla="*/ 92112 h 215937"/>
              <a:gd name="connsiteX6" fmla="*/ 44619 w 389071"/>
              <a:gd name="connsiteY6" fmla="*/ 120687 h 215937"/>
              <a:gd name="connsiteX7" fmla="*/ 47794 w 389071"/>
              <a:gd name="connsiteY7" fmla="*/ 130212 h 215937"/>
              <a:gd name="connsiteX8" fmla="*/ 50969 w 389071"/>
              <a:gd name="connsiteY8" fmla="*/ 158787 h 215937"/>
              <a:gd name="connsiteX9" fmla="*/ 54144 w 389071"/>
              <a:gd name="connsiteY9" fmla="*/ 203237 h 215937"/>
              <a:gd name="connsiteX10" fmla="*/ 73194 w 389071"/>
              <a:gd name="connsiteY10" fmla="*/ 206412 h 215937"/>
              <a:gd name="connsiteX11" fmla="*/ 92244 w 389071"/>
              <a:gd name="connsiteY11" fmla="*/ 215937 h 215937"/>
              <a:gd name="connsiteX12" fmla="*/ 197019 w 389071"/>
              <a:gd name="connsiteY12" fmla="*/ 212762 h 215937"/>
              <a:gd name="connsiteX13" fmla="*/ 216069 w 389071"/>
              <a:gd name="connsiteY13" fmla="*/ 215937 h 215937"/>
              <a:gd name="connsiteX14" fmla="*/ 349419 w 389071"/>
              <a:gd name="connsiteY14" fmla="*/ 212762 h 215937"/>
              <a:gd name="connsiteX15" fmla="*/ 362119 w 389071"/>
              <a:gd name="connsiteY15" fmla="*/ 209587 h 215937"/>
              <a:gd name="connsiteX16" fmla="*/ 387519 w 389071"/>
              <a:gd name="connsiteY16" fmla="*/ 206412 h 215937"/>
              <a:gd name="connsiteX17" fmla="*/ 384344 w 389071"/>
              <a:gd name="connsiteY17" fmla="*/ 187362 h 215937"/>
              <a:gd name="connsiteX18" fmla="*/ 381169 w 389071"/>
              <a:gd name="connsiteY18" fmla="*/ 161962 h 215937"/>
              <a:gd name="connsiteX19" fmla="*/ 377994 w 389071"/>
              <a:gd name="connsiteY19" fmla="*/ 101637 h 215937"/>
              <a:gd name="connsiteX20" fmla="*/ 371644 w 389071"/>
              <a:gd name="connsiteY20" fmla="*/ 92112 h 215937"/>
              <a:gd name="connsiteX21" fmla="*/ 358944 w 389071"/>
              <a:gd name="connsiteY21" fmla="*/ 95287 h 215937"/>
              <a:gd name="connsiteX22" fmla="*/ 349419 w 389071"/>
              <a:gd name="connsiteY22" fmla="*/ 114337 h 215937"/>
              <a:gd name="connsiteX23" fmla="*/ 339894 w 389071"/>
              <a:gd name="connsiteY23" fmla="*/ 117512 h 215937"/>
              <a:gd name="connsiteX24" fmla="*/ 333544 w 389071"/>
              <a:gd name="connsiteY24" fmla="*/ 127037 h 215937"/>
              <a:gd name="connsiteX25" fmla="*/ 324019 w 389071"/>
              <a:gd name="connsiteY25" fmla="*/ 130212 h 215937"/>
              <a:gd name="connsiteX26" fmla="*/ 311319 w 389071"/>
              <a:gd name="connsiteY26" fmla="*/ 142912 h 215937"/>
              <a:gd name="connsiteX27" fmla="*/ 289094 w 389071"/>
              <a:gd name="connsiteY27" fmla="*/ 158787 h 215937"/>
              <a:gd name="connsiteX28" fmla="*/ 279569 w 389071"/>
              <a:gd name="connsiteY28" fmla="*/ 165137 h 215937"/>
              <a:gd name="connsiteX29" fmla="*/ 244644 w 389071"/>
              <a:gd name="connsiteY29" fmla="*/ 174662 h 215937"/>
              <a:gd name="connsiteX30" fmla="*/ 235119 w 389071"/>
              <a:gd name="connsiteY30" fmla="*/ 177837 h 215937"/>
              <a:gd name="connsiteX31" fmla="*/ 165269 w 389071"/>
              <a:gd name="connsiteY31" fmla="*/ 174662 h 215937"/>
              <a:gd name="connsiteX32" fmla="*/ 127169 w 389071"/>
              <a:gd name="connsiteY32" fmla="*/ 155612 h 215937"/>
              <a:gd name="connsiteX33" fmla="*/ 117644 w 389071"/>
              <a:gd name="connsiteY33" fmla="*/ 152437 h 215937"/>
              <a:gd name="connsiteX34" fmla="*/ 111294 w 389071"/>
              <a:gd name="connsiteY34" fmla="*/ 142912 h 215937"/>
              <a:gd name="connsiteX35" fmla="*/ 101769 w 389071"/>
              <a:gd name="connsiteY35" fmla="*/ 139737 h 215937"/>
              <a:gd name="connsiteX36" fmla="*/ 92244 w 389071"/>
              <a:gd name="connsiteY36" fmla="*/ 133387 h 215937"/>
              <a:gd name="connsiteX37" fmla="*/ 82719 w 389071"/>
              <a:gd name="connsiteY37" fmla="*/ 114337 h 215937"/>
              <a:gd name="connsiteX38" fmla="*/ 73194 w 389071"/>
              <a:gd name="connsiteY38" fmla="*/ 95287 h 215937"/>
              <a:gd name="connsiteX39" fmla="*/ 63669 w 389071"/>
              <a:gd name="connsiteY39" fmla="*/ 88937 h 215937"/>
              <a:gd name="connsiteX40" fmla="*/ 50969 w 389071"/>
              <a:gd name="connsiteY40" fmla="*/ 69887 h 215937"/>
              <a:gd name="connsiteX41" fmla="*/ 47794 w 389071"/>
              <a:gd name="connsiteY41" fmla="*/ 60362 h 215937"/>
              <a:gd name="connsiteX42" fmla="*/ 38269 w 389071"/>
              <a:gd name="connsiteY42" fmla="*/ 57187 h 215937"/>
              <a:gd name="connsiteX43" fmla="*/ 28744 w 389071"/>
              <a:gd name="connsiteY43" fmla="*/ 38137 h 215937"/>
              <a:gd name="connsiteX44" fmla="*/ 19219 w 389071"/>
              <a:gd name="connsiteY44" fmla="*/ 34962 h 215937"/>
              <a:gd name="connsiteX45" fmla="*/ 12869 w 389071"/>
              <a:gd name="connsiteY45" fmla="*/ 25437 h 215937"/>
              <a:gd name="connsiteX46" fmla="*/ 169 w 389071"/>
              <a:gd name="connsiteY46" fmla="*/ 37 h 21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89071" h="215937">
                <a:moveTo>
                  <a:pt x="169" y="37"/>
                </a:moveTo>
                <a:cubicBezTo>
                  <a:pt x="-889" y="566"/>
                  <a:pt x="3228" y="24498"/>
                  <a:pt x="6519" y="28612"/>
                </a:cubicBezTo>
                <a:cubicBezTo>
                  <a:pt x="8903" y="31592"/>
                  <a:pt x="12869" y="32845"/>
                  <a:pt x="16044" y="34962"/>
                </a:cubicBezTo>
                <a:cubicBezTo>
                  <a:pt x="27623" y="69700"/>
                  <a:pt x="9156" y="17083"/>
                  <a:pt x="25569" y="54012"/>
                </a:cubicBezTo>
                <a:cubicBezTo>
                  <a:pt x="28287" y="60129"/>
                  <a:pt x="28206" y="67493"/>
                  <a:pt x="31919" y="73062"/>
                </a:cubicBezTo>
                <a:cubicBezTo>
                  <a:pt x="40125" y="85372"/>
                  <a:pt x="37062" y="78967"/>
                  <a:pt x="41444" y="92112"/>
                </a:cubicBezTo>
                <a:cubicBezTo>
                  <a:pt x="42502" y="101637"/>
                  <a:pt x="43043" y="111234"/>
                  <a:pt x="44619" y="120687"/>
                </a:cubicBezTo>
                <a:cubicBezTo>
                  <a:pt x="45169" y="123988"/>
                  <a:pt x="47244" y="126911"/>
                  <a:pt x="47794" y="130212"/>
                </a:cubicBezTo>
                <a:cubicBezTo>
                  <a:pt x="49370" y="139665"/>
                  <a:pt x="50139" y="149239"/>
                  <a:pt x="50969" y="158787"/>
                </a:cubicBezTo>
                <a:cubicBezTo>
                  <a:pt x="52256" y="173586"/>
                  <a:pt x="47862" y="189776"/>
                  <a:pt x="54144" y="203237"/>
                </a:cubicBezTo>
                <a:cubicBezTo>
                  <a:pt x="56866" y="209071"/>
                  <a:pt x="66910" y="205015"/>
                  <a:pt x="73194" y="206412"/>
                </a:cubicBezTo>
                <a:cubicBezTo>
                  <a:pt x="83053" y="208603"/>
                  <a:pt x="83681" y="210229"/>
                  <a:pt x="92244" y="215937"/>
                </a:cubicBezTo>
                <a:cubicBezTo>
                  <a:pt x="127169" y="214879"/>
                  <a:pt x="162078" y="212762"/>
                  <a:pt x="197019" y="212762"/>
                </a:cubicBezTo>
                <a:cubicBezTo>
                  <a:pt x="203457" y="212762"/>
                  <a:pt x="209631" y="215937"/>
                  <a:pt x="216069" y="215937"/>
                </a:cubicBezTo>
                <a:cubicBezTo>
                  <a:pt x="260532" y="215937"/>
                  <a:pt x="304969" y="213820"/>
                  <a:pt x="349419" y="212762"/>
                </a:cubicBezTo>
                <a:cubicBezTo>
                  <a:pt x="353652" y="211704"/>
                  <a:pt x="357815" y="210304"/>
                  <a:pt x="362119" y="209587"/>
                </a:cubicBezTo>
                <a:cubicBezTo>
                  <a:pt x="370535" y="208184"/>
                  <a:pt x="381486" y="212445"/>
                  <a:pt x="387519" y="206412"/>
                </a:cubicBezTo>
                <a:cubicBezTo>
                  <a:pt x="392071" y="201860"/>
                  <a:pt x="385254" y="193735"/>
                  <a:pt x="384344" y="187362"/>
                </a:cubicBezTo>
                <a:cubicBezTo>
                  <a:pt x="383137" y="178915"/>
                  <a:pt x="382227" y="170429"/>
                  <a:pt x="381169" y="161962"/>
                </a:cubicBezTo>
                <a:cubicBezTo>
                  <a:pt x="380111" y="141854"/>
                  <a:pt x="380715" y="121589"/>
                  <a:pt x="377994" y="101637"/>
                </a:cubicBezTo>
                <a:cubicBezTo>
                  <a:pt x="377478" y="97856"/>
                  <a:pt x="375264" y="93319"/>
                  <a:pt x="371644" y="92112"/>
                </a:cubicBezTo>
                <a:cubicBezTo>
                  <a:pt x="367504" y="90732"/>
                  <a:pt x="363177" y="94229"/>
                  <a:pt x="358944" y="95287"/>
                </a:cubicBezTo>
                <a:cubicBezTo>
                  <a:pt x="356852" y="101562"/>
                  <a:pt x="355014" y="109861"/>
                  <a:pt x="349419" y="114337"/>
                </a:cubicBezTo>
                <a:cubicBezTo>
                  <a:pt x="346806" y="116428"/>
                  <a:pt x="343069" y="116454"/>
                  <a:pt x="339894" y="117512"/>
                </a:cubicBezTo>
                <a:cubicBezTo>
                  <a:pt x="337777" y="120687"/>
                  <a:pt x="336524" y="124653"/>
                  <a:pt x="333544" y="127037"/>
                </a:cubicBezTo>
                <a:cubicBezTo>
                  <a:pt x="330931" y="129128"/>
                  <a:pt x="326386" y="127845"/>
                  <a:pt x="324019" y="130212"/>
                </a:cubicBezTo>
                <a:cubicBezTo>
                  <a:pt x="307086" y="147145"/>
                  <a:pt x="336719" y="134445"/>
                  <a:pt x="311319" y="142912"/>
                </a:cubicBezTo>
                <a:cubicBezTo>
                  <a:pt x="304440" y="163549"/>
                  <a:pt x="314494" y="141854"/>
                  <a:pt x="289094" y="158787"/>
                </a:cubicBezTo>
                <a:cubicBezTo>
                  <a:pt x="285919" y="160904"/>
                  <a:pt x="283056" y="163587"/>
                  <a:pt x="279569" y="165137"/>
                </a:cubicBezTo>
                <a:cubicBezTo>
                  <a:pt x="262054" y="172921"/>
                  <a:pt x="261717" y="170394"/>
                  <a:pt x="244644" y="174662"/>
                </a:cubicBezTo>
                <a:cubicBezTo>
                  <a:pt x="241397" y="175474"/>
                  <a:pt x="238294" y="176779"/>
                  <a:pt x="235119" y="177837"/>
                </a:cubicBezTo>
                <a:cubicBezTo>
                  <a:pt x="211836" y="176779"/>
                  <a:pt x="188444" y="177145"/>
                  <a:pt x="165269" y="174662"/>
                </a:cubicBezTo>
                <a:cubicBezTo>
                  <a:pt x="133448" y="171253"/>
                  <a:pt x="158094" y="165920"/>
                  <a:pt x="127169" y="155612"/>
                </a:cubicBezTo>
                <a:lnTo>
                  <a:pt x="117644" y="152437"/>
                </a:lnTo>
                <a:cubicBezTo>
                  <a:pt x="115527" y="149262"/>
                  <a:pt x="114274" y="145296"/>
                  <a:pt x="111294" y="142912"/>
                </a:cubicBezTo>
                <a:cubicBezTo>
                  <a:pt x="108681" y="140821"/>
                  <a:pt x="104762" y="141234"/>
                  <a:pt x="101769" y="139737"/>
                </a:cubicBezTo>
                <a:cubicBezTo>
                  <a:pt x="98356" y="138030"/>
                  <a:pt x="95419" y="135504"/>
                  <a:pt x="92244" y="133387"/>
                </a:cubicBezTo>
                <a:cubicBezTo>
                  <a:pt x="84264" y="109446"/>
                  <a:pt x="95029" y="138956"/>
                  <a:pt x="82719" y="114337"/>
                </a:cubicBezTo>
                <a:cubicBezTo>
                  <a:pt x="77554" y="104008"/>
                  <a:pt x="82293" y="104386"/>
                  <a:pt x="73194" y="95287"/>
                </a:cubicBezTo>
                <a:cubicBezTo>
                  <a:pt x="70496" y="92589"/>
                  <a:pt x="66844" y="91054"/>
                  <a:pt x="63669" y="88937"/>
                </a:cubicBezTo>
                <a:cubicBezTo>
                  <a:pt x="59436" y="82587"/>
                  <a:pt x="53382" y="77127"/>
                  <a:pt x="50969" y="69887"/>
                </a:cubicBezTo>
                <a:cubicBezTo>
                  <a:pt x="49911" y="66712"/>
                  <a:pt x="50161" y="62729"/>
                  <a:pt x="47794" y="60362"/>
                </a:cubicBezTo>
                <a:cubicBezTo>
                  <a:pt x="45427" y="57995"/>
                  <a:pt x="41444" y="58245"/>
                  <a:pt x="38269" y="57187"/>
                </a:cubicBezTo>
                <a:cubicBezTo>
                  <a:pt x="36177" y="50912"/>
                  <a:pt x="34339" y="42613"/>
                  <a:pt x="28744" y="38137"/>
                </a:cubicBezTo>
                <a:cubicBezTo>
                  <a:pt x="26131" y="36046"/>
                  <a:pt x="22394" y="36020"/>
                  <a:pt x="19219" y="34962"/>
                </a:cubicBezTo>
                <a:cubicBezTo>
                  <a:pt x="17102" y="31787"/>
                  <a:pt x="14419" y="28924"/>
                  <a:pt x="12869" y="25437"/>
                </a:cubicBezTo>
                <a:cubicBezTo>
                  <a:pt x="3510" y="4379"/>
                  <a:pt x="1227" y="-492"/>
                  <a:pt x="169" y="37"/>
                </a:cubicBezTo>
                <a:close/>
              </a:path>
            </a:pathLst>
          </a:cu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103617" y="468441"/>
            <a:ext cx="66675" cy="107822"/>
          </a:xfrm>
          <a:custGeom>
            <a:avLst/>
            <a:gdLst>
              <a:gd name="connsiteX0" fmla="*/ 30956 w 66675"/>
              <a:gd name="connsiteY0" fmla="*/ 665 h 107822"/>
              <a:gd name="connsiteX1" fmla="*/ 19050 w 66675"/>
              <a:gd name="connsiteY1" fmla="*/ 3047 h 107822"/>
              <a:gd name="connsiteX2" fmla="*/ 11906 w 66675"/>
              <a:gd name="connsiteY2" fmla="*/ 7809 h 107822"/>
              <a:gd name="connsiteX3" fmla="*/ 0 w 66675"/>
              <a:gd name="connsiteY3" fmla="*/ 22097 h 107822"/>
              <a:gd name="connsiteX4" fmla="*/ 4762 w 66675"/>
              <a:gd name="connsiteY4" fmla="*/ 38765 h 107822"/>
              <a:gd name="connsiteX5" fmla="*/ 7143 w 66675"/>
              <a:gd name="connsiteY5" fmla="*/ 95915 h 107822"/>
              <a:gd name="connsiteX6" fmla="*/ 9525 w 66675"/>
              <a:gd name="connsiteY6" fmla="*/ 103059 h 107822"/>
              <a:gd name="connsiteX7" fmla="*/ 23812 w 66675"/>
              <a:gd name="connsiteY7" fmla="*/ 107822 h 107822"/>
              <a:gd name="connsiteX8" fmla="*/ 40481 w 66675"/>
              <a:gd name="connsiteY8" fmla="*/ 105440 h 107822"/>
              <a:gd name="connsiteX9" fmla="*/ 47625 w 66675"/>
              <a:gd name="connsiteY9" fmla="*/ 103059 h 107822"/>
              <a:gd name="connsiteX10" fmla="*/ 50006 w 66675"/>
              <a:gd name="connsiteY10" fmla="*/ 95915 h 107822"/>
              <a:gd name="connsiteX11" fmla="*/ 52387 w 66675"/>
              <a:gd name="connsiteY11" fmla="*/ 84009 h 107822"/>
              <a:gd name="connsiteX12" fmla="*/ 57150 w 66675"/>
              <a:gd name="connsiteY12" fmla="*/ 74484 h 107822"/>
              <a:gd name="connsiteX13" fmla="*/ 61912 w 66675"/>
              <a:gd name="connsiteY13" fmla="*/ 62578 h 107822"/>
              <a:gd name="connsiteX14" fmla="*/ 66675 w 66675"/>
              <a:gd name="connsiteY14" fmla="*/ 48290 h 107822"/>
              <a:gd name="connsiteX15" fmla="*/ 59531 w 66675"/>
              <a:gd name="connsiteY15" fmla="*/ 24478 h 107822"/>
              <a:gd name="connsiteX16" fmla="*/ 57150 w 66675"/>
              <a:gd name="connsiteY16" fmla="*/ 17334 h 107822"/>
              <a:gd name="connsiteX17" fmla="*/ 50006 w 66675"/>
              <a:gd name="connsiteY17" fmla="*/ 14953 h 107822"/>
              <a:gd name="connsiteX18" fmla="*/ 30956 w 66675"/>
              <a:gd name="connsiteY18" fmla="*/ 665 h 10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675" h="107822">
                <a:moveTo>
                  <a:pt x="30956" y="665"/>
                </a:moveTo>
                <a:cubicBezTo>
                  <a:pt x="25797" y="-1319"/>
                  <a:pt x="22840" y="1626"/>
                  <a:pt x="19050" y="3047"/>
                </a:cubicBezTo>
                <a:cubicBezTo>
                  <a:pt x="16370" y="4052"/>
                  <a:pt x="14105" y="5977"/>
                  <a:pt x="11906" y="7809"/>
                </a:cubicBezTo>
                <a:cubicBezTo>
                  <a:pt x="5030" y="13539"/>
                  <a:pt x="4682" y="15072"/>
                  <a:pt x="0" y="22097"/>
                </a:cubicBezTo>
                <a:cubicBezTo>
                  <a:pt x="1332" y="26092"/>
                  <a:pt x="4490" y="34958"/>
                  <a:pt x="4762" y="38765"/>
                </a:cubicBezTo>
                <a:cubicBezTo>
                  <a:pt x="6120" y="57783"/>
                  <a:pt x="5734" y="76901"/>
                  <a:pt x="7143" y="95915"/>
                </a:cubicBezTo>
                <a:cubicBezTo>
                  <a:pt x="7328" y="98418"/>
                  <a:pt x="7482" y="101600"/>
                  <a:pt x="9525" y="103059"/>
                </a:cubicBezTo>
                <a:cubicBezTo>
                  <a:pt x="13610" y="105977"/>
                  <a:pt x="23812" y="107822"/>
                  <a:pt x="23812" y="107822"/>
                </a:cubicBezTo>
                <a:cubicBezTo>
                  <a:pt x="29368" y="107028"/>
                  <a:pt x="34977" y="106541"/>
                  <a:pt x="40481" y="105440"/>
                </a:cubicBezTo>
                <a:cubicBezTo>
                  <a:pt x="42942" y="104948"/>
                  <a:pt x="45850" y="104834"/>
                  <a:pt x="47625" y="103059"/>
                </a:cubicBezTo>
                <a:cubicBezTo>
                  <a:pt x="49400" y="101284"/>
                  <a:pt x="49397" y="98350"/>
                  <a:pt x="50006" y="95915"/>
                </a:cubicBezTo>
                <a:cubicBezTo>
                  <a:pt x="50988" y="91989"/>
                  <a:pt x="51107" y="87849"/>
                  <a:pt x="52387" y="84009"/>
                </a:cubicBezTo>
                <a:cubicBezTo>
                  <a:pt x="53510" y="80641"/>
                  <a:pt x="55708" y="77728"/>
                  <a:pt x="57150" y="74484"/>
                </a:cubicBezTo>
                <a:cubicBezTo>
                  <a:pt x="58886" y="70578"/>
                  <a:pt x="60451" y="66595"/>
                  <a:pt x="61912" y="62578"/>
                </a:cubicBezTo>
                <a:cubicBezTo>
                  <a:pt x="63628" y="57860"/>
                  <a:pt x="66675" y="48290"/>
                  <a:pt x="66675" y="48290"/>
                </a:cubicBezTo>
                <a:cubicBezTo>
                  <a:pt x="62343" y="17975"/>
                  <a:pt x="68194" y="41806"/>
                  <a:pt x="59531" y="24478"/>
                </a:cubicBezTo>
                <a:cubicBezTo>
                  <a:pt x="58409" y="22233"/>
                  <a:pt x="58925" y="19109"/>
                  <a:pt x="57150" y="17334"/>
                </a:cubicBezTo>
                <a:cubicBezTo>
                  <a:pt x="55375" y="15559"/>
                  <a:pt x="52387" y="15747"/>
                  <a:pt x="50006" y="14953"/>
                </a:cubicBezTo>
                <a:cubicBezTo>
                  <a:pt x="47270" y="6744"/>
                  <a:pt x="36115" y="2649"/>
                  <a:pt x="30956" y="665"/>
                </a:cubicBezTo>
                <a:close/>
              </a:path>
            </a:pathLst>
          </a:cu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5404838" y="6310628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211950" y="6286500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992996" y="6305549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765354" y="6248401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807898" y="26094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latin typeface="Gabriola" panose="04040605051002020D02" pitchFamily="82" charset="0"/>
              </a:rPr>
              <a:t>Talk ‘n Text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80" name="Picture 6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5" y="384284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Image result for signal icon png wh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88" y="384284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730811" y="308372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abriola" panose="04040605051002020D02" pitchFamily="82" charset="0"/>
              </a:rPr>
              <a:t>99% 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51" y="369013"/>
            <a:ext cx="102058" cy="13277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077812" y="308372"/>
            <a:ext cx="7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j-lt"/>
              </a:rPr>
              <a:t>11:16am</a:t>
            </a:r>
            <a:endParaRPr lang="en-US" sz="1000" dirty="0">
              <a:latin typeface="+mj-l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755726" y="297294"/>
            <a:ext cx="3043237" cy="312098"/>
          </a:xfrm>
          <a:prstGeom prst="roundRect">
            <a:avLst>
              <a:gd name="adj" fmla="val 5474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596605" y="999427"/>
            <a:ext cx="1352345" cy="1302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53" y="782005"/>
            <a:ext cx="1876382" cy="1718231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5314184" y="2130915"/>
            <a:ext cx="199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smtClean="0">
                <a:latin typeface="Gabriola" panose="04040605051002020D02" pitchFamily="82" charset="0"/>
              </a:rPr>
              <a:t>BitterSweet Taste</a:t>
            </a:r>
            <a:endParaRPr lang="en-US" sz="1600" spc="600" dirty="0">
              <a:latin typeface="Gabriola" panose="04040605051002020D02" pitchFamily="8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28792" y="2992569"/>
            <a:ext cx="2403421" cy="48241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ardrop 59"/>
          <p:cNvSpPr/>
          <p:nvPr/>
        </p:nvSpPr>
        <p:spPr>
          <a:xfrm rot="2660301">
            <a:off x="5135471" y="2991697"/>
            <a:ext cx="488077" cy="496890"/>
          </a:xfrm>
          <a:prstGeom prst="teardrop">
            <a:avLst>
              <a:gd name="adj" fmla="val 1172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user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295" y="3092584"/>
            <a:ext cx="219543" cy="24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572459" y="3105285"/>
            <a:ext cx="119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Username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128792" y="3793662"/>
            <a:ext cx="2403421" cy="48241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572459" y="3906378"/>
            <a:ext cx="119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Password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5" name="Teardrop 184"/>
          <p:cNvSpPr/>
          <p:nvPr/>
        </p:nvSpPr>
        <p:spPr>
          <a:xfrm rot="2660301">
            <a:off x="5135470" y="3788215"/>
            <a:ext cx="488077" cy="496890"/>
          </a:xfrm>
          <a:prstGeom prst="teardrop">
            <a:avLst>
              <a:gd name="adj" fmla="val 1172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password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295" y="3900028"/>
            <a:ext cx="219543" cy="24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ounded Rectangle 187"/>
          <p:cNvSpPr/>
          <p:nvPr/>
        </p:nvSpPr>
        <p:spPr>
          <a:xfrm>
            <a:off x="5031329" y="4553075"/>
            <a:ext cx="2601923" cy="48241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abriola" panose="04040605051002020D02" pitchFamily="82" charset="0"/>
              </a:rPr>
              <a:t>L  O G I N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5229831" y="5558596"/>
            <a:ext cx="2403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briola" panose="04040605051002020D02" pitchFamily="82" charset="0"/>
              </a:rPr>
              <a:t>Don’t have an Account? </a:t>
            </a:r>
            <a:r>
              <a:rPr lang="en-US" sz="1400" u="sng" dirty="0" smtClean="0">
                <a:latin typeface="Gabriola" panose="04040605051002020D02" pitchFamily="82" charset="0"/>
              </a:rPr>
              <a:t>Sign up here.</a:t>
            </a:r>
            <a:endParaRPr lang="en-US" sz="1400" u="sng" dirty="0">
              <a:latin typeface="Gabriola" panose="04040605051002020D02" pitchFamily="82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217915" y="5889142"/>
            <a:ext cx="2403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briola" panose="04040605051002020D02" pitchFamily="82" charset="0"/>
              </a:rPr>
              <a:t>Forgot password?</a:t>
            </a:r>
            <a:endParaRPr lang="en-US" sz="1400" u="sng" dirty="0">
              <a:latin typeface="Gabriola" panose="04040605051002020D02" pitchFamily="82" charset="0"/>
            </a:endParaRPr>
          </a:p>
        </p:txBody>
      </p:sp>
      <p:pic>
        <p:nvPicPr>
          <p:cNvPr id="1040" name="Picture 16" descr="Image result for facebook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87" y="5156796"/>
            <a:ext cx="362963" cy="3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twitter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8" y="5152664"/>
            <a:ext cx="367110" cy="3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5352164" y="5124828"/>
            <a:ext cx="36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abriola" panose="04040605051002020D02" pitchFamily="82" charset="0"/>
              </a:rPr>
              <a:t>or</a:t>
            </a:r>
            <a:endParaRPr lang="en-US" sz="1400" u="sng" dirty="0">
              <a:latin typeface="Gabriola" panose="04040605051002020D02" pitchFamily="82" charset="0"/>
            </a:endParaRPr>
          </a:p>
        </p:txBody>
      </p:sp>
      <p:pic>
        <p:nvPicPr>
          <p:cNvPr id="1048" name="Picture 24" descr="Image result for google + logo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22" y="5150215"/>
            <a:ext cx="342133" cy="30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79" y="159394"/>
            <a:ext cx="4498848" cy="6858000"/>
          </a:xfrm>
          <a:prstGeom prst="rect">
            <a:avLst/>
          </a:prstGeom>
        </p:spPr>
      </p:pic>
      <p:sp>
        <p:nvSpPr>
          <p:cNvPr id="199" name="Rectangle 198"/>
          <p:cNvSpPr/>
          <p:nvPr/>
        </p:nvSpPr>
        <p:spPr>
          <a:xfrm>
            <a:off x="8859956" y="542934"/>
            <a:ext cx="2969262" cy="5801360"/>
          </a:xfrm>
          <a:prstGeom prst="rect">
            <a:avLst/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8859957" y="5143070"/>
            <a:ext cx="2969260" cy="1397476"/>
          </a:xfrm>
          <a:prstGeom prst="roundRect">
            <a:avLst/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10473038" y="308619"/>
            <a:ext cx="1327151" cy="962657"/>
          </a:xfrm>
          <a:prstGeom prst="roundRect">
            <a:avLst>
              <a:gd name="adj" fmla="val 14228"/>
            </a:avLst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>
            <a:off x="8859955" y="308619"/>
            <a:ext cx="1337311" cy="962657"/>
          </a:xfrm>
          <a:prstGeom prst="roundRect">
            <a:avLst>
              <a:gd name="adj" fmla="val 14228"/>
            </a:avLst>
          </a:pr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2"/>
          <p:cNvSpPr/>
          <p:nvPr/>
        </p:nvSpPr>
        <p:spPr>
          <a:xfrm>
            <a:off x="10085066" y="346682"/>
            <a:ext cx="389071" cy="215937"/>
          </a:xfrm>
          <a:custGeom>
            <a:avLst/>
            <a:gdLst>
              <a:gd name="connsiteX0" fmla="*/ 169 w 389071"/>
              <a:gd name="connsiteY0" fmla="*/ 37 h 215937"/>
              <a:gd name="connsiteX1" fmla="*/ 6519 w 389071"/>
              <a:gd name="connsiteY1" fmla="*/ 28612 h 215937"/>
              <a:gd name="connsiteX2" fmla="*/ 16044 w 389071"/>
              <a:gd name="connsiteY2" fmla="*/ 34962 h 215937"/>
              <a:gd name="connsiteX3" fmla="*/ 25569 w 389071"/>
              <a:gd name="connsiteY3" fmla="*/ 54012 h 215937"/>
              <a:gd name="connsiteX4" fmla="*/ 31919 w 389071"/>
              <a:gd name="connsiteY4" fmla="*/ 73062 h 215937"/>
              <a:gd name="connsiteX5" fmla="*/ 41444 w 389071"/>
              <a:gd name="connsiteY5" fmla="*/ 92112 h 215937"/>
              <a:gd name="connsiteX6" fmla="*/ 44619 w 389071"/>
              <a:gd name="connsiteY6" fmla="*/ 120687 h 215937"/>
              <a:gd name="connsiteX7" fmla="*/ 47794 w 389071"/>
              <a:gd name="connsiteY7" fmla="*/ 130212 h 215937"/>
              <a:gd name="connsiteX8" fmla="*/ 50969 w 389071"/>
              <a:gd name="connsiteY8" fmla="*/ 158787 h 215937"/>
              <a:gd name="connsiteX9" fmla="*/ 54144 w 389071"/>
              <a:gd name="connsiteY9" fmla="*/ 203237 h 215937"/>
              <a:gd name="connsiteX10" fmla="*/ 73194 w 389071"/>
              <a:gd name="connsiteY10" fmla="*/ 206412 h 215937"/>
              <a:gd name="connsiteX11" fmla="*/ 92244 w 389071"/>
              <a:gd name="connsiteY11" fmla="*/ 215937 h 215937"/>
              <a:gd name="connsiteX12" fmla="*/ 197019 w 389071"/>
              <a:gd name="connsiteY12" fmla="*/ 212762 h 215937"/>
              <a:gd name="connsiteX13" fmla="*/ 216069 w 389071"/>
              <a:gd name="connsiteY13" fmla="*/ 215937 h 215937"/>
              <a:gd name="connsiteX14" fmla="*/ 349419 w 389071"/>
              <a:gd name="connsiteY14" fmla="*/ 212762 h 215937"/>
              <a:gd name="connsiteX15" fmla="*/ 362119 w 389071"/>
              <a:gd name="connsiteY15" fmla="*/ 209587 h 215937"/>
              <a:gd name="connsiteX16" fmla="*/ 387519 w 389071"/>
              <a:gd name="connsiteY16" fmla="*/ 206412 h 215937"/>
              <a:gd name="connsiteX17" fmla="*/ 384344 w 389071"/>
              <a:gd name="connsiteY17" fmla="*/ 187362 h 215937"/>
              <a:gd name="connsiteX18" fmla="*/ 381169 w 389071"/>
              <a:gd name="connsiteY18" fmla="*/ 161962 h 215937"/>
              <a:gd name="connsiteX19" fmla="*/ 377994 w 389071"/>
              <a:gd name="connsiteY19" fmla="*/ 101637 h 215937"/>
              <a:gd name="connsiteX20" fmla="*/ 371644 w 389071"/>
              <a:gd name="connsiteY20" fmla="*/ 92112 h 215937"/>
              <a:gd name="connsiteX21" fmla="*/ 358944 w 389071"/>
              <a:gd name="connsiteY21" fmla="*/ 95287 h 215937"/>
              <a:gd name="connsiteX22" fmla="*/ 349419 w 389071"/>
              <a:gd name="connsiteY22" fmla="*/ 114337 h 215937"/>
              <a:gd name="connsiteX23" fmla="*/ 339894 w 389071"/>
              <a:gd name="connsiteY23" fmla="*/ 117512 h 215937"/>
              <a:gd name="connsiteX24" fmla="*/ 333544 w 389071"/>
              <a:gd name="connsiteY24" fmla="*/ 127037 h 215937"/>
              <a:gd name="connsiteX25" fmla="*/ 324019 w 389071"/>
              <a:gd name="connsiteY25" fmla="*/ 130212 h 215937"/>
              <a:gd name="connsiteX26" fmla="*/ 311319 w 389071"/>
              <a:gd name="connsiteY26" fmla="*/ 142912 h 215937"/>
              <a:gd name="connsiteX27" fmla="*/ 289094 w 389071"/>
              <a:gd name="connsiteY27" fmla="*/ 158787 h 215937"/>
              <a:gd name="connsiteX28" fmla="*/ 279569 w 389071"/>
              <a:gd name="connsiteY28" fmla="*/ 165137 h 215937"/>
              <a:gd name="connsiteX29" fmla="*/ 244644 w 389071"/>
              <a:gd name="connsiteY29" fmla="*/ 174662 h 215937"/>
              <a:gd name="connsiteX30" fmla="*/ 235119 w 389071"/>
              <a:gd name="connsiteY30" fmla="*/ 177837 h 215937"/>
              <a:gd name="connsiteX31" fmla="*/ 165269 w 389071"/>
              <a:gd name="connsiteY31" fmla="*/ 174662 h 215937"/>
              <a:gd name="connsiteX32" fmla="*/ 127169 w 389071"/>
              <a:gd name="connsiteY32" fmla="*/ 155612 h 215937"/>
              <a:gd name="connsiteX33" fmla="*/ 117644 w 389071"/>
              <a:gd name="connsiteY33" fmla="*/ 152437 h 215937"/>
              <a:gd name="connsiteX34" fmla="*/ 111294 w 389071"/>
              <a:gd name="connsiteY34" fmla="*/ 142912 h 215937"/>
              <a:gd name="connsiteX35" fmla="*/ 101769 w 389071"/>
              <a:gd name="connsiteY35" fmla="*/ 139737 h 215937"/>
              <a:gd name="connsiteX36" fmla="*/ 92244 w 389071"/>
              <a:gd name="connsiteY36" fmla="*/ 133387 h 215937"/>
              <a:gd name="connsiteX37" fmla="*/ 82719 w 389071"/>
              <a:gd name="connsiteY37" fmla="*/ 114337 h 215937"/>
              <a:gd name="connsiteX38" fmla="*/ 73194 w 389071"/>
              <a:gd name="connsiteY38" fmla="*/ 95287 h 215937"/>
              <a:gd name="connsiteX39" fmla="*/ 63669 w 389071"/>
              <a:gd name="connsiteY39" fmla="*/ 88937 h 215937"/>
              <a:gd name="connsiteX40" fmla="*/ 50969 w 389071"/>
              <a:gd name="connsiteY40" fmla="*/ 69887 h 215937"/>
              <a:gd name="connsiteX41" fmla="*/ 47794 w 389071"/>
              <a:gd name="connsiteY41" fmla="*/ 60362 h 215937"/>
              <a:gd name="connsiteX42" fmla="*/ 38269 w 389071"/>
              <a:gd name="connsiteY42" fmla="*/ 57187 h 215937"/>
              <a:gd name="connsiteX43" fmla="*/ 28744 w 389071"/>
              <a:gd name="connsiteY43" fmla="*/ 38137 h 215937"/>
              <a:gd name="connsiteX44" fmla="*/ 19219 w 389071"/>
              <a:gd name="connsiteY44" fmla="*/ 34962 h 215937"/>
              <a:gd name="connsiteX45" fmla="*/ 12869 w 389071"/>
              <a:gd name="connsiteY45" fmla="*/ 25437 h 215937"/>
              <a:gd name="connsiteX46" fmla="*/ 169 w 389071"/>
              <a:gd name="connsiteY46" fmla="*/ 37 h 21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89071" h="215937">
                <a:moveTo>
                  <a:pt x="169" y="37"/>
                </a:moveTo>
                <a:cubicBezTo>
                  <a:pt x="-889" y="566"/>
                  <a:pt x="3228" y="24498"/>
                  <a:pt x="6519" y="28612"/>
                </a:cubicBezTo>
                <a:cubicBezTo>
                  <a:pt x="8903" y="31592"/>
                  <a:pt x="12869" y="32845"/>
                  <a:pt x="16044" y="34962"/>
                </a:cubicBezTo>
                <a:cubicBezTo>
                  <a:pt x="27623" y="69700"/>
                  <a:pt x="9156" y="17083"/>
                  <a:pt x="25569" y="54012"/>
                </a:cubicBezTo>
                <a:cubicBezTo>
                  <a:pt x="28287" y="60129"/>
                  <a:pt x="28206" y="67493"/>
                  <a:pt x="31919" y="73062"/>
                </a:cubicBezTo>
                <a:cubicBezTo>
                  <a:pt x="40125" y="85372"/>
                  <a:pt x="37062" y="78967"/>
                  <a:pt x="41444" y="92112"/>
                </a:cubicBezTo>
                <a:cubicBezTo>
                  <a:pt x="42502" y="101637"/>
                  <a:pt x="43043" y="111234"/>
                  <a:pt x="44619" y="120687"/>
                </a:cubicBezTo>
                <a:cubicBezTo>
                  <a:pt x="45169" y="123988"/>
                  <a:pt x="47244" y="126911"/>
                  <a:pt x="47794" y="130212"/>
                </a:cubicBezTo>
                <a:cubicBezTo>
                  <a:pt x="49370" y="139665"/>
                  <a:pt x="50139" y="149239"/>
                  <a:pt x="50969" y="158787"/>
                </a:cubicBezTo>
                <a:cubicBezTo>
                  <a:pt x="52256" y="173586"/>
                  <a:pt x="47862" y="189776"/>
                  <a:pt x="54144" y="203237"/>
                </a:cubicBezTo>
                <a:cubicBezTo>
                  <a:pt x="56866" y="209071"/>
                  <a:pt x="66910" y="205015"/>
                  <a:pt x="73194" y="206412"/>
                </a:cubicBezTo>
                <a:cubicBezTo>
                  <a:pt x="83053" y="208603"/>
                  <a:pt x="83681" y="210229"/>
                  <a:pt x="92244" y="215937"/>
                </a:cubicBezTo>
                <a:cubicBezTo>
                  <a:pt x="127169" y="214879"/>
                  <a:pt x="162078" y="212762"/>
                  <a:pt x="197019" y="212762"/>
                </a:cubicBezTo>
                <a:cubicBezTo>
                  <a:pt x="203457" y="212762"/>
                  <a:pt x="209631" y="215937"/>
                  <a:pt x="216069" y="215937"/>
                </a:cubicBezTo>
                <a:cubicBezTo>
                  <a:pt x="260532" y="215937"/>
                  <a:pt x="304969" y="213820"/>
                  <a:pt x="349419" y="212762"/>
                </a:cubicBezTo>
                <a:cubicBezTo>
                  <a:pt x="353652" y="211704"/>
                  <a:pt x="357815" y="210304"/>
                  <a:pt x="362119" y="209587"/>
                </a:cubicBezTo>
                <a:cubicBezTo>
                  <a:pt x="370535" y="208184"/>
                  <a:pt x="381486" y="212445"/>
                  <a:pt x="387519" y="206412"/>
                </a:cubicBezTo>
                <a:cubicBezTo>
                  <a:pt x="392071" y="201860"/>
                  <a:pt x="385254" y="193735"/>
                  <a:pt x="384344" y="187362"/>
                </a:cubicBezTo>
                <a:cubicBezTo>
                  <a:pt x="383137" y="178915"/>
                  <a:pt x="382227" y="170429"/>
                  <a:pt x="381169" y="161962"/>
                </a:cubicBezTo>
                <a:cubicBezTo>
                  <a:pt x="380111" y="141854"/>
                  <a:pt x="380715" y="121589"/>
                  <a:pt x="377994" y="101637"/>
                </a:cubicBezTo>
                <a:cubicBezTo>
                  <a:pt x="377478" y="97856"/>
                  <a:pt x="375264" y="93319"/>
                  <a:pt x="371644" y="92112"/>
                </a:cubicBezTo>
                <a:cubicBezTo>
                  <a:pt x="367504" y="90732"/>
                  <a:pt x="363177" y="94229"/>
                  <a:pt x="358944" y="95287"/>
                </a:cubicBezTo>
                <a:cubicBezTo>
                  <a:pt x="356852" y="101562"/>
                  <a:pt x="355014" y="109861"/>
                  <a:pt x="349419" y="114337"/>
                </a:cubicBezTo>
                <a:cubicBezTo>
                  <a:pt x="346806" y="116428"/>
                  <a:pt x="343069" y="116454"/>
                  <a:pt x="339894" y="117512"/>
                </a:cubicBezTo>
                <a:cubicBezTo>
                  <a:pt x="337777" y="120687"/>
                  <a:pt x="336524" y="124653"/>
                  <a:pt x="333544" y="127037"/>
                </a:cubicBezTo>
                <a:cubicBezTo>
                  <a:pt x="330931" y="129128"/>
                  <a:pt x="326386" y="127845"/>
                  <a:pt x="324019" y="130212"/>
                </a:cubicBezTo>
                <a:cubicBezTo>
                  <a:pt x="307086" y="147145"/>
                  <a:pt x="336719" y="134445"/>
                  <a:pt x="311319" y="142912"/>
                </a:cubicBezTo>
                <a:cubicBezTo>
                  <a:pt x="304440" y="163549"/>
                  <a:pt x="314494" y="141854"/>
                  <a:pt x="289094" y="158787"/>
                </a:cubicBezTo>
                <a:cubicBezTo>
                  <a:pt x="285919" y="160904"/>
                  <a:pt x="283056" y="163587"/>
                  <a:pt x="279569" y="165137"/>
                </a:cubicBezTo>
                <a:cubicBezTo>
                  <a:pt x="262054" y="172921"/>
                  <a:pt x="261717" y="170394"/>
                  <a:pt x="244644" y="174662"/>
                </a:cubicBezTo>
                <a:cubicBezTo>
                  <a:pt x="241397" y="175474"/>
                  <a:pt x="238294" y="176779"/>
                  <a:pt x="235119" y="177837"/>
                </a:cubicBezTo>
                <a:cubicBezTo>
                  <a:pt x="211836" y="176779"/>
                  <a:pt x="188444" y="177145"/>
                  <a:pt x="165269" y="174662"/>
                </a:cubicBezTo>
                <a:cubicBezTo>
                  <a:pt x="133448" y="171253"/>
                  <a:pt x="158094" y="165920"/>
                  <a:pt x="127169" y="155612"/>
                </a:cubicBezTo>
                <a:lnTo>
                  <a:pt x="117644" y="152437"/>
                </a:lnTo>
                <a:cubicBezTo>
                  <a:pt x="115527" y="149262"/>
                  <a:pt x="114274" y="145296"/>
                  <a:pt x="111294" y="142912"/>
                </a:cubicBezTo>
                <a:cubicBezTo>
                  <a:pt x="108681" y="140821"/>
                  <a:pt x="104762" y="141234"/>
                  <a:pt x="101769" y="139737"/>
                </a:cubicBezTo>
                <a:cubicBezTo>
                  <a:pt x="98356" y="138030"/>
                  <a:pt x="95419" y="135504"/>
                  <a:pt x="92244" y="133387"/>
                </a:cubicBezTo>
                <a:cubicBezTo>
                  <a:pt x="84264" y="109446"/>
                  <a:pt x="95029" y="138956"/>
                  <a:pt x="82719" y="114337"/>
                </a:cubicBezTo>
                <a:cubicBezTo>
                  <a:pt x="77554" y="104008"/>
                  <a:pt x="82293" y="104386"/>
                  <a:pt x="73194" y="95287"/>
                </a:cubicBezTo>
                <a:cubicBezTo>
                  <a:pt x="70496" y="92589"/>
                  <a:pt x="66844" y="91054"/>
                  <a:pt x="63669" y="88937"/>
                </a:cubicBezTo>
                <a:cubicBezTo>
                  <a:pt x="59436" y="82587"/>
                  <a:pt x="53382" y="77127"/>
                  <a:pt x="50969" y="69887"/>
                </a:cubicBezTo>
                <a:cubicBezTo>
                  <a:pt x="49911" y="66712"/>
                  <a:pt x="50161" y="62729"/>
                  <a:pt x="47794" y="60362"/>
                </a:cubicBezTo>
                <a:cubicBezTo>
                  <a:pt x="45427" y="57995"/>
                  <a:pt x="41444" y="58245"/>
                  <a:pt x="38269" y="57187"/>
                </a:cubicBezTo>
                <a:cubicBezTo>
                  <a:pt x="36177" y="50912"/>
                  <a:pt x="34339" y="42613"/>
                  <a:pt x="28744" y="38137"/>
                </a:cubicBezTo>
                <a:cubicBezTo>
                  <a:pt x="26131" y="36046"/>
                  <a:pt x="22394" y="36020"/>
                  <a:pt x="19219" y="34962"/>
                </a:cubicBezTo>
                <a:cubicBezTo>
                  <a:pt x="17102" y="31787"/>
                  <a:pt x="14419" y="28924"/>
                  <a:pt x="12869" y="25437"/>
                </a:cubicBezTo>
                <a:cubicBezTo>
                  <a:pt x="3510" y="4379"/>
                  <a:pt x="1227" y="-492"/>
                  <a:pt x="169" y="37"/>
                </a:cubicBezTo>
                <a:close/>
              </a:path>
            </a:pathLst>
          </a:cu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/>
          <p:cNvSpPr/>
          <p:nvPr/>
        </p:nvSpPr>
        <p:spPr>
          <a:xfrm>
            <a:off x="10105873" y="462735"/>
            <a:ext cx="66675" cy="107822"/>
          </a:xfrm>
          <a:custGeom>
            <a:avLst/>
            <a:gdLst>
              <a:gd name="connsiteX0" fmla="*/ 30956 w 66675"/>
              <a:gd name="connsiteY0" fmla="*/ 665 h 107822"/>
              <a:gd name="connsiteX1" fmla="*/ 19050 w 66675"/>
              <a:gd name="connsiteY1" fmla="*/ 3047 h 107822"/>
              <a:gd name="connsiteX2" fmla="*/ 11906 w 66675"/>
              <a:gd name="connsiteY2" fmla="*/ 7809 h 107822"/>
              <a:gd name="connsiteX3" fmla="*/ 0 w 66675"/>
              <a:gd name="connsiteY3" fmla="*/ 22097 h 107822"/>
              <a:gd name="connsiteX4" fmla="*/ 4762 w 66675"/>
              <a:gd name="connsiteY4" fmla="*/ 38765 h 107822"/>
              <a:gd name="connsiteX5" fmla="*/ 7143 w 66675"/>
              <a:gd name="connsiteY5" fmla="*/ 95915 h 107822"/>
              <a:gd name="connsiteX6" fmla="*/ 9525 w 66675"/>
              <a:gd name="connsiteY6" fmla="*/ 103059 h 107822"/>
              <a:gd name="connsiteX7" fmla="*/ 23812 w 66675"/>
              <a:gd name="connsiteY7" fmla="*/ 107822 h 107822"/>
              <a:gd name="connsiteX8" fmla="*/ 40481 w 66675"/>
              <a:gd name="connsiteY8" fmla="*/ 105440 h 107822"/>
              <a:gd name="connsiteX9" fmla="*/ 47625 w 66675"/>
              <a:gd name="connsiteY9" fmla="*/ 103059 h 107822"/>
              <a:gd name="connsiteX10" fmla="*/ 50006 w 66675"/>
              <a:gd name="connsiteY10" fmla="*/ 95915 h 107822"/>
              <a:gd name="connsiteX11" fmla="*/ 52387 w 66675"/>
              <a:gd name="connsiteY11" fmla="*/ 84009 h 107822"/>
              <a:gd name="connsiteX12" fmla="*/ 57150 w 66675"/>
              <a:gd name="connsiteY12" fmla="*/ 74484 h 107822"/>
              <a:gd name="connsiteX13" fmla="*/ 61912 w 66675"/>
              <a:gd name="connsiteY13" fmla="*/ 62578 h 107822"/>
              <a:gd name="connsiteX14" fmla="*/ 66675 w 66675"/>
              <a:gd name="connsiteY14" fmla="*/ 48290 h 107822"/>
              <a:gd name="connsiteX15" fmla="*/ 59531 w 66675"/>
              <a:gd name="connsiteY15" fmla="*/ 24478 h 107822"/>
              <a:gd name="connsiteX16" fmla="*/ 57150 w 66675"/>
              <a:gd name="connsiteY16" fmla="*/ 17334 h 107822"/>
              <a:gd name="connsiteX17" fmla="*/ 50006 w 66675"/>
              <a:gd name="connsiteY17" fmla="*/ 14953 h 107822"/>
              <a:gd name="connsiteX18" fmla="*/ 30956 w 66675"/>
              <a:gd name="connsiteY18" fmla="*/ 665 h 10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675" h="107822">
                <a:moveTo>
                  <a:pt x="30956" y="665"/>
                </a:moveTo>
                <a:cubicBezTo>
                  <a:pt x="25797" y="-1319"/>
                  <a:pt x="22840" y="1626"/>
                  <a:pt x="19050" y="3047"/>
                </a:cubicBezTo>
                <a:cubicBezTo>
                  <a:pt x="16370" y="4052"/>
                  <a:pt x="14105" y="5977"/>
                  <a:pt x="11906" y="7809"/>
                </a:cubicBezTo>
                <a:cubicBezTo>
                  <a:pt x="5030" y="13539"/>
                  <a:pt x="4682" y="15072"/>
                  <a:pt x="0" y="22097"/>
                </a:cubicBezTo>
                <a:cubicBezTo>
                  <a:pt x="1332" y="26092"/>
                  <a:pt x="4490" y="34958"/>
                  <a:pt x="4762" y="38765"/>
                </a:cubicBezTo>
                <a:cubicBezTo>
                  <a:pt x="6120" y="57783"/>
                  <a:pt x="5734" y="76901"/>
                  <a:pt x="7143" y="95915"/>
                </a:cubicBezTo>
                <a:cubicBezTo>
                  <a:pt x="7328" y="98418"/>
                  <a:pt x="7482" y="101600"/>
                  <a:pt x="9525" y="103059"/>
                </a:cubicBezTo>
                <a:cubicBezTo>
                  <a:pt x="13610" y="105977"/>
                  <a:pt x="23812" y="107822"/>
                  <a:pt x="23812" y="107822"/>
                </a:cubicBezTo>
                <a:cubicBezTo>
                  <a:pt x="29368" y="107028"/>
                  <a:pt x="34977" y="106541"/>
                  <a:pt x="40481" y="105440"/>
                </a:cubicBezTo>
                <a:cubicBezTo>
                  <a:pt x="42942" y="104948"/>
                  <a:pt x="45850" y="104834"/>
                  <a:pt x="47625" y="103059"/>
                </a:cubicBezTo>
                <a:cubicBezTo>
                  <a:pt x="49400" y="101284"/>
                  <a:pt x="49397" y="98350"/>
                  <a:pt x="50006" y="95915"/>
                </a:cubicBezTo>
                <a:cubicBezTo>
                  <a:pt x="50988" y="91989"/>
                  <a:pt x="51107" y="87849"/>
                  <a:pt x="52387" y="84009"/>
                </a:cubicBezTo>
                <a:cubicBezTo>
                  <a:pt x="53510" y="80641"/>
                  <a:pt x="55708" y="77728"/>
                  <a:pt x="57150" y="74484"/>
                </a:cubicBezTo>
                <a:cubicBezTo>
                  <a:pt x="58886" y="70578"/>
                  <a:pt x="60451" y="66595"/>
                  <a:pt x="61912" y="62578"/>
                </a:cubicBezTo>
                <a:cubicBezTo>
                  <a:pt x="63628" y="57860"/>
                  <a:pt x="66675" y="48290"/>
                  <a:pt x="66675" y="48290"/>
                </a:cubicBezTo>
                <a:cubicBezTo>
                  <a:pt x="62343" y="17975"/>
                  <a:pt x="68194" y="41806"/>
                  <a:pt x="59531" y="24478"/>
                </a:cubicBezTo>
                <a:cubicBezTo>
                  <a:pt x="58409" y="22233"/>
                  <a:pt x="58925" y="19109"/>
                  <a:pt x="57150" y="17334"/>
                </a:cubicBezTo>
                <a:cubicBezTo>
                  <a:pt x="55375" y="15559"/>
                  <a:pt x="52387" y="15747"/>
                  <a:pt x="50006" y="14953"/>
                </a:cubicBezTo>
                <a:cubicBezTo>
                  <a:pt x="47270" y="6744"/>
                  <a:pt x="36115" y="2649"/>
                  <a:pt x="30956" y="665"/>
                </a:cubicBezTo>
                <a:close/>
              </a:path>
            </a:pathLst>
          </a:custGeom>
          <a:solidFill>
            <a:srgbClr val="FF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208"/>
          <p:cNvSpPr/>
          <p:nvPr/>
        </p:nvSpPr>
        <p:spPr>
          <a:xfrm rot="16200000">
            <a:off x="9407094" y="6304922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0214206" y="6280794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0995252" y="6299843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8767610" y="6242695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8810154" y="255237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latin typeface="Gabriola" panose="04040605051002020D02" pitchFamily="82" charset="0"/>
              </a:rPr>
              <a:t>Talk ‘n Text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214" name="Picture 6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661" y="378578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Image result for signal icon png wh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44" y="378578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/>
          <p:cNvSpPr txBox="1"/>
          <p:nvPr/>
        </p:nvSpPr>
        <p:spPr>
          <a:xfrm>
            <a:off x="10733067" y="302666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abriola" panose="04040605051002020D02" pitchFamily="82" charset="0"/>
              </a:rPr>
              <a:t>99% 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217" name="Picture 2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07" y="363307"/>
            <a:ext cx="102058" cy="132774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11080068" y="302666"/>
            <a:ext cx="7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j-lt"/>
              </a:rPr>
              <a:t>11:16am</a:t>
            </a:r>
            <a:endParaRPr lang="en-US" sz="1000" dirty="0">
              <a:latin typeface="+mj-lt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8801524" y="320617"/>
            <a:ext cx="3043237" cy="312098"/>
          </a:xfrm>
          <a:prstGeom prst="roundRect">
            <a:avLst>
              <a:gd name="adj" fmla="val 5474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/>
          <p:cNvSpPr/>
          <p:nvPr/>
        </p:nvSpPr>
        <p:spPr>
          <a:xfrm>
            <a:off x="9624244" y="751264"/>
            <a:ext cx="1335933" cy="12314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/>
          <p:cNvSpPr/>
          <p:nvPr/>
        </p:nvSpPr>
        <p:spPr>
          <a:xfrm>
            <a:off x="10592613" y="791345"/>
            <a:ext cx="367564" cy="3938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+</a:t>
            </a:r>
            <a:endParaRPr lang="en-US" sz="2400" dirty="0">
              <a:latin typeface="Bauhaus 93" panose="04030905020B02020C02" pitchFamily="82" charset="0"/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8933403" y="1991407"/>
            <a:ext cx="125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Full name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9017000" y="2575196"/>
            <a:ext cx="2099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12" descr="Image result for user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383" y="896208"/>
            <a:ext cx="737590" cy="8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TextBox 228"/>
          <p:cNvSpPr txBox="1"/>
          <p:nvPr/>
        </p:nvSpPr>
        <p:spPr>
          <a:xfrm>
            <a:off x="8931657" y="3361452"/>
            <a:ext cx="1406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Contact Number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9078755" y="3945241"/>
            <a:ext cx="2099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8957058" y="4072872"/>
            <a:ext cx="125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Username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9078755" y="4656661"/>
            <a:ext cx="2099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8959488" y="4832285"/>
            <a:ext cx="125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Password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9081185" y="5416074"/>
            <a:ext cx="2099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8996382" y="5681963"/>
            <a:ext cx="2601923" cy="48241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abriola" panose="04040605051002020D02" pitchFamily="82" charset="0"/>
              </a:rPr>
              <a:t>Sign Up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926693" y="2667996"/>
            <a:ext cx="125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Address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9010290" y="3251785"/>
            <a:ext cx="2099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4" y="165100"/>
            <a:ext cx="4498848" cy="6858000"/>
          </a:xfrm>
          <a:prstGeom prst="rect">
            <a:avLst/>
          </a:prstGeom>
        </p:spPr>
      </p:pic>
      <p:sp>
        <p:nvSpPr>
          <p:cNvPr id="35" name="Isosceles Triangle 34"/>
          <p:cNvSpPr/>
          <p:nvPr/>
        </p:nvSpPr>
        <p:spPr>
          <a:xfrm rot="16200000">
            <a:off x="1153834" y="6310628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60946" y="6286500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1992" y="6305549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4350" y="6248401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6894" y="26094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latin typeface="Gabriola" panose="04040605051002020D02" pitchFamily="82" charset="0"/>
              </a:rPr>
              <a:t>Talk ‘n Text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40" name="Picture 6" descr="Image result for signal icon png 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01" y="384284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84" y="384284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479807" y="308372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abriola" panose="04040605051002020D02" pitchFamily="82" charset="0"/>
              </a:rPr>
              <a:t>99% 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47" y="369013"/>
            <a:ext cx="102058" cy="13277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826808" y="308372"/>
            <a:ext cx="7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j-lt"/>
              </a:rPr>
              <a:t>11:16am</a:t>
            </a:r>
            <a:endParaRPr lang="en-US" sz="1000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4722" y="297294"/>
            <a:ext cx="3043237" cy="312098"/>
          </a:xfrm>
          <a:prstGeom prst="roundRect">
            <a:avLst>
              <a:gd name="adj" fmla="val 5474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2144" y="748043"/>
            <a:ext cx="1872943" cy="2933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7" y="791998"/>
            <a:ext cx="230098" cy="20544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55699" y="718201"/>
            <a:ext cx="125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BitterSweet Taste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1032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76" y="754285"/>
            <a:ext cx="351999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2" descr="Image result for user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56" y="774092"/>
            <a:ext cx="201499" cy="2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089752" y="913284"/>
            <a:ext cx="382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Me</a:t>
            </a:r>
            <a:endParaRPr lang="en-US" sz="800" dirty="0"/>
          </a:p>
        </p:txBody>
      </p:sp>
      <p:pic>
        <p:nvPicPr>
          <p:cNvPr id="1036" name="Picture 12" descr="Image result for coffee ar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1092199"/>
            <a:ext cx="2967358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855699" y="1379314"/>
            <a:ext cx="1054100" cy="11525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abriola" panose="04040605051002020D02" pitchFamily="82" charset="0"/>
              </a:rPr>
              <a:t>Customized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abriola" panose="04040605051002020D02" pitchFamily="82" charset="0"/>
              </a:rPr>
              <a:t>your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abriola" panose="04040605051002020D02" pitchFamily="82" charset="0"/>
              </a:rPr>
              <a:t>own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abriola" panose="04040605051002020D02" pitchFamily="82" charset="0"/>
              </a:rPr>
              <a:t>coffee.</a:t>
            </a:r>
            <a:endParaRPr lang="en-US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751740" y="2659347"/>
            <a:ext cx="158059" cy="14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Oval 94"/>
          <p:cNvSpPr/>
          <p:nvPr/>
        </p:nvSpPr>
        <p:spPr>
          <a:xfrm>
            <a:off x="1999390" y="2659347"/>
            <a:ext cx="158059" cy="14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47040" y="2656172"/>
            <a:ext cx="158059" cy="14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928559" y="2954070"/>
            <a:ext cx="379766" cy="381606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26070" y="3357683"/>
            <a:ext cx="1079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aur" panose="02030504050205020304" pitchFamily="18" charset="0"/>
              </a:rPr>
              <a:t>Gourmet Foodie</a:t>
            </a:r>
            <a:endParaRPr lang="en-US" sz="1050" dirty="0">
              <a:latin typeface="Centaur" panose="020305040502050203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932363" y="2949018"/>
            <a:ext cx="381006" cy="375297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696538" y="3357683"/>
            <a:ext cx="972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aur" panose="02030504050205020304" pitchFamily="18" charset="0"/>
              </a:rPr>
              <a:t>Hot Beverages</a:t>
            </a:r>
            <a:endParaRPr lang="en-US" sz="1050" dirty="0">
              <a:latin typeface="Centaur" panose="02030504050205020304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863372" y="2942785"/>
            <a:ext cx="381006" cy="375297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610812" y="3365377"/>
            <a:ext cx="10159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aur" panose="02030504050205020304" pitchFamily="18" charset="0"/>
              </a:rPr>
              <a:t>Cold Beverages</a:t>
            </a:r>
            <a:endParaRPr lang="en-US" sz="1050" dirty="0">
              <a:latin typeface="Centaur" panose="02030504050205020304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928559" y="3774531"/>
            <a:ext cx="381006" cy="375297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52144" y="4205616"/>
            <a:ext cx="1079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aur" panose="02030504050205020304" pitchFamily="18" charset="0"/>
              </a:rPr>
              <a:t>Special Request</a:t>
            </a:r>
            <a:endParaRPr lang="en-US" sz="1050" dirty="0">
              <a:latin typeface="Centaur" panose="02030504050205020304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932363" y="3774531"/>
            <a:ext cx="381006" cy="375297"/>
          </a:xfrm>
          <a:prstGeom prst="roundRect">
            <a:avLst/>
          </a:prstGeom>
          <a:blipFill>
            <a:blip r:embed="rId14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899414" y="4205616"/>
            <a:ext cx="1079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aur" panose="02030504050205020304" pitchFamily="18" charset="0"/>
              </a:rPr>
              <a:t>Promo</a:t>
            </a:r>
            <a:endParaRPr lang="en-US" sz="1050" dirty="0">
              <a:latin typeface="Centaur" panose="02030504050205020304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976777" y="792756"/>
            <a:ext cx="112975" cy="1166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</a:t>
            </a:r>
            <a:endParaRPr lang="en-US" sz="8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4241142"/>
            <a:ext cx="2967358" cy="1223241"/>
          </a:xfrm>
          <a:prstGeom prst="rect">
            <a:avLst/>
          </a:prstGeom>
        </p:spPr>
      </p:pic>
      <p:sp>
        <p:nvSpPr>
          <p:cNvPr id="1024" name="TextBox 1023"/>
          <p:cNvSpPr txBox="1"/>
          <p:nvPr/>
        </p:nvSpPr>
        <p:spPr>
          <a:xfrm>
            <a:off x="522669" y="5442595"/>
            <a:ext cx="78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Hot deals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764897" y="5763891"/>
            <a:ext cx="1043993" cy="479748"/>
          </a:xfrm>
          <a:prstGeom prst="rect">
            <a:avLst/>
          </a:prstGeom>
          <a:blipFill>
            <a:blip r:embed="rId16"/>
            <a:srcRect/>
            <a:stretch>
              <a:fillRect b="-82395"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Connector 1030"/>
          <p:cNvCxnSpPr/>
          <p:nvPr/>
        </p:nvCxnSpPr>
        <p:spPr>
          <a:xfrm>
            <a:off x="1192140" y="5581094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231801" y="5760244"/>
            <a:ext cx="1043993" cy="479748"/>
          </a:xfrm>
          <a:prstGeom prst="rect">
            <a:avLst/>
          </a:prstGeom>
          <a:blipFill>
            <a:blip r:embed="rId17"/>
            <a:srcRect/>
            <a:stretch>
              <a:fillRect b="-82395"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5" y="165100"/>
            <a:ext cx="4498848" cy="6858000"/>
          </a:xfrm>
          <a:prstGeom prst="rect">
            <a:avLst/>
          </a:prstGeom>
        </p:spPr>
      </p:pic>
      <p:sp>
        <p:nvSpPr>
          <p:cNvPr id="156" name="Oval 155"/>
          <p:cNvSpPr/>
          <p:nvPr/>
        </p:nvSpPr>
        <p:spPr>
          <a:xfrm>
            <a:off x="6134165" y="6286500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15211" y="6305549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Image result for gourmet food wallpaper h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66" y="303921"/>
            <a:ext cx="2954370" cy="1906145"/>
          </a:xfrm>
          <a:prstGeom prst="roundRect">
            <a:avLst>
              <a:gd name="adj" fmla="val 128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4730113" y="26094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Talk ‘n Text</a:t>
            </a:r>
            <a:endParaRPr lang="en-US" sz="10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pic>
        <p:nvPicPr>
          <p:cNvPr id="160" name="Picture 6" descr="Image result for signal icon png 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0" y="384284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03" y="384284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/>
          <p:cNvSpPr txBox="1"/>
          <p:nvPr/>
        </p:nvSpPr>
        <p:spPr>
          <a:xfrm>
            <a:off x="6653026" y="257572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99% </a:t>
            </a:r>
            <a:endParaRPr lang="en-US" sz="10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66" y="369013"/>
            <a:ext cx="102058" cy="132774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7036591" y="308372"/>
            <a:ext cx="731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11:16am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660343" y="297294"/>
            <a:ext cx="3043237" cy="312098"/>
          </a:xfrm>
          <a:prstGeom prst="roundRect">
            <a:avLst>
              <a:gd name="adj" fmla="val 5474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/>
          <p:cNvSpPr/>
          <p:nvPr/>
        </p:nvSpPr>
        <p:spPr>
          <a:xfrm>
            <a:off x="4739091" y="1578170"/>
            <a:ext cx="2961897" cy="13646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/>
          <p:cNvSpPr txBox="1"/>
          <p:nvPr/>
        </p:nvSpPr>
        <p:spPr>
          <a:xfrm>
            <a:off x="5350712" y="1891758"/>
            <a:ext cx="193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aur" panose="02030504050205020304" pitchFamily="18" charset="0"/>
              </a:rPr>
              <a:t>Gourmet Foodie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986825" y="1895456"/>
            <a:ext cx="379766" cy="381606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ounded Rectangle 1051"/>
          <p:cNvSpPr/>
          <p:nvPr/>
        </p:nvSpPr>
        <p:spPr>
          <a:xfrm>
            <a:off x="5049999" y="2656172"/>
            <a:ext cx="962425" cy="840097"/>
          </a:xfrm>
          <a:prstGeom prst="roundRect">
            <a:avLst/>
          </a:prstGeom>
          <a:blipFill>
            <a:blip r:embed="rId19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041702" y="2524934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5990598" y="2613446"/>
            <a:ext cx="14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Pancake Honey Sweet Nuts</a:t>
            </a:r>
            <a:endParaRPr lang="en-US" sz="1400" dirty="0">
              <a:latin typeface="Centaur" panose="02030504050205020304" pitchFamily="18" charset="0"/>
            </a:endParaRPr>
          </a:p>
        </p:txBody>
      </p:sp>
      <p:pic>
        <p:nvPicPr>
          <p:cNvPr id="1054" name="Picture 28" descr="Image result for like sign 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2" y="3320488"/>
            <a:ext cx="188024" cy="1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89" y="3234720"/>
            <a:ext cx="351999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TextBox 1054"/>
          <p:cNvSpPr txBox="1"/>
          <p:nvPr/>
        </p:nvSpPr>
        <p:spPr>
          <a:xfrm>
            <a:off x="6675837" y="3285669"/>
            <a:ext cx="88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 to cart</a:t>
            </a:r>
            <a:endParaRPr lang="en-US" sz="1200" dirty="0">
              <a:latin typeface="+mj-lt"/>
            </a:endParaRPr>
          </a:p>
        </p:txBody>
      </p:sp>
      <p:sp>
        <p:nvSpPr>
          <p:cNvPr id="1056" name="Rectangle 1055"/>
          <p:cNvSpPr/>
          <p:nvPr/>
        </p:nvSpPr>
        <p:spPr>
          <a:xfrm>
            <a:off x="6385464" y="3258152"/>
            <a:ext cx="1177484" cy="3038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>
            <a:off x="5036298" y="3721127"/>
            <a:ext cx="962425" cy="840097"/>
          </a:xfrm>
          <a:prstGeom prst="roundRect">
            <a:avLst/>
          </a:prstGeom>
          <a:blipFill>
            <a:blip r:embed="rId21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50913" y="3770541"/>
            <a:ext cx="14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Chicken Tikka Masala</a:t>
            </a:r>
            <a:endParaRPr lang="en-US" sz="1400" dirty="0">
              <a:latin typeface="Centaur" panose="02030504050205020304" pitchFamily="18" charset="0"/>
            </a:endParaRPr>
          </a:p>
        </p:txBody>
      </p:sp>
      <p:pic>
        <p:nvPicPr>
          <p:cNvPr id="189" name="Picture 28" descr="Image result for like sign 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2" y="4373902"/>
            <a:ext cx="188024" cy="1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89" y="4288134"/>
            <a:ext cx="351999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TextBox 190"/>
          <p:cNvSpPr txBox="1"/>
          <p:nvPr/>
        </p:nvSpPr>
        <p:spPr>
          <a:xfrm>
            <a:off x="6675837" y="4339083"/>
            <a:ext cx="88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 to cart</a:t>
            </a:r>
            <a:endParaRPr lang="en-US" sz="1200" dirty="0">
              <a:latin typeface="+mj-lt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385464" y="4311566"/>
            <a:ext cx="1177484" cy="3038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>
            <a:off x="5049998" y="4823843"/>
            <a:ext cx="962425" cy="840097"/>
          </a:xfrm>
          <a:prstGeom prst="roundRect">
            <a:avLst/>
          </a:prstGeom>
          <a:blipFill>
            <a:blip r:embed="rId2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012423" y="4823203"/>
            <a:ext cx="14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Cajun Seafood Pasta</a:t>
            </a:r>
            <a:endParaRPr lang="en-US" sz="1400" dirty="0">
              <a:latin typeface="Centaur" panose="02030504050205020304" pitchFamily="18" charset="0"/>
            </a:endParaRPr>
          </a:p>
        </p:txBody>
      </p:sp>
      <p:pic>
        <p:nvPicPr>
          <p:cNvPr id="195" name="Picture 28" descr="Image result for like sign 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86" y="5449863"/>
            <a:ext cx="188024" cy="1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73" y="5364095"/>
            <a:ext cx="351999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extBox 196"/>
          <p:cNvSpPr txBox="1"/>
          <p:nvPr/>
        </p:nvSpPr>
        <p:spPr>
          <a:xfrm>
            <a:off x="6671121" y="5415044"/>
            <a:ext cx="88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 to cart</a:t>
            </a:r>
            <a:endParaRPr lang="en-US" sz="1200" dirty="0">
              <a:latin typeface="+mj-lt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380748" y="5387527"/>
            <a:ext cx="1177484" cy="3038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5949250" y="5914295"/>
            <a:ext cx="14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Chicken Adobo with Ginger</a:t>
            </a:r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5037566" y="5881565"/>
            <a:ext cx="962425" cy="620836"/>
          </a:xfrm>
          <a:prstGeom prst="roundRect">
            <a:avLst/>
          </a:prstGeom>
          <a:blipFill>
            <a:blip r:embed="rId23"/>
            <a:srcRect/>
            <a:stretch>
              <a:fillRect t="-2" b="-35316"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16200000">
            <a:off x="5327053" y="6310628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4687569" y="6197601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95" y="165100"/>
            <a:ext cx="4498848" cy="6858000"/>
          </a:xfrm>
          <a:prstGeom prst="rect">
            <a:avLst/>
          </a:prstGeom>
        </p:spPr>
      </p:pic>
      <p:sp>
        <p:nvSpPr>
          <p:cNvPr id="203" name="Oval 202"/>
          <p:cNvSpPr/>
          <p:nvPr/>
        </p:nvSpPr>
        <p:spPr>
          <a:xfrm>
            <a:off x="10104365" y="6286500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885411" y="6305549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9011902" y="2524934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9" name="Picture 28" descr="Image result for like sign 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02" y="3320488"/>
            <a:ext cx="188024" cy="1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89" y="3234720"/>
            <a:ext cx="351999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646037" y="3285669"/>
            <a:ext cx="88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 to cart</a:t>
            </a:r>
            <a:endParaRPr lang="en-US" sz="1200" dirty="0">
              <a:latin typeface="+mj-lt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355664" y="3258152"/>
            <a:ext cx="1177484" cy="3038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222"/>
          <p:cNvSpPr/>
          <p:nvPr/>
        </p:nvSpPr>
        <p:spPr>
          <a:xfrm>
            <a:off x="9006498" y="3721127"/>
            <a:ext cx="962425" cy="840097"/>
          </a:xfrm>
          <a:prstGeom prst="roundRect">
            <a:avLst/>
          </a:prstGeom>
          <a:blipFill>
            <a:blip r:embed="rId24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10021113" y="3770541"/>
            <a:ext cx="141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Hot Choco</a:t>
            </a:r>
            <a:endParaRPr lang="en-US" sz="1400" dirty="0">
              <a:latin typeface="Centaur" panose="02030504050205020304" pitchFamily="18" charset="0"/>
            </a:endParaRPr>
          </a:p>
        </p:txBody>
      </p:sp>
      <p:pic>
        <p:nvPicPr>
          <p:cNvPr id="225" name="Picture 28" descr="Image result for like sign 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02" y="4373902"/>
            <a:ext cx="188024" cy="1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89" y="4288134"/>
            <a:ext cx="351999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/>
          <p:cNvSpPr txBox="1"/>
          <p:nvPr/>
        </p:nvSpPr>
        <p:spPr>
          <a:xfrm>
            <a:off x="10646037" y="4339083"/>
            <a:ext cx="88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 to cart</a:t>
            </a:r>
            <a:endParaRPr lang="en-US" sz="1200" dirty="0">
              <a:latin typeface="+mj-lt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0355664" y="4311566"/>
            <a:ext cx="1177484" cy="3038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9020198" y="4823843"/>
            <a:ext cx="962425" cy="840097"/>
          </a:xfrm>
          <a:prstGeom prst="roundRect">
            <a:avLst/>
          </a:prstGeom>
          <a:blipFill>
            <a:blip r:embed="rId25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9982623" y="4823203"/>
            <a:ext cx="141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Brewed Coffee</a:t>
            </a:r>
            <a:endParaRPr lang="en-US" sz="1400" dirty="0">
              <a:latin typeface="Centaur" panose="02030504050205020304" pitchFamily="18" charset="0"/>
            </a:endParaRPr>
          </a:p>
        </p:txBody>
      </p:sp>
      <p:pic>
        <p:nvPicPr>
          <p:cNvPr id="231" name="Picture 28" descr="Image result for like sign 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686" y="5449863"/>
            <a:ext cx="188024" cy="1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73" y="5364095"/>
            <a:ext cx="351999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/>
          <p:cNvSpPr txBox="1"/>
          <p:nvPr/>
        </p:nvSpPr>
        <p:spPr>
          <a:xfrm>
            <a:off x="10641321" y="5415044"/>
            <a:ext cx="88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 to cart</a:t>
            </a:r>
            <a:endParaRPr lang="en-US" sz="1200" dirty="0">
              <a:latin typeface="+mj-lt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0350948" y="5387527"/>
            <a:ext cx="1177484" cy="3038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9919450" y="5914295"/>
            <a:ext cx="141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Double Espresso</a:t>
            </a:r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9007766" y="5881565"/>
            <a:ext cx="962425" cy="620836"/>
          </a:xfrm>
          <a:prstGeom prst="roundRect">
            <a:avLst/>
          </a:prstGeom>
          <a:blipFill>
            <a:blip r:embed="rId26"/>
            <a:srcRect/>
            <a:stretch>
              <a:fillRect t="-2" b="-35316"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Isosceles Triangle 236"/>
          <p:cNvSpPr/>
          <p:nvPr/>
        </p:nvSpPr>
        <p:spPr>
          <a:xfrm rot="16200000">
            <a:off x="9297253" y="6310628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/>
          <p:cNvSpPr/>
          <p:nvPr/>
        </p:nvSpPr>
        <p:spPr>
          <a:xfrm>
            <a:off x="8657769" y="6197601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2" name="Picture 38" descr="Related image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312" y="311058"/>
            <a:ext cx="2970876" cy="2002200"/>
          </a:xfrm>
          <a:prstGeom prst="roundRect">
            <a:avLst>
              <a:gd name="adj" fmla="val 103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Oval 212"/>
          <p:cNvSpPr/>
          <p:nvPr/>
        </p:nvSpPr>
        <p:spPr>
          <a:xfrm>
            <a:off x="8709291" y="1578170"/>
            <a:ext cx="2961897" cy="13646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8700313" y="26094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Talk ‘n Text</a:t>
            </a:r>
            <a:endParaRPr lang="en-US" sz="10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pic>
        <p:nvPicPr>
          <p:cNvPr id="207" name="Picture 6" descr="Image result for signal icon png whit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20" y="384284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6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03" y="384284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10623226" y="257572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99% </a:t>
            </a:r>
            <a:endParaRPr lang="en-US" sz="10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66" y="369013"/>
            <a:ext cx="102058" cy="132774"/>
          </a:xfrm>
          <a:prstGeom prst="rect">
            <a:avLst/>
          </a:prstGeom>
        </p:spPr>
      </p:pic>
      <p:sp>
        <p:nvSpPr>
          <p:cNvPr id="211" name="TextBox 210"/>
          <p:cNvSpPr txBox="1"/>
          <p:nvPr/>
        </p:nvSpPr>
        <p:spPr>
          <a:xfrm>
            <a:off x="11006791" y="308372"/>
            <a:ext cx="731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11:16am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8630543" y="276648"/>
            <a:ext cx="3043237" cy="312098"/>
          </a:xfrm>
          <a:prstGeom prst="roundRect">
            <a:avLst>
              <a:gd name="adj" fmla="val 5474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ounded Rectangle 243"/>
          <p:cNvSpPr/>
          <p:nvPr/>
        </p:nvSpPr>
        <p:spPr>
          <a:xfrm>
            <a:off x="9171773" y="1896232"/>
            <a:ext cx="381006" cy="375297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9572123" y="1891758"/>
            <a:ext cx="193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aur" panose="02030504050205020304" pitchFamily="18" charset="0"/>
              </a:rPr>
              <a:t>Hot Beverages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9020199" y="2656172"/>
            <a:ext cx="962425" cy="840097"/>
          </a:xfrm>
          <a:prstGeom prst="roundRect">
            <a:avLst/>
          </a:prstGeom>
          <a:blipFill>
            <a:blip r:embed="rId28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960798" y="2613446"/>
            <a:ext cx="141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Cappuccino</a:t>
            </a:r>
            <a:endParaRPr lang="en-US" sz="1400" dirty="0">
              <a:latin typeface="Centaur" panose="02030504050205020304" pitchFamily="18" charset="0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>
            <a:off x="9040903" y="2484468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6045795" y="3473320"/>
            <a:ext cx="112975" cy="1166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249" name="Oval 248"/>
          <p:cNvSpPr/>
          <p:nvPr/>
        </p:nvSpPr>
        <p:spPr>
          <a:xfrm>
            <a:off x="6066370" y="4520821"/>
            <a:ext cx="112975" cy="1166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250" name="Oval 249"/>
          <p:cNvSpPr/>
          <p:nvPr/>
        </p:nvSpPr>
        <p:spPr>
          <a:xfrm>
            <a:off x="6057505" y="5592015"/>
            <a:ext cx="112975" cy="1166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251" name="Oval 250"/>
          <p:cNvSpPr/>
          <p:nvPr/>
        </p:nvSpPr>
        <p:spPr>
          <a:xfrm>
            <a:off x="10045066" y="3468838"/>
            <a:ext cx="112975" cy="1166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52" name="Oval 251"/>
          <p:cNvSpPr/>
          <p:nvPr/>
        </p:nvSpPr>
        <p:spPr>
          <a:xfrm>
            <a:off x="10037235" y="5580285"/>
            <a:ext cx="112975" cy="1166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85924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79" y="165100"/>
            <a:ext cx="4498848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97591" y="6286500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8637" y="6305549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6200000">
            <a:off x="1190479" y="6310628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50995" y="6197601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9" y="309993"/>
            <a:ext cx="2973467" cy="2118882"/>
          </a:xfrm>
          <a:prstGeom prst="roundRect">
            <a:avLst>
              <a:gd name="adj" fmla="val 11658"/>
            </a:avLst>
          </a:prstGeom>
        </p:spPr>
      </p:pic>
      <p:sp>
        <p:nvSpPr>
          <p:cNvPr id="6" name="TextBox 5"/>
          <p:cNvSpPr txBox="1"/>
          <p:nvPr/>
        </p:nvSpPr>
        <p:spPr>
          <a:xfrm>
            <a:off x="593539" y="26094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Talk ‘n Text</a:t>
            </a:r>
            <a:endParaRPr lang="en-US" sz="10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pic>
        <p:nvPicPr>
          <p:cNvPr id="7" name="Picture 6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46" y="384284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signal icon png whit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29" y="384284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6452" y="257572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99% </a:t>
            </a:r>
            <a:endParaRPr lang="en-US" sz="10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92" y="369013"/>
            <a:ext cx="102058" cy="1327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00017" y="308372"/>
            <a:ext cx="731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11:16am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3539" y="2459831"/>
            <a:ext cx="201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aur" panose="02030504050205020304" pitchFamily="18" charset="0"/>
              </a:rPr>
              <a:t>Pancake Honey Sweet Nuts</a:t>
            </a:r>
            <a:endParaRPr lang="en-US" dirty="0">
              <a:latin typeface="Centaur" panose="020305040502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127439" y="2944034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6239" y="3089862"/>
            <a:ext cx="78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Centaur" panose="02030504050205020304" pitchFamily="18" charset="0"/>
              </a:rPr>
              <a:t>₱299</a:t>
            </a:r>
            <a:endParaRPr lang="en-US" u="sng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7098" y="3548093"/>
            <a:ext cx="240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Honey wheat pancakes make a healthy start to your day. Instead of maple syrup, make this simple honey butter syrup for a fun change!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986989" y="5318934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55829" y="3198594"/>
            <a:ext cx="156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</a:t>
            </a:r>
            <a:r>
              <a:rPr lang="en-US" sz="1100" u="sng" dirty="0" smtClean="0"/>
              <a:t>ee related price  &gt;</a:t>
            </a:r>
            <a:endParaRPr lang="en-US" sz="1100" u="sng" dirty="0"/>
          </a:p>
        </p:txBody>
      </p:sp>
      <p:sp>
        <p:nvSpPr>
          <p:cNvPr id="59" name="Rectangle 58"/>
          <p:cNvSpPr/>
          <p:nvPr/>
        </p:nvSpPr>
        <p:spPr>
          <a:xfrm>
            <a:off x="1752599" y="5681431"/>
            <a:ext cx="1814407" cy="515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606240" y="5669953"/>
            <a:ext cx="1146360" cy="515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   Add to Cart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1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" y="5738832"/>
            <a:ext cx="272122" cy="3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81" y="165100"/>
            <a:ext cx="4498848" cy="6858000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6150587" y="6286500"/>
            <a:ext cx="149061" cy="137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31633" y="6305549"/>
            <a:ext cx="121380" cy="11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16200000">
            <a:off x="5343475" y="6310628"/>
            <a:ext cx="138001" cy="127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703991" y="6197601"/>
            <a:ext cx="3043237" cy="297851"/>
          </a:xfrm>
          <a:prstGeom prst="roundRect">
            <a:avLst>
              <a:gd name="adj" fmla="val 5474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71935" y="28634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briola" panose="04040605051002020D02" pitchFamily="82" charset="0"/>
              </a:rPr>
              <a:t>Globe</a:t>
            </a:r>
          </a:p>
          <a:p>
            <a:r>
              <a:rPr lang="en-US" sz="1000" dirty="0" smtClean="0">
                <a:latin typeface="Gabriola" panose="04040605051002020D02" pitchFamily="82" charset="0"/>
              </a:rPr>
              <a:t>Talk ‘n Text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69" name="Picture 68" descr="Image result for signal icon png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42" y="384284"/>
            <a:ext cx="162944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Image result for signal icon png wh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25" y="384284"/>
            <a:ext cx="167803" cy="1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669448" y="257572"/>
            <a:ext cx="38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Gabriola" panose="04040605051002020D02" pitchFamily="82" charset="0"/>
              </a:rPr>
              <a:t>99% </a:t>
            </a:r>
            <a:endParaRPr lang="en-US" sz="1000" dirty="0">
              <a:latin typeface="Gabriola" panose="04040605051002020D02" pitchFamily="82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88" y="369013"/>
            <a:ext cx="102058" cy="13277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053013" y="308372"/>
            <a:ext cx="731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j-lt"/>
              </a:rPr>
              <a:t>11:16am</a:t>
            </a:r>
            <a:endParaRPr lang="en-US" sz="1000" dirty="0">
              <a:latin typeface="+mj-lt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660343" y="309994"/>
            <a:ext cx="3043237" cy="312098"/>
          </a:xfrm>
          <a:prstGeom prst="roundRect">
            <a:avLst>
              <a:gd name="adj" fmla="val 5474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748680" y="622093"/>
            <a:ext cx="2954900" cy="47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Shopping Cart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6" name="Picture 8" descr="Image result for cart icon png"/>
          <p:cNvPicPr>
            <a:picLocks noChangeAspect="1" noChangeArrowheads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76" y="648862"/>
            <a:ext cx="360421" cy="39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/>
          <p:cNvCxnSpPr/>
          <p:nvPr/>
        </p:nvCxnSpPr>
        <p:spPr>
          <a:xfrm>
            <a:off x="5272597" y="1092201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Image result for home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83" y="678884"/>
            <a:ext cx="396604" cy="2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7226133" y="861368"/>
            <a:ext cx="526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102" name="Rectangle 101"/>
          <p:cNvSpPr/>
          <p:nvPr/>
        </p:nvSpPr>
        <p:spPr>
          <a:xfrm>
            <a:off x="5002559" y="1511300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5324477" y="1816099"/>
            <a:ext cx="772660" cy="64373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207612" y="1484564"/>
            <a:ext cx="137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Gourmet Foodie</a:t>
            </a:r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20223" y="2200275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-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50676" y="2201954"/>
            <a:ext cx="473535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24211" y="2202161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5522" y="2005397"/>
            <a:ext cx="118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Quantity</a:t>
            </a:r>
            <a:endParaRPr lang="en-US" sz="1000" dirty="0"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98157" y="2825206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203210" y="2798470"/>
            <a:ext cx="137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Hot Beverages</a:t>
            </a:r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15821" y="3512911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-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46274" y="3515860"/>
            <a:ext cx="473535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19809" y="3516067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31120" y="3319303"/>
            <a:ext cx="118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Quantity</a:t>
            </a:r>
            <a:endParaRPr lang="en-US" sz="1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5595539" y="2515306"/>
            <a:ext cx="36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&gt;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0724" y="2482314"/>
            <a:ext cx="7226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+mj-lt"/>
              </a:rPr>
              <a:t>See more</a:t>
            </a:r>
            <a:endParaRPr lang="en-US" sz="7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1069" y="1798486"/>
            <a:ext cx="80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FF0000"/>
                </a:solidFill>
                <a:latin typeface="Centaur" panose="02030504050205020304" pitchFamily="18" charset="0"/>
              </a:rPr>
              <a:t>₱299</a:t>
            </a:r>
          </a:p>
          <a:p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351683" y="3142054"/>
            <a:ext cx="781205" cy="66031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rot="5400000">
            <a:off x="5644772" y="3874677"/>
            <a:ext cx="36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&gt;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29957" y="3841685"/>
            <a:ext cx="7226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+mj-lt"/>
              </a:rPr>
              <a:t>See more</a:t>
            </a:r>
            <a:endParaRPr lang="en-US" sz="700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31069" y="3129344"/>
            <a:ext cx="80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rgbClr val="FF0000"/>
                </a:solidFill>
                <a:latin typeface="Centaur" panose="02030504050205020304" pitchFamily="18" charset="0"/>
              </a:rPr>
              <a:t>₱109</a:t>
            </a:r>
            <a:endParaRPr lang="en-US" sz="1000" u="sng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97214" y="2824766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202267" y="2798030"/>
            <a:ext cx="137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Hot Beverages</a:t>
            </a:r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14878" y="3512471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-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445331" y="3515420"/>
            <a:ext cx="473535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918866" y="3515627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130177" y="3318863"/>
            <a:ext cx="118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Quantity</a:t>
            </a:r>
            <a:endParaRPr lang="en-US" sz="1000" dirty="0">
              <a:latin typeface="+mj-lt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350740" y="3141614"/>
            <a:ext cx="781205" cy="66031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5643829" y="3874237"/>
            <a:ext cx="36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&gt;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29014" y="3841245"/>
            <a:ext cx="7226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+mj-lt"/>
              </a:rPr>
              <a:t>See more</a:t>
            </a:r>
            <a:endParaRPr lang="en-US" sz="7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30126" y="3128904"/>
            <a:ext cx="80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rgbClr val="FF0000"/>
                </a:solidFill>
                <a:latin typeface="Centaur" panose="02030504050205020304" pitchFamily="18" charset="0"/>
              </a:rPr>
              <a:t>₱109</a:t>
            </a:r>
            <a:endParaRPr lang="en-US" sz="1000" u="sng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995395" y="4177109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200448" y="4150373"/>
            <a:ext cx="137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aur" panose="02030504050205020304" pitchFamily="18" charset="0"/>
              </a:rPr>
              <a:t>Cold Beverages</a:t>
            </a:r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08296" y="4867671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-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443512" y="4867763"/>
            <a:ext cx="473535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917047" y="4867970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28358" y="4671206"/>
            <a:ext cx="118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Quantity</a:t>
            </a:r>
            <a:endParaRPr lang="en-US" sz="1000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 rot="5400000">
            <a:off x="5642010" y="5226580"/>
            <a:ext cx="36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&gt;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327195" y="5193588"/>
            <a:ext cx="7226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+mj-lt"/>
              </a:rPr>
              <a:t>See more</a:t>
            </a:r>
            <a:endParaRPr lang="en-US" sz="700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128307" y="4481247"/>
            <a:ext cx="80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rgbClr val="FF0000"/>
                </a:solidFill>
                <a:latin typeface="Centaur" panose="02030504050205020304" pitchFamily="18" charset="0"/>
              </a:rPr>
              <a:t>₱99</a:t>
            </a:r>
            <a:endParaRPr lang="en-US" sz="1000" u="sng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29" y="4481247"/>
            <a:ext cx="781025" cy="658819"/>
          </a:xfrm>
          <a:prstGeom prst="roundRect">
            <a:avLst/>
          </a:prstGeom>
        </p:spPr>
      </p:pic>
      <p:sp>
        <p:nvSpPr>
          <p:cNvPr id="134" name="Rectangle 133"/>
          <p:cNvSpPr/>
          <p:nvPr/>
        </p:nvSpPr>
        <p:spPr>
          <a:xfrm>
            <a:off x="5021609" y="5726769"/>
            <a:ext cx="230453" cy="228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5183263" y="5547950"/>
            <a:ext cx="22805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46012" y="5759364"/>
            <a:ext cx="6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Select all</a:t>
            </a:r>
            <a:endParaRPr lang="en-US" sz="1000" dirty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92700" y="5694744"/>
            <a:ext cx="817565" cy="3411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Check 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1625" y="5759364"/>
            <a:ext cx="27686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Designed by: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Albert Daclangin BSIT301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255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272</Words>
  <Application>Microsoft Office PowerPoint</Application>
  <PresentationFormat>Widescreen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Agency FB</vt:lpstr>
      <vt:lpstr>Arial</vt:lpstr>
      <vt:lpstr>Bauhaus 93</vt:lpstr>
      <vt:lpstr>Calibri</vt:lpstr>
      <vt:lpstr>Calibri Light</vt:lpstr>
      <vt:lpstr>Centaur</vt:lpstr>
      <vt:lpstr>Gabriola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am Albert</dc:creator>
  <cp:lastModifiedBy>I am Albert</cp:lastModifiedBy>
  <cp:revision>62</cp:revision>
  <dcterms:created xsi:type="dcterms:W3CDTF">2019-08-10T04:47:38Z</dcterms:created>
  <dcterms:modified xsi:type="dcterms:W3CDTF">2019-08-14T16:10:08Z</dcterms:modified>
</cp:coreProperties>
</file>