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Shop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Ambrose Henry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coffee shop sales data to identify daily and seasonal trends, best-selling products, customer behavior, payment preferences, and present results via an interactive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File: index.csv</a:t>
            </a:r>
          </a:p>
          <a:p>
            <a:r>
              <a:t>• Columns:</a:t>
            </a:r>
          </a:p>
          <a:p>
            <a:r>
              <a:t>   - date</a:t>
            </a:r>
          </a:p>
          <a:p>
            <a:r>
              <a:t>   - datetime</a:t>
            </a:r>
          </a:p>
          <a:p>
            <a:r>
              <a:t>   - coffee_name</a:t>
            </a:r>
          </a:p>
          <a:p>
            <a:r>
              <a:t>   - money</a:t>
            </a:r>
          </a:p>
          <a:p>
            <a:r>
              <a:t>   - cash_type</a:t>
            </a:r>
          </a:p>
          <a:p>
            <a:r>
              <a:t>   - card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Python:</a:t>
            </a:r>
          </a:p>
          <a:p>
            <a:r>
              <a:t>• Pandas</a:t>
            </a:r>
          </a:p>
          <a:p>
            <a:r>
              <a:t>• Seaborn</a:t>
            </a:r>
          </a:p>
          <a:p>
            <a:r>
              <a:t>• Matplotlib</a:t>
            </a:r>
          </a:p>
          <a:p>
            <a:r>
              <a:t>• Plotly</a:t>
            </a:r>
          </a:p>
          <a:p>
            <a:r>
              <a:t>• Dash</a:t>
            </a:r>
          </a:p>
          <a:p>
            <a:r>
              <a:t>• Prophet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Steps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 &amp; Preprocessing</a:t>
            </a:r>
          </a:p>
          <a:p>
            <a:r>
              <a:t>2. Exploratory Data Analysis (EDA)</a:t>
            </a:r>
          </a:p>
          <a:p>
            <a:r>
              <a:t>3. Forecasting with Prophet</a:t>
            </a:r>
          </a:p>
          <a:p>
            <a:r>
              <a:t>4. Interactive Dashboard (Dash)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Daily and seasonal trends found</a:t>
            </a:r>
          </a:p>
          <a:p>
            <a:r>
              <a:t>• Top-selling products identified</a:t>
            </a:r>
          </a:p>
          <a:p>
            <a:r>
              <a:t>• Peak sales hours confirmed</a:t>
            </a:r>
          </a:p>
          <a:p>
            <a:r>
              <a:t>• Payment methods split (Card vs Cash)</a:t>
            </a:r>
          </a:p>
          <a:p>
            <a:r>
              <a:t>• Loyal repeat customers detected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promoting top products</a:t>
            </a:r>
          </a:p>
          <a:p>
            <a:r>
              <a:t>• Offer discounts during off-peak hours</a:t>
            </a:r>
          </a:p>
          <a:p>
            <a:r>
              <a:t>• Implement loyalty rewards</a:t>
            </a:r>
          </a:p>
          <a:p>
            <a:r>
              <a:t>• Monitor seasonal changes for stock and staff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Coffee Shop Sales Dashboard Project</a:t>
            </a:r>
          </a:p>
          <a:p>
            <a:r>
              <a:t>Created by Ambrose Henry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