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9F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C6BC8-F505-4D7E-A083-25D5A5242041}" type="datetimeFigureOut">
              <a:rPr lang="en-IN" smtClean="0"/>
              <a:t>02-10-2019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A281A-8213-46E7-B39F-6FAC19FA85B0}" type="slidenum">
              <a:rPr lang="en-IN" smtClean="0"/>
              <a:t>‹#›</a:t>
            </a:fld>
            <a:endParaRPr lang="en-IN"/>
          </a:p>
        </p:txBody>
      </p:sp>
    </p:spTree>
    <p:extLst>
      <p:ext uri="{BB962C8B-B14F-4D97-AF65-F5344CB8AC3E}">
        <p14:creationId xmlns:p14="http://schemas.microsoft.com/office/powerpoint/2010/main" val="1451354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613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3233500"/>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0C03B27A-BFC1-45A5-8205-C36FDEEE4393}"/>
              </a:ext>
            </a:extLst>
          </p:cNvPr>
          <p:cNvSpPr>
            <a:spLocks noGrp="1"/>
          </p:cNvSpPr>
          <p:nvPr>
            <p:ph type="ctrTitle"/>
          </p:nvPr>
        </p:nvSpPr>
        <p:spPr>
          <a:xfrm>
            <a:off x="638620" y="863695"/>
            <a:ext cx="3511233" cy="3779995"/>
          </a:xfrm>
        </p:spPr>
        <p:txBody>
          <a:bodyPr anchor="ctr">
            <a:normAutofit/>
          </a:bodyPr>
          <a:lstStyle/>
          <a:p>
            <a:r>
              <a:rPr lang="en-IN" sz="9600" dirty="0" err="1">
                <a:solidFill>
                  <a:srgbClr val="6C9FB2"/>
                </a:solidFill>
              </a:rPr>
              <a:t>fpay</a:t>
            </a:r>
            <a:endParaRPr lang="en-IN" sz="9600" dirty="0">
              <a:solidFill>
                <a:srgbClr val="6C9FB2"/>
              </a:solidFill>
            </a:endParaRPr>
          </a:p>
        </p:txBody>
      </p:sp>
      <p:sp>
        <p:nvSpPr>
          <p:cNvPr id="5" name="Subtitle 4">
            <a:extLst>
              <a:ext uri="{FF2B5EF4-FFF2-40B4-BE49-F238E27FC236}">
                <a16:creationId xmlns:a16="http://schemas.microsoft.com/office/drawing/2014/main" id="{8C3DA7F3-EB14-4986-9923-18956B8989B6}"/>
              </a:ext>
            </a:extLst>
          </p:cNvPr>
          <p:cNvSpPr>
            <a:spLocks noGrp="1"/>
          </p:cNvSpPr>
          <p:nvPr>
            <p:ph type="subTitle" idx="1"/>
          </p:nvPr>
        </p:nvSpPr>
        <p:spPr>
          <a:xfrm>
            <a:off x="504206" y="4643690"/>
            <a:ext cx="3897868" cy="1147054"/>
          </a:xfrm>
        </p:spPr>
        <p:txBody>
          <a:bodyPr anchor="t">
            <a:normAutofit lnSpcReduction="10000"/>
          </a:bodyPr>
          <a:lstStyle/>
          <a:p>
            <a:r>
              <a:rPr lang="en-IN" sz="2200" dirty="0">
                <a:solidFill>
                  <a:srgbClr val="6C9FB2"/>
                </a:solidFill>
              </a:rPr>
              <a:t>CARDLESS AND PHONELESS TRANSACTION APP</a:t>
            </a:r>
          </a:p>
          <a:p>
            <a:r>
              <a:rPr lang="en-IN" sz="2200" dirty="0">
                <a:solidFill>
                  <a:srgbClr val="6C9FB2"/>
                </a:solidFill>
              </a:rPr>
              <a:t>-</a:t>
            </a:r>
            <a:r>
              <a:rPr lang="en-IN" sz="2200" dirty="0" err="1">
                <a:solidFill>
                  <a:srgbClr val="6C9FB2"/>
                </a:solidFill>
              </a:rPr>
              <a:t>ankit</a:t>
            </a:r>
            <a:r>
              <a:rPr lang="en-IN" sz="2200" dirty="0">
                <a:solidFill>
                  <a:srgbClr val="6C9FB2"/>
                </a:solidFill>
              </a:rPr>
              <a:t> </a:t>
            </a:r>
            <a:r>
              <a:rPr lang="en-IN" sz="2200">
                <a:solidFill>
                  <a:srgbClr val="6C9FB2"/>
                </a:solidFill>
              </a:rPr>
              <a:t>mehta</a:t>
            </a:r>
            <a:endParaRPr lang="en-IN" sz="2200" dirty="0">
              <a:solidFill>
                <a:srgbClr val="6C9FB2"/>
              </a:solidFill>
            </a:endParaRPr>
          </a:p>
        </p:txBody>
      </p:sp>
      <p:sp>
        <p:nvSpPr>
          <p:cNvPr id="14" name="Rectangle 1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BAC5C90-B429-41D9-AAA3-AA4450CDF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280" y="863695"/>
            <a:ext cx="6984665" cy="4890328"/>
          </a:xfrm>
          <a:prstGeom prst="rect">
            <a:avLst/>
          </a:prstGeom>
        </p:spPr>
      </p:pic>
    </p:spTree>
    <p:extLst>
      <p:ext uri="{BB962C8B-B14F-4D97-AF65-F5344CB8AC3E}">
        <p14:creationId xmlns:p14="http://schemas.microsoft.com/office/powerpoint/2010/main" val="32099169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CD9275-C055-4675-8938-FE5175C88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672" y="633511"/>
            <a:ext cx="3006572" cy="2335539"/>
          </a:xfrm>
          <a:prstGeom prst="rect">
            <a:avLst/>
          </a:prstGeom>
        </p:spPr>
      </p:pic>
      <p:sp>
        <p:nvSpPr>
          <p:cNvPr id="7" name="Rectangle 6">
            <a:extLst>
              <a:ext uri="{FF2B5EF4-FFF2-40B4-BE49-F238E27FC236}">
                <a16:creationId xmlns:a16="http://schemas.microsoft.com/office/drawing/2014/main" id="{46A39B9A-6D06-4232-B03E-5E0683BC3EC1}"/>
              </a:ext>
            </a:extLst>
          </p:cNvPr>
          <p:cNvSpPr/>
          <p:nvPr/>
        </p:nvSpPr>
        <p:spPr>
          <a:xfrm>
            <a:off x="649809" y="1093395"/>
            <a:ext cx="3118161" cy="707886"/>
          </a:xfrm>
          <a:prstGeom prst="rect">
            <a:avLst/>
          </a:prstGeom>
        </p:spPr>
        <p:txBody>
          <a:bodyPr wrap="none">
            <a:spAutoFit/>
          </a:bodyPr>
          <a:lstStyle/>
          <a:p>
            <a:r>
              <a:rPr lang="en-IN" sz="4000" b="1" dirty="0"/>
              <a:t>OBJECTIVE</a:t>
            </a:r>
          </a:p>
        </p:txBody>
      </p:sp>
      <p:sp>
        <p:nvSpPr>
          <p:cNvPr id="9" name="TextBox 8">
            <a:extLst>
              <a:ext uri="{FF2B5EF4-FFF2-40B4-BE49-F238E27FC236}">
                <a16:creationId xmlns:a16="http://schemas.microsoft.com/office/drawing/2014/main" id="{2AD37963-010C-4250-A7F9-A38CBE42D3CA}"/>
              </a:ext>
            </a:extLst>
          </p:cNvPr>
          <p:cNvSpPr txBox="1"/>
          <p:nvPr/>
        </p:nvSpPr>
        <p:spPr>
          <a:xfrm>
            <a:off x="649809" y="3249227"/>
            <a:ext cx="10882284" cy="2677656"/>
          </a:xfrm>
          <a:prstGeom prst="rect">
            <a:avLst/>
          </a:prstGeom>
          <a:noFill/>
        </p:spPr>
        <p:txBody>
          <a:bodyPr wrap="square" rtlCol="0">
            <a:spAutoFit/>
          </a:bodyPr>
          <a:lstStyle/>
          <a:p>
            <a:r>
              <a:rPr lang="en-IN" sz="2400" dirty="0">
                <a:solidFill>
                  <a:schemeClr val="bg1"/>
                </a:solidFill>
              </a:rPr>
              <a:t>The growth in online payment services has revolutionized the way we shop on a daily basis. </a:t>
            </a:r>
            <a:r>
              <a:rPr lang="en-IN" sz="2400" dirty="0" err="1">
                <a:solidFill>
                  <a:schemeClr val="bg1"/>
                </a:solidFill>
              </a:rPr>
              <a:t>Cardless</a:t>
            </a:r>
            <a:r>
              <a:rPr lang="en-IN" sz="2400" dirty="0">
                <a:solidFill>
                  <a:schemeClr val="bg1"/>
                </a:solidFill>
              </a:rPr>
              <a:t> and Cashless transactions have gained a lot of popularity. Smartphones have already replaced cash transactions on a large scale. Although these methods of transactions have reduced the use of cash or card, it is necessary for a user to carry a smartphone to perform any transaction. Our objective is to provide an alternative option that is hassle-free and does not require users to carry any device.</a:t>
            </a:r>
          </a:p>
          <a:p>
            <a:endParaRPr lang="en-IN" sz="2400" dirty="0">
              <a:solidFill>
                <a:schemeClr val="bg1"/>
              </a:solidFill>
            </a:endParaRPr>
          </a:p>
        </p:txBody>
      </p:sp>
    </p:spTree>
    <p:extLst>
      <p:ext uri="{BB962C8B-B14F-4D97-AF65-F5344CB8AC3E}">
        <p14:creationId xmlns:p14="http://schemas.microsoft.com/office/powerpoint/2010/main" val="224622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6A3A-4444-4781-8400-0CB16A1A7B8A}"/>
              </a:ext>
            </a:extLst>
          </p:cNvPr>
          <p:cNvSpPr>
            <a:spLocks noGrp="1"/>
          </p:cNvSpPr>
          <p:nvPr>
            <p:ph type="ctrTitle"/>
          </p:nvPr>
        </p:nvSpPr>
        <p:spPr/>
        <p:txBody>
          <a:bodyPr/>
          <a:lstStyle/>
          <a:p>
            <a:r>
              <a:rPr lang="en-IN" b="1" dirty="0"/>
              <a:t>IMPLEMENTATION</a:t>
            </a:r>
            <a:br>
              <a:rPr lang="en-IN" b="1" dirty="0"/>
            </a:br>
            <a:endParaRPr lang="en-IN" dirty="0"/>
          </a:p>
        </p:txBody>
      </p:sp>
      <p:sp>
        <p:nvSpPr>
          <p:cNvPr id="4" name="TextBox 3">
            <a:extLst>
              <a:ext uri="{FF2B5EF4-FFF2-40B4-BE49-F238E27FC236}">
                <a16:creationId xmlns:a16="http://schemas.microsoft.com/office/drawing/2014/main" id="{AB7160BE-F1C5-48C3-891E-7AA8AFA0DDDE}"/>
              </a:ext>
            </a:extLst>
          </p:cNvPr>
          <p:cNvSpPr txBox="1"/>
          <p:nvPr/>
        </p:nvSpPr>
        <p:spPr>
          <a:xfrm>
            <a:off x="581191" y="3302493"/>
            <a:ext cx="10871003" cy="2862322"/>
          </a:xfrm>
          <a:prstGeom prst="rect">
            <a:avLst/>
          </a:prstGeom>
          <a:noFill/>
        </p:spPr>
        <p:txBody>
          <a:bodyPr wrap="square" rtlCol="0">
            <a:spAutoFit/>
          </a:bodyPr>
          <a:lstStyle/>
          <a:p>
            <a:r>
              <a:rPr lang="en-IN" sz="2000" dirty="0">
                <a:solidFill>
                  <a:schemeClr val="bg1"/>
                </a:solidFill>
              </a:rPr>
              <a:t>We are proposing the idea of using biometric data stored in our Aadhar Card for these types of transactions. As it is a must to link our bank account to the Aadhar card, we can install biometric scanners approved by UIDAI in shops to perform transactions without having the need to carry any devices ourselves. For this, the shop or the merchant should have a UIDAI approved biometric scanner connected to a secure app. The user must imprint their fingerprint on the device after which the list of bank accounts linked with the Aadhar card is displayed. The user must select the desired bank and enter a pin (similar to the one in a card machine), after which a secure transfer of money to the merchant’s bank account takes place.</a:t>
            </a:r>
          </a:p>
          <a:p>
            <a:endParaRPr lang="en-IN" sz="2000" dirty="0">
              <a:solidFill>
                <a:schemeClr val="bg1"/>
              </a:solidFill>
            </a:endParaRPr>
          </a:p>
        </p:txBody>
      </p:sp>
      <p:pic>
        <p:nvPicPr>
          <p:cNvPr id="6" name="Picture 5">
            <a:extLst>
              <a:ext uri="{FF2B5EF4-FFF2-40B4-BE49-F238E27FC236}">
                <a16:creationId xmlns:a16="http://schemas.microsoft.com/office/drawing/2014/main" id="{97C2AF1F-1B5D-49F9-A156-BCC258409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288" y="616101"/>
            <a:ext cx="2648782" cy="2407963"/>
          </a:xfrm>
          <a:prstGeom prst="rect">
            <a:avLst/>
          </a:prstGeom>
        </p:spPr>
      </p:pic>
      <p:pic>
        <p:nvPicPr>
          <p:cNvPr id="8" name="Picture 7">
            <a:extLst>
              <a:ext uri="{FF2B5EF4-FFF2-40B4-BE49-F238E27FC236}">
                <a16:creationId xmlns:a16="http://schemas.microsoft.com/office/drawing/2014/main" id="{0861EA07-27C6-4CBA-A3A4-570061AEA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4509" y="693185"/>
            <a:ext cx="2857685" cy="2282062"/>
          </a:xfrm>
          <a:prstGeom prst="rect">
            <a:avLst/>
          </a:prstGeom>
        </p:spPr>
      </p:pic>
    </p:spTree>
    <p:extLst>
      <p:ext uri="{BB962C8B-B14F-4D97-AF65-F5344CB8AC3E}">
        <p14:creationId xmlns:p14="http://schemas.microsoft.com/office/powerpoint/2010/main" val="8592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B703-0D56-4C57-B5FE-ED2AFA6654C4}"/>
              </a:ext>
            </a:extLst>
          </p:cNvPr>
          <p:cNvSpPr>
            <a:spLocks noGrp="1"/>
          </p:cNvSpPr>
          <p:nvPr>
            <p:ph type="ctrTitle"/>
          </p:nvPr>
        </p:nvSpPr>
        <p:spPr/>
        <p:txBody>
          <a:bodyPr/>
          <a:lstStyle/>
          <a:p>
            <a:r>
              <a:rPr lang="en-IN" b="1" dirty="0"/>
              <a:t>APPLICATIONS</a:t>
            </a:r>
            <a:br>
              <a:rPr lang="en-IN" b="1" dirty="0"/>
            </a:br>
            <a:endParaRPr lang="en-IN" dirty="0"/>
          </a:p>
        </p:txBody>
      </p:sp>
      <p:sp>
        <p:nvSpPr>
          <p:cNvPr id="4" name="TextBox 3">
            <a:extLst>
              <a:ext uri="{FF2B5EF4-FFF2-40B4-BE49-F238E27FC236}">
                <a16:creationId xmlns:a16="http://schemas.microsoft.com/office/drawing/2014/main" id="{748B0635-6EE4-4EBF-AC14-66DC333F8EDA}"/>
              </a:ext>
            </a:extLst>
          </p:cNvPr>
          <p:cNvSpPr txBox="1"/>
          <p:nvPr/>
        </p:nvSpPr>
        <p:spPr>
          <a:xfrm>
            <a:off x="674702" y="3422342"/>
            <a:ext cx="9108489" cy="3046988"/>
          </a:xfrm>
          <a:prstGeom prst="rect">
            <a:avLst/>
          </a:prstGeom>
          <a:noFill/>
        </p:spPr>
        <p:txBody>
          <a:bodyPr wrap="square" rtlCol="0">
            <a:spAutoFit/>
          </a:bodyPr>
          <a:lstStyle/>
          <a:p>
            <a:pPr lvl="0"/>
            <a:r>
              <a:rPr lang="en-IN" sz="3200" dirty="0">
                <a:solidFill>
                  <a:schemeClr val="bg1"/>
                </a:solidFill>
              </a:rPr>
              <a:t>&gt;Easy and secure transaction</a:t>
            </a:r>
          </a:p>
          <a:p>
            <a:pPr lvl="0"/>
            <a:r>
              <a:rPr lang="en-IN" sz="3200" dirty="0">
                <a:solidFill>
                  <a:schemeClr val="bg1"/>
                </a:solidFill>
              </a:rPr>
              <a:t>&gt;Accessible to illiterate users</a:t>
            </a:r>
          </a:p>
          <a:p>
            <a:pPr lvl="0"/>
            <a:r>
              <a:rPr lang="en-IN" sz="3200" dirty="0">
                <a:solidFill>
                  <a:schemeClr val="bg1"/>
                </a:solidFill>
              </a:rPr>
              <a:t>&gt;Hassle-free and convenient</a:t>
            </a:r>
          </a:p>
          <a:p>
            <a:pPr lvl="0"/>
            <a:r>
              <a:rPr lang="en-IN" sz="3200" dirty="0">
                <a:solidFill>
                  <a:schemeClr val="bg1"/>
                </a:solidFill>
              </a:rPr>
              <a:t>&gt;Easily accessible</a:t>
            </a:r>
          </a:p>
          <a:p>
            <a:pPr lvl="0"/>
            <a:r>
              <a:rPr lang="en-IN" sz="3200" dirty="0">
                <a:solidFill>
                  <a:schemeClr val="bg1"/>
                </a:solidFill>
              </a:rPr>
              <a:t>&gt;Revolutionize financing</a:t>
            </a:r>
          </a:p>
          <a:p>
            <a:endParaRPr lang="en-IN" sz="3200" dirty="0">
              <a:solidFill>
                <a:schemeClr val="bg1"/>
              </a:solidFill>
            </a:endParaRPr>
          </a:p>
        </p:txBody>
      </p:sp>
      <p:pic>
        <p:nvPicPr>
          <p:cNvPr id="6" name="Picture 5">
            <a:extLst>
              <a:ext uri="{FF2B5EF4-FFF2-40B4-BE49-F238E27FC236}">
                <a16:creationId xmlns:a16="http://schemas.microsoft.com/office/drawing/2014/main" id="{DCFDDFC6-AFF3-4EE9-A126-D5AF8D25E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946" y="801923"/>
            <a:ext cx="2718972" cy="1912028"/>
          </a:xfrm>
          <a:prstGeom prst="rect">
            <a:avLst/>
          </a:prstGeom>
        </p:spPr>
      </p:pic>
      <p:pic>
        <p:nvPicPr>
          <p:cNvPr id="7" name="Picture 6">
            <a:extLst>
              <a:ext uri="{FF2B5EF4-FFF2-40B4-BE49-F238E27FC236}">
                <a16:creationId xmlns:a16="http://schemas.microsoft.com/office/drawing/2014/main" id="{E0097792-93E0-4FDC-B20B-90EBD6A7B2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232" y="801922"/>
            <a:ext cx="2263806" cy="2044717"/>
          </a:xfrm>
          <a:prstGeom prst="rect">
            <a:avLst/>
          </a:prstGeom>
        </p:spPr>
      </p:pic>
    </p:spTree>
    <p:extLst>
      <p:ext uri="{BB962C8B-B14F-4D97-AF65-F5344CB8AC3E}">
        <p14:creationId xmlns:p14="http://schemas.microsoft.com/office/powerpoint/2010/main" val="347338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D248-8469-4CD1-9573-BE5658511FA7}"/>
              </a:ext>
            </a:extLst>
          </p:cNvPr>
          <p:cNvSpPr>
            <a:spLocks noGrp="1"/>
          </p:cNvSpPr>
          <p:nvPr>
            <p:ph type="ctrTitle"/>
          </p:nvPr>
        </p:nvSpPr>
        <p:spPr/>
        <p:txBody>
          <a:bodyPr/>
          <a:lstStyle/>
          <a:p>
            <a:r>
              <a:rPr lang="en-IN" b="1" dirty="0"/>
              <a:t>Final result</a:t>
            </a:r>
            <a:br>
              <a:rPr lang="en-IN" b="1" dirty="0"/>
            </a:br>
            <a:endParaRPr lang="en-IN" dirty="0"/>
          </a:p>
        </p:txBody>
      </p:sp>
      <p:sp>
        <p:nvSpPr>
          <p:cNvPr id="4" name="TextBox 3">
            <a:extLst>
              <a:ext uri="{FF2B5EF4-FFF2-40B4-BE49-F238E27FC236}">
                <a16:creationId xmlns:a16="http://schemas.microsoft.com/office/drawing/2014/main" id="{0C7D72DC-8522-4173-8DCD-DCB38CFA5EE3}"/>
              </a:ext>
            </a:extLst>
          </p:cNvPr>
          <p:cNvSpPr txBox="1"/>
          <p:nvPr/>
        </p:nvSpPr>
        <p:spPr>
          <a:xfrm>
            <a:off x="727969" y="3302493"/>
            <a:ext cx="10715348" cy="4031873"/>
          </a:xfrm>
          <a:prstGeom prst="rect">
            <a:avLst/>
          </a:prstGeom>
          <a:noFill/>
        </p:spPr>
        <p:txBody>
          <a:bodyPr wrap="square" rtlCol="0">
            <a:spAutoFit/>
          </a:bodyPr>
          <a:lstStyle/>
          <a:p>
            <a:r>
              <a:rPr lang="en-IN" sz="3200" dirty="0">
                <a:solidFill>
                  <a:schemeClr val="bg1"/>
                </a:solidFill>
              </a:rPr>
              <a:t>The final result shall be a device which can be connected to a mobile phone and carry out transactions via an app. It’s totally hands-free as the customer has to carry neither a card nor any device. A simple entry of pin and the customers fingerprint shall suffice.</a:t>
            </a:r>
          </a:p>
          <a:p>
            <a:br>
              <a:rPr lang="en-IN" sz="3200" dirty="0">
                <a:solidFill>
                  <a:schemeClr val="bg1"/>
                </a:solidFill>
              </a:rPr>
            </a:br>
            <a:r>
              <a:rPr lang="en-IN" sz="3200" dirty="0">
                <a:solidFill>
                  <a:schemeClr val="bg1"/>
                </a:solidFill>
              </a:rPr>
              <a:t> </a:t>
            </a:r>
          </a:p>
          <a:p>
            <a:endParaRPr lang="en-IN" sz="3200" dirty="0">
              <a:solidFill>
                <a:schemeClr val="bg1"/>
              </a:solidFill>
            </a:endParaRPr>
          </a:p>
        </p:txBody>
      </p:sp>
      <p:pic>
        <p:nvPicPr>
          <p:cNvPr id="6" name="Picture 5">
            <a:extLst>
              <a:ext uri="{FF2B5EF4-FFF2-40B4-BE49-F238E27FC236}">
                <a16:creationId xmlns:a16="http://schemas.microsoft.com/office/drawing/2014/main" id="{21B539B0-82F5-40C4-895A-B499EFBC5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372" y="816746"/>
            <a:ext cx="2920956" cy="2168690"/>
          </a:xfrm>
          <a:prstGeom prst="rect">
            <a:avLst/>
          </a:prstGeom>
        </p:spPr>
      </p:pic>
      <p:pic>
        <p:nvPicPr>
          <p:cNvPr id="8" name="Picture 7">
            <a:extLst>
              <a:ext uri="{FF2B5EF4-FFF2-40B4-BE49-F238E27FC236}">
                <a16:creationId xmlns:a16="http://schemas.microsoft.com/office/drawing/2014/main" id="{0DDB0CE1-D74A-4EA9-B19A-7FCE585D1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8847" y="816746"/>
            <a:ext cx="2566703" cy="2077374"/>
          </a:xfrm>
          <a:prstGeom prst="rect">
            <a:avLst/>
          </a:prstGeom>
        </p:spPr>
      </p:pic>
    </p:spTree>
    <p:extLst>
      <p:ext uri="{BB962C8B-B14F-4D97-AF65-F5344CB8AC3E}">
        <p14:creationId xmlns:p14="http://schemas.microsoft.com/office/powerpoint/2010/main" val="349030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605C-3257-4971-B8DB-8B9AC45D2A6E}"/>
              </a:ext>
            </a:extLst>
          </p:cNvPr>
          <p:cNvSpPr>
            <a:spLocks noGrp="1"/>
          </p:cNvSpPr>
          <p:nvPr>
            <p:ph type="ctrTitle"/>
          </p:nvPr>
        </p:nvSpPr>
        <p:spPr/>
        <p:txBody>
          <a:bodyPr/>
          <a:lstStyle/>
          <a:p>
            <a:r>
              <a:rPr lang="en-IN" b="1" dirty="0"/>
              <a:t>FUTURE ENDEAVOURS</a:t>
            </a:r>
            <a:br>
              <a:rPr lang="en-IN" b="1" dirty="0"/>
            </a:br>
            <a:endParaRPr lang="en-IN" dirty="0"/>
          </a:p>
        </p:txBody>
      </p:sp>
      <p:sp>
        <p:nvSpPr>
          <p:cNvPr id="4" name="TextBox 3">
            <a:extLst>
              <a:ext uri="{FF2B5EF4-FFF2-40B4-BE49-F238E27FC236}">
                <a16:creationId xmlns:a16="http://schemas.microsoft.com/office/drawing/2014/main" id="{889F7AF4-E15C-4EAF-904F-02D47DBE2D13}"/>
              </a:ext>
            </a:extLst>
          </p:cNvPr>
          <p:cNvSpPr txBox="1"/>
          <p:nvPr/>
        </p:nvSpPr>
        <p:spPr>
          <a:xfrm>
            <a:off x="581191" y="3284738"/>
            <a:ext cx="10862126" cy="3416320"/>
          </a:xfrm>
          <a:prstGeom prst="rect">
            <a:avLst/>
          </a:prstGeom>
          <a:noFill/>
        </p:spPr>
        <p:txBody>
          <a:bodyPr wrap="square" rtlCol="0">
            <a:spAutoFit/>
          </a:bodyPr>
          <a:lstStyle/>
          <a:p>
            <a:r>
              <a:rPr lang="en-IN" sz="2400" dirty="0">
                <a:solidFill>
                  <a:schemeClr val="bg1"/>
                </a:solidFill>
              </a:rPr>
              <a:t>The device, once under production, will be simple and not highly sophisticated. It shall have a finger-print reader/scanner and a small numerical keypad. The device will have an option for C-type connectivity as well as micro-USB connectivity based on the retailers/merchants mobile device. An app to support the above transaction shall be designed. This app will be made available for android, iOS devices as well as the devices supporting the </a:t>
            </a:r>
            <a:r>
              <a:rPr lang="en-IN" sz="2400" dirty="0" err="1">
                <a:solidFill>
                  <a:schemeClr val="bg1"/>
                </a:solidFill>
              </a:rPr>
              <a:t>Hongmeng</a:t>
            </a:r>
            <a:r>
              <a:rPr lang="en-IN" sz="2400" dirty="0">
                <a:solidFill>
                  <a:schemeClr val="bg1"/>
                </a:solidFill>
              </a:rPr>
              <a:t> OS (Huawei’s new OS under development), once it releases. The app, much like the device, will be very simple and can be used by anyone. The app will be multilingual, that is, it will support a lot of languages. </a:t>
            </a:r>
          </a:p>
          <a:p>
            <a:endParaRPr lang="en-IN" sz="2400" dirty="0">
              <a:solidFill>
                <a:schemeClr val="bg1"/>
              </a:solidFill>
            </a:endParaRPr>
          </a:p>
        </p:txBody>
      </p:sp>
    </p:spTree>
    <p:extLst>
      <p:ext uri="{BB962C8B-B14F-4D97-AF65-F5344CB8AC3E}">
        <p14:creationId xmlns:p14="http://schemas.microsoft.com/office/powerpoint/2010/main" val="2820292986"/>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3741"/>
      </a:dk2>
      <a:lt2>
        <a:srgbClr val="E8E2E5"/>
      </a:lt2>
      <a:accent1>
        <a:srgbClr val="46B381"/>
      </a:accent1>
      <a:accent2>
        <a:srgbClr val="3BB1AC"/>
      </a:accent2>
      <a:accent3>
        <a:srgbClr val="4D98C3"/>
      </a:accent3>
      <a:accent4>
        <a:srgbClr val="445DB5"/>
      </a:accent4>
      <a:accent5>
        <a:srgbClr val="6851C5"/>
      </a:accent5>
      <a:accent6>
        <a:srgbClr val="8841B4"/>
      </a:accent6>
      <a:hlink>
        <a:srgbClr val="83862C"/>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445</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DividendVTI</vt:lpstr>
      <vt:lpstr>fpay</vt:lpstr>
      <vt:lpstr>PowerPoint Presentation</vt:lpstr>
      <vt:lpstr>IMPLEMENTATION </vt:lpstr>
      <vt:lpstr>APPLICATIONS </vt:lpstr>
      <vt:lpstr>Final result </vt:lpstr>
      <vt:lpstr>FUTURE ENDEAVOURS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fpay</dc:title>
  <dc:creator>Ankit Mehta</dc:creator>
  <cp:lastModifiedBy>Ankit Mehta</cp:lastModifiedBy>
  <cp:revision>6</cp:revision>
  <dcterms:created xsi:type="dcterms:W3CDTF">2019-09-01T08:36:09Z</dcterms:created>
  <dcterms:modified xsi:type="dcterms:W3CDTF">2019-10-02T14:32:13Z</dcterms:modified>
</cp:coreProperties>
</file>