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10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ACD3A-BF83-43C7-B836-4D3136272167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EF808-26BD-41A9-B6AB-24CBC13F1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33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68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4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2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3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619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372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29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2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85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35D5132-D614-4945-A296-396F622BF622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2C705CC-99DD-4C64-A069-A39DCBBC65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E153-8381-E42D-45F1-85C16CFC9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management system on </a:t>
            </a:r>
            <a:r>
              <a:rPr lang="en-US" dirty="0" err="1"/>
              <a:t>aws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AEE3F-E1F7-C42F-10EA-90F5E8A7C5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Team Aryan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04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90C5-EA52-6473-04BD-78103D68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 Up S3 Buckets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51FC75-02AB-AC2C-BB79-A1990DAE6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070518"/>
            <a:ext cx="7729728" cy="4038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S3 bucket for the static website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Bucket Name: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hrms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-web-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ui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 - Enable static website hosting - Configure public access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</a:b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S3 bucket for document storage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Bucket Name: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hrms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F0502020204030204" pitchFamily="49" charset="0"/>
              </a:rPr>
              <a:t>-documents - Keep default private access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1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5378-1854-E55F-92EB-874E77191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Set Up Amazon Cognito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AD9341-D3F5-5CA4-965D-D69E01BFB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262253"/>
            <a:ext cx="9694962" cy="385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Create User Pool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Pool Name: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hrms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-user-pool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– Configure sign-in options (email, username)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- Set password policies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- Configure MFA (optional)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- Add custom attributes for employee role (HR/Manager/Employee)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Create App Client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App Client Name: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hrms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-app-client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- Enable required OAuth flows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- Configure callback URLs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47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FD78-4A7D-A45D-67A7-3AE8D74F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Set Up API Gateway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29D858-631D-61A0-A931-0FDD91EC9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7" y="2262252"/>
            <a:ext cx="7729728" cy="3853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Create a REST API: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API Name: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hrms-api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Fira Code" panose="020B0809050000020004" pitchFamily="49" charset="0"/>
              </a:rPr>
              <a:t>Endpoint Type: Regional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Create the following resource paths: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/employees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/leaves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/attendance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/documents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For each resource, create appropriate methods (GET, POST, PUT, DELETE) and connect them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Lambda functions.</a:t>
            </a:r>
          </a:p>
        </p:txBody>
      </p:sp>
    </p:spTree>
    <p:extLst>
      <p:ext uri="{BB962C8B-B14F-4D97-AF65-F5344CB8AC3E}">
        <p14:creationId xmlns:p14="http://schemas.microsoft.com/office/powerpoint/2010/main" val="147850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CFA4-52DE-9F6C-9F29-13C12206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Create 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2FDD-7A44-5415-ACCD-9F21BFDFF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Core Functionalities: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6.1 : Employee Management</a:t>
            </a:r>
          </a:p>
          <a:p>
            <a:pPr marL="0" indent="0">
              <a:buNone/>
            </a:pPr>
            <a:r>
              <a:rPr lang="en-US" dirty="0"/>
              <a:t>6.2 : Leave Management </a:t>
            </a:r>
          </a:p>
          <a:p>
            <a:pPr marL="0" indent="0">
              <a:buNone/>
            </a:pPr>
            <a:r>
              <a:rPr lang="en-US" dirty="0"/>
              <a:t>6.3 : Attendance Management </a:t>
            </a:r>
          </a:p>
          <a:p>
            <a:pPr marL="0" indent="0">
              <a:buNone/>
            </a:pPr>
            <a:r>
              <a:rPr lang="en-US" dirty="0"/>
              <a:t>6.4 : Document Management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8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AD24-46DE-3B3E-3C4C-21E9529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Web UI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FAB0FE-ABE1-518F-9F34-FEE5A108C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065" y="2326511"/>
            <a:ext cx="8087869" cy="3923818"/>
          </a:xfrm>
        </p:spPr>
      </p:pic>
    </p:spTree>
    <p:extLst>
      <p:ext uri="{BB962C8B-B14F-4D97-AF65-F5344CB8AC3E}">
        <p14:creationId xmlns:p14="http://schemas.microsoft.com/office/powerpoint/2010/main" val="3867790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30636-FA06-9E6D-2CD8-4E8E54E5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CREATE WEB UI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B57FB-1B94-00A6-7B69-C3742D1A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7.1 : index.html :</a:t>
            </a:r>
          </a:p>
          <a:p>
            <a:pPr marL="0" indent="0">
              <a:buNone/>
            </a:pPr>
            <a:r>
              <a:rPr lang="en-US" dirty="0"/>
              <a:t>Simple HTML file with inline/internal </a:t>
            </a:r>
            <a:r>
              <a:rPr lang="en-US" dirty="0" err="1"/>
              <a:t>css</a:t>
            </a:r>
            <a:r>
              <a:rPr lang="en-US" dirty="0"/>
              <a:t> commands for efficient frontend development.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7.2 : auth.js : </a:t>
            </a:r>
          </a:p>
          <a:p>
            <a:pPr marL="0" indent="0">
              <a:buNone/>
            </a:pPr>
            <a:r>
              <a:rPr lang="en-IN" dirty="0"/>
              <a:t>Handle authentication with </a:t>
            </a:r>
            <a:r>
              <a:rPr lang="en-IN" dirty="0" err="1"/>
              <a:t>cognito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5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2A01-3B37-38FF-984E-A2531157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US" b="1" dirty="0"/>
              <a:t>8. Deploy the Application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E448B-727B-4932-A1BB-431E70D05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550023"/>
            <a:ext cx="7729728" cy="522116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 the static website to S3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Compress your web files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 to the S3 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the bucket for static website hosting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Enable public access to read the website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 the Lambda functions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functions in the AWS console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Upload the code for each function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appropriate triggers via API Gateway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API Gateway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Create the API endpoints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Configure Lambda integration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Enable CORS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Deploy the API to a stage (e.g., 'prod')</a:t>
            </a:r>
          </a:p>
          <a:p>
            <a:endParaRPr lang="en-IN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EA54-73F9-AFF7-49FD-1AB7BBCB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selection (free tier constraints)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63C034-3316-B151-36FE-07DB00288F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2480876"/>
            <a:ext cx="852830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S3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Host the static website and store documents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5GB storage, 20,000 GET, 2,000 PUT requests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Cognito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Handle user authentication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50,000 MAUs (Monthly Active Users)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API Gateway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Create API endpoints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1 million API calls per month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Run backend code for HRMS functions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1 million free requests per month, 400,000 GB-seconds of compute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DynamoDB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Store HR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tier: 25GB storage, 25 WCUs and 25 RCUs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7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8971-467D-57CF-C548-F6213DBB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616" y="2196846"/>
            <a:ext cx="4088384" cy="2464308"/>
          </a:xfrm>
        </p:spPr>
        <p:txBody>
          <a:bodyPr>
            <a:normAutofit/>
          </a:bodyPr>
          <a:lstStyle/>
          <a:p>
            <a:r>
              <a:rPr lang="en-US" dirty="0"/>
              <a:t>The proposed architecture diagram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A3B2149-F580-25CA-B6F5-47DB8631C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58" y="171184"/>
            <a:ext cx="3288324" cy="6587573"/>
          </a:xfrm>
        </p:spPr>
      </p:pic>
    </p:spTree>
    <p:extLst>
      <p:ext uri="{BB962C8B-B14F-4D97-AF65-F5344CB8AC3E}">
        <p14:creationId xmlns:p14="http://schemas.microsoft.com/office/powerpoint/2010/main" val="19568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7E28-822E-1BA2-EAB1-EB5B4BBB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1440" y="0"/>
            <a:ext cx="3210560" cy="2143760"/>
          </a:xfrm>
        </p:spPr>
        <p:txBody>
          <a:bodyPr/>
          <a:lstStyle/>
          <a:p>
            <a:r>
              <a:rPr lang="en-US" dirty="0"/>
              <a:t>Diagram as code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E1001-6D22-E930-673A-67C7FC342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082"/>
            <a:ext cx="4267200" cy="68630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B1F36C-6234-C29E-26CE-D66F45E92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0"/>
            <a:ext cx="471424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B1527-F85D-0BFB-B786-BF23BF460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946" y="4287520"/>
            <a:ext cx="4581054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3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08B1-00FD-7285-DBEE-B6F44BC0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4562348"/>
          </a:xfrm>
        </p:spPr>
        <p:txBody>
          <a:bodyPr/>
          <a:lstStyle/>
          <a:p>
            <a:r>
              <a:rPr lang="en-US" dirty="0"/>
              <a:t>DETAILED AND STEP-WISE IMPLEMENTATION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E1AD5-57BD-3421-7FCA-C864E8281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740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058B-2707-4CE5-CCED-0B95E5AD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6510"/>
            <a:ext cx="7729728" cy="1188720"/>
          </a:xfrm>
        </p:spPr>
        <p:txBody>
          <a:bodyPr/>
          <a:lstStyle/>
          <a:p>
            <a:r>
              <a:rPr lang="en-US" dirty="0"/>
              <a:t>1. AWS Account and IAM Users setup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F14E41-C80B-5FA5-A39E-C7B5604FB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1463177"/>
            <a:ext cx="77297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IAM user with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AdministratorAccess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setup)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IAM policies for your HRMS system: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 Create an IAM policy for Lambda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"Version": "2012-10-17",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"Statement":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"Effect": "Allow",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"Action":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dynamodb:GetItem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dynamodb:PutItem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dynamodb:UpdateItem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dynamodb:DeleteItem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dynamodb:Query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dynamodb:Scan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"s3:GetObject",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"s3:PutObject",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"s3:DeleteObject",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"s3:ListBucket"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"Resource":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arn:aws:dynamodb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:*:*:table/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-*",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"arn:aws:s3:::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hrms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-documents/*"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31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A821-2F55-CDDF-C3B5-99731FC1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Up DynamoDB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42641-BAC6-7400-0B68-48D3E1400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45360"/>
            <a:ext cx="7729728" cy="4460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2.1 : Employees Table :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Table Name: </a:t>
            </a:r>
            <a:r>
              <a:rPr lang="en-US" dirty="0" err="1"/>
              <a:t>hrms</a:t>
            </a:r>
            <a:r>
              <a:rPr lang="en-US" dirty="0"/>
              <a:t>-employees</a:t>
            </a:r>
          </a:p>
          <a:p>
            <a:pPr marL="0" indent="0">
              <a:buNone/>
            </a:pPr>
            <a:r>
              <a:rPr lang="en-US" b="1" dirty="0"/>
              <a:t>Primary Key: </a:t>
            </a:r>
            <a:r>
              <a:rPr lang="en-US" dirty="0" err="1"/>
              <a:t>employeeId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b="1" dirty="0"/>
              <a:t>Attributes: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firstName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lastName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email (String)</a:t>
            </a:r>
          </a:p>
          <a:p>
            <a:pPr marL="0" indent="0">
              <a:buNone/>
            </a:pPr>
            <a:r>
              <a:rPr lang="en-US" dirty="0"/>
              <a:t>- phone (String)</a:t>
            </a:r>
          </a:p>
          <a:p>
            <a:pPr marL="0" indent="0">
              <a:buNone/>
            </a:pPr>
            <a:r>
              <a:rPr lang="en-US" dirty="0"/>
              <a:t>- department (String)</a:t>
            </a:r>
          </a:p>
          <a:p>
            <a:pPr marL="0" indent="0">
              <a:buNone/>
            </a:pPr>
            <a:r>
              <a:rPr lang="en-US" dirty="0"/>
              <a:t>- position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joinDate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managerId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status (String) - Active/Inactive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94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65E19-319E-F0BB-677A-1B6777B4F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FDD4-C1FF-70A5-B166-759540A9D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Up DynamoDB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D16A-68A4-0DE2-55EE-67E0DC6B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45360"/>
            <a:ext cx="7729728" cy="446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2.2 Leave Requests Table :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Table Name: </a:t>
            </a:r>
            <a:r>
              <a:rPr lang="en-US" dirty="0" err="1"/>
              <a:t>hrms</a:t>
            </a:r>
            <a:r>
              <a:rPr lang="en-US" dirty="0"/>
              <a:t>-leave-requests</a:t>
            </a:r>
          </a:p>
          <a:p>
            <a:pPr marL="0" indent="0">
              <a:buNone/>
            </a:pPr>
            <a:r>
              <a:rPr lang="en-US" b="1" dirty="0"/>
              <a:t>Primary Key: </a:t>
            </a:r>
            <a:r>
              <a:rPr lang="en-US" dirty="0" err="1"/>
              <a:t>requestId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b="1" dirty="0"/>
              <a:t>Sort Key: </a:t>
            </a:r>
            <a:r>
              <a:rPr lang="en-US" dirty="0" err="1"/>
              <a:t>employeeId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b="1" dirty="0"/>
              <a:t>Attributes: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startDate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endDate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leaveType</a:t>
            </a:r>
            <a:r>
              <a:rPr lang="en-US" dirty="0"/>
              <a:t> (String) - Sick/Vacation/Personal</a:t>
            </a:r>
          </a:p>
          <a:p>
            <a:pPr marL="0" indent="0">
              <a:buNone/>
            </a:pPr>
            <a:r>
              <a:rPr lang="en-US" dirty="0"/>
              <a:t>- status (String) - Pending/Approved/Rejected</a:t>
            </a:r>
          </a:p>
          <a:p>
            <a:pPr marL="0" indent="0">
              <a:buNone/>
            </a:pPr>
            <a:r>
              <a:rPr lang="en-US" dirty="0"/>
              <a:t>- reason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approverComments</a:t>
            </a:r>
            <a:r>
              <a:rPr lang="en-US" dirty="0"/>
              <a:t> (String)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02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8A446-F123-7C58-E7E2-20BFAECDF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08E6-3FF5-7C4E-35C5-66B4D3D9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Set Up DynamoDB Tables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2BDA4-4FC6-9AB5-8F19-506772D6F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45360"/>
            <a:ext cx="7729728" cy="446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2.3 :  Attendance Table : 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Table Name: </a:t>
            </a:r>
            <a:r>
              <a:rPr lang="en-US" dirty="0" err="1"/>
              <a:t>hrms</a:t>
            </a:r>
            <a:r>
              <a:rPr lang="en-US" dirty="0"/>
              <a:t>-attendance</a:t>
            </a:r>
          </a:p>
          <a:p>
            <a:pPr marL="0" indent="0">
              <a:buNone/>
            </a:pPr>
            <a:r>
              <a:rPr lang="en-US" b="1" dirty="0"/>
              <a:t>Primary Key: </a:t>
            </a:r>
            <a:r>
              <a:rPr lang="en-US" dirty="0" err="1"/>
              <a:t>employeeId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b="1" dirty="0"/>
              <a:t>Sort Key: </a:t>
            </a:r>
            <a:r>
              <a:rPr lang="en-US" dirty="0"/>
              <a:t>date (String)</a:t>
            </a:r>
          </a:p>
          <a:p>
            <a:pPr marL="0" indent="0">
              <a:buNone/>
            </a:pPr>
            <a:r>
              <a:rPr lang="en-US" b="1" dirty="0"/>
              <a:t>Attributes: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checkIn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checkOut</a:t>
            </a:r>
            <a:r>
              <a:rPr lang="en-US" dirty="0"/>
              <a:t> (String)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totalHours</a:t>
            </a:r>
            <a:r>
              <a:rPr lang="en-US" dirty="0"/>
              <a:t> (Number)</a:t>
            </a:r>
          </a:p>
          <a:p>
            <a:pPr marL="0" indent="0">
              <a:buNone/>
            </a:pPr>
            <a:r>
              <a:rPr lang="en-US" dirty="0"/>
              <a:t>- status (String) - Present/Absent/Half-day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334848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67</TotalTime>
  <Words>812</Words>
  <Application>Microsoft Office PowerPoint</Application>
  <PresentationFormat>Widescreen</PresentationFormat>
  <Paragraphs>131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Fira Code</vt:lpstr>
      <vt:lpstr>Gill Sans MT</vt:lpstr>
      <vt:lpstr>Parcel</vt:lpstr>
      <vt:lpstr>HR management system on aws </vt:lpstr>
      <vt:lpstr>Service selection (free tier constraints)</vt:lpstr>
      <vt:lpstr>The proposed architecture diagram </vt:lpstr>
      <vt:lpstr>Diagram as code </vt:lpstr>
      <vt:lpstr>DETAILED AND STEP-WISE IMPLEMENTATION </vt:lpstr>
      <vt:lpstr>1. AWS Account and IAM Users setup</vt:lpstr>
      <vt:lpstr>2. Set Up DynamoDB Tables</vt:lpstr>
      <vt:lpstr>2. Set Up DynamoDB Tables</vt:lpstr>
      <vt:lpstr>2. Set Up DynamoDB Tables</vt:lpstr>
      <vt:lpstr>3. Set Up S3 Buckets</vt:lpstr>
      <vt:lpstr>4. Set Up Amazon Cognito</vt:lpstr>
      <vt:lpstr>5. Set Up API Gateway</vt:lpstr>
      <vt:lpstr>6. Create Lambda Functions</vt:lpstr>
      <vt:lpstr>7. Create Web UI </vt:lpstr>
      <vt:lpstr>7. CREATE WEB UI </vt:lpstr>
      <vt:lpstr>8. Deploy the Application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Kaushal</dc:creator>
  <cp:lastModifiedBy>Aryan Kaushal</cp:lastModifiedBy>
  <cp:revision>1</cp:revision>
  <dcterms:created xsi:type="dcterms:W3CDTF">2025-05-17T11:03:21Z</dcterms:created>
  <dcterms:modified xsi:type="dcterms:W3CDTF">2025-05-17T12:10:46Z</dcterms:modified>
</cp:coreProperties>
</file>